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12582" r:id="rId7"/>
    <p:sldId id="12550" r:id="rId8"/>
    <p:sldId id="12544" r:id="rId9"/>
    <p:sldId id="261" r:id="rId10"/>
    <p:sldId id="12597" r:id="rId11"/>
    <p:sldId id="12548" r:id="rId12"/>
    <p:sldId id="12547" r:id="rId13"/>
    <p:sldId id="12564" r:id="rId14"/>
    <p:sldId id="262" r:id="rId15"/>
    <p:sldId id="12596" r:id="rId16"/>
    <p:sldId id="12566" r:id="rId17"/>
    <p:sldId id="488" r:id="rId18"/>
    <p:sldId id="12577" r:id="rId19"/>
    <p:sldId id="263" r:id="rId20"/>
    <p:sldId id="12581" r:id="rId21"/>
    <p:sldId id="12587" r:id="rId22"/>
    <p:sldId id="12601" r:id="rId23"/>
    <p:sldId id="12545" r:id="rId24"/>
    <p:sldId id="12543" r:id="rId25"/>
    <p:sldId id="3627" r:id="rId26"/>
    <p:sldId id="260" r:id="rId27"/>
  </p:sldIdLst>
  <p:sldSz cx="12192000" cy="6858000"/>
  <p:notesSz cx="7103745" cy="10234295"/>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83C2"/>
    <a:srgbClr val="C184A9"/>
    <a:srgbClr val="127EDE"/>
    <a:srgbClr val="0422BF"/>
    <a:srgbClr val="E95758"/>
    <a:srgbClr val="304D4B"/>
    <a:srgbClr val="BC94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280" autoAdjust="0"/>
  </p:normalViewPr>
  <p:slideViewPr>
    <p:cSldViewPr snapToGrid="0">
      <p:cViewPr varScale="1">
        <p:scale>
          <a:sx n="70" d="100"/>
          <a:sy n="70" d="100"/>
        </p:scale>
        <p:origin x="618" y="5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3.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41CC7401-E129-4448-B923-E62980518FE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BFCBF17A-F120-45BF-9BCF-4218D540A09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BF17A-F120-45BF-9BCF-4218D540A09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C1D525-B3AE-4EC7-92A7-FB5EB6ABB58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BF17A-F120-45BF-9BCF-4218D540A09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C1D525-B3AE-4EC7-92A7-FB5EB6ABB58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CBF17A-F120-45BF-9BCF-4218D540A09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BF17A-F120-45BF-9BCF-4218D540A09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97B928-6B21-40D8-A3B8-CF4B894803F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97B928-6B21-40D8-A3B8-CF4B894803F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BF17A-F120-45BF-9BCF-4218D540A09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94A2D-DD41-431C-BD09-BB8BAAEE01B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ChangeArrowheads="1"/>
          </p:cNvSpPr>
          <p:nvPr>
            <p:ph type="sldImg" idx="4294967295"/>
          </p:nvPr>
        </p:nvSpPr>
        <p:spPr>
          <a:ln>
            <a:miter lim="800000"/>
          </a:ln>
        </p:spPr>
      </p:sp>
      <p:sp>
        <p:nvSpPr>
          <p:cNvPr id="19458" name="备注占位符 2"/>
          <p:cNvSpPr>
            <a:spLocks noGrp="1" noChangeArrowheads="1"/>
          </p:cNvSpPr>
          <p:nvPr>
            <p:ph type="body" idx="4294967295"/>
          </p:nvPr>
        </p:nvSpPr>
        <p:spPr/>
        <p:txBody>
          <a:bodyPr/>
          <a:lstStyle/>
          <a:p>
            <a:endParaRPr lang="zh-CN" altLang="en-US"/>
          </a:p>
        </p:txBody>
      </p:sp>
      <p:sp>
        <p:nvSpPr>
          <p:cNvPr id="19459" name="灯片编号占位符 3"/>
          <p:cNvSpPr>
            <a:spLocks noGrp="1" noChangeArrowheads="1"/>
          </p:cNvSpPr>
          <p:nvPr>
            <p:ph type="sldNum" sz="quarter" idx="5"/>
          </p:nvPr>
        </p:nvSpPr>
        <p:spPr bwMode="auto">
          <a:noFill/>
          <a:ln>
            <a:miter lim="800000"/>
          </a:ln>
        </p:spPr>
        <p:txBody>
          <a:bodyPr/>
          <a:lstStyle/>
          <a:p>
            <a:fld id="{89B60AD2-EE75-4EF5-9BDD-89A02EC01AAB}" type="slidenum">
              <a:rPr lang="zh-CN" altLang="en-US"/>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BF17A-F120-45BF-9BCF-4218D540A09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BF17A-F120-45BF-9BCF-4218D540A09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F94BC7-A3C7-4A13-9752-ED9C107D9EA2}"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BF17A-F120-45BF-9BCF-4218D540A09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showMasterSp="0">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CDB847-4859-4C3B-B35E-9979C00EAAD1}"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F887385-1B83-46C5-9FE9-AA094176AE7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showMasterSp="0">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71CDB847-4859-4C3B-B35E-9979C00EAAD1}"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F887385-1B83-46C5-9FE9-AA094176AE7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prism isInverted="1"/>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email"/>
          <a:stretch>
            <a:fillRect/>
          </a:stretch>
        </p:blipFill>
        <p:spPr>
          <a:xfrm>
            <a:off x="0" y="0"/>
            <a:ext cx="12192000" cy="6858000"/>
          </a:xfrm>
          <a:prstGeom prst="rect">
            <a:avLst/>
          </a:prstGeom>
          <a:solidFill>
            <a:srgbClr val="1E83C2"/>
          </a:solidFill>
        </p:spPr>
      </p:pic>
      <p:sp>
        <p:nvSpPr>
          <p:cNvPr id="11" name="矩形 10"/>
          <p:cNvSpPr/>
          <p:nvPr/>
        </p:nvSpPr>
        <p:spPr>
          <a:xfrm>
            <a:off x="2229185" y="4370643"/>
            <a:ext cx="7706918" cy="2506498"/>
          </a:xfrm>
          <a:prstGeom prst="rect">
            <a:avLst/>
          </a:prstGeom>
          <a:solidFill>
            <a:srgbClr val="1E8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216706" y="1753571"/>
            <a:ext cx="7706918" cy="2617071"/>
          </a:xfrm>
          <a:prstGeom prst="rect">
            <a:avLst/>
          </a:prstGeom>
          <a:solidFill>
            <a:srgbClr val="C184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文本框 39"/>
          <p:cNvSpPr txBox="1"/>
          <p:nvPr/>
        </p:nvSpPr>
        <p:spPr>
          <a:xfrm>
            <a:off x="2547894" y="1753570"/>
            <a:ext cx="7184572" cy="1446550"/>
          </a:xfrm>
          <a:prstGeom prst="rect">
            <a:avLst/>
          </a:prstGeom>
          <a:noFill/>
          <a:effectLst>
            <a:outerShdw blurRad="50800" dist="38100" dir="2700000" algn="tl" rotWithShape="0">
              <a:prstClr val="black">
                <a:alpha val="40000"/>
              </a:prstClr>
            </a:outerShdw>
          </a:effectLst>
        </p:spPr>
        <p:txBody>
          <a:bodyPr wrap="square" rtlCol="0">
            <a:spAutoFit/>
          </a:bodyPr>
          <a:lstStyle/>
          <a:p>
            <a:pPr algn="dist"/>
            <a:r>
              <a:rPr lang="en-US" altLang="zh-CN" sz="8800" b="1" dirty="0">
                <a:solidFill>
                  <a:schemeClr val="bg1"/>
                </a:solidFill>
                <a:cs typeface="+mn-ea"/>
                <a:sym typeface="+mn-lt"/>
              </a:rPr>
              <a:t>White day</a:t>
            </a:r>
            <a:endParaRPr lang="en-US" altLang="zh-CN" sz="8800" b="1" dirty="0">
              <a:solidFill>
                <a:schemeClr val="bg1"/>
              </a:solidFill>
              <a:cs typeface="+mn-ea"/>
              <a:sym typeface="+mn-lt"/>
            </a:endParaRPr>
          </a:p>
        </p:txBody>
      </p:sp>
      <p:sp>
        <p:nvSpPr>
          <p:cNvPr id="30" name="文本框 29"/>
          <p:cNvSpPr txBox="1"/>
          <p:nvPr/>
        </p:nvSpPr>
        <p:spPr>
          <a:xfrm>
            <a:off x="3374172" y="5037996"/>
            <a:ext cx="5391986" cy="590611"/>
          </a:xfrm>
          <a:prstGeom prst="rect">
            <a:avLst/>
          </a:prstGeom>
          <a:noFill/>
        </p:spPr>
        <p:txBody>
          <a:bodyPr wrap="square" rtlCol="0">
            <a:spAutoFit/>
          </a:bodyPr>
          <a:lstStyle/>
          <a:p>
            <a:pPr algn="ctr">
              <a:lnSpc>
                <a:spcPct val="140000"/>
              </a:lnSpc>
            </a:pPr>
            <a:r>
              <a:rPr lang="zh-CN" altLang="en-US" sz="1200" dirty="0">
                <a:solidFill>
                  <a:schemeClr val="bg1"/>
                </a:solidFill>
                <a:cs typeface="+mn-ea"/>
                <a:sym typeface="+mn-lt"/>
              </a:rPr>
              <a:t>I love you more than I've ever loved any woman. And I've waited longer for you than I've waited for any woman.</a:t>
            </a:r>
            <a:endParaRPr lang="zh-CN" altLang="en-US" sz="1200" dirty="0">
              <a:solidFill>
                <a:schemeClr val="bg1"/>
              </a:solidFill>
              <a:cs typeface="+mn-ea"/>
              <a:sym typeface="+mn-lt"/>
            </a:endParaRPr>
          </a:p>
        </p:txBody>
      </p:sp>
      <p:sp>
        <p:nvSpPr>
          <p:cNvPr id="32" name="圆角矩形 31"/>
          <p:cNvSpPr/>
          <p:nvPr/>
        </p:nvSpPr>
        <p:spPr>
          <a:xfrm>
            <a:off x="4435943" y="5808948"/>
            <a:ext cx="3331845" cy="36068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b="1" dirty="0">
                <a:solidFill>
                  <a:schemeClr val="tx1">
                    <a:lumMod val="75000"/>
                    <a:lumOff val="25000"/>
                  </a:schemeClr>
                </a:solidFill>
                <a:cs typeface="+mn-ea"/>
                <a:sym typeface="+mn-lt"/>
              </a:rPr>
              <a:t>Click here to add your title</a:t>
            </a:r>
            <a:endParaRPr lang="zh-CN" altLang="en-US" sz="1600" b="1" dirty="0">
              <a:solidFill>
                <a:schemeClr val="tx1">
                  <a:lumMod val="75000"/>
                  <a:lumOff val="25000"/>
                </a:schemeClr>
              </a:solidFill>
              <a:cs typeface="+mn-ea"/>
              <a:sym typeface="+mn-lt"/>
            </a:endParaRPr>
          </a:p>
        </p:txBody>
      </p:sp>
      <p:sp>
        <p:nvSpPr>
          <p:cNvPr id="33" name="文本框 32"/>
          <p:cNvSpPr txBox="1"/>
          <p:nvPr/>
        </p:nvSpPr>
        <p:spPr>
          <a:xfrm>
            <a:off x="2029460" y="3174639"/>
            <a:ext cx="8133080" cy="1015663"/>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dirty="0">
                <a:solidFill>
                  <a:schemeClr val="bg1"/>
                </a:solidFill>
                <a:cs typeface="+mn-ea"/>
                <a:sym typeface="+mn-lt"/>
              </a:rPr>
              <a:t>白色情人节</a:t>
            </a:r>
            <a:r>
              <a:rPr lang="en-US" altLang="zh-CN" sz="6000" b="1" dirty="0">
                <a:solidFill>
                  <a:schemeClr val="bg1"/>
                </a:solidFill>
                <a:cs typeface="+mn-ea"/>
                <a:sym typeface="+mn-lt"/>
              </a:rPr>
              <a:t>PPT</a:t>
            </a:r>
            <a:r>
              <a:rPr lang="zh-CN" altLang="en-US" sz="6000" b="1" dirty="0">
                <a:solidFill>
                  <a:schemeClr val="bg1"/>
                </a:solidFill>
                <a:cs typeface="+mn-ea"/>
                <a:sym typeface="+mn-lt"/>
              </a:rPr>
              <a:t>模板</a:t>
            </a:r>
            <a:endParaRPr lang="en-US" altLang="zh-CN" sz="6000" b="1" dirty="0">
              <a:solidFill>
                <a:schemeClr val="bg1"/>
              </a:solidFill>
              <a:cs typeface="+mn-ea"/>
              <a:sym typeface="+mn-lt"/>
            </a:endParaRPr>
          </a:p>
        </p:txBody>
      </p:sp>
      <p:pic>
        <p:nvPicPr>
          <p:cNvPr id="4" name="圣诞">
            <a:hlinkClick r:id="" action="ppaction://media"/>
          </p:cNvPr>
          <p:cNvPicPr>
            <a:picLocks noChangeAspect="1"/>
          </p:cNvPicPr>
          <p:nvPr>
            <a:audioFile r:link="rId2"/>
            <p:extLst>
              <p:ext uri="{DAA4B4D4-6D71-4841-9C94-3DE7FCFB9230}">
                <p14:media xmlns:p14="http://schemas.microsoft.com/office/powerpoint/2010/main" r:embed="rId3">
                  <p14:fade in="500.000000" out="500.000000"/>
                </p14:media>
              </p:ext>
            </p:extLst>
          </p:nvPr>
        </p:nvPicPr>
        <p:blipFill>
          <a:blip r:embed="rId4"/>
          <a:stretch>
            <a:fillRect/>
          </a:stretch>
        </p:blipFill>
        <p:spPr>
          <a:xfrm>
            <a:off x="0" y="-1447800"/>
            <a:ext cx="609600" cy="609600"/>
          </a:xfrm>
          <a:prstGeom prst="rect">
            <a:avLst/>
          </a:prstGeom>
        </p:spPr>
      </p:pic>
      <p:cxnSp>
        <p:nvCxnSpPr>
          <p:cNvPr id="7" name="直接连接符 6"/>
          <p:cNvCxnSpPr/>
          <p:nvPr/>
        </p:nvCxnSpPr>
        <p:spPr>
          <a:xfrm>
            <a:off x="2735943" y="3156577"/>
            <a:ext cx="67201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2735943" y="4733196"/>
            <a:ext cx="6720114" cy="182726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fad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p:tgtEl>
                                          <p:spTgt spid="40"/>
                                        </p:tgtEl>
                                        <p:attrNameLst>
                                          <p:attrName>ppt_y</p:attrName>
                                        </p:attrNameLst>
                                      </p:cBhvr>
                                      <p:tavLst>
                                        <p:tav tm="0">
                                          <p:val>
                                            <p:strVal val="#ppt_y+#ppt_h*1.125000"/>
                                          </p:val>
                                        </p:tav>
                                        <p:tav tm="100000">
                                          <p:val>
                                            <p:strVal val="#ppt_y"/>
                                          </p:val>
                                        </p:tav>
                                      </p:tavLst>
                                    </p:anim>
                                    <p:animEffect transition="in" filter="wipe(up)">
                                      <p:cBhvr>
                                        <p:cTn id="8" dur="500"/>
                                        <p:tgtEl>
                                          <p:spTgt spid="40"/>
                                        </p:tgtEl>
                                      </p:cBhvr>
                                    </p:animEffect>
                                  </p:childTnLst>
                                </p:cTn>
                              </p:par>
                            </p:childTnLst>
                          </p:cTn>
                        </p:par>
                        <p:par>
                          <p:cTn id="9" fill="hold">
                            <p:stCondLst>
                              <p:cond delay="500"/>
                            </p:stCondLst>
                            <p:childTnLst>
                              <p:par>
                                <p:cTn id="10" presetID="22" presetClass="entr" presetSubtype="8" fill="hold" grpId="5" nodeType="afterEffect">
                                  <p:stCondLst>
                                    <p:cond delay="0"/>
                                  </p:stCondLst>
                                  <p:iterate type="lt">
                                    <p:tmPct val="0"/>
                                  </p:iterate>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p:stCondLst>
                              <p:cond delay="1000"/>
                            </p:stCondLst>
                            <p:childTnLst>
                              <p:par>
                                <p:cTn id="14" presetID="29" presetClass="entr" presetSubtype="0"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ppt_x</p:attrName>
                                        </p:attrNameLst>
                                      </p:cBhvr>
                                      <p:tavLst>
                                        <p:tav tm="0">
                                          <p:val>
                                            <p:strVal val="#ppt_x-.2"/>
                                          </p:val>
                                        </p:tav>
                                        <p:tav tm="100000">
                                          <p:val>
                                            <p:strVal val="#ppt_x"/>
                                          </p:val>
                                        </p:tav>
                                      </p:tavLst>
                                    </p:anim>
                                    <p:anim calcmode="lin" valueType="num">
                                      <p:cBhvr>
                                        <p:cTn id="17" dur="500" fill="hold"/>
                                        <p:tgtEl>
                                          <p:spTgt spid="32"/>
                                        </p:tgtEl>
                                        <p:attrNameLst>
                                          <p:attrName>ppt_y</p:attrName>
                                        </p:attrNameLst>
                                      </p:cBhvr>
                                      <p:tavLst>
                                        <p:tav tm="0">
                                          <p:val>
                                            <p:strVal val="#ppt_y"/>
                                          </p:val>
                                        </p:tav>
                                        <p:tav tm="100000">
                                          <p:val>
                                            <p:strVal val="#ppt_y"/>
                                          </p:val>
                                        </p:tav>
                                      </p:tavLst>
                                    </p:anim>
                                    <p:animEffect transition="in" filter="wipe(right)" prLst="gradientSize: 0.1">
                                      <p:cBhvr>
                                        <p:cTn id="18" dur="500"/>
                                        <p:tgtEl>
                                          <p:spTgt spid="32"/>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p:tgtEl>
                                          <p:spTgt spid="33"/>
                                        </p:tgtEl>
                                        <p:attrNameLst>
                                          <p:attrName>ppt_y</p:attrName>
                                        </p:attrNameLst>
                                      </p:cBhvr>
                                      <p:tavLst>
                                        <p:tav tm="0">
                                          <p:val>
                                            <p:strVal val="#ppt_y+#ppt_h*1.125000"/>
                                          </p:val>
                                        </p:tav>
                                        <p:tav tm="100000">
                                          <p:val>
                                            <p:strVal val="#ppt_y"/>
                                          </p:val>
                                        </p:tav>
                                      </p:tavLst>
                                    </p:anim>
                                    <p:animEffect transition="in" filter="wipe(up)">
                                      <p:cBhvr>
                                        <p:cTn id="23" dur="500"/>
                                        <p:tgtEl>
                                          <p:spTgt spid="33"/>
                                        </p:tgtEl>
                                      </p:cBhvr>
                                    </p:animEffect>
                                  </p:childTnLst>
                                </p:cTn>
                              </p:par>
                            </p:childTnLst>
                          </p:cTn>
                        </p:par>
                        <p:par>
                          <p:cTn id="24" fill="hold">
                            <p:stCondLst>
                              <p:cond delay="2000"/>
                            </p:stCondLst>
                            <p:childTnLst>
                              <p:par>
                                <p:cTn id="25" presetID="1" presetClass="mediacall" presetSubtype="0" fill="hold" nodeType="afterEffect">
                                  <p:stCondLst>
                                    <p:cond delay="0"/>
                                  </p:stCondLst>
                                  <p:childTnLst>
                                    <p:cmd type="call" cmd="playFrom(0.0)">
                                      <p:cBhvr>
                                        <p:cTn id="2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remove" display="0">
                  <p:stCondLst>
                    <p:cond delay="indefinite"/>
                  </p:stCondLst>
                  <p:endCondLst>
                    <p:cond evt="onStopAudio" delay="0">
                      <p:tgtEl>
                        <p:sldTgt/>
                      </p:tgtEl>
                    </p:cond>
                  </p:endCondLst>
                </p:cTn>
                <p:tgtEl>
                  <p:spTgt spid="4"/>
                </p:tgtEl>
              </p:cMediaNode>
            </p:audio>
          </p:childTnLst>
        </p:cTn>
      </p:par>
    </p:tnLst>
    <p:bldLst>
      <p:bldP spid="40" grpId="0" bldLvl="0" animBg="1"/>
      <p:bldP spid="30" grpId="0"/>
      <p:bldP spid="30" grpId="2"/>
      <p:bldP spid="30" grpId="4"/>
      <p:bldP spid="30" grpId="5"/>
      <p:bldP spid="32" grpId="0" bldLvl="0" animBg="1"/>
      <p:bldP spid="3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31" name="Group 430"/>
          <p:cNvGrpSpPr/>
          <p:nvPr/>
        </p:nvGrpSpPr>
        <p:grpSpPr>
          <a:xfrm>
            <a:off x="9304891" y="3613985"/>
            <a:ext cx="1085645" cy="1084724"/>
            <a:chOff x="6434437" y="4380470"/>
            <a:chExt cx="1218099" cy="1217066"/>
          </a:xfrm>
        </p:grpSpPr>
        <p:sp>
          <p:nvSpPr>
            <p:cNvPr id="432" name="Donut 431"/>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525">
                <a:solidFill>
                  <a:schemeClr val="tx1">
                    <a:lumMod val="65000"/>
                    <a:lumOff val="35000"/>
                  </a:schemeClr>
                </a:solidFill>
                <a:cs typeface="+mn-ea"/>
                <a:sym typeface="+mn-lt"/>
              </a:endParaRPr>
            </a:p>
          </p:txBody>
        </p:sp>
        <p:sp>
          <p:nvSpPr>
            <p:cNvPr id="433" name="Block Arc 432"/>
            <p:cNvSpPr/>
            <p:nvPr/>
          </p:nvSpPr>
          <p:spPr>
            <a:xfrm rot="5400000" flipH="1">
              <a:off x="6434437" y="4380470"/>
              <a:ext cx="1216800" cy="1216800"/>
            </a:xfrm>
            <a:prstGeom prst="blockArc">
              <a:avLst>
                <a:gd name="adj1" fmla="val 2204812"/>
                <a:gd name="adj2" fmla="val 0"/>
                <a:gd name="adj3" fmla="val 1261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525">
                <a:solidFill>
                  <a:schemeClr val="tx1">
                    <a:lumMod val="65000"/>
                    <a:lumOff val="35000"/>
                  </a:schemeClr>
                </a:solidFill>
                <a:cs typeface="+mn-ea"/>
                <a:sym typeface="+mn-lt"/>
              </a:endParaRPr>
            </a:p>
          </p:txBody>
        </p:sp>
      </p:grpSp>
      <p:grpSp>
        <p:nvGrpSpPr>
          <p:cNvPr id="435" name="Group 434"/>
          <p:cNvGrpSpPr/>
          <p:nvPr/>
        </p:nvGrpSpPr>
        <p:grpSpPr>
          <a:xfrm>
            <a:off x="7543807" y="3613985"/>
            <a:ext cx="1085645" cy="1084724"/>
            <a:chOff x="6434437" y="4380470"/>
            <a:chExt cx="1218099" cy="1217066"/>
          </a:xfrm>
        </p:grpSpPr>
        <p:sp>
          <p:nvSpPr>
            <p:cNvPr id="436" name="Donut 435"/>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525">
                <a:solidFill>
                  <a:schemeClr val="tx1">
                    <a:lumMod val="65000"/>
                    <a:lumOff val="35000"/>
                  </a:schemeClr>
                </a:solidFill>
                <a:cs typeface="+mn-ea"/>
                <a:sym typeface="+mn-lt"/>
              </a:endParaRPr>
            </a:p>
          </p:txBody>
        </p:sp>
        <p:sp>
          <p:nvSpPr>
            <p:cNvPr id="437" name="Block Arc 436"/>
            <p:cNvSpPr/>
            <p:nvPr/>
          </p:nvSpPr>
          <p:spPr>
            <a:xfrm rot="5400000" flipH="1">
              <a:off x="6434437" y="4380470"/>
              <a:ext cx="1216800" cy="1216800"/>
            </a:xfrm>
            <a:prstGeom prst="blockArc">
              <a:avLst>
                <a:gd name="adj1" fmla="val 9495697"/>
                <a:gd name="adj2" fmla="val 0"/>
                <a:gd name="adj3" fmla="val 1261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525">
                <a:solidFill>
                  <a:schemeClr val="tx1">
                    <a:lumMod val="65000"/>
                    <a:lumOff val="35000"/>
                  </a:schemeClr>
                </a:solidFill>
                <a:cs typeface="+mn-ea"/>
                <a:sym typeface="+mn-lt"/>
              </a:endParaRPr>
            </a:p>
          </p:txBody>
        </p:sp>
      </p:grpSp>
      <p:grpSp>
        <p:nvGrpSpPr>
          <p:cNvPr id="445" name="Group 444"/>
          <p:cNvGrpSpPr/>
          <p:nvPr/>
        </p:nvGrpSpPr>
        <p:grpSpPr>
          <a:xfrm>
            <a:off x="5757119" y="3613985"/>
            <a:ext cx="1085645" cy="1084724"/>
            <a:chOff x="6434437" y="4380470"/>
            <a:chExt cx="1218099" cy="1217066"/>
          </a:xfrm>
        </p:grpSpPr>
        <p:sp>
          <p:nvSpPr>
            <p:cNvPr id="446" name="Donut 445"/>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525">
                <a:solidFill>
                  <a:schemeClr val="tx1">
                    <a:lumMod val="65000"/>
                    <a:lumOff val="35000"/>
                  </a:schemeClr>
                </a:solidFill>
                <a:cs typeface="+mn-ea"/>
                <a:sym typeface="+mn-lt"/>
              </a:endParaRPr>
            </a:p>
          </p:txBody>
        </p:sp>
        <p:sp>
          <p:nvSpPr>
            <p:cNvPr id="447" name="Block Arc 446"/>
            <p:cNvSpPr/>
            <p:nvPr/>
          </p:nvSpPr>
          <p:spPr>
            <a:xfrm rot="5400000" flipH="1">
              <a:off x="6434437" y="4380470"/>
              <a:ext cx="1216800" cy="1216800"/>
            </a:xfrm>
            <a:prstGeom prst="blockArc">
              <a:avLst>
                <a:gd name="adj1" fmla="val 4362058"/>
                <a:gd name="adj2" fmla="val 0"/>
                <a:gd name="adj3" fmla="val 126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525">
                <a:solidFill>
                  <a:schemeClr val="tx1">
                    <a:lumMod val="65000"/>
                    <a:lumOff val="35000"/>
                  </a:schemeClr>
                </a:solidFill>
                <a:cs typeface="+mn-ea"/>
                <a:sym typeface="+mn-lt"/>
              </a:endParaRPr>
            </a:p>
          </p:txBody>
        </p:sp>
      </p:grpSp>
      <p:sp>
        <p:nvSpPr>
          <p:cNvPr id="456" name="TextBox 455"/>
          <p:cNvSpPr txBox="1"/>
          <p:nvPr/>
        </p:nvSpPr>
        <p:spPr>
          <a:xfrm>
            <a:off x="6080169" y="3963107"/>
            <a:ext cx="439544" cy="327205"/>
          </a:xfrm>
          <a:prstGeom prst="rect">
            <a:avLst/>
          </a:prstGeom>
          <a:noFill/>
        </p:spPr>
        <p:txBody>
          <a:bodyPr wrap="none" rtlCol="0">
            <a:spAutoFit/>
          </a:bodyPr>
          <a:lstStyle/>
          <a:p>
            <a:pPr algn="ctr">
              <a:lnSpc>
                <a:spcPct val="120000"/>
              </a:lnSpc>
            </a:pPr>
            <a:r>
              <a:rPr lang="en-US" sz="1325" dirty="0">
                <a:solidFill>
                  <a:schemeClr val="tx1">
                    <a:lumMod val="65000"/>
                    <a:lumOff val="35000"/>
                  </a:schemeClr>
                </a:solidFill>
                <a:cs typeface="+mn-ea"/>
                <a:sym typeface="+mn-lt"/>
              </a:rPr>
              <a:t>80%</a:t>
            </a:r>
            <a:endParaRPr lang="en-US" sz="1325" dirty="0">
              <a:solidFill>
                <a:schemeClr val="tx1">
                  <a:lumMod val="65000"/>
                  <a:lumOff val="35000"/>
                </a:schemeClr>
              </a:solidFill>
              <a:cs typeface="+mn-ea"/>
              <a:sym typeface="+mn-lt"/>
            </a:endParaRPr>
          </a:p>
        </p:txBody>
      </p:sp>
      <p:sp>
        <p:nvSpPr>
          <p:cNvPr id="457" name="TextBox 456"/>
          <p:cNvSpPr txBox="1"/>
          <p:nvPr/>
        </p:nvSpPr>
        <p:spPr>
          <a:xfrm>
            <a:off x="7866858" y="3963107"/>
            <a:ext cx="439544" cy="327205"/>
          </a:xfrm>
          <a:prstGeom prst="rect">
            <a:avLst/>
          </a:prstGeom>
          <a:noFill/>
        </p:spPr>
        <p:txBody>
          <a:bodyPr wrap="none" rtlCol="0">
            <a:spAutoFit/>
          </a:bodyPr>
          <a:lstStyle/>
          <a:p>
            <a:pPr algn="ctr">
              <a:lnSpc>
                <a:spcPct val="120000"/>
              </a:lnSpc>
            </a:pPr>
            <a:r>
              <a:rPr lang="en-US" sz="1325">
                <a:solidFill>
                  <a:schemeClr val="tx1">
                    <a:lumMod val="65000"/>
                    <a:lumOff val="35000"/>
                  </a:schemeClr>
                </a:solidFill>
                <a:cs typeface="+mn-ea"/>
                <a:sym typeface="+mn-lt"/>
              </a:rPr>
              <a:t>80%</a:t>
            </a:r>
            <a:endParaRPr lang="en-US" sz="1325">
              <a:solidFill>
                <a:schemeClr val="tx1">
                  <a:lumMod val="65000"/>
                  <a:lumOff val="35000"/>
                </a:schemeClr>
              </a:solidFill>
              <a:cs typeface="+mn-ea"/>
              <a:sym typeface="+mn-lt"/>
            </a:endParaRPr>
          </a:p>
        </p:txBody>
      </p:sp>
      <p:sp>
        <p:nvSpPr>
          <p:cNvPr id="458" name="TextBox 457"/>
          <p:cNvSpPr txBox="1"/>
          <p:nvPr/>
        </p:nvSpPr>
        <p:spPr>
          <a:xfrm>
            <a:off x="9627942" y="3963107"/>
            <a:ext cx="439544" cy="327205"/>
          </a:xfrm>
          <a:prstGeom prst="rect">
            <a:avLst/>
          </a:prstGeom>
          <a:noFill/>
        </p:spPr>
        <p:txBody>
          <a:bodyPr wrap="none" rtlCol="0">
            <a:spAutoFit/>
          </a:bodyPr>
          <a:lstStyle/>
          <a:p>
            <a:pPr algn="ctr">
              <a:lnSpc>
                <a:spcPct val="120000"/>
              </a:lnSpc>
            </a:pPr>
            <a:r>
              <a:rPr lang="en-US" sz="1325">
                <a:solidFill>
                  <a:schemeClr val="tx1">
                    <a:lumMod val="65000"/>
                    <a:lumOff val="35000"/>
                  </a:schemeClr>
                </a:solidFill>
                <a:cs typeface="+mn-ea"/>
                <a:sym typeface="+mn-lt"/>
              </a:rPr>
              <a:t>80%</a:t>
            </a:r>
            <a:endParaRPr lang="en-US" sz="1325">
              <a:solidFill>
                <a:schemeClr val="tx1">
                  <a:lumMod val="65000"/>
                  <a:lumOff val="35000"/>
                </a:schemeClr>
              </a:solidFill>
              <a:cs typeface="+mn-ea"/>
              <a:sym typeface="+mn-lt"/>
            </a:endParaRPr>
          </a:p>
        </p:txBody>
      </p:sp>
      <p:grpSp>
        <p:nvGrpSpPr>
          <p:cNvPr id="5" name="Group 4"/>
          <p:cNvGrpSpPr/>
          <p:nvPr/>
        </p:nvGrpSpPr>
        <p:grpSpPr>
          <a:xfrm>
            <a:off x="1549089" y="2248705"/>
            <a:ext cx="3546873" cy="3383663"/>
            <a:chOff x="1366272" y="2088755"/>
            <a:chExt cx="3979610" cy="3796486"/>
          </a:xfrm>
        </p:grpSpPr>
        <p:sp>
          <p:nvSpPr>
            <p:cNvPr id="459" name="Freeform 15"/>
            <p:cNvSpPr/>
            <p:nvPr/>
          </p:nvSpPr>
          <p:spPr bwMode="auto">
            <a:xfrm>
              <a:off x="3356414" y="2088755"/>
              <a:ext cx="1989468" cy="2025824"/>
            </a:xfrm>
            <a:custGeom>
              <a:avLst/>
              <a:gdLst>
                <a:gd name="T0" fmla="*/ 1249 w 1249"/>
                <a:gd name="T1" fmla="*/ 1192 h 1272"/>
                <a:gd name="T2" fmla="*/ 1155 w 1249"/>
                <a:gd name="T3" fmla="*/ 728 h 1272"/>
                <a:gd name="T4" fmla="*/ 900 w 1249"/>
                <a:gd name="T5" fmla="*/ 349 h 1272"/>
                <a:gd name="T6" fmla="*/ 521 w 1249"/>
                <a:gd name="T7" fmla="*/ 94 h 1272"/>
                <a:gd name="T8" fmla="*/ 57 w 1249"/>
                <a:gd name="T9" fmla="*/ 0 h 1272"/>
                <a:gd name="T10" fmla="*/ 0 w 1249"/>
                <a:gd name="T11" fmla="*/ 1 h 1272"/>
                <a:gd name="T12" fmla="*/ 0 w 1249"/>
                <a:gd name="T13" fmla="*/ 603 h 1272"/>
                <a:gd name="T14" fmla="*/ 57 w 1249"/>
                <a:gd name="T15" fmla="*/ 600 h 1272"/>
                <a:gd name="T16" fmla="*/ 648 w 1249"/>
                <a:gd name="T17" fmla="*/ 1151 h 1272"/>
                <a:gd name="T18" fmla="*/ 1246 w 1249"/>
                <a:gd name="T19" fmla="*/ 1272 h 1272"/>
                <a:gd name="T20" fmla="*/ 1249 w 1249"/>
                <a:gd name="T21" fmla="*/ 1192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1272">
                  <a:moveTo>
                    <a:pt x="1249" y="1192"/>
                  </a:moveTo>
                  <a:cubicBezTo>
                    <a:pt x="1249" y="1031"/>
                    <a:pt x="1217" y="875"/>
                    <a:pt x="1155" y="728"/>
                  </a:cubicBezTo>
                  <a:cubicBezTo>
                    <a:pt x="1095" y="586"/>
                    <a:pt x="1009" y="458"/>
                    <a:pt x="900" y="349"/>
                  </a:cubicBezTo>
                  <a:cubicBezTo>
                    <a:pt x="790" y="240"/>
                    <a:pt x="663" y="154"/>
                    <a:pt x="521" y="94"/>
                  </a:cubicBezTo>
                  <a:cubicBezTo>
                    <a:pt x="374" y="31"/>
                    <a:pt x="218" y="0"/>
                    <a:pt x="57" y="0"/>
                  </a:cubicBezTo>
                  <a:cubicBezTo>
                    <a:pt x="38" y="0"/>
                    <a:pt x="19" y="0"/>
                    <a:pt x="0" y="1"/>
                  </a:cubicBezTo>
                  <a:cubicBezTo>
                    <a:pt x="0" y="603"/>
                    <a:pt x="0" y="603"/>
                    <a:pt x="0" y="603"/>
                  </a:cubicBezTo>
                  <a:cubicBezTo>
                    <a:pt x="18" y="601"/>
                    <a:pt x="38" y="600"/>
                    <a:pt x="57" y="600"/>
                  </a:cubicBezTo>
                  <a:cubicBezTo>
                    <a:pt x="370" y="600"/>
                    <a:pt x="626" y="844"/>
                    <a:pt x="648" y="1151"/>
                  </a:cubicBezTo>
                  <a:cubicBezTo>
                    <a:pt x="1246" y="1272"/>
                    <a:pt x="1246" y="1272"/>
                    <a:pt x="1246" y="1272"/>
                  </a:cubicBezTo>
                  <a:cubicBezTo>
                    <a:pt x="1248" y="1246"/>
                    <a:pt x="1249" y="1219"/>
                    <a:pt x="1249" y="1192"/>
                  </a:cubicBezTo>
                  <a:close/>
                </a:path>
              </a:pathLst>
            </a:custGeom>
            <a:solidFill>
              <a:schemeClr val="accent4"/>
            </a:solidFill>
            <a:ln>
              <a:noFill/>
            </a:ln>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60" name="Freeform 16"/>
            <p:cNvSpPr/>
            <p:nvPr/>
          </p:nvSpPr>
          <p:spPr bwMode="auto">
            <a:xfrm>
              <a:off x="2840700" y="4023691"/>
              <a:ext cx="2490370" cy="1861550"/>
            </a:xfrm>
            <a:custGeom>
              <a:avLst/>
              <a:gdLst>
                <a:gd name="T0" fmla="*/ 381 w 1564"/>
                <a:gd name="T1" fmla="*/ 569 h 1169"/>
                <a:gd name="T2" fmla="*/ 301 w 1564"/>
                <a:gd name="T3" fmla="*/ 564 h 1169"/>
                <a:gd name="T4" fmla="*/ 0 w 1564"/>
                <a:gd name="T5" fmla="*/ 1107 h 1169"/>
                <a:gd name="T6" fmla="*/ 381 w 1564"/>
                <a:gd name="T7" fmla="*/ 1169 h 1169"/>
                <a:gd name="T8" fmla="*/ 845 w 1564"/>
                <a:gd name="T9" fmla="*/ 1075 h 1169"/>
                <a:gd name="T10" fmla="*/ 1224 w 1564"/>
                <a:gd name="T11" fmla="*/ 820 h 1169"/>
                <a:gd name="T12" fmla="*/ 1479 w 1564"/>
                <a:gd name="T13" fmla="*/ 441 h 1169"/>
                <a:gd name="T14" fmla="*/ 1564 w 1564"/>
                <a:gd name="T15" fmla="*/ 120 h 1169"/>
                <a:gd name="T16" fmla="*/ 972 w 1564"/>
                <a:gd name="T17" fmla="*/ 0 h 1169"/>
                <a:gd name="T18" fmla="*/ 381 w 1564"/>
                <a:gd name="T19" fmla="*/ 569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4" h="1169">
                  <a:moveTo>
                    <a:pt x="381" y="569"/>
                  </a:moveTo>
                  <a:cubicBezTo>
                    <a:pt x="354" y="569"/>
                    <a:pt x="327" y="567"/>
                    <a:pt x="301" y="564"/>
                  </a:cubicBezTo>
                  <a:cubicBezTo>
                    <a:pt x="0" y="1107"/>
                    <a:pt x="0" y="1107"/>
                    <a:pt x="0" y="1107"/>
                  </a:cubicBezTo>
                  <a:cubicBezTo>
                    <a:pt x="122" y="1148"/>
                    <a:pt x="250" y="1169"/>
                    <a:pt x="381" y="1169"/>
                  </a:cubicBezTo>
                  <a:cubicBezTo>
                    <a:pt x="542" y="1169"/>
                    <a:pt x="698" y="1138"/>
                    <a:pt x="845" y="1075"/>
                  </a:cubicBezTo>
                  <a:cubicBezTo>
                    <a:pt x="987" y="1015"/>
                    <a:pt x="1114" y="929"/>
                    <a:pt x="1224" y="820"/>
                  </a:cubicBezTo>
                  <a:cubicBezTo>
                    <a:pt x="1333" y="711"/>
                    <a:pt x="1419" y="583"/>
                    <a:pt x="1479" y="441"/>
                  </a:cubicBezTo>
                  <a:cubicBezTo>
                    <a:pt x="1523" y="338"/>
                    <a:pt x="1551" y="231"/>
                    <a:pt x="1564" y="120"/>
                  </a:cubicBezTo>
                  <a:cubicBezTo>
                    <a:pt x="972" y="0"/>
                    <a:pt x="972" y="0"/>
                    <a:pt x="972" y="0"/>
                  </a:cubicBezTo>
                  <a:cubicBezTo>
                    <a:pt x="960" y="316"/>
                    <a:pt x="700" y="569"/>
                    <a:pt x="381" y="569"/>
                  </a:cubicBezTo>
                  <a:close/>
                </a:path>
              </a:pathLst>
            </a:custGeom>
            <a:solidFill>
              <a:schemeClr val="accent3"/>
            </a:solidFill>
            <a:ln>
              <a:noFill/>
            </a:ln>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61" name="Freeform 27"/>
            <p:cNvSpPr/>
            <p:nvPr/>
          </p:nvSpPr>
          <p:spPr bwMode="auto">
            <a:xfrm>
              <a:off x="1609990" y="4463326"/>
              <a:ext cx="1606386" cy="1287937"/>
            </a:xfrm>
            <a:custGeom>
              <a:avLst/>
              <a:gdLst>
                <a:gd name="T0" fmla="*/ 643 w 1009"/>
                <a:gd name="T1" fmla="*/ 0 h 809"/>
                <a:gd name="T2" fmla="*/ 0 w 1009"/>
                <a:gd name="T3" fmla="*/ 0 h 809"/>
                <a:gd name="T4" fmla="*/ 56 w 1009"/>
                <a:gd name="T5" fmla="*/ 165 h 809"/>
                <a:gd name="T6" fmla="*/ 311 w 1009"/>
                <a:gd name="T7" fmla="*/ 544 h 809"/>
                <a:gd name="T8" fmla="*/ 690 w 1009"/>
                <a:gd name="T9" fmla="*/ 799 h 809"/>
                <a:gd name="T10" fmla="*/ 713 w 1009"/>
                <a:gd name="T11" fmla="*/ 809 h 809"/>
                <a:gd name="T12" fmla="*/ 1009 w 1009"/>
                <a:gd name="T13" fmla="*/ 275 h 809"/>
                <a:gd name="T14" fmla="*/ 643 w 1009"/>
                <a:gd name="T15" fmla="*/ 0 h 8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9" h="809">
                  <a:moveTo>
                    <a:pt x="643" y="0"/>
                  </a:moveTo>
                  <a:cubicBezTo>
                    <a:pt x="0" y="0"/>
                    <a:pt x="0" y="0"/>
                    <a:pt x="0" y="0"/>
                  </a:cubicBezTo>
                  <a:cubicBezTo>
                    <a:pt x="14" y="56"/>
                    <a:pt x="33" y="111"/>
                    <a:pt x="56" y="165"/>
                  </a:cubicBezTo>
                  <a:cubicBezTo>
                    <a:pt x="116" y="307"/>
                    <a:pt x="202" y="435"/>
                    <a:pt x="311" y="544"/>
                  </a:cubicBezTo>
                  <a:cubicBezTo>
                    <a:pt x="420" y="653"/>
                    <a:pt x="548" y="739"/>
                    <a:pt x="690" y="799"/>
                  </a:cubicBezTo>
                  <a:cubicBezTo>
                    <a:pt x="698" y="803"/>
                    <a:pt x="705" y="806"/>
                    <a:pt x="713" y="809"/>
                  </a:cubicBezTo>
                  <a:cubicBezTo>
                    <a:pt x="1009" y="275"/>
                    <a:pt x="1009" y="275"/>
                    <a:pt x="1009" y="275"/>
                  </a:cubicBezTo>
                  <a:cubicBezTo>
                    <a:pt x="854" y="236"/>
                    <a:pt x="722" y="135"/>
                    <a:pt x="643" y="0"/>
                  </a:cubicBezTo>
                  <a:close/>
                </a:path>
              </a:pathLst>
            </a:custGeom>
            <a:solidFill>
              <a:schemeClr val="accent2"/>
            </a:solidFill>
            <a:ln>
              <a:noFill/>
            </a:ln>
          </p:spPr>
          <p:txBody>
            <a:bodyPr vert="horz" wrap="square" lIns="81497" tIns="40749" rIns="81497" bIns="40749" numCol="1" anchor="t" anchorCtr="0" compatLnSpc="1"/>
            <a:lstStyle/>
            <a:p>
              <a:pPr>
                <a:lnSpc>
                  <a:spcPct val="120000"/>
                </a:lnSpc>
              </a:pPr>
              <a:endParaRPr lang="en-US" sz="1525">
                <a:cs typeface="+mn-ea"/>
                <a:sym typeface="+mn-lt"/>
              </a:endParaRPr>
            </a:p>
          </p:txBody>
        </p:sp>
        <p:grpSp>
          <p:nvGrpSpPr>
            <p:cNvPr id="462" name="Group 461"/>
            <p:cNvGrpSpPr/>
            <p:nvPr/>
          </p:nvGrpSpPr>
          <p:grpSpPr>
            <a:xfrm>
              <a:off x="1366272" y="2966681"/>
              <a:ext cx="1289957" cy="1438745"/>
              <a:chOff x="5786292" y="2869763"/>
              <a:chExt cx="1289957" cy="1438745"/>
            </a:xfrm>
            <a:solidFill>
              <a:schemeClr val="accent1"/>
            </a:solidFill>
          </p:grpSpPr>
          <p:sp>
            <p:nvSpPr>
              <p:cNvPr id="463" name="Freeform 6"/>
              <p:cNvSpPr>
                <a:spLocks noEditPoints="1"/>
              </p:cNvSpPr>
              <p:nvPr/>
            </p:nvSpPr>
            <p:spPr bwMode="auto">
              <a:xfrm>
                <a:off x="6211116" y="3202350"/>
                <a:ext cx="865133" cy="676622"/>
              </a:xfrm>
              <a:custGeom>
                <a:avLst/>
                <a:gdLst>
                  <a:gd name="T0" fmla="*/ 536 w 543"/>
                  <a:gd name="T1" fmla="*/ 423 h 425"/>
                  <a:gd name="T2" fmla="*/ 9 w 543"/>
                  <a:gd name="T3" fmla="*/ 425 h 425"/>
                  <a:gd name="T4" fmla="*/ 2 w 543"/>
                  <a:gd name="T5" fmla="*/ 418 h 425"/>
                  <a:gd name="T6" fmla="*/ 0 w 543"/>
                  <a:gd name="T7" fmla="*/ 10 h 425"/>
                  <a:gd name="T8" fmla="*/ 7 w 543"/>
                  <a:gd name="T9" fmla="*/ 3 h 425"/>
                  <a:gd name="T10" fmla="*/ 534 w 543"/>
                  <a:gd name="T11" fmla="*/ 0 h 425"/>
                  <a:gd name="T12" fmla="*/ 541 w 543"/>
                  <a:gd name="T13" fmla="*/ 7 h 425"/>
                  <a:gd name="T14" fmla="*/ 543 w 543"/>
                  <a:gd name="T15" fmla="*/ 415 h 425"/>
                  <a:gd name="T16" fmla="*/ 536 w 543"/>
                  <a:gd name="T17" fmla="*/ 423 h 425"/>
                  <a:gd name="T18" fmla="*/ 17 w 543"/>
                  <a:gd name="T19" fmla="*/ 411 h 425"/>
                  <a:gd name="T20" fmla="*/ 528 w 543"/>
                  <a:gd name="T21" fmla="*/ 408 h 425"/>
                  <a:gd name="T22" fmla="*/ 527 w 543"/>
                  <a:gd name="T23" fmla="*/ 15 h 425"/>
                  <a:gd name="T24" fmla="*/ 15 w 543"/>
                  <a:gd name="T25" fmla="*/ 17 h 425"/>
                  <a:gd name="T26" fmla="*/ 17 w 543"/>
                  <a:gd name="T27" fmla="*/ 411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3" h="425">
                    <a:moveTo>
                      <a:pt x="536" y="423"/>
                    </a:moveTo>
                    <a:cubicBezTo>
                      <a:pt x="9" y="425"/>
                      <a:pt x="9" y="425"/>
                      <a:pt x="9" y="425"/>
                    </a:cubicBezTo>
                    <a:cubicBezTo>
                      <a:pt x="5" y="425"/>
                      <a:pt x="2" y="422"/>
                      <a:pt x="2" y="418"/>
                    </a:cubicBezTo>
                    <a:cubicBezTo>
                      <a:pt x="0" y="10"/>
                      <a:pt x="0" y="10"/>
                      <a:pt x="0" y="10"/>
                    </a:cubicBezTo>
                    <a:cubicBezTo>
                      <a:pt x="0" y="6"/>
                      <a:pt x="3" y="3"/>
                      <a:pt x="7" y="3"/>
                    </a:cubicBezTo>
                    <a:cubicBezTo>
                      <a:pt x="534" y="0"/>
                      <a:pt x="534" y="0"/>
                      <a:pt x="534" y="0"/>
                    </a:cubicBezTo>
                    <a:cubicBezTo>
                      <a:pt x="538" y="0"/>
                      <a:pt x="541" y="3"/>
                      <a:pt x="541" y="7"/>
                    </a:cubicBezTo>
                    <a:cubicBezTo>
                      <a:pt x="543" y="415"/>
                      <a:pt x="543" y="415"/>
                      <a:pt x="543" y="415"/>
                    </a:cubicBezTo>
                    <a:cubicBezTo>
                      <a:pt x="543" y="419"/>
                      <a:pt x="540" y="423"/>
                      <a:pt x="536" y="423"/>
                    </a:cubicBezTo>
                    <a:close/>
                    <a:moveTo>
                      <a:pt x="17" y="411"/>
                    </a:moveTo>
                    <a:cubicBezTo>
                      <a:pt x="528" y="408"/>
                      <a:pt x="528" y="408"/>
                      <a:pt x="528" y="408"/>
                    </a:cubicBezTo>
                    <a:cubicBezTo>
                      <a:pt x="527" y="15"/>
                      <a:pt x="527" y="15"/>
                      <a:pt x="527" y="15"/>
                    </a:cubicBezTo>
                    <a:cubicBezTo>
                      <a:pt x="15" y="17"/>
                      <a:pt x="15" y="17"/>
                      <a:pt x="15" y="17"/>
                    </a:cubicBezTo>
                    <a:lnTo>
                      <a:pt x="17" y="4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64" name="Freeform 7"/>
              <p:cNvSpPr/>
              <p:nvPr/>
            </p:nvSpPr>
            <p:spPr bwMode="auto">
              <a:xfrm>
                <a:off x="5786292" y="2869763"/>
                <a:ext cx="1250234" cy="1135107"/>
              </a:xfrm>
              <a:custGeom>
                <a:avLst/>
                <a:gdLst>
                  <a:gd name="T0" fmla="*/ 763 w 785"/>
                  <a:gd name="T1" fmla="*/ 666 h 713"/>
                  <a:gd name="T2" fmla="*/ 201 w 785"/>
                  <a:gd name="T3" fmla="*/ 669 h 713"/>
                  <a:gd name="T4" fmla="*/ 237 w 785"/>
                  <a:gd name="T5" fmla="*/ 631 h 713"/>
                  <a:gd name="T6" fmla="*/ 244 w 785"/>
                  <a:gd name="T7" fmla="*/ 616 h 713"/>
                  <a:gd name="T8" fmla="*/ 242 w 785"/>
                  <a:gd name="T9" fmla="*/ 217 h 713"/>
                  <a:gd name="T10" fmla="*/ 235 w 785"/>
                  <a:gd name="T11" fmla="*/ 202 h 713"/>
                  <a:gd name="T12" fmla="*/ 40 w 785"/>
                  <a:gd name="T13" fmla="*/ 8 h 713"/>
                  <a:gd name="T14" fmla="*/ 9 w 785"/>
                  <a:gd name="T15" fmla="*/ 8 h 713"/>
                  <a:gd name="T16" fmla="*/ 9 w 785"/>
                  <a:gd name="T17" fmla="*/ 40 h 713"/>
                  <a:gd name="T18" fmla="*/ 198 w 785"/>
                  <a:gd name="T19" fmla="*/ 227 h 713"/>
                  <a:gd name="T20" fmla="*/ 200 w 785"/>
                  <a:gd name="T21" fmla="*/ 607 h 713"/>
                  <a:gd name="T22" fmla="*/ 132 w 785"/>
                  <a:gd name="T23" fmla="*/ 675 h 713"/>
                  <a:gd name="T24" fmla="*/ 127 w 785"/>
                  <a:gd name="T25" fmla="*/ 700 h 713"/>
                  <a:gd name="T26" fmla="*/ 147 w 785"/>
                  <a:gd name="T27" fmla="*/ 713 h 713"/>
                  <a:gd name="T28" fmla="*/ 215 w 785"/>
                  <a:gd name="T29" fmla="*/ 713 h 713"/>
                  <a:gd name="T30" fmla="*/ 290 w 785"/>
                  <a:gd name="T31" fmla="*/ 681 h 713"/>
                  <a:gd name="T32" fmla="*/ 365 w 785"/>
                  <a:gd name="T33" fmla="*/ 712 h 713"/>
                  <a:gd name="T34" fmla="*/ 592 w 785"/>
                  <a:gd name="T35" fmla="*/ 711 h 713"/>
                  <a:gd name="T36" fmla="*/ 667 w 785"/>
                  <a:gd name="T37" fmla="*/ 679 h 713"/>
                  <a:gd name="T38" fmla="*/ 742 w 785"/>
                  <a:gd name="T39" fmla="*/ 710 h 713"/>
                  <a:gd name="T40" fmla="*/ 763 w 785"/>
                  <a:gd name="T41" fmla="*/ 710 h 713"/>
                  <a:gd name="T42" fmla="*/ 785 w 785"/>
                  <a:gd name="T43" fmla="*/ 688 h 713"/>
                  <a:gd name="T44" fmla="*/ 763 w 785"/>
                  <a:gd name="T45" fmla="*/ 666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85" h="713">
                    <a:moveTo>
                      <a:pt x="763" y="666"/>
                    </a:moveTo>
                    <a:cubicBezTo>
                      <a:pt x="201" y="669"/>
                      <a:pt x="201" y="669"/>
                      <a:pt x="201" y="669"/>
                    </a:cubicBezTo>
                    <a:cubicBezTo>
                      <a:pt x="237" y="631"/>
                      <a:pt x="237" y="631"/>
                      <a:pt x="237" y="631"/>
                    </a:cubicBezTo>
                    <a:cubicBezTo>
                      <a:pt x="242" y="627"/>
                      <a:pt x="244" y="622"/>
                      <a:pt x="244" y="616"/>
                    </a:cubicBezTo>
                    <a:cubicBezTo>
                      <a:pt x="242" y="217"/>
                      <a:pt x="242" y="217"/>
                      <a:pt x="242" y="217"/>
                    </a:cubicBezTo>
                    <a:cubicBezTo>
                      <a:pt x="242" y="211"/>
                      <a:pt x="240" y="206"/>
                      <a:pt x="235" y="202"/>
                    </a:cubicBezTo>
                    <a:cubicBezTo>
                      <a:pt x="40" y="8"/>
                      <a:pt x="40" y="8"/>
                      <a:pt x="40" y="8"/>
                    </a:cubicBezTo>
                    <a:cubicBezTo>
                      <a:pt x="31" y="0"/>
                      <a:pt x="17" y="0"/>
                      <a:pt x="9" y="8"/>
                    </a:cubicBezTo>
                    <a:cubicBezTo>
                      <a:pt x="0" y="17"/>
                      <a:pt x="0" y="31"/>
                      <a:pt x="9" y="40"/>
                    </a:cubicBezTo>
                    <a:cubicBezTo>
                      <a:pt x="198" y="227"/>
                      <a:pt x="198" y="227"/>
                      <a:pt x="198" y="227"/>
                    </a:cubicBezTo>
                    <a:cubicBezTo>
                      <a:pt x="200" y="607"/>
                      <a:pt x="200" y="607"/>
                      <a:pt x="200" y="607"/>
                    </a:cubicBezTo>
                    <a:cubicBezTo>
                      <a:pt x="132" y="675"/>
                      <a:pt x="132" y="675"/>
                      <a:pt x="132" y="675"/>
                    </a:cubicBezTo>
                    <a:cubicBezTo>
                      <a:pt x="125" y="682"/>
                      <a:pt x="123" y="691"/>
                      <a:pt x="127" y="700"/>
                    </a:cubicBezTo>
                    <a:cubicBezTo>
                      <a:pt x="130" y="708"/>
                      <a:pt x="139" y="713"/>
                      <a:pt x="147" y="713"/>
                    </a:cubicBezTo>
                    <a:cubicBezTo>
                      <a:pt x="215" y="713"/>
                      <a:pt x="215" y="713"/>
                      <a:pt x="215" y="713"/>
                    </a:cubicBezTo>
                    <a:cubicBezTo>
                      <a:pt x="234" y="693"/>
                      <a:pt x="260" y="681"/>
                      <a:pt x="290" y="681"/>
                    </a:cubicBezTo>
                    <a:cubicBezTo>
                      <a:pt x="319" y="681"/>
                      <a:pt x="346" y="693"/>
                      <a:pt x="365" y="712"/>
                    </a:cubicBezTo>
                    <a:cubicBezTo>
                      <a:pt x="592" y="711"/>
                      <a:pt x="592" y="711"/>
                      <a:pt x="592" y="711"/>
                    </a:cubicBezTo>
                    <a:cubicBezTo>
                      <a:pt x="611" y="691"/>
                      <a:pt x="638" y="679"/>
                      <a:pt x="667" y="679"/>
                    </a:cubicBezTo>
                    <a:cubicBezTo>
                      <a:pt x="697" y="679"/>
                      <a:pt x="723" y="691"/>
                      <a:pt x="742" y="710"/>
                    </a:cubicBezTo>
                    <a:cubicBezTo>
                      <a:pt x="763" y="710"/>
                      <a:pt x="763" y="710"/>
                      <a:pt x="763" y="710"/>
                    </a:cubicBezTo>
                    <a:cubicBezTo>
                      <a:pt x="775" y="710"/>
                      <a:pt x="785" y="700"/>
                      <a:pt x="785" y="688"/>
                    </a:cubicBezTo>
                    <a:cubicBezTo>
                      <a:pt x="785" y="676"/>
                      <a:pt x="775" y="666"/>
                      <a:pt x="763" y="6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65" name="Freeform 8"/>
              <p:cNvSpPr>
                <a:spLocks noEditPoints="1"/>
              </p:cNvSpPr>
              <p:nvPr/>
            </p:nvSpPr>
            <p:spPr bwMode="auto">
              <a:xfrm>
                <a:off x="6682394" y="3969861"/>
                <a:ext cx="336627" cy="335954"/>
              </a:xfrm>
              <a:custGeom>
                <a:avLst/>
                <a:gdLst>
                  <a:gd name="T0" fmla="*/ 106 w 211"/>
                  <a:gd name="T1" fmla="*/ 211 h 211"/>
                  <a:gd name="T2" fmla="*/ 0 w 211"/>
                  <a:gd name="T3" fmla="*/ 106 h 211"/>
                  <a:gd name="T4" fmla="*/ 105 w 211"/>
                  <a:gd name="T5" fmla="*/ 0 h 211"/>
                  <a:gd name="T6" fmla="*/ 211 w 211"/>
                  <a:gd name="T7" fmla="*/ 105 h 211"/>
                  <a:gd name="T8" fmla="*/ 106 w 211"/>
                  <a:gd name="T9" fmla="*/ 211 h 211"/>
                  <a:gd name="T10" fmla="*/ 105 w 211"/>
                  <a:gd name="T11" fmla="*/ 64 h 211"/>
                  <a:gd name="T12" fmla="*/ 64 w 211"/>
                  <a:gd name="T13" fmla="*/ 105 h 211"/>
                  <a:gd name="T14" fmla="*/ 106 w 211"/>
                  <a:gd name="T15" fmla="*/ 147 h 211"/>
                  <a:gd name="T16" fmla="*/ 147 w 211"/>
                  <a:gd name="T17" fmla="*/ 105 h 211"/>
                  <a:gd name="T18" fmla="*/ 105 w 211"/>
                  <a:gd name="T19" fmla="*/ 64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1" h="211">
                    <a:moveTo>
                      <a:pt x="106" y="211"/>
                    </a:moveTo>
                    <a:cubicBezTo>
                      <a:pt x="48" y="211"/>
                      <a:pt x="0" y="164"/>
                      <a:pt x="0" y="106"/>
                    </a:cubicBezTo>
                    <a:cubicBezTo>
                      <a:pt x="0" y="48"/>
                      <a:pt x="47" y="0"/>
                      <a:pt x="105" y="0"/>
                    </a:cubicBezTo>
                    <a:cubicBezTo>
                      <a:pt x="163" y="0"/>
                      <a:pt x="211" y="47"/>
                      <a:pt x="211" y="105"/>
                    </a:cubicBezTo>
                    <a:cubicBezTo>
                      <a:pt x="211" y="163"/>
                      <a:pt x="164" y="210"/>
                      <a:pt x="106" y="211"/>
                    </a:cubicBezTo>
                    <a:close/>
                    <a:moveTo>
                      <a:pt x="105" y="64"/>
                    </a:moveTo>
                    <a:cubicBezTo>
                      <a:pt x="82" y="64"/>
                      <a:pt x="64" y="82"/>
                      <a:pt x="64" y="105"/>
                    </a:cubicBezTo>
                    <a:cubicBezTo>
                      <a:pt x="64" y="128"/>
                      <a:pt x="83" y="147"/>
                      <a:pt x="106" y="147"/>
                    </a:cubicBezTo>
                    <a:cubicBezTo>
                      <a:pt x="129" y="147"/>
                      <a:pt x="147" y="128"/>
                      <a:pt x="147" y="105"/>
                    </a:cubicBezTo>
                    <a:cubicBezTo>
                      <a:pt x="147" y="82"/>
                      <a:pt x="128" y="63"/>
                      <a:pt x="105"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66" name="Freeform 9"/>
              <p:cNvSpPr>
                <a:spLocks noEditPoints="1"/>
              </p:cNvSpPr>
              <p:nvPr/>
            </p:nvSpPr>
            <p:spPr bwMode="auto">
              <a:xfrm>
                <a:off x="6080504" y="3971207"/>
                <a:ext cx="336627" cy="337301"/>
              </a:xfrm>
              <a:custGeom>
                <a:avLst/>
                <a:gdLst>
                  <a:gd name="T0" fmla="*/ 106 w 211"/>
                  <a:gd name="T1" fmla="*/ 211 h 212"/>
                  <a:gd name="T2" fmla="*/ 0 w 211"/>
                  <a:gd name="T3" fmla="*/ 107 h 212"/>
                  <a:gd name="T4" fmla="*/ 105 w 211"/>
                  <a:gd name="T5" fmla="*/ 1 h 212"/>
                  <a:gd name="T6" fmla="*/ 211 w 211"/>
                  <a:gd name="T7" fmla="*/ 106 h 212"/>
                  <a:gd name="T8" fmla="*/ 106 w 211"/>
                  <a:gd name="T9" fmla="*/ 211 h 212"/>
                  <a:gd name="T10" fmla="*/ 105 w 211"/>
                  <a:gd name="T11" fmla="*/ 64 h 212"/>
                  <a:gd name="T12" fmla="*/ 64 w 211"/>
                  <a:gd name="T13" fmla="*/ 106 h 212"/>
                  <a:gd name="T14" fmla="*/ 106 w 211"/>
                  <a:gd name="T15" fmla="*/ 148 h 212"/>
                  <a:gd name="T16" fmla="*/ 147 w 211"/>
                  <a:gd name="T17" fmla="*/ 106 h 212"/>
                  <a:gd name="T18" fmla="*/ 105 w 211"/>
                  <a:gd name="T19" fmla="*/ 64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1" h="212">
                    <a:moveTo>
                      <a:pt x="106" y="211"/>
                    </a:moveTo>
                    <a:cubicBezTo>
                      <a:pt x="48" y="212"/>
                      <a:pt x="0" y="165"/>
                      <a:pt x="0" y="107"/>
                    </a:cubicBezTo>
                    <a:cubicBezTo>
                      <a:pt x="0" y="48"/>
                      <a:pt x="47" y="1"/>
                      <a:pt x="105" y="1"/>
                    </a:cubicBezTo>
                    <a:cubicBezTo>
                      <a:pt x="163" y="0"/>
                      <a:pt x="210" y="47"/>
                      <a:pt x="211" y="106"/>
                    </a:cubicBezTo>
                    <a:cubicBezTo>
                      <a:pt x="211" y="164"/>
                      <a:pt x="164" y="211"/>
                      <a:pt x="106" y="211"/>
                    </a:cubicBezTo>
                    <a:close/>
                    <a:moveTo>
                      <a:pt x="105" y="64"/>
                    </a:moveTo>
                    <a:cubicBezTo>
                      <a:pt x="82" y="65"/>
                      <a:pt x="64" y="83"/>
                      <a:pt x="64" y="106"/>
                    </a:cubicBezTo>
                    <a:cubicBezTo>
                      <a:pt x="64" y="129"/>
                      <a:pt x="83" y="148"/>
                      <a:pt x="106" y="148"/>
                    </a:cubicBezTo>
                    <a:cubicBezTo>
                      <a:pt x="128" y="148"/>
                      <a:pt x="147" y="129"/>
                      <a:pt x="147" y="106"/>
                    </a:cubicBezTo>
                    <a:cubicBezTo>
                      <a:pt x="147" y="83"/>
                      <a:pt x="128" y="64"/>
                      <a:pt x="105"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67" name="Freeform 10"/>
              <p:cNvSpPr/>
              <p:nvPr/>
            </p:nvSpPr>
            <p:spPr bwMode="auto">
              <a:xfrm>
                <a:off x="6351826" y="3229280"/>
                <a:ext cx="12119" cy="625454"/>
              </a:xfrm>
              <a:custGeom>
                <a:avLst/>
                <a:gdLst>
                  <a:gd name="T0" fmla="*/ 18 w 18"/>
                  <a:gd name="T1" fmla="*/ 929 h 929"/>
                  <a:gd name="T2" fmla="*/ 4 w 18"/>
                  <a:gd name="T3" fmla="*/ 929 h 929"/>
                  <a:gd name="T4" fmla="*/ 0 w 18"/>
                  <a:gd name="T5" fmla="*/ 0 h 929"/>
                  <a:gd name="T6" fmla="*/ 16 w 18"/>
                  <a:gd name="T7" fmla="*/ 0 h 929"/>
                  <a:gd name="T8" fmla="*/ 18 w 18"/>
                  <a:gd name="T9" fmla="*/ 929 h 929"/>
                </a:gdLst>
                <a:ahLst/>
                <a:cxnLst>
                  <a:cxn ang="0">
                    <a:pos x="T0" y="T1"/>
                  </a:cxn>
                  <a:cxn ang="0">
                    <a:pos x="T2" y="T3"/>
                  </a:cxn>
                  <a:cxn ang="0">
                    <a:pos x="T4" y="T5"/>
                  </a:cxn>
                  <a:cxn ang="0">
                    <a:pos x="T6" y="T7"/>
                  </a:cxn>
                  <a:cxn ang="0">
                    <a:pos x="T8" y="T9"/>
                  </a:cxn>
                </a:cxnLst>
                <a:rect l="0" t="0" r="r" b="b"/>
                <a:pathLst>
                  <a:path w="18" h="929">
                    <a:moveTo>
                      <a:pt x="18" y="929"/>
                    </a:moveTo>
                    <a:lnTo>
                      <a:pt x="4" y="929"/>
                    </a:lnTo>
                    <a:lnTo>
                      <a:pt x="0" y="0"/>
                    </a:lnTo>
                    <a:lnTo>
                      <a:pt x="16" y="0"/>
                    </a:lnTo>
                    <a:lnTo>
                      <a:pt x="18" y="9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68" name="Freeform 11"/>
              <p:cNvSpPr/>
              <p:nvPr/>
            </p:nvSpPr>
            <p:spPr bwMode="auto">
              <a:xfrm>
                <a:off x="6499269" y="3229280"/>
                <a:ext cx="12792" cy="625454"/>
              </a:xfrm>
              <a:custGeom>
                <a:avLst/>
                <a:gdLst>
                  <a:gd name="T0" fmla="*/ 19 w 19"/>
                  <a:gd name="T1" fmla="*/ 929 h 929"/>
                  <a:gd name="T2" fmla="*/ 5 w 19"/>
                  <a:gd name="T3" fmla="*/ 929 h 929"/>
                  <a:gd name="T4" fmla="*/ 0 w 19"/>
                  <a:gd name="T5" fmla="*/ 0 h 929"/>
                  <a:gd name="T6" fmla="*/ 15 w 19"/>
                  <a:gd name="T7" fmla="*/ 0 h 929"/>
                  <a:gd name="T8" fmla="*/ 19 w 19"/>
                  <a:gd name="T9" fmla="*/ 929 h 929"/>
                </a:gdLst>
                <a:ahLst/>
                <a:cxnLst>
                  <a:cxn ang="0">
                    <a:pos x="T0" y="T1"/>
                  </a:cxn>
                  <a:cxn ang="0">
                    <a:pos x="T2" y="T3"/>
                  </a:cxn>
                  <a:cxn ang="0">
                    <a:pos x="T4" y="T5"/>
                  </a:cxn>
                  <a:cxn ang="0">
                    <a:pos x="T6" y="T7"/>
                  </a:cxn>
                  <a:cxn ang="0">
                    <a:pos x="T8" y="T9"/>
                  </a:cxn>
                </a:cxnLst>
                <a:rect l="0" t="0" r="r" b="b"/>
                <a:pathLst>
                  <a:path w="19" h="929">
                    <a:moveTo>
                      <a:pt x="19" y="929"/>
                    </a:moveTo>
                    <a:lnTo>
                      <a:pt x="5" y="929"/>
                    </a:lnTo>
                    <a:lnTo>
                      <a:pt x="0" y="0"/>
                    </a:lnTo>
                    <a:lnTo>
                      <a:pt x="15" y="0"/>
                    </a:lnTo>
                    <a:lnTo>
                      <a:pt x="19" y="9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69" name="Freeform 12"/>
              <p:cNvSpPr/>
              <p:nvPr/>
            </p:nvSpPr>
            <p:spPr bwMode="auto">
              <a:xfrm>
                <a:off x="6637960" y="3227933"/>
                <a:ext cx="12792" cy="625454"/>
              </a:xfrm>
              <a:custGeom>
                <a:avLst/>
                <a:gdLst>
                  <a:gd name="T0" fmla="*/ 19 w 19"/>
                  <a:gd name="T1" fmla="*/ 929 h 929"/>
                  <a:gd name="T2" fmla="*/ 3 w 19"/>
                  <a:gd name="T3" fmla="*/ 929 h 929"/>
                  <a:gd name="T4" fmla="*/ 0 w 19"/>
                  <a:gd name="T5" fmla="*/ 0 h 929"/>
                  <a:gd name="T6" fmla="*/ 14 w 19"/>
                  <a:gd name="T7" fmla="*/ 0 h 929"/>
                  <a:gd name="T8" fmla="*/ 19 w 19"/>
                  <a:gd name="T9" fmla="*/ 929 h 929"/>
                </a:gdLst>
                <a:ahLst/>
                <a:cxnLst>
                  <a:cxn ang="0">
                    <a:pos x="T0" y="T1"/>
                  </a:cxn>
                  <a:cxn ang="0">
                    <a:pos x="T2" y="T3"/>
                  </a:cxn>
                  <a:cxn ang="0">
                    <a:pos x="T4" y="T5"/>
                  </a:cxn>
                  <a:cxn ang="0">
                    <a:pos x="T6" y="T7"/>
                  </a:cxn>
                  <a:cxn ang="0">
                    <a:pos x="T8" y="T9"/>
                  </a:cxn>
                </a:cxnLst>
                <a:rect l="0" t="0" r="r" b="b"/>
                <a:pathLst>
                  <a:path w="19" h="929">
                    <a:moveTo>
                      <a:pt x="19" y="929"/>
                    </a:moveTo>
                    <a:lnTo>
                      <a:pt x="3" y="929"/>
                    </a:lnTo>
                    <a:lnTo>
                      <a:pt x="0" y="0"/>
                    </a:lnTo>
                    <a:lnTo>
                      <a:pt x="14" y="0"/>
                    </a:lnTo>
                    <a:lnTo>
                      <a:pt x="19" y="9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70" name="Freeform 13"/>
              <p:cNvSpPr/>
              <p:nvPr/>
            </p:nvSpPr>
            <p:spPr bwMode="auto">
              <a:xfrm>
                <a:off x="6775304" y="3227933"/>
                <a:ext cx="12792" cy="625454"/>
              </a:xfrm>
              <a:custGeom>
                <a:avLst/>
                <a:gdLst>
                  <a:gd name="T0" fmla="*/ 19 w 19"/>
                  <a:gd name="T1" fmla="*/ 929 h 929"/>
                  <a:gd name="T2" fmla="*/ 4 w 19"/>
                  <a:gd name="T3" fmla="*/ 929 h 929"/>
                  <a:gd name="T4" fmla="*/ 0 w 19"/>
                  <a:gd name="T5" fmla="*/ 0 h 929"/>
                  <a:gd name="T6" fmla="*/ 14 w 19"/>
                  <a:gd name="T7" fmla="*/ 0 h 929"/>
                  <a:gd name="T8" fmla="*/ 19 w 19"/>
                  <a:gd name="T9" fmla="*/ 929 h 929"/>
                </a:gdLst>
                <a:ahLst/>
                <a:cxnLst>
                  <a:cxn ang="0">
                    <a:pos x="T0" y="T1"/>
                  </a:cxn>
                  <a:cxn ang="0">
                    <a:pos x="T2" y="T3"/>
                  </a:cxn>
                  <a:cxn ang="0">
                    <a:pos x="T4" y="T5"/>
                  </a:cxn>
                  <a:cxn ang="0">
                    <a:pos x="T6" y="T7"/>
                  </a:cxn>
                  <a:cxn ang="0">
                    <a:pos x="T8" y="T9"/>
                  </a:cxn>
                </a:cxnLst>
                <a:rect l="0" t="0" r="r" b="b"/>
                <a:pathLst>
                  <a:path w="19" h="929">
                    <a:moveTo>
                      <a:pt x="19" y="929"/>
                    </a:moveTo>
                    <a:lnTo>
                      <a:pt x="4" y="929"/>
                    </a:lnTo>
                    <a:lnTo>
                      <a:pt x="0" y="0"/>
                    </a:lnTo>
                    <a:lnTo>
                      <a:pt x="14" y="0"/>
                    </a:lnTo>
                    <a:lnTo>
                      <a:pt x="19" y="9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71" name="Freeform 14"/>
              <p:cNvSpPr/>
              <p:nvPr/>
            </p:nvSpPr>
            <p:spPr bwMode="auto">
              <a:xfrm>
                <a:off x="6910628" y="3225914"/>
                <a:ext cx="12792" cy="626127"/>
              </a:xfrm>
              <a:custGeom>
                <a:avLst/>
                <a:gdLst>
                  <a:gd name="T0" fmla="*/ 19 w 19"/>
                  <a:gd name="T1" fmla="*/ 930 h 930"/>
                  <a:gd name="T2" fmla="*/ 2 w 19"/>
                  <a:gd name="T3" fmla="*/ 930 h 930"/>
                  <a:gd name="T4" fmla="*/ 0 w 19"/>
                  <a:gd name="T5" fmla="*/ 0 h 930"/>
                  <a:gd name="T6" fmla="*/ 14 w 19"/>
                  <a:gd name="T7" fmla="*/ 0 h 930"/>
                  <a:gd name="T8" fmla="*/ 19 w 19"/>
                  <a:gd name="T9" fmla="*/ 930 h 930"/>
                </a:gdLst>
                <a:ahLst/>
                <a:cxnLst>
                  <a:cxn ang="0">
                    <a:pos x="T0" y="T1"/>
                  </a:cxn>
                  <a:cxn ang="0">
                    <a:pos x="T2" y="T3"/>
                  </a:cxn>
                  <a:cxn ang="0">
                    <a:pos x="T4" y="T5"/>
                  </a:cxn>
                  <a:cxn ang="0">
                    <a:pos x="T6" y="T7"/>
                  </a:cxn>
                  <a:cxn ang="0">
                    <a:pos x="T8" y="T9"/>
                  </a:cxn>
                </a:cxnLst>
                <a:rect l="0" t="0" r="r" b="b"/>
                <a:pathLst>
                  <a:path w="19" h="930">
                    <a:moveTo>
                      <a:pt x="19" y="930"/>
                    </a:moveTo>
                    <a:lnTo>
                      <a:pt x="2" y="930"/>
                    </a:lnTo>
                    <a:lnTo>
                      <a:pt x="0" y="0"/>
                    </a:lnTo>
                    <a:lnTo>
                      <a:pt x="14" y="0"/>
                    </a:lnTo>
                    <a:lnTo>
                      <a:pt x="19" y="9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grpSp>
        <p:grpSp>
          <p:nvGrpSpPr>
            <p:cNvPr id="472" name="Group 471"/>
            <p:cNvGrpSpPr/>
            <p:nvPr/>
          </p:nvGrpSpPr>
          <p:grpSpPr>
            <a:xfrm>
              <a:off x="2862918" y="3550391"/>
              <a:ext cx="1253600" cy="818679"/>
              <a:chOff x="7282938" y="3453473"/>
              <a:chExt cx="1253600" cy="818679"/>
            </a:xfrm>
            <a:solidFill>
              <a:schemeClr val="tx1">
                <a:lumMod val="50000"/>
                <a:lumOff val="50000"/>
              </a:schemeClr>
            </a:solidFill>
          </p:grpSpPr>
          <p:sp>
            <p:nvSpPr>
              <p:cNvPr id="473" name="Freeform 29"/>
              <p:cNvSpPr/>
              <p:nvPr/>
            </p:nvSpPr>
            <p:spPr bwMode="auto">
              <a:xfrm>
                <a:off x="8242999" y="3471652"/>
                <a:ext cx="2020" cy="2693"/>
              </a:xfrm>
              <a:custGeom>
                <a:avLst/>
                <a:gdLst>
                  <a:gd name="T0" fmla="*/ 1 w 1"/>
                  <a:gd name="T1" fmla="*/ 0 h 2"/>
                  <a:gd name="T2" fmla="*/ 1 w 1"/>
                  <a:gd name="T3" fmla="*/ 0 h 2"/>
                  <a:gd name="T4" fmla="*/ 0 w 1"/>
                  <a:gd name="T5" fmla="*/ 2 h 2"/>
                  <a:gd name="T6" fmla="*/ 1 w 1"/>
                  <a:gd name="T7" fmla="*/ 1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0"/>
                      <a:pt x="1" y="0"/>
                      <a:pt x="1" y="0"/>
                    </a:cubicBezTo>
                    <a:cubicBezTo>
                      <a:pt x="0" y="1"/>
                      <a:pt x="0" y="1"/>
                      <a:pt x="0" y="2"/>
                    </a:cubicBezTo>
                    <a:cubicBezTo>
                      <a:pt x="0" y="2"/>
                      <a:pt x="1" y="1"/>
                      <a:pt x="1"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74" name="Freeform 30"/>
              <p:cNvSpPr/>
              <p:nvPr/>
            </p:nvSpPr>
            <p:spPr bwMode="auto">
              <a:xfrm>
                <a:off x="8219435" y="3487137"/>
                <a:ext cx="26930" cy="20871"/>
              </a:xfrm>
              <a:custGeom>
                <a:avLst/>
                <a:gdLst>
                  <a:gd name="T0" fmla="*/ 7 w 17"/>
                  <a:gd name="T1" fmla="*/ 0 h 13"/>
                  <a:gd name="T2" fmla="*/ 7 w 17"/>
                  <a:gd name="T3" fmla="*/ 0 h 13"/>
                  <a:gd name="T4" fmla="*/ 8 w 17"/>
                  <a:gd name="T5" fmla="*/ 1 h 13"/>
                  <a:gd name="T6" fmla="*/ 7 w 17"/>
                  <a:gd name="T7" fmla="*/ 1 h 13"/>
                  <a:gd name="T8" fmla="*/ 8 w 17"/>
                  <a:gd name="T9" fmla="*/ 5 h 13"/>
                  <a:gd name="T10" fmla="*/ 8 w 17"/>
                  <a:gd name="T11" fmla="*/ 5 h 13"/>
                  <a:gd name="T12" fmla="*/ 6 w 17"/>
                  <a:gd name="T13" fmla="*/ 3 h 13"/>
                  <a:gd name="T14" fmla="*/ 5 w 17"/>
                  <a:gd name="T15" fmla="*/ 3 h 13"/>
                  <a:gd name="T16" fmla="*/ 5 w 17"/>
                  <a:gd name="T17" fmla="*/ 2 h 13"/>
                  <a:gd name="T18" fmla="*/ 2 w 17"/>
                  <a:gd name="T19" fmla="*/ 1 h 13"/>
                  <a:gd name="T20" fmla="*/ 0 w 17"/>
                  <a:gd name="T21" fmla="*/ 5 h 13"/>
                  <a:gd name="T22" fmla="*/ 2 w 17"/>
                  <a:gd name="T23" fmla="*/ 6 h 13"/>
                  <a:gd name="T24" fmla="*/ 1 w 17"/>
                  <a:gd name="T25" fmla="*/ 6 h 13"/>
                  <a:gd name="T26" fmla="*/ 2 w 17"/>
                  <a:gd name="T27" fmla="*/ 7 h 13"/>
                  <a:gd name="T28" fmla="*/ 3 w 17"/>
                  <a:gd name="T29" fmla="*/ 8 h 13"/>
                  <a:gd name="T30" fmla="*/ 3 w 17"/>
                  <a:gd name="T31" fmla="*/ 9 h 13"/>
                  <a:gd name="T32" fmla="*/ 3 w 17"/>
                  <a:gd name="T33" fmla="*/ 8 h 13"/>
                  <a:gd name="T34" fmla="*/ 3 w 17"/>
                  <a:gd name="T35" fmla="*/ 8 h 13"/>
                  <a:gd name="T36" fmla="*/ 4 w 17"/>
                  <a:gd name="T37" fmla="*/ 9 h 13"/>
                  <a:gd name="T38" fmla="*/ 3 w 17"/>
                  <a:gd name="T39" fmla="*/ 9 h 13"/>
                  <a:gd name="T40" fmla="*/ 3 w 17"/>
                  <a:gd name="T41" fmla="*/ 9 h 13"/>
                  <a:gd name="T42" fmla="*/ 7 w 17"/>
                  <a:gd name="T43" fmla="*/ 12 h 13"/>
                  <a:gd name="T44" fmla="*/ 9 w 17"/>
                  <a:gd name="T45" fmla="*/ 12 h 13"/>
                  <a:gd name="T46" fmla="*/ 10 w 17"/>
                  <a:gd name="T47" fmla="*/ 13 h 13"/>
                  <a:gd name="T48" fmla="*/ 11 w 17"/>
                  <a:gd name="T49" fmla="*/ 11 h 13"/>
                  <a:gd name="T50" fmla="*/ 10 w 17"/>
                  <a:gd name="T51" fmla="*/ 10 h 13"/>
                  <a:gd name="T52" fmla="*/ 10 w 17"/>
                  <a:gd name="T53" fmla="*/ 10 h 13"/>
                  <a:gd name="T54" fmla="*/ 12 w 17"/>
                  <a:gd name="T55" fmla="*/ 11 h 13"/>
                  <a:gd name="T56" fmla="*/ 15 w 17"/>
                  <a:gd name="T57" fmla="*/ 8 h 13"/>
                  <a:gd name="T58" fmla="*/ 16 w 17"/>
                  <a:gd name="T59" fmla="*/ 9 h 13"/>
                  <a:gd name="T60" fmla="*/ 17 w 17"/>
                  <a:gd name="T61" fmla="*/ 7 h 13"/>
                  <a:gd name="T62" fmla="*/ 17 w 17"/>
                  <a:gd name="T63" fmla="*/ 7 h 13"/>
                  <a:gd name="T64" fmla="*/ 15 w 17"/>
                  <a:gd name="T65" fmla="*/ 7 h 13"/>
                  <a:gd name="T66" fmla="*/ 10 w 17"/>
                  <a:gd name="T67" fmla="*/ 2 h 13"/>
                  <a:gd name="T68" fmla="*/ 11 w 17"/>
                  <a:gd name="T69" fmla="*/ 1 h 13"/>
                  <a:gd name="T70" fmla="*/ 7 w 17"/>
                  <a:gd name="T7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 h="13">
                    <a:moveTo>
                      <a:pt x="7" y="0"/>
                    </a:moveTo>
                    <a:cubicBezTo>
                      <a:pt x="7" y="0"/>
                      <a:pt x="7" y="0"/>
                      <a:pt x="7" y="0"/>
                    </a:cubicBezTo>
                    <a:cubicBezTo>
                      <a:pt x="7" y="1"/>
                      <a:pt x="8" y="1"/>
                      <a:pt x="8" y="1"/>
                    </a:cubicBezTo>
                    <a:cubicBezTo>
                      <a:pt x="8" y="1"/>
                      <a:pt x="7" y="1"/>
                      <a:pt x="7" y="1"/>
                    </a:cubicBezTo>
                    <a:cubicBezTo>
                      <a:pt x="6" y="2"/>
                      <a:pt x="8" y="4"/>
                      <a:pt x="8" y="5"/>
                    </a:cubicBezTo>
                    <a:cubicBezTo>
                      <a:pt x="8" y="5"/>
                      <a:pt x="8" y="5"/>
                      <a:pt x="8" y="5"/>
                    </a:cubicBezTo>
                    <a:cubicBezTo>
                      <a:pt x="7" y="5"/>
                      <a:pt x="7" y="4"/>
                      <a:pt x="6" y="3"/>
                    </a:cubicBezTo>
                    <a:cubicBezTo>
                      <a:pt x="6" y="3"/>
                      <a:pt x="6" y="3"/>
                      <a:pt x="5" y="3"/>
                    </a:cubicBezTo>
                    <a:cubicBezTo>
                      <a:pt x="5" y="3"/>
                      <a:pt x="5" y="3"/>
                      <a:pt x="5" y="2"/>
                    </a:cubicBezTo>
                    <a:cubicBezTo>
                      <a:pt x="4" y="2"/>
                      <a:pt x="3" y="2"/>
                      <a:pt x="2" y="1"/>
                    </a:cubicBezTo>
                    <a:cubicBezTo>
                      <a:pt x="1" y="2"/>
                      <a:pt x="1" y="4"/>
                      <a:pt x="0" y="5"/>
                    </a:cubicBezTo>
                    <a:cubicBezTo>
                      <a:pt x="1" y="5"/>
                      <a:pt x="1" y="5"/>
                      <a:pt x="2" y="6"/>
                    </a:cubicBezTo>
                    <a:cubicBezTo>
                      <a:pt x="2" y="6"/>
                      <a:pt x="1" y="6"/>
                      <a:pt x="1" y="6"/>
                    </a:cubicBezTo>
                    <a:cubicBezTo>
                      <a:pt x="2" y="6"/>
                      <a:pt x="2" y="7"/>
                      <a:pt x="2" y="7"/>
                    </a:cubicBezTo>
                    <a:cubicBezTo>
                      <a:pt x="2" y="8"/>
                      <a:pt x="3" y="8"/>
                      <a:pt x="3" y="8"/>
                    </a:cubicBezTo>
                    <a:cubicBezTo>
                      <a:pt x="3" y="8"/>
                      <a:pt x="3" y="9"/>
                      <a:pt x="3" y="9"/>
                    </a:cubicBezTo>
                    <a:cubicBezTo>
                      <a:pt x="3" y="9"/>
                      <a:pt x="3" y="8"/>
                      <a:pt x="3" y="8"/>
                    </a:cubicBezTo>
                    <a:cubicBezTo>
                      <a:pt x="3" y="8"/>
                      <a:pt x="3" y="8"/>
                      <a:pt x="3" y="8"/>
                    </a:cubicBezTo>
                    <a:cubicBezTo>
                      <a:pt x="4" y="8"/>
                      <a:pt x="4" y="9"/>
                      <a:pt x="4" y="9"/>
                    </a:cubicBezTo>
                    <a:cubicBezTo>
                      <a:pt x="4" y="9"/>
                      <a:pt x="3" y="9"/>
                      <a:pt x="3" y="9"/>
                    </a:cubicBezTo>
                    <a:cubicBezTo>
                      <a:pt x="3" y="9"/>
                      <a:pt x="3" y="9"/>
                      <a:pt x="3" y="9"/>
                    </a:cubicBezTo>
                    <a:cubicBezTo>
                      <a:pt x="3" y="11"/>
                      <a:pt x="7" y="10"/>
                      <a:pt x="7" y="12"/>
                    </a:cubicBezTo>
                    <a:cubicBezTo>
                      <a:pt x="8" y="12"/>
                      <a:pt x="9" y="12"/>
                      <a:pt x="9" y="12"/>
                    </a:cubicBezTo>
                    <a:cubicBezTo>
                      <a:pt x="10" y="12"/>
                      <a:pt x="10" y="12"/>
                      <a:pt x="10" y="13"/>
                    </a:cubicBezTo>
                    <a:cubicBezTo>
                      <a:pt x="11" y="12"/>
                      <a:pt x="11" y="11"/>
                      <a:pt x="11" y="11"/>
                    </a:cubicBezTo>
                    <a:cubicBezTo>
                      <a:pt x="10" y="10"/>
                      <a:pt x="10" y="10"/>
                      <a:pt x="10" y="10"/>
                    </a:cubicBezTo>
                    <a:cubicBezTo>
                      <a:pt x="10" y="10"/>
                      <a:pt x="10" y="10"/>
                      <a:pt x="10" y="10"/>
                    </a:cubicBezTo>
                    <a:cubicBezTo>
                      <a:pt x="11" y="10"/>
                      <a:pt x="11" y="11"/>
                      <a:pt x="12" y="11"/>
                    </a:cubicBezTo>
                    <a:cubicBezTo>
                      <a:pt x="12" y="10"/>
                      <a:pt x="13" y="8"/>
                      <a:pt x="15" y="8"/>
                    </a:cubicBezTo>
                    <a:cubicBezTo>
                      <a:pt x="15" y="8"/>
                      <a:pt x="15" y="9"/>
                      <a:pt x="16" y="9"/>
                    </a:cubicBezTo>
                    <a:cubicBezTo>
                      <a:pt x="16" y="8"/>
                      <a:pt x="17" y="8"/>
                      <a:pt x="17" y="7"/>
                    </a:cubicBezTo>
                    <a:cubicBezTo>
                      <a:pt x="17" y="7"/>
                      <a:pt x="17" y="7"/>
                      <a:pt x="17" y="7"/>
                    </a:cubicBezTo>
                    <a:cubicBezTo>
                      <a:pt x="16" y="7"/>
                      <a:pt x="16" y="7"/>
                      <a:pt x="15" y="7"/>
                    </a:cubicBezTo>
                    <a:cubicBezTo>
                      <a:pt x="13" y="7"/>
                      <a:pt x="11" y="5"/>
                      <a:pt x="10" y="2"/>
                    </a:cubicBezTo>
                    <a:cubicBezTo>
                      <a:pt x="11" y="2"/>
                      <a:pt x="10" y="2"/>
                      <a:pt x="11" y="1"/>
                    </a:cubicBezTo>
                    <a:cubicBezTo>
                      <a:pt x="9" y="1"/>
                      <a:pt x="8"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75" name="Freeform 31"/>
              <p:cNvSpPr/>
              <p:nvPr/>
            </p:nvSpPr>
            <p:spPr bwMode="auto">
              <a:xfrm>
                <a:off x="8236940" y="3489156"/>
                <a:ext cx="11445" cy="9426"/>
              </a:xfrm>
              <a:custGeom>
                <a:avLst/>
                <a:gdLst>
                  <a:gd name="T0" fmla="*/ 0 w 7"/>
                  <a:gd name="T1" fmla="*/ 0 h 6"/>
                  <a:gd name="T2" fmla="*/ 1 w 7"/>
                  <a:gd name="T3" fmla="*/ 4 h 6"/>
                  <a:gd name="T4" fmla="*/ 5 w 7"/>
                  <a:gd name="T5" fmla="*/ 6 h 6"/>
                  <a:gd name="T6" fmla="*/ 6 w 7"/>
                  <a:gd name="T7" fmla="*/ 5 h 6"/>
                  <a:gd name="T8" fmla="*/ 6 w 7"/>
                  <a:gd name="T9" fmla="*/ 6 h 6"/>
                  <a:gd name="T10" fmla="*/ 7 w 7"/>
                  <a:gd name="T11" fmla="*/ 3 h 6"/>
                  <a:gd name="T12" fmla="*/ 6 w 7"/>
                  <a:gd name="T13" fmla="*/ 2 h 6"/>
                  <a:gd name="T14" fmla="*/ 7 w 7"/>
                  <a:gd name="T15" fmla="*/ 1 h 6"/>
                  <a:gd name="T16" fmla="*/ 0 w 7"/>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6">
                    <a:moveTo>
                      <a:pt x="0" y="0"/>
                    </a:moveTo>
                    <a:cubicBezTo>
                      <a:pt x="1" y="1"/>
                      <a:pt x="2" y="1"/>
                      <a:pt x="1" y="4"/>
                    </a:cubicBezTo>
                    <a:cubicBezTo>
                      <a:pt x="2" y="4"/>
                      <a:pt x="3" y="6"/>
                      <a:pt x="5" y="6"/>
                    </a:cubicBezTo>
                    <a:cubicBezTo>
                      <a:pt x="5" y="6"/>
                      <a:pt x="5" y="5"/>
                      <a:pt x="6" y="5"/>
                    </a:cubicBezTo>
                    <a:cubicBezTo>
                      <a:pt x="6" y="5"/>
                      <a:pt x="6" y="5"/>
                      <a:pt x="6" y="6"/>
                    </a:cubicBezTo>
                    <a:cubicBezTo>
                      <a:pt x="7" y="5"/>
                      <a:pt x="7" y="4"/>
                      <a:pt x="7" y="3"/>
                    </a:cubicBezTo>
                    <a:cubicBezTo>
                      <a:pt x="6" y="3"/>
                      <a:pt x="6" y="2"/>
                      <a:pt x="6" y="2"/>
                    </a:cubicBezTo>
                    <a:cubicBezTo>
                      <a:pt x="6" y="1"/>
                      <a:pt x="7" y="1"/>
                      <a:pt x="7" y="1"/>
                    </a:cubicBezTo>
                    <a:cubicBezTo>
                      <a:pt x="5" y="0"/>
                      <a:pt x="3"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76" name="Freeform 32"/>
              <p:cNvSpPr/>
              <p:nvPr/>
            </p:nvSpPr>
            <p:spPr bwMode="auto">
              <a:xfrm>
                <a:off x="8251078" y="3489156"/>
                <a:ext cx="16158" cy="4713"/>
              </a:xfrm>
              <a:custGeom>
                <a:avLst/>
                <a:gdLst>
                  <a:gd name="T0" fmla="*/ 9 w 10"/>
                  <a:gd name="T1" fmla="*/ 0 h 3"/>
                  <a:gd name="T2" fmla="*/ 5 w 10"/>
                  <a:gd name="T3" fmla="*/ 1 h 3"/>
                  <a:gd name="T4" fmla="*/ 5 w 10"/>
                  <a:gd name="T5" fmla="*/ 0 h 3"/>
                  <a:gd name="T6" fmla="*/ 2 w 10"/>
                  <a:gd name="T7" fmla="*/ 1 h 3"/>
                  <a:gd name="T8" fmla="*/ 0 w 10"/>
                  <a:gd name="T9" fmla="*/ 0 h 3"/>
                  <a:gd name="T10" fmla="*/ 6 w 10"/>
                  <a:gd name="T11" fmla="*/ 3 h 3"/>
                  <a:gd name="T12" fmla="*/ 7 w 10"/>
                  <a:gd name="T13" fmla="*/ 3 h 3"/>
                  <a:gd name="T14" fmla="*/ 10 w 10"/>
                  <a:gd name="T15" fmla="*/ 1 h 3"/>
                  <a:gd name="T16" fmla="*/ 9 w 10"/>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3">
                    <a:moveTo>
                      <a:pt x="9" y="0"/>
                    </a:moveTo>
                    <a:cubicBezTo>
                      <a:pt x="7" y="0"/>
                      <a:pt x="6" y="0"/>
                      <a:pt x="5" y="1"/>
                    </a:cubicBezTo>
                    <a:cubicBezTo>
                      <a:pt x="5" y="0"/>
                      <a:pt x="5" y="0"/>
                      <a:pt x="5" y="0"/>
                    </a:cubicBezTo>
                    <a:cubicBezTo>
                      <a:pt x="4" y="0"/>
                      <a:pt x="2" y="0"/>
                      <a:pt x="2" y="1"/>
                    </a:cubicBezTo>
                    <a:cubicBezTo>
                      <a:pt x="1" y="1"/>
                      <a:pt x="1" y="0"/>
                      <a:pt x="0" y="0"/>
                    </a:cubicBezTo>
                    <a:cubicBezTo>
                      <a:pt x="1" y="2"/>
                      <a:pt x="3" y="3"/>
                      <a:pt x="6" y="3"/>
                    </a:cubicBezTo>
                    <a:cubicBezTo>
                      <a:pt x="6" y="3"/>
                      <a:pt x="6" y="3"/>
                      <a:pt x="7" y="3"/>
                    </a:cubicBezTo>
                    <a:cubicBezTo>
                      <a:pt x="9" y="3"/>
                      <a:pt x="10" y="3"/>
                      <a:pt x="10" y="1"/>
                    </a:cubicBezTo>
                    <a:cubicBezTo>
                      <a:pt x="9" y="0"/>
                      <a:pt x="9" y="1"/>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77" name="Freeform 33"/>
              <p:cNvSpPr/>
              <p:nvPr/>
            </p:nvSpPr>
            <p:spPr bwMode="auto">
              <a:xfrm>
                <a:off x="8216069" y="3496562"/>
                <a:ext cx="4713" cy="6733"/>
              </a:xfrm>
              <a:custGeom>
                <a:avLst/>
                <a:gdLst>
                  <a:gd name="T0" fmla="*/ 0 w 3"/>
                  <a:gd name="T1" fmla="*/ 0 h 4"/>
                  <a:gd name="T2" fmla="*/ 1 w 3"/>
                  <a:gd name="T3" fmla="*/ 3 h 4"/>
                  <a:gd name="T4" fmla="*/ 2 w 3"/>
                  <a:gd name="T5" fmla="*/ 4 h 4"/>
                  <a:gd name="T6" fmla="*/ 3 w 3"/>
                  <a:gd name="T7" fmla="*/ 4 h 4"/>
                  <a:gd name="T8" fmla="*/ 2 w 3"/>
                  <a:gd name="T9" fmla="*/ 1 h 4"/>
                  <a:gd name="T10" fmla="*/ 2 w 3"/>
                  <a:gd name="T11" fmla="*/ 1 h 4"/>
                  <a:gd name="T12" fmla="*/ 0 w 3"/>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0" y="0"/>
                    </a:moveTo>
                    <a:cubicBezTo>
                      <a:pt x="0" y="1"/>
                      <a:pt x="1" y="2"/>
                      <a:pt x="1" y="3"/>
                    </a:cubicBezTo>
                    <a:cubicBezTo>
                      <a:pt x="2" y="3"/>
                      <a:pt x="2" y="4"/>
                      <a:pt x="2" y="4"/>
                    </a:cubicBezTo>
                    <a:cubicBezTo>
                      <a:pt x="2" y="4"/>
                      <a:pt x="3" y="4"/>
                      <a:pt x="3" y="4"/>
                    </a:cubicBezTo>
                    <a:cubicBezTo>
                      <a:pt x="3" y="3"/>
                      <a:pt x="2" y="3"/>
                      <a:pt x="2" y="1"/>
                    </a:cubicBezTo>
                    <a:cubicBezTo>
                      <a:pt x="2" y="1"/>
                      <a:pt x="2" y="1"/>
                      <a:pt x="2" y="1"/>
                    </a:cubicBezTo>
                    <a:cubicBezTo>
                      <a:pt x="1" y="1"/>
                      <a:pt x="0"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78" name="Freeform 34"/>
              <p:cNvSpPr/>
              <p:nvPr/>
            </p:nvSpPr>
            <p:spPr bwMode="auto">
              <a:xfrm>
                <a:off x="8242999" y="3509354"/>
                <a:ext cx="5386" cy="4713"/>
              </a:xfrm>
              <a:custGeom>
                <a:avLst/>
                <a:gdLst>
                  <a:gd name="T0" fmla="*/ 2 w 3"/>
                  <a:gd name="T1" fmla="*/ 0 h 3"/>
                  <a:gd name="T2" fmla="*/ 0 w 3"/>
                  <a:gd name="T3" fmla="*/ 1 h 3"/>
                  <a:gd name="T4" fmla="*/ 2 w 3"/>
                  <a:gd name="T5" fmla="*/ 3 h 3"/>
                  <a:gd name="T6" fmla="*/ 3 w 3"/>
                  <a:gd name="T7" fmla="*/ 1 h 3"/>
                  <a:gd name="T8" fmla="*/ 2 w 3"/>
                  <a:gd name="T9" fmla="*/ 0 h 3"/>
                  <a:gd name="T10" fmla="*/ 2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2" y="0"/>
                    </a:moveTo>
                    <a:cubicBezTo>
                      <a:pt x="1" y="0"/>
                      <a:pt x="0" y="0"/>
                      <a:pt x="0" y="1"/>
                    </a:cubicBezTo>
                    <a:cubicBezTo>
                      <a:pt x="1" y="2"/>
                      <a:pt x="1" y="2"/>
                      <a:pt x="2" y="3"/>
                    </a:cubicBezTo>
                    <a:cubicBezTo>
                      <a:pt x="2" y="2"/>
                      <a:pt x="3" y="2"/>
                      <a:pt x="3" y="1"/>
                    </a:cubicBezTo>
                    <a:cubicBezTo>
                      <a:pt x="2" y="1"/>
                      <a:pt x="2"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79" name="Freeform 35"/>
              <p:cNvSpPr>
                <a:spLocks noEditPoints="1"/>
              </p:cNvSpPr>
              <p:nvPr/>
            </p:nvSpPr>
            <p:spPr bwMode="auto">
              <a:xfrm>
                <a:off x="8248385" y="3512720"/>
                <a:ext cx="10772" cy="8079"/>
              </a:xfrm>
              <a:custGeom>
                <a:avLst/>
                <a:gdLst>
                  <a:gd name="T0" fmla="*/ 1 w 7"/>
                  <a:gd name="T1" fmla="*/ 3 h 5"/>
                  <a:gd name="T2" fmla="*/ 0 w 7"/>
                  <a:gd name="T3" fmla="*/ 5 h 5"/>
                  <a:gd name="T4" fmla="*/ 2 w 7"/>
                  <a:gd name="T5" fmla="*/ 4 h 5"/>
                  <a:gd name="T6" fmla="*/ 3 w 7"/>
                  <a:gd name="T7" fmla="*/ 4 h 5"/>
                  <a:gd name="T8" fmla="*/ 1 w 7"/>
                  <a:gd name="T9" fmla="*/ 3 h 5"/>
                  <a:gd name="T10" fmla="*/ 3 w 7"/>
                  <a:gd name="T11" fmla="*/ 0 h 5"/>
                  <a:gd name="T12" fmla="*/ 1 w 7"/>
                  <a:gd name="T13" fmla="*/ 2 h 5"/>
                  <a:gd name="T14" fmla="*/ 2 w 7"/>
                  <a:gd name="T15" fmla="*/ 2 h 5"/>
                  <a:gd name="T16" fmla="*/ 3 w 7"/>
                  <a:gd name="T17" fmla="*/ 2 h 5"/>
                  <a:gd name="T18" fmla="*/ 4 w 7"/>
                  <a:gd name="T19" fmla="*/ 2 h 5"/>
                  <a:gd name="T20" fmla="*/ 4 w 7"/>
                  <a:gd name="T21" fmla="*/ 2 h 5"/>
                  <a:gd name="T22" fmla="*/ 7 w 7"/>
                  <a:gd name="T23" fmla="*/ 2 h 5"/>
                  <a:gd name="T24" fmla="*/ 4 w 7"/>
                  <a:gd name="T25" fmla="*/ 0 h 5"/>
                  <a:gd name="T26" fmla="*/ 3 w 7"/>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5">
                    <a:moveTo>
                      <a:pt x="1" y="3"/>
                    </a:moveTo>
                    <a:cubicBezTo>
                      <a:pt x="1" y="4"/>
                      <a:pt x="1" y="4"/>
                      <a:pt x="0" y="5"/>
                    </a:cubicBezTo>
                    <a:cubicBezTo>
                      <a:pt x="1" y="5"/>
                      <a:pt x="1" y="4"/>
                      <a:pt x="2" y="4"/>
                    </a:cubicBezTo>
                    <a:cubicBezTo>
                      <a:pt x="2" y="4"/>
                      <a:pt x="3" y="4"/>
                      <a:pt x="3" y="4"/>
                    </a:cubicBezTo>
                    <a:cubicBezTo>
                      <a:pt x="3" y="3"/>
                      <a:pt x="2" y="3"/>
                      <a:pt x="1" y="3"/>
                    </a:cubicBezTo>
                    <a:moveTo>
                      <a:pt x="3" y="0"/>
                    </a:moveTo>
                    <a:cubicBezTo>
                      <a:pt x="1" y="0"/>
                      <a:pt x="1" y="1"/>
                      <a:pt x="1" y="2"/>
                    </a:cubicBezTo>
                    <a:cubicBezTo>
                      <a:pt x="1" y="2"/>
                      <a:pt x="1" y="2"/>
                      <a:pt x="2" y="2"/>
                    </a:cubicBezTo>
                    <a:cubicBezTo>
                      <a:pt x="2" y="2"/>
                      <a:pt x="2" y="2"/>
                      <a:pt x="3" y="2"/>
                    </a:cubicBezTo>
                    <a:cubicBezTo>
                      <a:pt x="3" y="2"/>
                      <a:pt x="3" y="2"/>
                      <a:pt x="4" y="2"/>
                    </a:cubicBezTo>
                    <a:cubicBezTo>
                      <a:pt x="4" y="2"/>
                      <a:pt x="4" y="2"/>
                      <a:pt x="4" y="2"/>
                    </a:cubicBezTo>
                    <a:cubicBezTo>
                      <a:pt x="5" y="2"/>
                      <a:pt x="6" y="2"/>
                      <a:pt x="7" y="2"/>
                    </a:cubicBezTo>
                    <a:cubicBezTo>
                      <a:pt x="6" y="1"/>
                      <a:pt x="5" y="0"/>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80" name="Freeform 36"/>
              <p:cNvSpPr/>
              <p:nvPr/>
            </p:nvSpPr>
            <p:spPr bwMode="auto">
              <a:xfrm>
                <a:off x="8228861" y="3516087"/>
                <a:ext cx="4713" cy="2693"/>
              </a:xfrm>
              <a:custGeom>
                <a:avLst/>
                <a:gdLst>
                  <a:gd name="T0" fmla="*/ 0 w 3"/>
                  <a:gd name="T1" fmla="*/ 0 h 2"/>
                  <a:gd name="T2" fmla="*/ 1 w 3"/>
                  <a:gd name="T3" fmla="*/ 1 h 2"/>
                  <a:gd name="T4" fmla="*/ 1 w 3"/>
                  <a:gd name="T5" fmla="*/ 1 h 2"/>
                  <a:gd name="T6" fmla="*/ 2 w 3"/>
                  <a:gd name="T7" fmla="*/ 2 h 2"/>
                  <a:gd name="T8" fmla="*/ 3 w 3"/>
                  <a:gd name="T9" fmla="*/ 2 h 2"/>
                  <a:gd name="T10" fmla="*/ 3 w 3"/>
                  <a:gd name="T11" fmla="*/ 2 h 2"/>
                  <a:gd name="T12" fmla="*/ 0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0"/>
                    </a:moveTo>
                    <a:cubicBezTo>
                      <a:pt x="0" y="1"/>
                      <a:pt x="1" y="1"/>
                      <a:pt x="1" y="1"/>
                    </a:cubicBezTo>
                    <a:cubicBezTo>
                      <a:pt x="1" y="1"/>
                      <a:pt x="1" y="1"/>
                      <a:pt x="1" y="1"/>
                    </a:cubicBezTo>
                    <a:cubicBezTo>
                      <a:pt x="1" y="1"/>
                      <a:pt x="2" y="1"/>
                      <a:pt x="2" y="2"/>
                    </a:cubicBezTo>
                    <a:cubicBezTo>
                      <a:pt x="3" y="2"/>
                      <a:pt x="3" y="2"/>
                      <a:pt x="3" y="2"/>
                    </a:cubicBezTo>
                    <a:cubicBezTo>
                      <a:pt x="3" y="2"/>
                      <a:pt x="3" y="2"/>
                      <a:pt x="3" y="2"/>
                    </a:cubicBezTo>
                    <a:cubicBezTo>
                      <a:pt x="3" y="1"/>
                      <a:pt x="1"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81" name="Freeform 37"/>
              <p:cNvSpPr/>
              <p:nvPr/>
            </p:nvSpPr>
            <p:spPr bwMode="auto">
              <a:xfrm>
                <a:off x="8333889" y="3520799"/>
                <a:ext cx="2020" cy="1347"/>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1"/>
                      <a:pt x="0" y="1"/>
                      <a:pt x="0"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82" name="Oval 38"/>
              <p:cNvSpPr>
                <a:spLocks noChangeArrowheads="1"/>
              </p:cNvSpPr>
              <p:nvPr/>
            </p:nvSpPr>
            <p:spPr bwMode="auto">
              <a:xfrm>
                <a:off x="8331196" y="3522146"/>
                <a:ext cx="1347" cy="67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83" name="Freeform 39"/>
              <p:cNvSpPr/>
              <p:nvPr/>
            </p:nvSpPr>
            <p:spPr bwMode="auto">
              <a:xfrm>
                <a:off x="8366205" y="3522146"/>
                <a:ext cx="1347" cy="3366"/>
              </a:xfrm>
              <a:custGeom>
                <a:avLst/>
                <a:gdLst>
                  <a:gd name="T0" fmla="*/ 0 w 1"/>
                  <a:gd name="T1" fmla="*/ 0 h 2"/>
                  <a:gd name="T2" fmla="*/ 1 w 1"/>
                  <a:gd name="T3" fmla="*/ 2 h 2"/>
                  <a:gd name="T4" fmla="*/ 1 w 1"/>
                  <a:gd name="T5" fmla="*/ 0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1" y="2"/>
                      <a:pt x="1" y="2"/>
                    </a:cubicBezTo>
                    <a:cubicBezTo>
                      <a:pt x="1" y="1"/>
                      <a:pt x="1" y="1"/>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84" name="Freeform 40"/>
              <p:cNvSpPr/>
              <p:nvPr/>
            </p:nvSpPr>
            <p:spPr bwMode="auto">
              <a:xfrm>
                <a:off x="8162209" y="3533591"/>
                <a:ext cx="3366" cy="4713"/>
              </a:xfrm>
              <a:custGeom>
                <a:avLst/>
                <a:gdLst>
                  <a:gd name="T0" fmla="*/ 2 w 2"/>
                  <a:gd name="T1" fmla="*/ 0 h 3"/>
                  <a:gd name="T2" fmla="*/ 0 w 2"/>
                  <a:gd name="T3" fmla="*/ 1 h 3"/>
                  <a:gd name="T4" fmla="*/ 0 w 2"/>
                  <a:gd name="T5" fmla="*/ 1 h 3"/>
                  <a:gd name="T6" fmla="*/ 1 w 2"/>
                  <a:gd name="T7" fmla="*/ 3 h 3"/>
                  <a:gd name="T8" fmla="*/ 2 w 2"/>
                  <a:gd name="T9" fmla="*/ 2 h 3"/>
                  <a:gd name="T10" fmla="*/ 2 w 2"/>
                  <a:gd name="T11" fmla="*/ 2 h 3"/>
                  <a:gd name="T12" fmla="*/ 2 w 2"/>
                  <a:gd name="T13" fmla="*/ 2 h 3"/>
                  <a:gd name="T14" fmla="*/ 1 w 2"/>
                  <a:gd name="T15" fmla="*/ 2 h 3"/>
                  <a:gd name="T16" fmla="*/ 1 w 2"/>
                  <a:gd name="T17" fmla="*/ 2 h 3"/>
                  <a:gd name="T18" fmla="*/ 1 w 2"/>
                  <a:gd name="T19" fmla="*/ 1 h 3"/>
                  <a:gd name="T20" fmla="*/ 2 w 2"/>
                  <a:gd name="T21" fmla="*/ 0 h 3"/>
                  <a:gd name="T22" fmla="*/ 2 w 2"/>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3">
                    <a:moveTo>
                      <a:pt x="2" y="0"/>
                    </a:moveTo>
                    <a:cubicBezTo>
                      <a:pt x="1" y="0"/>
                      <a:pt x="1" y="0"/>
                      <a:pt x="0" y="1"/>
                    </a:cubicBezTo>
                    <a:cubicBezTo>
                      <a:pt x="0" y="1"/>
                      <a:pt x="0" y="1"/>
                      <a:pt x="0" y="1"/>
                    </a:cubicBezTo>
                    <a:cubicBezTo>
                      <a:pt x="0" y="2"/>
                      <a:pt x="1" y="2"/>
                      <a:pt x="1" y="3"/>
                    </a:cubicBezTo>
                    <a:cubicBezTo>
                      <a:pt x="1" y="3"/>
                      <a:pt x="2" y="2"/>
                      <a:pt x="2" y="2"/>
                    </a:cubicBezTo>
                    <a:cubicBezTo>
                      <a:pt x="2" y="2"/>
                      <a:pt x="2" y="2"/>
                      <a:pt x="2" y="2"/>
                    </a:cubicBezTo>
                    <a:cubicBezTo>
                      <a:pt x="2" y="2"/>
                      <a:pt x="2" y="2"/>
                      <a:pt x="2" y="2"/>
                    </a:cubicBezTo>
                    <a:cubicBezTo>
                      <a:pt x="2" y="2"/>
                      <a:pt x="1" y="2"/>
                      <a:pt x="1" y="2"/>
                    </a:cubicBezTo>
                    <a:cubicBezTo>
                      <a:pt x="1" y="2"/>
                      <a:pt x="1" y="2"/>
                      <a:pt x="1" y="2"/>
                    </a:cubicBezTo>
                    <a:cubicBezTo>
                      <a:pt x="1" y="1"/>
                      <a:pt x="1" y="1"/>
                      <a:pt x="1" y="1"/>
                    </a:cubicBezTo>
                    <a:cubicBezTo>
                      <a:pt x="1" y="1"/>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85" name="Freeform 41"/>
              <p:cNvSpPr/>
              <p:nvPr/>
            </p:nvSpPr>
            <p:spPr bwMode="auto">
              <a:xfrm>
                <a:off x="7934649" y="3812319"/>
                <a:ext cx="1347" cy="1347"/>
              </a:xfrm>
              <a:custGeom>
                <a:avLst/>
                <a:gdLst>
                  <a:gd name="T0" fmla="*/ 1 w 1"/>
                  <a:gd name="T1" fmla="*/ 0 h 1"/>
                  <a:gd name="T2" fmla="*/ 0 w 1"/>
                  <a:gd name="T3" fmla="*/ 0 h 1"/>
                  <a:gd name="T4" fmla="*/ 0 w 1"/>
                  <a:gd name="T5" fmla="*/ 1 h 1"/>
                  <a:gd name="T6" fmla="*/ 1 w 1"/>
                  <a:gd name="T7" fmla="*/ 1 h 1"/>
                  <a:gd name="T8" fmla="*/ 1 w 1"/>
                  <a:gd name="T9" fmla="*/ 1 h 1"/>
                  <a:gd name="T10" fmla="*/ 1 w 1"/>
                  <a:gd name="T11" fmla="*/ 1 h 1"/>
                  <a:gd name="T12" fmla="*/ 1 w 1"/>
                  <a:gd name="T13" fmla="*/ 1 h 1"/>
                  <a:gd name="T14" fmla="*/ 1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0"/>
                    </a:moveTo>
                    <a:cubicBezTo>
                      <a:pt x="0" y="0"/>
                      <a:pt x="0" y="0"/>
                      <a:pt x="0" y="0"/>
                    </a:cubicBezTo>
                    <a:cubicBezTo>
                      <a:pt x="0" y="1"/>
                      <a:pt x="0" y="1"/>
                      <a:pt x="0" y="1"/>
                    </a:cubicBezTo>
                    <a:cubicBezTo>
                      <a:pt x="1" y="1"/>
                      <a:pt x="1" y="1"/>
                      <a:pt x="1" y="1"/>
                    </a:cubicBezTo>
                    <a:cubicBezTo>
                      <a:pt x="1" y="1"/>
                      <a:pt x="1" y="1"/>
                      <a:pt x="1" y="1"/>
                    </a:cubicBezTo>
                    <a:cubicBezTo>
                      <a:pt x="1" y="1"/>
                      <a:pt x="1" y="1"/>
                      <a:pt x="1" y="1"/>
                    </a:cubicBezTo>
                    <a:cubicBezTo>
                      <a:pt x="1" y="1"/>
                      <a:pt x="1" y="1"/>
                      <a:pt x="1"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86" name="Freeform 42"/>
              <p:cNvSpPr/>
              <p:nvPr/>
            </p:nvSpPr>
            <p:spPr bwMode="auto">
              <a:xfrm>
                <a:off x="7939361" y="3819725"/>
                <a:ext cx="2693" cy="2020"/>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0"/>
                      <a:pt x="1" y="1"/>
                    </a:cubicBezTo>
                    <a:cubicBezTo>
                      <a:pt x="1" y="1"/>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87" name="Freeform 43"/>
              <p:cNvSpPr/>
              <p:nvPr/>
            </p:nvSpPr>
            <p:spPr bwMode="auto">
              <a:xfrm>
                <a:off x="7937342" y="3823091"/>
                <a:ext cx="2020" cy="2020"/>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0"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88" name="Freeform 44"/>
              <p:cNvSpPr/>
              <p:nvPr/>
            </p:nvSpPr>
            <p:spPr bwMode="auto">
              <a:xfrm>
                <a:off x="7958213" y="3823091"/>
                <a:ext cx="4713" cy="4713"/>
              </a:xfrm>
              <a:custGeom>
                <a:avLst/>
                <a:gdLst>
                  <a:gd name="T0" fmla="*/ 2 w 3"/>
                  <a:gd name="T1" fmla="*/ 0 h 3"/>
                  <a:gd name="T2" fmla="*/ 0 w 3"/>
                  <a:gd name="T3" fmla="*/ 1 h 3"/>
                  <a:gd name="T4" fmla="*/ 2 w 3"/>
                  <a:gd name="T5" fmla="*/ 3 h 3"/>
                  <a:gd name="T6" fmla="*/ 2 w 3"/>
                  <a:gd name="T7" fmla="*/ 3 h 3"/>
                  <a:gd name="T8" fmla="*/ 3 w 3"/>
                  <a:gd name="T9" fmla="*/ 1 h 3"/>
                  <a:gd name="T10" fmla="*/ 2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2" y="0"/>
                    </a:moveTo>
                    <a:cubicBezTo>
                      <a:pt x="2" y="1"/>
                      <a:pt x="1" y="1"/>
                      <a:pt x="0" y="1"/>
                    </a:cubicBezTo>
                    <a:cubicBezTo>
                      <a:pt x="0" y="2"/>
                      <a:pt x="1" y="3"/>
                      <a:pt x="2" y="3"/>
                    </a:cubicBezTo>
                    <a:cubicBezTo>
                      <a:pt x="2" y="3"/>
                      <a:pt x="2" y="3"/>
                      <a:pt x="2" y="3"/>
                    </a:cubicBezTo>
                    <a:cubicBezTo>
                      <a:pt x="2" y="2"/>
                      <a:pt x="2" y="1"/>
                      <a:pt x="3"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89" name="Freeform 45"/>
              <p:cNvSpPr/>
              <p:nvPr/>
            </p:nvSpPr>
            <p:spPr bwMode="auto">
              <a:xfrm>
                <a:off x="7762295" y="3853387"/>
                <a:ext cx="0" cy="134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90" name="Freeform 46"/>
              <p:cNvSpPr/>
              <p:nvPr/>
            </p:nvSpPr>
            <p:spPr bwMode="auto">
              <a:xfrm>
                <a:off x="7765662" y="3854734"/>
                <a:ext cx="3366" cy="3366"/>
              </a:xfrm>
              <a:custGeom>
                <a:avLst/>
                <a:gdLst>
                  <a:gd name="T0" fmla="*/ 2 w 2"/>
                  <a:gd name="T1" fmla="*/ 0 h 2"/>
                  <a:gd name="T2" fmla="*/ 0 w 2"/>
                  <a:gd name="T3" fmla="*/ 1 h 2"/>
                  <a:gd name="T4" fmla="*/ 0 w 2"/>
                  <a:gd name="T5" fmla="*/ 2 h 2"/>
                  <a:gd name="T6" fmla="*/ 1 w 2"/>
                  <a:gd name="T7" fmla="*/ 1 h 2"/>
                  <a:gd name="T8" fmla="*/ 1 w 2"/>
                  <a:gd name="T9" fmla="*/ 1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cubicBezTo>
                      <a:pt x="1" y="0"/>
                      <a:pt x="1" y="1"/>
                      <a:pt x="0" y="1"/>
                    </a:cubicBezTo>
                    <a:cubicBezTo>
                      <a:pt x="0" y="1"/>
                      <a:pt x="0" y="1"/>
                      <a:pt x="0" y="2"/>
                    </a:cubicBezTo>
                    <a:cubicBezTo>
                      <a:pt x="1" y="2"/>
                      <a:pt x="1" y="1"/>
                      <a:pt x="1" y="1"/>
                    </a:cubicBezTo>
                    <a:cubicBezTo>
                      <a:pt x="1" y="1"/>
                      <a:pt x="1" y="1"/>
                      <a:pt x="1" y="1"/>
                    </a:cubicBezTo>
                    <a:cubicBezTo>
                      <a:pt x="1" y="1"/>
                      <a:pt x="2" y="1"/>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91" name="Freeform 47"/>
              <p:cNvSpPr/>
              <p:nvPr/>
            </p:nvSpPr>
            <p:spPr bwMode="auto">
              <a:xfrm>
                <a:off x="7730652" y="3902535"/>
                <a:ext cx="1347" cy="2020"/>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1"/>
                      <a:pt x="0" y="1"/>
                      <a:pt x="0"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92" name="Freeform 48"/>
              <p:cNvSpPr/>
              <p:nvPr/>
            </p:nvSpPr>
            <p:spPr bwMode="auto">
              <a:xfrm>
                <a:off x="7740078" y="3907921"/>
                <a:ext cx="1347" cy="0"/>
              </a:xfrm>
              <a:custGeom>
                <a:avLst/>
                <a:gdLst>
                  <a:gd name="T0" fmla="*/ 0 w 1"/>
                  <a:gd name="T1" fmla="*/ 0 w 1"/>
                  <a:gd name="T2" fmla="*/ 0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0"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93" name="Freeform 49"/>
              <p:cNvSpPr/>
              <p:nvPr/>
            </p:nvSpPr>
            <p:spPr bwMode="auto">
              <a:xfrm>
                <a:off x="7736712" y="3910614"/>
                <a:ext cx="2020" cy="2020"/>
              </a:xfrm>
              <a:custGeom>
                <a:avLst/>
                <a:gdLst>
                  <a:gd name="T0" fmla="*/ 0 w 1"/>
                  <a:gd name="T1" fmla="*/ 0 h 1"/>
                  <a:gd name="T2" fmla="*/ 0 w 1"/>
                  <a:gd name="T3" fmla="*/ 1 h 1"/>
                  <a:gd name="T4" fmla="*/ 0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0" y="1"/>
                      <a:pt x="0" y="1"/>
                      <a:pt x="0" y="1"/>
                    </a:cubicBezTo>
                    <a:cubicBezTo>
                      <a:pt x="1" y="1"/>
                      <a:pt x="1"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94" name="Freeform 50"/>
              <p:cNvSpPr/>
              <p:nvPr/>
            </p:nvSpPr>
            <p:spPr bwMode="auto">
              <a:xfrm>
                <a:off x="8049102" y="3922059"/>
                <a:ext cx="4713" cy="3366"/>
              </a:xfrm>
              <a:custGeom>
                <a:avLst/>
                <a:gdLst>
                  <a:gd name="T0" fmla="*/ 1 w 3"/>
                  <a:gd name="T1" fmla="*/ 0 h 2"/>
                  <a:gd name="T2" fmla="*/ 0 w 3"/>
                  <a:gd name="T3" fmla="*/ 1 h 2"/>
                  <a:gd name="T4" fmla="*/ 1 w 3"/>
                  <a:gd name="T5" fmla="*/ 2 h 2"/>
                  <a:gd name="T6" fmla="*/ 3 w 3"/>
                  <a:gd name="T7" fmla="*/ 1 h 2"/>
                  <a:gd name="T8" fmla="*/ 2 w 3"/>
                  <a:gd name="T9" fmla="*/ 1 h 2"/>
                  <a:gd name="T10" fmla="*/ 2 w 3"/>
                  <a:gd name="T11" fmla="*/ 1 h 2"/>
                  <a:gd name="T12" fmla="*/ 2 w 3"/>
                  <a:gd name="T13" fmla="*/ 1 h 2"/>
                  <a:gd name="T14" fmla="*/ 1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0"/>
                    </a:moveTo>
                    <a:cubicBezTo>
                      <a:pt x="1" y="1"/>
                      <a:pt x="0" y="1"/>
                      <a:pt x="0" y="1"/>
                    </a:cubicBezTo>
                    <a:cubicBezTo>
                      <a:pt x="1" y="1"/>
                      <a:pt x="1" y="2"/>
                      <a:pt x="1" y="2"/>
                    </a:cubicBezTo>
                    <a:cubicBezTo>
                      <a:pt x="2" y="2"/>
                      <a:pt x="3" y="1"/>
                      <a:pt x="3" y="1"/>
                    </a:cubicBezTo>
                    <a:cubicBezTo>
                      <a:pt x="3" y="1"/>
                      <a:pt x="3" y="1"/>
                      <a:pt x="2" y="1"/>
                    </a:cubicBezTo>
                    <a:cubicBezTo>
                      <a:pt x="2" y="1"/>
                      <a:pt x="2" y="1"/>
                      <a:pt x="2" y="1"/>
                    </a:cubicBezTo>
                    <a:cubicBezTo>
                      <a:pt x="2" y="1"/>
                      <a:pt x="2" y="1"/>
                      <a:pt x="2"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95" name="Freeform 51"/>
              <p:cNvSpPr/>
              <p:nvPr/>
            </p:nvSpPr>
            <p:spPr bwMode="auto">
              <a:xfrm>
                <a:off x="8058528" y="3993424"/>
                <a:ext cx="0" cy="2020"/>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96" name="Freeform 52"/>
              <p:cNvSpPr/>
              <p:nvPr/>
            </p:nvSpPr>
            <p:spPr bwMode="auto">
              <a:xfrm>
                <a:off x="8020152" y="4012949"/>
                <a:ext cx="2020" cy="1347"/>
              </a:xfrm>
              <a:custGeom>
                <a:avLst/>
                <a:gdLst>
                  <a:gd name="T0" fmla="*/ 0 w 1"/>
                  <a:gd name="T1" fmla="*/ 0 h 1"/>
                  <a:gd name="T2" fmla="*/ 0 w 1"/>
                  <a:gd name="T3" fmla="*/ 1 h 1"/>
                  <a:gd name="T4" fmla="*/ 0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0" y="1"/>
                      <a:pt x="0" y="1"/>
                      <a:pt x="0" y="1"/>
                    </a:cubicBezTo>
                    <a:cubicBezTo>
                      <a:pt x="1" y="1"/>
                      <a:pt x="1" y="1"/>
                      <a:pt x="1"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97" name="Freeform 53"/>
              <p:cNvSpPr/>
              <p:nvPr/>
            </p:nvSpPr>
            <p:spPr bwMode="auto">
              <a:xfrm>
                <a:off x="8007360" y="4022374"/>
                <a:ext cx="2020" cy="1347"/>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1" y="1"/>
                      <a:pt x="0" y="1"/>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98" name="Freeform 54"/>
              <p:cNvSpPr/>
              <p:nvPr/>
            </p:nvSpPr>
            <p:spPr bwMode="auto">
              <a:xfrm>
                <a:off x="8004667" y="4023721"/>
                <a:ext cx="31643" cy="59246"/>
              </a:xfrm>
              <a:custGeom>
                <a:avLst/>
                <a:gdLst>
                  <a:gd name="T0" fmla="*/ 18 w 20"/>
                  <a:gd name="T1" fmla="*/ 0 h 37"/>
                  <a:gd name="T2" fmla="*/ 16 w 20"/>
                  <a:gd name="T3" fmla="*/ 2 h 37"/>
                  <a:gd name="T4" fmla="*/ 16 w 20"/>
                  <a:gd name="T5" fmla="*/ 2 h 37"/>
                  <a:gd name="T6" fmla="*/ 17 w 20"/>
                  <a:gd name="T7" fmla="*/ 3 h 37"/>
                  <a:gd name="T8" fmla="*/ 16 w 20"/>
                  <a:gd name="T9" fmla="*/ 4 h 37"/>
                  <a:gd name="T10" fmla="*/ 15 w 20"/>
                  <a:gd name="T11" fmla="*/ 5 h 37"/>
                  <a:gd name="T12" fmla="*/ 14 w 20"/>
                  <a:gd name="T13" fmla="*/ 5 h 37"/>
                  <a:gd name="T14" fmla="*/ 14 w 20"/>
                  <a:gd name="T15" fmla="*/ 6 h 37"/>
                  <a:gd name="T16" fmla="*/ 13 w 20"/>
                  <a:gd name="T17" fmla="*/ 6 h 37"/>
                  <a:gd name="T18" fmla="*/ 14 w 20"/>
                  <a:gd name="T19" fmla="*/ 8 h 37"/>
                  <a:gd name="T20" fmla="*/ 14 w 20"/>
                  <a:gd name="T21" fmla="*/ 8 h 37"/>
                  <a:gd name="T22" fmla="*/ 12 w 20"/>
                  <a:gd name="T23" fmla="*/ 8 h 37"/>
                  <a:gd name="T24" fmla="*/ 12 w 20"/>
                  <a:gd name="T25" fmla="*/ 8 h 37"/>
                  <a:gd name="T26" fmla="*/ 12 w 20"/>
                  <a:gd name="T27" fmla="*/ 9 h 37"/>
                  <a:gd name="T28" fmla="*/ 12 w 20"/>
                  <a:gd name="T29" fmla="*/ 10 h 37"/>
                  <a:gd name="T30" fmla="*/ 12 w 20"/>
                  <a:gd name="T31" fmla="*/ 10 h 37"/>
                  <a:gd name="T32" fmla="*/ 11 w 20"/>
                  <a:gd name="T33" fmla="*/ 10 h 37"/>
                  <a:gd name="T34" fmla="*/ 11 w 20"/>
                  <a:gd name="T35" fmla="*/ 9 h 37"/>
                  <a:gd name="T36" fmla="*/ 10 w 20"/>
                  <a:gd name="T37" fmla="*/ 10 h 37"/>
                  <a:gd name="T38" fmla="*/ 10 w 20"/>
                  <a:gd name="T39" fmla="*/ 11 h 37"/>
                  <a:gd name="T40" fmla="*/ 10 w 20"/>
                  <a:gd name="T41" fmla="*/ 11 h 37"/>
                  <a:gd name="T42" fmla="*/ 9 w 20"/>
                  <a:gd name="T43" fmla="*/ 10 h 37"/>
                  <a:gd name="T44" fmla="*/ 8 w 20"/>
                  <a:gd name="T45" fmla="*/ 11 h 37"/>
                  <a:gd name="T46" fmla="*/ 8 w 20"/>
                  <a:gd name="T47" fmla="*/ 10 h 37"/>
                  <a:gd name="T48" fmla="*/ 7 w 20"/>
                  <a:gd name="T49" fmla="*/ 11 h 37"/>
                  <a:gd name="T50" fmla="*/ 7 w 20"/>
                  <a:gd name="T51" fmla="*/ 11 h 37"/>
                  <a:gd name="T52" fmla="*/ 6 w 20"/>
                  <a:gd name="T53" fmla="*/ 11 h 37"/>
                  <a:gd name="T54" fmla="*/ 5 w 20"/>
                  <a:gd name="T55" fmla="*/ 12 h 37"/>
                  <a:gd name="T56" fmla="*/ 4 w 20"/>
                  <a:gd name="T57" fmla="*/ 11 h 37"/>
                  <a:gd name="T58" fmla="*/ 3 w 20"/>
                  <a:gd name="T59" fmla="*/ 15 h 37"/>
                  <a:gd name="T60" fmla="*/ 4 w 20"/>
                  <a:gd name="T61" fmla="*/ 20 h 37"/>
                  <a:gd name="T62" fmla="*/ 4 w 20"/>
                  <a:gd name="T63" fmla="*/ 22 h 37"/>
                  <a:gd name="T64" fmla="*/ 1 w 20"/>
                  <a:gd name="T65" fmla="*/ 25 h 37"/>
                  <a:gd name="T66" fmla="*/ 0 w 20"/>
                  <a:gd name="T67" fmla="*/ 29 h 37"/>
                  <a:gd name="T68" fmla="*/ 1 w 20"/>
                  <a:gd name="T69" fmla="*/ 31 h 37"/>
                  <a:gd name="T70" fmla="*/ 1 w 20"/>
                  <a:gd name="T71" fmla="*/ 31 h 37"/>
                  <a:gd name="T72" fmla="*/ 5 w 20"/>
                  <a:gd name="T73" fmla="*/ 37 h 37"/>
                  <a:gd name="T74" fmla="*/ 8 w 20"/>
                  <a:gd name="T75" fmla="*/ 35 h 37"/>
                  <a:gd name="T76" fmla="*/ 9 w 20"/>
                  <a:gd name="T77" fmla="*/ 36 h 37"/>
                  <a:gd name="T78" fmla="*/ 11 w 20"/>
                  <a:gd name="T79" fmla="*/ 32 h 37"/>
                  <a:gd name="T80" fmla="*/ 13 w 20"/>
                  <a:gd name="T81" fmla="*/ 25 h 37"/>
                  <a:gd name="T82" fmla="*/ 15 w 20"/>
                  <a:gd name="T83" fmla="*/ 22 h 37"/>
                  <a:gd name="T84" fmla="*/ 17 w 20"/>
                  <a:gd name="T85" fmla="*/ 15 h 37"/>
                  <a:gd name="T86" fmla="*/ 17 w 20"/>
                  <a:gd name="T87" fmla="*/ 14 h 37"/>
                  <a:gd name="T88" fmla="*/ 18 w 20"/>
                  <a:gd name="T89" fmla="*/ 10 h 37"/>
                  <a:gd name="T90" fmla="*/ 19 w 20"/>
                  <a:gd name="T91" fmla="*/ 11 h 37"/>
                  <a:gd name="T92" fmla="*/ 19 w 20"/>
                  <a:gd name="T93" fmla="*/ 11 h 37"/>
                  <a:gd name="T94" fmla="*/ 19 w 20"/>
                  <a:gd name="T95" fmla="*/ 3 h 37"/>
                  <a:gd name="T96" fmla="*/ 18 w 20"/>
                  <a:gd name="T9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37">
                    <a:moveTo>
                      <a:pt x="18" y="0"/>
                    </a:moveTo>
                    <a:cubicBezTo>
                      <a:pt x="17" y="1"/>
                      <a:pt x="17" y="2"/>
                      <a:pt x="16" y="2"/>
                    </a:cubicBezTo>
                    <a:cubicBezTo>
                      <a:pt x="16" y="2"/>
                      <a:pt x="16" y="2"/>
                      <a:pt x="16" y="2"/>
                    </a:cubicBezTo>
                    <a:cubicBezTo>
                      <a:pt x="16" y="2"/>
                      <a:pt x="17" y="2"/>
                      <a:pt x="17" y="3"/>
                    </a:cubicBezTo>
                    <a:cubicBezTo>
                      <a:pt x="16" y="3"/>
                      <a:pt x="16" y="3"/>
                      <a:pt x="16" y="4"/>
                    </a:cubicBezTo>
                    <a:cubicBezTo>
                      <a:pt x="16" y="4"/>
                      <a:pt x="15" y="5"/>
                      <a:pt x="15" y="5"/>
                    </a:cubicBezTo>
                    <a:cubicBezTo>
                      <a:pt x="14" y="5"/>
                      <a:pt x="14" y="5"/>
                      <a:pt x="14" y="5"/>
                    </a:cubicBezTo>
                    <a:cubicBezTo>
                      <a:pt x="13" y="5"/>
                      <a:pt x="14" y="6"/>
                      <a:pt x="14" y="6"/>
                    </a:cubicBezTo>
                    <a:cubicBezTo>
                      <a:pt x="13" y="6"/>
                      <a:pt x="13" y="6"/>
                      <a:pt x="13" y="6"/>
                    </a:cubicBezTo>
                    <a:cubicBezTo>
                      <a:pt x="13" y="7"/>
                      <a:pt x="14" y="7"/>
                      <a:pt x="14" y="8"/>
                    </a:cubicBezTo>
                    <a:cubicBezTo>
                      <a:pt x="14" y="8"/>
                      <a:pt x="14" y="8"/>
                      <a:pt x="14" y="8"/>
                    </a:cubicBezTo>
                    <a:cubicBezTo>
                      <a:pt x="13" y="8"/>
                      <a:pt x="13" y="8"/>
                      <a:pt x="12" y="8"/>
                    </a:cubicBezTo>
                    <a:cubicBezTo>
                      <a:pt x="12" y="8"/>
                      <a:pt x="13" y="8"/>
                      <a:pt x="12" y="8"/>
                    </a:cubicBezTo>
                    <a:cubicBezTo>
                      <a:pt x="12" y="8"/>
                      <a:pt x="12" y="8"/>
                      <a:pt x="12" y="9"/>
                    </a:cubicBezTo>
                    <a:cubicBezTo>
                      <a:pt x="12" y="10"/>
                      <a:pt x="12" y="10"/>
                      <a:pt x="12" y="10"/>
                    </a:cubicBezTo>
                    <a:cubicBezTo>
                      <a:pt x="12" y="10"/>
                      <a:pt x="12" y="10"/>
                      <a:pt x="12" y="10"/>
                    </a:cubicBezTo>
                    <a:cubicBezTo>
                      <a:pt x="12" y="10"/>
                      <a:pt x="12" y="10"/>
                      <a:pt x="11" y="10"/>
                    </a:cubicBezTo>
                    <a:cubicBezTo>
                      <a:pt x="11" y="9"/>
                      <a:pt x="11" y="10"/>
                      <a:pt x="11" y="9"/>
                    </a:cubicBezTo>
                    <a:cubicBezTo>
                      <a:pt x="11" y="9"/>
                      <a:pt x="11" y="10"/>
                      <a:pt x="10" y="10"/>
                    </a:cubicBezTo>
                    <a:cubicBezTo>
                      <a:pt x="10" y="10"/>
                      <a:pt x="10" y="11"/>
                      <a:pt x="10" y="11"/>
                    </a:cubicBezTo>
                    <a:cubicBezTo>
                      <a:pt x="10" y="11"/>
                      <a:pt x="10" y="11"/>
                      <a:pt x="10" y="11"/>
                    </a:cubicBezTo>
                    <a:cubicBezTo>
                      <a:pt x="9" y="11"/>
                      <a:pt x="9" y="11"/>
                      <a:pt x="9" y="10"/>
                    </a:cubicBezTo>
                    <a:cubicBezTo>
                      <a:pt x="9" y="10"/>
                      <a:pt x="9" y="11"/>
                      <a:pt x="8" y="11"/>
                    </a:cubicBezTo>
                    <a:cubicBezTo>
                      <a:pt x="8" y="11"/>
                      <a:pt x="8" y="11"/>
                      <a:pt x="8" y="10"/>
                    </a:cubicBezTo>
                    <a:cubicBezTo>
                      <a:pt x="7" y="11"/>
                      <a:pt x="7" y="11"/>
                      <a:pt x="7" y="11"/>
                    </a:cubicBezTo>
                    <a:cubicBezTo>
                      <a:pt x="7" y="11"/>
                      <a:pt x="7" y="11"/>
                      <a:pt x="7" y="11"/>
                    </a:cubicBezTo>
                    <a:cubicBezTo>
                      <a:pt x="7" y="11"/>
                      <a:pt x="6" y="11"/>
                      <a:pt x="6" y="11"/>
                    </a:cubicBezTo>
                    <a:cubicBezTo>
                      <a:pt x="6" y="11"/>
                      <a:pt x="5" y="12"/>
                      <a:pt x="5" y="12"/>
                    </a:cubicBezTo>
                    <a:cubicBezTo>
                      <a:pt x="5" y="12"/>
                      <a:pt x="5" y="12"/>
                      <a:pt x="4" y="11"/>
                    </a:cubicBezTo>
                    <a:cubicBezTo>
                      <a:pt x="4" y="13"/>
                      <a:pt x="3" y="14"/>
                      <a:pt x="3" y="15"/>
                    </a:cubicBezTo>
                    <a:cubicBezTo>
                      <a:pt x="3" y="16"/>
                      <a:pt x="3" y="18"/>
                      <a:pt x="4" y="20"/>
                    </a:cubicBezTo>
                    <a:cubicBezTo>
                      <a:pt x="4" y="20"/>
                      <a:pt x="4" y="21"/>
                      <a:pt x="4" y="22"/>
                    </a:cubicBezTo>
                    <a:cubicBezTo>
                      <a:pt x="3" y="22"/>
                      <a:pt x="3" y="25"/>
                      <a:pt x="1" y="25"/>
                    </a:cubicBezTo>
                    <a:cubicBezTo>
                      <a:pt x="1" y="27"/>
                      <a:pt x="0" y="28"/>
                      <a:pt x="0" y="29"/>
                    </a:cubicBezTo>
                    <a:cubicBezTo>
                      <a:pt x="1" y="30"/>
                      <a:pt x="1" y="30"/>
                      <a:pt x="1" y="31"/>
                    </a:cubicBezTo>
                    <a:cubicBezTo>
                      <a:pt x="1" y="31"/>
                      <a:pt x="1" y="31"/>
                      <a:pt x="1" y="31"/>
                    </a:cubicBezTo>
                    <a:cubicBezTo>
                      <a:pt x="1" y="35"/>
                      <a:pt x="3" y="35"/>
                      <a:pt x="5" y="37"/>
                    </a:cubicBezTo>
                    <a:cubicBezTo>
                      <a:pt x="6" y="37"/>
                      <a:pt x="7" y="35"/>
                      <a:pt x="8" y="35"/>
                    </a:cubicBezTo>
                    <a:cubicBezTo>
                      <a:pt x="8" y="35"/>
                      <a:pt x="8" y="36"/>
                      <a:pt x="9" y="36"/>
                    </a:cubicBezTo>
                    <a:cubicBezTo>
                      <a:pt x="10" y="35"/>
                      <a:pt x="11" y="33"/>
                      <a:pt x="11" y="32"/>
                    </a:cubicBezTo>
                    <a:cubicBezTo>
                      <a:pt x="12" y="30"/>
                      <a:pt x="13" y="27"/>
                      <a:pt x="13" y="25"/>
                    </a:cubicBezTo>
                    <a:cubicBezTo>
                      <a:pt x="14" y="24"/>
                      <a:pt x="15" y="23"/>
                      <a:pt x="15" y="22"/>
                    </a:cubicBezTo>
                    <a:cubicBezTo>
                      <a:pt x="16" y="19"/>
                      <a:pt x="17" y="17"/>
                      <a:pt x="17" y="15"/>
                    </a:cubicBezTo>
                    <a:cubicBezTo>
                      <a:pt x="17" y="15"/>
                      <a:pt x="17" y="15"/>
                      <a:pt x="17" y="14"/>
                    </a:cubicBezTo>
                    <a:cubicBezTo>
                      <a:pt x="18" y="13"/>
                      <a:pt x="18" y="11"/>
                      <a:pt x="18" y="10"/>
                    </a:cubicBezTo>
                    <a:cubicBezTo>
                      <a:pt x="19" y="10"/>
                      <a:pt x="18" y="11"/>
                      <a:pt x="19" y="11"/>
                    </a:cubicBezTo>
                    <a:cubicBezTo>
                      <a:pt x="19" y="11"/>
                      <a:pt x="19" y="11"/>
                      <a:pt x="19" y="11"/>
                    </a:cubicBezTo>
                    <a:cubicBezTo>
                      <a:pt x="20" y="9"/>
                      <a:pt x="19" y="6"/>
                      <a:pt x="19" y="3"/>
                    </a:cubicBezTo>
                    <a:cubicBezTo>
                      <a:pt x="18" y="3"/>
                      <a:pt x="18" y="1"/>
                      <a:pt x="1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499" name="Freeform 55"/>
              <p:cNvSpPr/>
              <p:nvPr/>
            </p:nvSpPr>
            <p:spPr bwMode="auto">
              <a:xfrm>
                <a:off x="8012073" y="4025741"/>
                <a:ext cx="2020"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0" y="0"/>
                    </a:cubicBezTo>
                    <a:cubicBezTo>
                      <a:pt x="0" y="0"/>
                      <a:pt x="0"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00" name="Freeform 56"/>
              <p:cNvSpPr/>
              <p:nvPr/>
            </p:nvSpPr>
            <p:spPr bwMode="auto">
              <a:xfrm>
                <a:off x="8014093" y="4027087"/>
                <a:ext cx="1347" cy="1347"/>
              </a:xfrm>
              <a:custGeom>
                <a:avLst/>
                <a:gdLst>
                  <a:gd name="T0" fmla="*/ 1 w 1"/>
                  <a:gd name="T1" fmla="*/ 0 h 1"/>
                  <a:gd name="T2" fmla="*/ 1 w 1"/>
                  <a:gd name="T3" fmla="*/ 0 h 1"/>
                  <a:gd name="T4" fmla="*/ 1 w 1"/>
                  <a:gd name="T5" fmla="*/ 1 h 1"/>
                  <a:gd name="T6" fmla="*/ 1 w 1"/>
                  <a:gd name="T7" fmla="*/ 1 h 1"/>
                  <a:gd name="T8" fmla="*/ 1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1" y="0"/>
                    </a:cubicBezTo>
                    <a:cubicBezTo>
                      <a:pt x="1" y="1"/>
                      <a:pt x="0" y="1"/>
                      <a:pt x="1" y="1"/>
                    </a:cubicBezTo>
                    <a:cubicBezTo>
                      <a:pt x="1" y="1"/>
                      <a:pt x="1" y="1"/>
                      <a:pt x="1"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01" name="Freeform 57"/>
              <p:cNvSpPr/>
              <p:nvPr/>
            </p:nvSpPr>
            <p:spPr bwMode="auto">
              <a:xfrm>
                <a:off x="8026885" y="4030453"/>
                <a:ext cx="1347"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02" name="Freeform 58"/>
              <p:cNvSpPr/>
              <p:nvPr/>
            </p:nvSpPr>
            <p:spPr bwMode="auto">
              <a:xfrm>
                <a:off x="8063240" y="4058730"/>
                <a:ext cx="3366" cy="2020"/>
              </a:xfrm>
              <a:custGeom>
                <a:avLst/>
                <a:gdLst>
                  <a:gd name="T0" fmla="*/ 1 w 2"/>
                  <a:gd name="T1" fmla="*/ 0 h 1"/>
                  <a:gd name="T2" fmla="*/ 0 w 2"/>
                  <a:gd name="T3" fmla="*/ 1 h 1"/>
                  <a:gd name="T4" fmla="*/ 1 w 2"/>
                  <a:gd name="T5" fmla="*/ 1 h 1"/>
                  <a:gd name="T6" fmla="*/ 1 w 2"/>
                  <a:gd name="T7" fmla="*/ 1 h 1"/>
                  <a:gd name="T8" fmla="*/ 2 w 2"/>
                  <a:gd name="T9" fmla="*/ 0 h 1"/>
                  <a:gd name="T10" fmla="*/ 1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1" y="0"/>
                    </a:moveTo>
                    <a:cubicBezTo>
                      <a:pt x="1" y="0"/>
                      <a:pt x="0" y="0"/>
                      <a:pt x="0" y="1"/>
                    </a:cubicBezTo>
                    <a:cubicBezTo>
                      <a:pt x="0" y="1"/>
                      <a:pt x="0" y="1"/>
                      <a:pt x="1" y="1"/>
                    </a:cubicBezTo>
                    <a:cubicBezTo>
                      <a:pt x="1" y="1"/>
                      <a:pt x="1" y="1"/>
                      <a:pt x="1" y="1"/>
                    </a:cubicBezTo>
                    <a:cubicBezTo>
                      <a:pt x="1" y="1"/>
                      <a:pt x="1" y="0"/>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03" name="Freeform 59"/>
              <p:cNvSpPr/>
              <p:nvPr/>
            </p:nvSpPr>
            <p:spPr bwMode="auto">
              <a:xfrm>
                <a:off x="8055161" y="4062096"/>
                <a:ext cx="2020" cy="1347"/>
              </a:xfrm>
              <a:custGeom>
                <a:avLst/>
                <a:gdLst>
                  <a:gd name="T0" fmla="*/ 0 w 1"/>
                  <a:gd name="T1" fmla="*/ 0 h 1"/>
                  <a:gd name="T2" fmla="*/ 1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1" y="1"/>
                    </a:cubicBezTo>
                    <a:cubicBezTo>
                      <a:pt x="1" y="1"/>
                      <a:pt x="1" y="1"/>
                      <a:pt x="1" y="1"/>
                    </a:cubicBezTo>
                    <a:cubicBezTo>
                      <a:pt x="1" y="1"/>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04" name="Freeform 60"/>
              <p:cNvSpPr>
                <a:spLocks noEditPoints="1"/>
              </p:cNvSpPr>
              <p:nvPr/>
            </p:nvSpPr>
            <p:spPr bwMode="auto">
              <a:xfrm>
                <a:off x="7756236" y="3506661"/>
                <a:ext cx="694126" cy="606603"/>
              </a:xfrm>
              <a:custGeom>
                <a:avLst/>
                <a:gdLst>
                  <a:gd name="T0" fmla="*/ 127 w 436"/>
                  <a:gd name="T1" fmla="*/ 285 h 381"/>
                  <a:gd name="T2" fmla="*/ 6 w 436"/>
                  <a:gd name="T3" fmla="*/ 260 h 381"/>
                  <a:gd name="T4" fmla="*/ 67 w 436"/>
                  <a:gd name="T5" fmla="*/ 288 h 381"/>
                  <a:gd name="T6" fmla="*/ 100 w 436"/>
                  <a:gd name="T7" fmla="*/ 379 h 381"/>
                  <a:gd name="T8" fmla="*/ 144 w 436"/>
                  <a:gd name="T9" fmla="*/ 307 h 381"/>
                  <a:gd name="T10" fmla="*/ 306 w 436"/>
                  <a:gd name="T11" fmla="*/ 273 h 381"/>
                  <a:gd name="T12" fmla="*/ 315 w 436"/>
                  <a:gd name="T13" fmla="*/ 263 h 381"/>
                  <a:gd name="T14" fmla="*/ 262 w 436"/>
                  <a:gd name="T15" fmla="*/ 216 h 381"/>
                  <a:gd name="T16" fmla="*/ 207 w 436"/>
                  <a:gd name="T17" fmla="*/ 175 h 381"/>
                  <a:gd name="T18" fmla="*/ 169 w 436"/>
                  <a:gd name="T19" fmla="*/ 159 h 381"/>
                  <a:gd name="T20" fmla="*/ 164 w 436"/>
                  <a:gd name="T21" fmla="*/ 187 h 381"/>
                  <a:gd name="T22" fmla="*/ 223 w 436"/>
                  <a:gd name="T23" fmla="*/ 154 h 381"/>
                  <a:gd name="T24" fmla="*/ 240 w 436"/>
                  <a:gd name="T25" fmla="*/ 147 h 381"/>
                  <a:gd name="T26" fmla="*/ 261 w 436"/>
                  <a:gd name="T27" fmla="*/ 139 h 381"/>
                  <a:gd name="T28" fmla="*/ 284 w 436"/>
                  <a:gd name="T29" fmla="*/ 125 h 381"/>
                  <a:gd name="T30" fmla="*/ 152 w 436"/>
                  <a:gd name="T31" fmla="*/ 248 h 381"/>
                  <a:gd name="T32" fmla="*/ 173 w 436"/>
                  <a:gd name="T33" fmla="*/ 225 h 381"/>
                  <a:gd name="T34" fmla="*/ 198 w 436"/>
                  <a:gd name="T35" fmla="*/ 222 h 381"/>
                  <a:gd name="T36" fmla="*/ 228 w 436"/>
                  <a:gd name="T37" fmla="*/ 236 h 381"/>
                  <a:gd name="T38" fmla="*/ 272 w 436"/>
                  <a:gd name="T39" fmla="*/ 229 h 381"/>
                  <a:gd name="T40" fmla="*/ 287 w 436"/>
                  <a:gd name="T41" fmla="*/ 129 h 381"/>
                  <a:gd name="T42" fmla="*/ 75 w 436"/>
                  <a:gd name="T43" fmla="*/ 117 h 381"/>
                  <a:gd name="T44" fmla="*/ 125 w 436"/>
                  <a:gd name="T45" fmla="*/ 116 h 381"/>
                  <a:gd name="T46" fmla="*/ 93 w 436"/>
                  <a:gd name="T47" fmla="*/ 104 h 381"/>
                  <a:gd name="T48" fmla="*/ 100 w 436"/>
                  <a:gd name="T49" fmla="*/ 103 h 381"/>
                  <a:gd name="T50" fmla="*/ 99 w 436"/>
                  <a:gd name="T51" fmla="*/ 106 h 381"/>
                  <a:gd name="T52" fmla="*/ 108 w 436"/>
                  <a:gd name="T53" fmla="*/ 98 h 381"/>
                  <a:gd name="T54" fmla="*/ 101 w 436"/>
                  <a:gd name="T55" fmla="*/ 99 h 381"/>
                  <a:gd name="T56" fmla="*/ 105 w 436"/>
                  <a:gd name="T57" fmla="*/ 105 h 381"/>
                  <a:gd name="T58" fmla="*/ 118 w 436"/>
                  <a:gd name="T59" fmla="*/ 96 h 381"/>
                  <a:gd name="T60" fmla="*/ 78 w 436"/>
                  <a:gd name="T61" fmla="*/ 88 h 381"/>
                  <a:gd name="T62" fmla="*/ 79 w 436"/>
                  <a:gd name="T63" fmla="*/ 79 h 381"/>
                  <a:gd name="T64" fmla="*/ 94 w 436"/>
                  <a:gd name="T65" fmla="*/ 69 h 381"/>
                  <a:gd name="T66" fmla="*/ 87 w 436"/>
                  <a:gd name="T67" fmla="*/ 66 h 381"/>
                  <a:gd name="T68" fmla="*/ 75 w 436"/>
                  <a:gd name="T69" fmla="*/ 76 h 381"/>
                  <a:gd name="T70" fmla="*/ 69 w 436"/>
                  <a:gd name="T71" fmla="*/ 86 h 381"/>
                  <a:gd name="T72" fmla="*/ 64 w 436"/>
                  <a:gd name="T73" fmla="*/ 98 h 381"/>
                  <a:gd name="T74" fmla="*/ 56 w 436"/>
                  <a:gd name="T75" fmla="*/ 105 h 381"/>
                  <a:gd name="T76" fmla="*/ 53 w 436"/>
                  <a:gd name="T77" fmla="*/ 109 h 381"/>
                  <a:gd name="T78" fmla="*/ 60 w 436"/>
                  <a:gd name="T79" fmla="*/ 120 h 381"/>
                  <a:gd name="T80" fmla="*/ 82 w 436"/>
                  <a:gd name="T81" fmla="*/ 114 h 381"/>
                  <a:gd name="T82" fmla="*/ 88 w 436"/>
                  <a:gd name="T83" fmla="*/ 88 h 381"/>
                  <a:gd name="T84" fmla="*/ 99 w 436"/>
                  <a:gd name="T85" fmla="*/ 109 h 381"/>
                  <a:gd name="T86" fmla="*/ 90 w 436"/>
                  <a:gd name="T87" fmla="*/ 121 h 381"/>
                  <a:gd name="T88" fmla="*/ 118 w 436"/>
                  <a:gd name="T89" fmla="*/ 89 h 381"/>
                  <a:gd name="T90" fmla="*/ 124 w 436"/>
                  <a:gd name="T91" fmla="*/ 75 h 381"/>
                  <a:gd name="T92" fmla="*/ 100 w 436"/>
                  <a:gd name="T93" fmla="*/ 66 h 381"/>
                  <a:gd name="T94" fmla="*/ 291 w 436"/>
                  <a:gd name="T95" fmla="*/ 19 h 381"/>
                  <a:gd name="T96" fmla="*/ 341 w 436"/>
                  <a:gd name="T97" fmla="*/ 110 h 381"/>
                  <a:gd name="T98" fmla="*/ 366 w 436"/>
                  <a:gd name="T99" fmla="*/ 14 h 381"/>
                  <a:gd name="T100" fmla="*/ 322 w 436"/>
                  <a:gd name="T101" fmla="*/ 7 h 381"/>
                  <a:gd name="T102" fmla="*/ 311 w 436"/>
                  <a:gd name="T103" fmla="*/ 17 h 381"/>
                  <a:gd name="T104" fmla="*/ 295 w 436"/>
                  <a:gd name="T105" fmla="*/ 121 h 381"/>
                  <a:gd name="T106" fmla="*/ 360 w 436"/>
                  <a:gd name="T107" fmla="*/ 91 h 381"/>
                  <a:gd name="T108" fmla="*/ 381 w 436"/>
                  <a:gd name="T109" fmla="*/ 79 h 381"/>
                  <a:gd name="T110" fmla="*/ 402 w 436"/>
                  <a:gd name="T111" fmla="*/ 54 h 381"/>
                  <a:gd name="T112" fmla="*/ 417 w 436"/>
                  <a:gd name="T113" fmla="*/ 96 h 381"/>
                  <a:gd name="T114" fmla="*/ 410 w 436"/>
                  <a:gd name="T115" fmla="*/ 64 h 381"/>
                  <a:gd name="T116" fmla="*/ 424 w 436"/>
                  <a:gd name="T117" fmla="*/ 34 h 381"/>
                  <a:gd name="T118" fmla="*/ 419 w 436"/>
                  <a:gd name="T119" fmla="*/ 17 h 381"/>
                  <a:gd name="T120" fmla="*/ 432 w 436"/>
                  <a:gd name="T121" fmla="*/ 12 h 381"/>
                  <a:gd name="T122" fmla="*/ 420 w 436"/>
                  <a:gd name="T123" fmla="*/ 6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6" h="381">
                    <a:moveTo>
                      <a:pt x="106" y="370"/>
                    </a:moveTo>
                    <a:cubicBezTo>
                      <a:pt x="106" y="370"/>
                      <a:pt x="106" y="370"/>
                      <a:pt x="106" y="370"/>
                    </a:cubicBezTo>
                    <a:cubicBezTo>
                      <a:pt x="106" y="370"/>
                      <a:pt x="107" y="369"/>
                      <a:pt x="108" y="369"/>
                    </a:cubicBezTo>
                    <a:cubicBezTo>
                      <a:pt x="108" y="370"/>
                      <a:pt x="107" y="370"/>
                      <a:pt x="106" y="370"/>
                    </a:cubicBezTo>
                    <a:moveTo>
                      <a:pt x="104" y="369"/>
                    </a:moveTo>
                    <a:cubicBezTo>
                      <a:pt x="104" y="369"/>
                      <a:pt x="103" y="369"/>
                      <a:pt x="104" y="368"/>
                    </a:cubicBezTo>
                    <a:cubicBezTo>
                      <a:pt x="104" y="368"/>
                      <a:pt x="104" y="368"/>
                      <a:pt x="104" y="369"/>
                    </a:cubicBezTo>
                    <a:moveTo>
                      <a:pt x="113" y="360"/>
                    </a:moveTo>
                    <a:cubicBezTo>
                      <a:pt x="113" y="360"/>
                      <a:pt x="113" y="360"/>
                      <a:pt x="113" y="359"/>
                    </a:cubicBezTo>
                    <a:cubicBezTo>
                      <a:pt x="113" y="359"/>
                      <a:pt x="113" y="359"/>
                      <a:pt x="113" y="359"/>
                    </a:cubicBezTo>
                    <a:cubicBezTo>
                      <a:pt x="113" y="359"/>
                      <a:pt x="113" y="359"/>
                      <a:pt x="113" y="359"/>
                    </a:cubicBezTo>
                    <a:cubicBezTo>
                      <a:pt x="114" y="359"/>
                      <a:pt x="114" y="359"/>
                      <a:pt x="114" y="359"/>
                    </a:cubicBezTo>
                    <a:cubicBezTo>
                      <a:pt x="114" y="359"/>
                      <a:pt x="114" y="359"/>
                      <a:pt x="114" y="359"/>
                    </a:cubicBezTo>
                    <a:cubicBezTo>
                      <a:pt x="114" y="360"/>
                      <a:pt x="114" y="360"/>
                      <a:pt x="113" y="360"/>
                    </a:cubicBezTo>
                    <a:moveTo>
                      <a:pt x="90" y="296"/>
                    </a:moveTo>
                    <a:cubicBezTo>
                      <a:pt x="90" y="295"/>
                      <a:pt x="90" y="294"/>
                      <a:pt x="89" y="293"/>
                    </a:cubicBezTo>
                    <a:cubicBezTo>
                      <a:pt x="90" y="293"/>
                      <a:pt x="90" y="293"/>
                      <a:pt x="90" y="293"/>
                    </a:cubicBezTo>
                    <a:cubicBezTo>
                      <a:pt x="90" y="293"/>
                      <a:pt x="90" y="294"/>
                      <a:pt x="91" y="294"/>
                    </a:cubicBezTo>
                    <a:cubicBezTo>
                      <a:pt x="90" y="295"/>
                      <a:pt x="90" y="295"/>
                      <a:pt x="90" y="296"/>
                    </a:cubicBezTo>
                    <a:moveTo>
                      <a:pt x="122" y="291"/>
                    </a:moveTo>
                    <a:cubicBezTo>
                      <a:pt x="122" y="291"/>
                      <a:pt x="123" y="290"/>
                      <a:pt x="123" y="290"/>
                    </a:cubicBezTo>
                    <a:cubicBezTo>
                      <a:pt x="123" y="290"/>
                      <a:pt x="123" y="290"/>
                      <a:pt x="124" y="290"/>
                    </a:cubicBezTo>
                    <a:cubicBezTo>
                      <a:pt x="124" y="291"/>
                      <a:pt x="123" y="291"/>
                      <a:pt x="122" y="291"/>
                    </a:cubicBezTo>
                    <a:moveTo>
                      <a:pt x="130" y="284"/>
                    </a:moveTo>
                    <a:cubicBezTo>
                      <a:pt x="130" y="284"/>
                      <a:pt x="130" y="284"/>
                      <a:pt x="130" y="284"/>
                    </a:cubicBezTo>
                    <a:cubicBezTo>
                      <a:pt x="130" y="284"/>
                      <a:pt x="130" y="284"/>
                      <a:pt x="130" y="284"/>
                    </a:cubicBezTo>
                    <a:cubicBezTo>
                      <a:pt x="130" y="284"/>
                      <a:pt x="131" y="284"/>
                      <a:pt x="131" y="284"/>
                    </a:cubicBezTo>
                    <a:cubicBezTo>
                      <a:pt x="131" y="284"/>
                      <a:pt x="131" y="285"/>
                      <a:pt x="131" y="285"/>
                    </a:cubicBezTo>
                    <a:cubicBezTo>
                      <a:pt x="131" y="285"/>
                      <a:pt x="131" y="285"/>
                      <a:pt x="131" y="285"/>
                    </a:cubicBezTo>
                    <a:cubicBezTo>
                      <a:pt x="130" y="285"/>
                      <a:pt x="130" y="285"/>
                      <a:pt x="130" y="284"/>
                    </a:cubicBezTo>
                    <a:cubicBezTo>
                      <a:pt x="130" y="284"/>
                      <a:pt x="130" y="284"/>
                      <a:pt x="130" y="284"/>
                    </a:cubicBezTo>
                    <a:moveTo>
                      <a:pt x="126" y="285"/>
                    </a:moveTo>
                    <a:cubicBezTo>
                      <a:pt x="127" y="285"/>
                      <a:pt x="127" y="284"/>
                      <a:pt x="127" y="284"/>
                    </a:cubicBezTo>
                    <a:cubicBezTo>
                      <a:pt x="127" y="284"/>
                      <a:pt x="127" y="284"/>
                      <a:pt x="127" y="284"/>
                    </a:cubicBezTo>
                    <a:cubicBezTo>
                      <a:pt x="128" y="284"/>
                      <a:pt x="128" y="284"/>
                      <a:pt x="128" y="284"/>
                    </a:cubicBezTo>
                    <a:cubicBezTo>
                      <a:pt x="128" y="284"/>
                      <a:pt x="128" y="284"/>
                      <a:pt x="127" y="284"/>
                    </a:cubicBezTo>
                    <a:cubicBezTo>
                      <a:pt x="127" y="284"/>
                      <a:pt x="127" y="284"/>
                      <a:pt x="127" y="284"/>
                    </a:cubicBezTo>
                    <a:cubicBezTo>
                      <a:pt x="127" y="284"/>
                      <a:pt x="127" y="284"/>
                      <a:pt x="127" y="284"/>
                    </a:cubicBezTo>
                    <a:cubicBezTo>
                      <a:pt x="127" y="284"/>
                      <a:pt x="127" y="284"/>
                      <a:pt x="127" y="284"/>
                    </a:cubicBezTo>
                    <a:cubicBezTo>
                      <a:pt x="127" y="285"/>
                      <a:pt x="127" y="285"/>
                      <a:pt x="127" y="285"/>
                    </a:cubicBezTo>
                    <a:cubicBezTo>
                      <a:pt x="128" y="285"/>
                      <a:pt x="128" y="284"/>
                      <a:pt x="129" y="284"/>
                    </a:cubicBezTo>
                    <a:cubicBezTo>
                      <a:pt x="129" y="284"/>
                      <a:pt x="129" y="284"/>
                      <a:pt x="129" y="284"/>
                    </a:cubicBezTo>
                    <a:cubicBezTo>
                      <a:pt x="129" y="285"/>
                      <a:pt x="128" y="285"/>
                      <a:pt x="128" y="285"/>
                    </a:cubicBezTo>
                    <a:cubicBezTo>
                      <a:pt x="128" y="285"/>
                      <a:pt x="128" y="285"/>
                      <a:pt x="129" y="285"/>
                    </a:cubicBezTo>
                    <a:cubicBezTo>
                      <a:pt x="129" y="285"/>
                      <a:pt x="129" y="285"/>
                      <a:pt x="129" y="285"/>
                    </a:cubicBezTo>
                    <a:cubicBezTo>
                      <a:pt x="129" y="286"/>
                      <a:pt x="129" y="286"/>
                      <a:pt x="130" y="286"/>
                    </a:cubicBezTo>
                    <a:cubicBezTo>
                      <a:pt x="130" y="287"/>
                      <a:pt x="130" y="287"/>
                      <a:pt x="130" y="287"/>
                    </a:cubicBezTo>
                    <a:cubicBezTo>
                      <a:pt x="129" y="287"/>
                      <a:pt x="128" y="286"/>
                      <a:pt x="128" y="285"/>
                    </a:cubicBezTo>
                    <a:cubicBezTo>
                      <a:pt x="128" y="285"/>
                      <a:pt x="127" y="286"/>
                      <a:pt x="127" y="286"/>
                    </a:cubicBezTo>
                    <a:cubicBezTo>
                      <a:pt x="127" y="286"/>
                      <a:pt x="126" y="285"/>
                      <a:pt x="126" y="284"/>
                    </a:cubicBezTo>
                    <a:cubicBezTo>
                      <a:pt x="126" y="284"/>
                      <a:pt x="126" y="285"/>
                      <a:pt x="126" y="285"/>
                    </a:cubicBezTo>
                    <a:moveTo>
                      <a:pt x="145" y="252"/>
                    </a:moveTo>
                    <a:cubicBezTo>
                      <a:pt x="1" y="252"/>
                      <a:pt x="1" y="252"/>
                      <a:pt x="1" y="252"/>
                    </a:cubicBezTo>
                    <a:cubicBezTo>
                      <a:pt x="1" y="253"/>
                      <a:pt x="1" y="253"/>
                      <a:pt x="1" y="254"/>
                    </a:cubicBezTo>
                    <a:cubicBezTo>
                      <a:pt x="1" y="254"/>
                      <a:pt x="2" y="254"/>
                      <a:pt x="2" y="254"/>
                    </a:cubicBezTo>
                    <a:cubicBezTo>
                      <a:pt x="2" y="254"/>
                      <a:pt x="2" y="254"/>
                      <a:pt x="2" y="254"/>
                    </a:cubicBezTo>
                    <a:cubicBezTo>
                      <a:pt x="1" y="254"/>
                      <a:pt x="1" y="254"/>
                      <a:pt x="1" y="254"/>
                    </a:cubicBezTo>
                    <a:cubicBezTo>
                      <a:pt x="0" y="254"/>
                      <a:pt x="1" y="255"/>
                      <a:pt x="0" y="255"/>
                    </a:cubicBezTo>
                    <a:cubicBezTo>
                      <a:pt x="1" y="255"/>
                      <a:pt x="1" y="255"/>
                      <a:pt x="1" y="255"/>
                    </a:cubicBezTo>
                    <a:cubicBezTo>
                      <a:pt x="2" y="255"/>
                      <a:pt x="2" y="255"/>
                      <a:pt x="2" y="256"/>
                    </a:cubicBezTo>
                    <a:cubicBezTo>
                      <a:pt x="2" y="256"/>
                      <a:pt x="2" y="256"/>
                      <a:pt x="1" y="256"/>
                    </a:cubicBezTo>
                    <a:cubicBezTo>
                      <a:pt x="1" y="256"/>
                      <a:pt x="1" y="256"/>
                      <a:pt x="1" y="256"/>
                    </a:cubicBezTo>
                    <a:cubicBezTo>
                      <a:pt x="1" y="257"/>
                      <a:pt x="1" y="257"/>
                      <a:pt x="1" y="257"/>
                    </a:cubicBezTo>
                    <a:cubicBezTo>
                      <a:pt x="1" y="257"/>
                      <a:pt x="1" y="257"/>
                      <a:pt x="2" y="257"/>
                    </a:cubicBezTo>
                    <a:cubicBezTo>
                      <a:pt x="2" y="257"/>
                      <a:pt x="2" y="257"/>
                      <a:pt x="2" y="257"/>
                    </a:cubicBezTo>
                    <a:cubicBezTo>
                      <a:pt x="2" y="257"/>
                      <a:pt x="2" y="257"/>
                      <a:pt x="2" y="257"/>
                    </a:cubicBezTo>
                    <a:cubicBezTo>
                      <a:pt x="2" y="257"/>
                      <a:pt x="2" y="257"/>
                      <a:pt x="2" y="257"/>
                    </a:cubicBezTo>
                    <a:cubicBezTo>
                      <a:pt x="2" y="257"/>
                      <a:pt x="2" y="257"/>
                      <a:pt x="2" y="257"/>
                    </a:cubicBezTo>
                    <a:cubicBezTo>
                      <a:pt x="2" y="258"/>
                      <a:pt x="3" y="258"/>
                      <a:pt x="3" y="258"/>
                    </a:cubicBezTo>
                    <a:cubicBezTo>
                      <a:pt x="3" y="258"/>
                      <a:pt x="3" y="258"/>
                      <a:pt x="4" y="258"/>
                    </a:cubicBezTo>
                    <a:cubicBezTo>
                      <a:pt x="4" y="258"/>
                      <a:pt x="4" y="258"/>
                      <a:pt x="4" y="258"/>
                    </a:cubicBezTo>
                    <a:cubicBezTo>
                      <a:pt x="5" y="258"/>
                      <a:pt x="5" y="258"/>
                      <a:pt x="5" y="258"/>
                    </a:cubicBezTo>
                    <a:cubicBezTo>
                      <a:pt x="5" y="258"/>
                      <a:pt x="5" y="258"/>
                      <a:pt x="5" y="258"/>
                    </a:cubicBezTo>
                    <a:cubicBezTo>
                      <a:pt x="5" y="258"/>
                      <a:pt x="5" y="258"/>
                      <a:pt x="5" y="258"/>
                    </a:cubicBezTo>
                    <a:cubicBezTo>
                      <a:pt x="4" y="258"/>
                      <a:pt x="4" y="258"/>
                      <a:pt x="4" y="258"/>
                    </a:cubicBezTo>
                    <a:cubicBezTo>
                      <a:pt x="4" y="258"/>
                      <a:pt x="4" y="258"/>
                      <a:pt x="4" y="258"/>
                    </a:cubicBezTo>
                    <a:cubicBezTo>
                      <a:pt x="4" y="258"/>
                      <a:pt x="4" y="258"/>
                      <a:pt x="4" y="258"/>
                    </a:cubicBezTo>
                    <a:cubicBezTo>
                      <a:pt x="5" y="258"/>
                      <a:pt x="4" y="259"/>
                      <a:pt x="4" y="260"/>
                    </a:cubicBezTo>
                    <a:cubicBezTo>
                      <a:pt x="4" y="260"/>
                      <a:pt x="5" y="260"/>
                      <a:pt x="5" y="260"/>
                    </a:cubicBezTo>
                    <a:cubicBezTo>
                      <a:pt x="5" y="260"/>
                      <a:pt x="6" y="260"/>
                      <a:pt x="6" y="260"/>
                    </a:cubicBezTo>
                    <a:cubicBezTo>
                      <a:pt x="6" y="261"/>
                      <a:pt x="7" y="262"/>
                      <a:pt x="7" y="262"/>
                    </a:cubicBezTo>
                    <a:cubicBezTo>
                      <a:pt x="8" y="262"/>
                      <a:pt x="8" y="262"/>
                      <a:pt x="8" y="262"/>
                    </a:cubicBezTo>
                    <a:cubicBezTo>
                      <a:pt x="8" y="263"/>
                      <a:pt x="9" y="264"/>
                      <a:pt x="10" y="265"/>
                    </a:cubicBezTo>
                    <a:cubicBezTo>
                      <a:pt x="9" y="265"/>
                      <a:pt x="10" y="266"/>
                      <a:pt x="10" y="266"/>
                    </a:cubicBezTo>
                    <a:cubicBezTo>
                      <a:pt x="10" y="267"/>
                      <a:pt x="11" y="267"/>
                      <a:pt x="11" y="268"/>
                    </a:cubicBezTo>
                    <a:cubicBezTo>
                      <a:pt x="12" y="269"/>
                      <a:pt x="12" y="271"/>
                      <a:pt x="15" y="271"/>
                    </a:cubicBezTo>
                    <a:cubicBezTo>
                      <a:pt x="15" y="271"/>
                      <a:pt x="15" y="271"/>
                      <a:pt x="15" y="271"/>
                    </a:cubicBezTo>
                    <a:cubicBezTo>
                      <a:pt x="17" y="274"/>
                      <a:pt x="21" y="276"/>
                      <a:pt x="25" y="277"/>
                    </a:cubicBezTo>
                    <a:cubicBezTo>
                      <a:pt x="26" y="275"/>
                      <a:pt x="31" y="276"/>
                      <a:pt x="34" y="275"/>
                    </a:cubicBezTo>
                    <a:cubicBezTo>
                      <a:pt x="35" y="276"/>
                      <a:pt x="35" y="276"/>
                      <a:pt x="35" y="276"/>
                    </a:cubicBezTo>
                    <a:cubicBezTo>
                      <a:pt x="35" y="275"/>
                      <a:pt x="35" y="275"/>
                      <a:pt x="36" y="275"/>
                    </a:cubicBezTo>
                    <a:cubicBezTo>
                      <a:pt x="36" y="275"/>
                      <a:pt x="36" y="275"/>
                      <a:pt x="36" y="276"/>
                    </a:cubicBezTo>
                    <a:cubicBezTo>
                      <a:pt x="36" y="276"/>
                      <a:pt x="36" y="276"/>
                      <a:pt x="36" y="276"/>
                    </a:cubicBezTo>
                    <a:cubicBezTo>
                      <a:pt x="37" y="276"/>
                      <a:pt x="38" y="276"/>
                      <a:pt x="39" y="276"/>
                    </a:cubicBezTo>
                    <a:cubicBezTo>
                      <a:pt x="40" y="275"/>
                      <a:pt x="40" y="276"/>
                      <a:pt x="42" y="275"/>
                    </a:cubicBezTo>
                    <a:cubicBezTo>
                      <a:pt x="43" y="275"/>
                      <a:pt x="44" y="273"/>
                      <a:pt x="46" y="273"/>
                    </a:cubicBezTo>
                    <a:cubicBezTo>
                      <a:pt x="46" y="273"/>
                      <a:pt x="46" y="273"/>
                      <a:pt x="46" y="273"/>
                    </a:cubicBezTo>
                    <a:cubicBezTo>
                      <a:pt x="47" y="273"/>
                      <a:pt x="47" y="273"/>
                      <a:pt x="48" y="272"/>
                    </a:cubicBezTo>
                    <a:cubicBezTo>
                      <a:pt x="48" y="272"/>
                      <a:pt x="48" y="272"/>
                      <a:pt x="49" y="272"/>
                    </a:cubicBezTo>
                    <a:cubicBezTo>
                      <a:pt x="50" y="272"/>
                      <a:pt x="51" y="272"/>
                      <a:pt x="53" y="272"/>
                    </a:cubicBezTo>
                    <a:cubicBezTo>
                      <a:pt x="54" y="273"/>
                      <a:pt x="56" y="273"/>
                      <a:pt x="56" y="276"/>
                    </a:cubicBezTo>
                    <a:cubicBezTo>
                      <a:pt x="57" y="276"/>
                      <a:pt x="56" y="277"/>
                      <a:pt x="57" y="277"/>
                    </a:cubicBezTo>
                    <a:cubicBezTo>
                      <a:pt x="57" y="278"/>
                      <a:pt x="58" y="278"/>
                      <a:pt x="59" y="278"/>
                    </a:cubicBezTo>
                    <a:cubicBezTo>
                      <a:pt x="59" y="278"/>
                      <a:pt x="60" y="278"/>
                      <a:pt x="61" y="277"/>
                    </a:cubicBezTo>
                    <a:cubicBezTo>
                      <a:pt x="62" y="277"/>
                      <a:pt x="63" y="277"/>
                      <a:pt x="63" y="277"/>
                    </a:cubicBezTo>
                    <a:cubicBezTo>
                      <a:pt x="64" y="277"/>
                      <a:pt x="64" y="277"/>
                      <a:pt x="64" y="277"/>
                    </a:cubicBezTo>
                    <a:cubicBezTo>
                      <a:pt x="64" y="277"/>
                      <a:pt x="64" y="277"/>
                      <a:pt x="64" y="277"/>
                    </a:cubicBezTo>
                    <a:cubicBezTo>
                      <a:pt x="64" y="277"/>
                      <a:pt x="65" y="277"/>
                      <a:pt x="65" y="277"/>
                    </a:cubicBezTo>
                    <a:cubicBezTo>
                      <a:pt x="65" y="277"/>
                      <a:pt x="65" y="277"/>
                      <a:pt x="65" y="277"/>
                    </a:cubicBezTo>
                    <a:cubicBezTo>
                      <a:pt x="65" y="277"/>
                      <a:pt x="66" y="277"/>
                      <a:pt x="66" y="277"/>
                    </a:cubicBezTo>
                    <a:cubicBezTo>
                      <a:pt x="66" y="277"/>
                      <a:pt x="66" y="278"/>
                      <a:pt x="66" y="278"/>
                    </a:cubicBezTo>
                    <a:cubicBezTo>
                      <a:pt x="66" y="278"/>
                      <a:pt x="66" y="279"/>
                      <a:pt x="67" y="279"/>
                    </a:cubicBezTo>
                    <a:cubicBezTo>
                      <a:pt x="67" y="279"/>
                      <a:pt x="67" y="278"/>
                      <a:pt x="67" y="278"/>
                    </a:cubicBezTo>
                    <a:cubicBezTo>
                      <a:pt x="68" y="281"/>
                      <a:pt x="68" y="284"/>
                      <a:pt x="66" y="286"/>
                    </a:cubicBezTo>
                    <a:cubicBezTo>
                      <a:pt x="67" y="286"/>
                      <a:pt x="67" y="286"/>
                      <a:pt x="67" y="286"/>
                    </a:cubicBezTo>
                    <a:cubicBezTo>
                      <a:pt x="67" y="287"/>
                      <a:pt x="67" y="287"/>
                      <a:pt x="66" y="287"/>
                    </a:cubicBezTo>
                    <a:cubicBezTo>
                      <a:pt x="67" y="288"/>
                      <a:pt x="67" y="288"/>
                      <a:pt x="68" y="288"/>
                    </a:cubicBezTo>
                    <a:cubicBezTo>
                      <a:pt x="68" y="288"/>
                      <a:pt x="68" y="288"/>
                      <a:pt x="67" y="288"/>
                    </a:cubicBezTo>
                    <a:cubicBezTo>
                      <a:pt x="67" y="288"/>
                      <a:pt x="67" y="288"/>
                      <a:pt x="67" y="288"/>
                    </a:cubicBezTo>
                    <a:cubicBezTo>
                      <a:pt x="67" y="288"/>
                      <a:pt x="67" y="288"/>
                      <a:pt x="67" y="288"/>
                    </a:cubicBezTo>
                    <a:cubicBezTo>
                      <a:pt x="66" y="288"/>
                      <a:pt x="66" y="288"/>
                      <a:pt x="66" y="288"/>
                    </a:cubicBezTo>
                    <a:cubicBezTo>
                      <a:pt x="66" y="289"/>
                      <a:pt x="66" y="291"/>
                      <a:pt x="65" y="291"/>
                    </a:cubicBezTo>
                    <a:cubicBezTo>
                      <a:pt x="65" y="291"/>
                      <a:pt x="65" y="291"/>
                      <a:pt x="65" y="290"/>
                    </a:cubicBezTo>
                    <a:cubicBezTo>
                      <a:pt x="66" y="295"/>
                      <a:pt x="69" y="297"/>
                      <a:pt x="72" y="300"/>
                    </a:cubicBezTo>
                    <a:cubicBezTo>
                      <a:pt x="73" y="301"/>
                      <a:pt x="73" y="302"/>
                      <a:pt x="74" y="303"/>
                    </a:cubicBezTo>
                    <a:cubicBezTo>
                      <a:pt x="73" y="303"/>
                      <a:pt x="73" y="304"/>
                      <a:pt x="74" y="304"/>
                    </a:cubicBezTo>
                    <a:cubicBezTo>
                      <a:pt x="74" y="304"/>
                      <a:pt x="74" y="304"/>
                      <a:pt x="74" y="304"/>
                    </a:cubicBezTo>
                    <a:cubicBezTo>
                      <a:pt x="74" y="304"/>
                      <a:pt x="75" y="304"/>
                      <a:pt x="75" y="304"/>
                    </a:cubicBezTo>
                    <a:cubicBezTo>
                      <a:pt x="74" y="305"/>
                      <a:pt x="74" y="305"/>
                      <a:pt x="74" y="305"/>
                    </a:cubicBezTo>
                    <a:cubicBezTo>
                      <a:pt x="74" y="306"/>
                      <a:pt x="75" y="306"/>
                      <a:pt x="76" y="307"/>
                    </a:cubicBezTo>
                    <a:cubicBezTo>
                      <a:pt x="75" y="310"/>
                      <a:pt x="77" y="311"/>
                      <a:pt x="76" y="312"/>
                    </a:cubicBezTo>
                    <a:cubicBezTo>
                      <a:pt x="76" y="313"/>
                      <a:pt x="76" y="313"/>
                      <a:pt x="76" y="313"/>
                    </a:cubicBezTo>
                    <a:cubicBezTo>
                      <a:pt x="77" y="316"/>
                      <a:pt x="79" y="321"/>
                      <a:pt x="75" y="322"/>
                    </a:cubicBezTo>
                    <a:cubicBezTo>
                      <a:pt x="75" y="323"/>
                      <a:pt x="74" y="323"/>
                      <a:pt x="74" y="324"/>
                    </a:cubicBezTo>
                    <a:cubicBezTo>
                      <a:pt x="74" y="325"/>
                      <a:pt x="73" y="326"/>
                      <a:pt x="74" y="327"/>
                    </a:cubicBezTo>
                    <a:cubicBezTo>
                      <a:pt x="72" y="329"/>
                      <a:pt x="72" y="332"/>
                      <a:pt x="72" y="336"/>
                    </a:cubicBezTo>
                    <a:cubicBezTo>
                      <a:pt x="75" y="339"/>
                      <a:pt x="76" y="344"/>
                      <a:pt x="78" y="347"/>
                    </a:cubicBezTo>
                    <a:cubicBezTo>
                      <a:pt x="79" y="348"/>
                      <a:pt x="78" y="348"/>
                      <a:pt x="78" y="349"/>
                    </a:cubicBezTo>
                    <a:cubicBezTo>
                      <a:pt x="79" y="352"/>
                      <a:pt x="79" y="356"/>
                      <a:pt x="80" y="358"/>
                    </a:cubicBezTo>
                    <a:cubicBezTo>
                      <a:pt x="80" y="359"/>
                      <a:pt x="80" y="359"/>
                      <a:pt x="80" y="359"/>
                    </a:cubicBezTo>
                    <a:cubicBezTo>
                      <a:pt x="80" y="359"/>
                      <a:pt x="80" y="360"/>
                      <a:pt x="80" y="360"/>
                    </a:cubicBezTo>
                    <a:cubicBezTo>
                      <a:pt x="81" y="362"/>
                      <a:pt x="83" y="363"/>
                      <a:pt x="83" y="365"/>
                    </a:cubicBezTo>
                    <a:cubicBezTo>
                      <a:pt x="84" y="365"/>
                      <a:pt x="84" y="365"/>
                      <a:pt x="84" y="365"/>
                    </a:cubicBezTo>
                    <a:cubicBezTo>
                      <a:pt x="85" y="369"/>
                      <a:pt x="87" y="371"/>
                      <a:pt x="87" y="375"/>
                    </a:cubicBezTo>
                    <a:cubicBezTo>
                      <a:pt x="87" y="375"/>
                      <a:pt x="87" y="375"/>
                      <a:pt x="87" y="375"/>
                    </a:cubicBezTo>
                    <a:cubicBezTo>
                      <a:pt x="87" y="375"/>
                      <a:pt x="86" y="375"/>
                      <a:pt x="86" y="375"/>
                    </a:cubicBezTo>
                    <a:cubicBezTo>
                      <a:pt x="86" y="375"/>
                      <a:pt x="86" y="375"/>
                      <a:pt x="86" y="375"/>
                    </a:cubicBezTo>
                    <a:cubicBezTo>
                      <a:pt x="86" y="375"/>
                      <a:pt x="86" y="375"/>
                      <a:pt x="86" y="375"/>
                    </a:cubicBezTo>
                    <a:cubicBezTo>
                      <a:pt x="86" y="377"/>
                      <a:pt x="87" y="377"/>
                      <a:pt x="87" y="378"/>
                    </a:cubicBezTo>
                    <a:cubicBezTo>
                      <a:pt x="87" y="379"/>
                      <a:pt x="87" y="380"/>
                      <a:pt x="87" y="380"/>
                    </a:cubicBezTo>
                    <a:cubicBezTo>
                      <a:pt x="87" y="380"/>
                      <a:pt x="87" y="380"/>
                      <a:pt x="88" y="380"/>
                    </a:cubicBezTo>
                    <a:cubicBezTo>
                      <a:pt x="88" y="380"/>
                      <a:pt x="88" y="380"/>
                      <a:pt x="88" y="380"/>
                    </a:cubicBezTo>
                    <a:cubicBezTo>
                      <a:pt x="88" y="380"/>
                      <a:pt x="88" y="380"/>
                      <a:pt x="88" y="380"/>
                    </a:cubicBezTo>
                    <a:cubicBezTo>
                      <a:pt x="89" y="381"/>
                      <a:pt x="90" y="381"/>
                      <a:pt x="91" y="381"/>
                    </a:cubicBezTo>
                    <a:cubicBezTo>
                      <a:pt x="91" y="381"/>
                      <a:pt x="92" y="381"/>
                      <a:pt x="92" y="381"/>
                    </a:cubicBezTo>
                    <a:cubicBezTo>
                      <a:pt x="93" y="381"/>
                      <a:pt x="93" y="381"/>
                      <a:pt x="93" y="381"/>
                    </a:cubicBezTo>
                    <a:cubicBezTo>
                      <a:pt x="94" y="381"/>
                      <a:pt x="95" y="380"/>
                      <a:pt x="96" y="380"/>
                    </a:cubicBezTo>
                    <a:cubicBezTo>
                      <a:pt x="96" y="380"/>
                      <a:pt x="97" y="380"/>
                      <a:pt x="98" y="380"/>
                    </a:cubicBezTo>
                    <a:cubicBezTo>
                      <a:pt x="98" y="380"/>
                      <a:pt x="99" y="380"/>
                      <a:pt x="99" y="380"/>
                    </a:cubicBezTo>
                    <a:cubicBezTo>
                      <a:pt x="99" y="379"/>
                      <a:pt x="100" y="379"/>
                      <a:pt x="100" y="379"/>
                    </a:cubicBezTo>
                    <a:cubicBezTo>
                      <a:pt x="101" y="379"/>
                      <a:pt x="101" y="380"/>
                      <a:pt x="101" y="380"/>
                    </a:cubicBezTo>
                    <a:cubicBezTo>
                      <a:pt x="102" y="380"/>
                      <a:pt x="102" y="380"/>
                      <a:pt x="103" y="380"/>
                    </a:cubicBezTo>
                    <a:cubicBezTo>
                      <a:pt x="103" y="380"/>
                      <a:pt x="103" y="380"/>
                      <a:pt x="103" y="380"/>
                    </a:cubicBezTo>
                    <a:cubicBezTo>
                      <a:pt x="103" y="380"/>
                      <a:pt x="103" y="379"/>
                      <a:pt x="104" y="379"/>
                    </a:cubicBezTo>
                    <a:cubicBezTo>
                      <a:pt x="104" y="379"/>
                      <a:pt x="104" y="380"/>
                      <a:pt x="105" y="380"/>
                    </a:cubicBezTo>
                    <a:cubicBezTo>
                      <a:pt x="105" y="380"/>
                      <a:pt x="105" y="380"/>
                      <a:pt x="105" y="380"/>
                    </a:cubicBezTo>
                    <a:cubicBezTo>
                      <a:pt x="105" y="379"/>
                      <a:pt x="105" y="379"/>
                      <a:pt x="105" y="379"/>
                    </a:cubicBezTo>
                    <a:cubicBezTo>
                      <a:pt x="105" y="379"/>
                      <a:pt x="105" y="378"/>
                      <a:pt x="106" y="378"/>
                    </a:cubicBezTo>
                    <a:cubicBezTo>
                      <a:pt x="106" y="378"/>
                      <a:pt x="107" y="379"/>
                      <a:pt x="107" y="379"/>
                    </a:cubicBezTo>
                    <a:cubicBezTo>
                      <a:pt x="112" y="376"/>
                      <a:pt x="116" y="372"/>
                      <a:pt x="119" y="368"/>
                    </a:cubicBezTo>
                    <a:cubicBezTo>
                      <a:pt x="119" y="368"/>
                      <a:pt x="119" y="368"/>
                      <a:pt x="119" y="368"/>
                    </a:cubicBezTo>
                    <a:cubicBezTo>
                      <a:pt x="119" y="366"/>
                      <a:pt x="122" y="365"/>
                      <a:pt x="123" y="364"/>
                    </a:cubicBezTo>
                    <a:cubicBezTo>
                      <a:pt x="124" y="362"/>
                      <a:pt x="124" y="359"/>
                      <a:pt x="125" y="357"/>
                    </a:cubicBezTo>
                    <a:cubicBezTo>
                      <a:pt x="125" y="357"/>
                      <a:pt x="125" y="358"/>
                      <a:pt x="124" y="358"/>
                    </a:cubicBezTo>
                    <a:cubicBezTo>
                      <a:pt x="124" y="358"/>
                      <a:pt x="124" y="358"/>
                      <a:pt x="124" y="358"/>
                    </a:cubicBezTo>
                    <a:cubicBezTo>
                      <a:pt x="124" y="357"/>
                      <a:pt x="124" y="357"/>
                      <a:pt x="124" y="357"/>
                    </a:cubicBezTo>
                    <a:cubicBezTo>
                      <a:pt x="125" y="354"/>
                      <a:pt x="131" y="355"/>
                      <a:pt x="132" y="351"/>
                    </a:cubicBezTo>
                    <a:cubicBezTo>
                      <a:pt x="132" y="351"/>
                      <a:pt x="132" y="351"/>
                      <a:pt x="131" y="351"/>
                    </a:cubicBezTo>
                    <a:cubicBezTo>
                      <a:pt x="131" y="351"/>
                      <a:pt x="131" y="351"/>
                      <a:pt x="131" y="351"/>
                    </a:cubicBezTo>
                    <a:cubicBezTo>
                      <a:pt x="131" y="351"/>
                      <a:pt x="131" y="351"/>
                      <a:pt x="131" y="351"/>
                    </a:cubicBezTo>
                    <a:cubicBezTo>
                      <a:pt x="131" y="351"/>
                      <a:pt x="131" y="351"/>
                      <a:pt x="131" y="351"/>
                    </a:cubicBezTo>
                    <a:cubicBezTo>
                      <a:pt x="131" y="350"/>
                      <a:pt x="132" y="347"/>
                      <a:pt x="132" y="346"/>
                    </a:cubicBezTo>
                    <a:cubicBezTo>
                      <a:pt x="131" y="346"/>
                      <a:pt x="132" y="347"/>
                      <a:pt x="131" y="347"/>
                    </a:cubicBezTo>
                    <a:cubicBezTo>
                      <a:pt x="131" y="347"/>
                      <a:pt x="131" y="347"/>
                      <a:pt x="131" y="347"/>
                    </a:cubicBezTo>
                    <a:cubicBezTo>
                      <a:pt x="132" y="344"/>
                      <a:pt x="130" y="343"/>
                      <a:pt x="130" y="340"/>
                    </a:cubicBezTo>
                    <a:cubicBezTo>
                      <a:pt x="130" y="340"/>
                      <a:pt x="131" y="340"/>
                      <a:pt x="131" y="340"/>
                    </a:cubicBezTo>
                    <a:cubicBezTo>
                      <a:pt x="131" y="340"/>
                      <a:pt x="131" y="340"/>
                      <a:pt x="131" y="340"/>
                    </a:cubicBezTo>
                    <a:cubicBezTo>
                      <a:pt x="131" y="340"/>
                      <a:pt x="132" y="340"/>
                      <a:pt x="132" y="340"/>
                    </a:cubicBezTo>
                    <a:cubicBezTo>
                      <a:pt x="132" y="340"/>
                      <a:pt x="132" y="340"/>
                      <a:pt x="132" y="340"/>
                    </a:cubicBezTo>
                    <a:cubicBezTo>
                      <a:pt x="132" y="340"/>
                      <a:pt x="132" y="339"/>
                      <a:pt x="132" y="339"/>
                    </a:cubicBezTo>
                    <a:cubicBezTo>
                      <a:pt x="134" y="338"/>
                      <a:pt x="135" y="337"/>
                      <a:pt x="136" y="335"/>
                    </a:cubicBezTo>
                    <a:cubicBezTo>
                      <a:pt x="136" y="336"/>
                      <a:pt x="136" y="336"/>
                      <a:pt x="136" y="336"/>
                    </a:cubicBezTo>
                    <a:cubicBezTo>
                      <a:pt x="137" y="336"/>
                      <a:pt x="137" y="335"/>
                      <a:pt x="138" y="335"/>
                    </a:cubicBezTo>
                    <a:cubicBezTo>
                      <a:pt x="139" y="333"/>
                      <a:pt x="142" y="333"/>
                      <a:pt x="144" y="331"/>
                    </a:cubicBezTo>
                    <a:cubicBezTo>
                      <a:pt x="144" y="331"/>
                      <a:pt x="144" y="330"/>
                      <a:pt x="145" y="330"/>
                    </a:cubicBezTo>
                    <a:cubicBezTo>
                      <a:pt x="145" y="315"/>
                      <a:pt x="145" y="315"/>
                      <a:pt x="145" y="315"/>
                    </a:cubicBezTo>
                    <a:cubicBezTo>
                      <a:pt x="144" y="314"/>
                      <a:pt x="144" y="314"/>
                      <a:pt x="144" y="314"/>
                    </a:cubicBezTo>
                    <a:cubicBezTo>
                      <a:pt x="143" y="313"/>
                      <a:pt x="144" y="311"/>
                      <a:pt x="143" y="310"/>
                    </a:cubicBezTo>
                    <a:cubicBezTo>
                      <a:pt x="144" y="309"/>
                      <a:pt x="144" y="309"/>
                      <a:pt x="144" y="309"/>
                    </a:cubicBezTo>
                    <a:cubicBezTo>
                      <a:pt x="143" y="309"/>
                      <a:pt x="143" y="307"/>
                      <a:pt x="144" y="307"/>
                    </a:cubicBezTo>
                    <a:cubicBezTo>
                      <a:pt x="144" y="307"/>
                      <a:pt x="144" y="307"/>
                      <a:pt x="144" y="307"/>
                    </a:cubicBezTo>
                    <a:cubicBezTo>
                      <a:pt x="144" y="306"/>
                      <a:pt x="143" y="305"/>
                      <a:pt x="142" y="305"/>
                    </a:cubicBezTo>
                    <a:cubicBezTo>
                      <a:pt x="142" y="303"/>
                      <a:pt x="143" y="302"/>
                      <a:pt x="143" y="300"/>
                    </a:cubicBezTo>
                    <a:cubicBezTo>
                      <a:pt x="144" y="300"/>
                      <a:pt x="144" y="300"/>
                      <a:pt x="145" y="299"/>
                    </a:cubicBezTo>
                    <a:cubicBezTo>
                      <a:pt x="145" y="252"/>
                      <a:pt x="145" y="252"/>
                      <a:pt x="145" y="252"/>
                    </a:cubicBezTo>
                    <a:moveTo>
                      <a:pt x="294" y="252"/>
                    </a:moveTo>
                    <a:cubicBezTo>
                      <a:pt x="294" y="252"/>
                      <a:pt x="294" y="252"/>
                      <a:pt x="294" y="252"/>
                    </a:cubicBezTo>
                    <a:cubicBezTo>
                      <a:pt x="294" y="253"/>
                      <a:pt x="294" y="253"/>
                      <a:pt x="294" y="253"/>
                    </a:cubicBezTo>
                    <a:cubicBezTo>
                      <a:pt x="294" y="253"/>
                      <a:pt x="294" y="253"/>
                      <a:pt x="294" y="252"/>
                    </a:cubicBezTo>
                    <a:moveTo>
                      <a:pt x="306" y="281"/>
                    </a:moveTo>
                    <a:cubicBezTo>
                      <a:pt x="305" y="281"/>
                      <a:pt x="305" y="280"/>
                      <a:pt x="305" y="280"/>
                    </a:cubicBezTo>
                    <a:cubicBezTo>
                      <a:pt x="305" y="280"/>
                      <a:pt x="305" y="280"/>
                      <a:pt x="305" y="280"/>
                    </a:cubicBezTo>
                    <a:cubicBezTo>
                      <a:pt x="306" y="280"/>
                      <a:pt x="306" y="281"/>
                      <a:pt x="306" y="281"/>
                    </a:cubicBezTo>
                    <a:moveTo>
                      <a:pt x="311" y="256"/>
                    </a:moveTo>
                    <a:cubicBezTo>
                      <a:pt x="310" y="256"/>
                      <a:pt x="309" y="255"/>
                      <a:pt x="309" y="254"/>
                    </a:cubicBezTo>
                    <a:cubicBezTo>
                      <a:pt x="310" y="254"/>
                      <a:pt x="310" y="254"/>
                      <a:pt x="310" y="254"/>
                    </a:cubicBezTo>
                    <a:cubicBezTo>
                      <a:pt x="310" y="255"/>
                      <a:pt x="311" y="254"/>
                      <a:pt x="311" y="256"/>
                    </a:cubicBezTo>
                    <a:moveTo>
                      <a:pt x="322" y="252"/>
                    </a:moveTo>
                    <a:cubicBezTo>
                      <a:pt x="295" y="252"/>
                      <a:pt x="295" y="252"/>
                      <a:pt x="295" y="252"/>
                    </a:cubicBezTo>
                    <a:cubicBezTo>
                      <a:pt x="295" y="254"/>
                      <a:pt x="296" y="255"/>
                      <a:pt x="295" y="257"/>
                    </a:cubicBezTo>
                    <a:cubicBezTo>
                      <a:pt x="296" y="257"/>
                      <a:pt x="296" y="260"/>
                      <a:pt x="295" y="261"/>
                    </a:cubicBezTo>
                    <a:cubicBezTo>
                      <a:pt x="295" y="261"/>
                      <a:pt x="295" y="262"/>
                      <a:pt x="296" y="263"/>
                    </a:cubicBezTo>
                    <a:cubicBezTo>
                      <a:pt x="296" y="262"/>
                      <a:pt x="296" y="262"/>
                      <a:pt x="296" y="262"/>
                    </a:cubicBezTo>
                    <a:cubicBezTo>
                      <a:pt x="296" y="264"/>
                      <a:pt x="294" y="266"/>
                      <a:pt x="296" y="267"/>
                    </a:cubicBezTo>
                    <a:cubicBezTo>
                      <a:pt x="296" y="267"/>
                      <a:pt x="296" y="267"/>
                      <a:pt x="296" y="267"/>
                    </a:cubicBezTo>
                    <a:cubicBezTo>
                      <a:pt x="297" y="269"/>
                      <a:pt x="299" y="269"/>
                      <a:pt x="299" y="271"/>
                    </a:cubicBezTo>
                    <a:cubicBezTo>
                      <a:pt x="301" y="272"/>
                      <a:pt x="300" y="273"/>
                      <a:pt x="301" y="275"/>
                    </a:cubicBezTo>
                    <a:cubicBezTo>
                      <a:pt x="301" y="275"/>
                      <a:pt x="301" y="276"/>
                      <a:pt x="301" y="277"/>
                    </a:cubicBezTo>
                    <a:cubicBezTo>
                      <a:pt x="302" y="277"/>
                      <a:pt x="301" y="277"/>
                      <a:pt x="301" y="278"/>
                    </a:cubicBezTo>
                    <a:cubicBezTo>
                      <a:pt x="302" y="279"/>
                      <a:pt x="303" y="280"/>
                      <a:pt x="304" y="281"/>
                    </a:cubicBezTo>
                    <a:cubicBezTo>
                      <a:pt x="304" y="281"/>
                      <a:pt x="303" y="281"/>
                      <a:pt x="303" y="282"/>
                    </a:cubicBezTo>
                    <a:cubicBezTo>
                      <a:pt x="305" y="282"/>
                      <a:pt x="305" y="283"/>
                      <a:pt x="306" y="284"/>
                    </a:cubicBezTo>
                    <a:cubicBezTo>
                      <a:pt x="308" y="284"/>
                      <a:pt x="309" y="286"/>
                      <a:pt x="310" y="286"/>
                    </a:cubicBezTo>
                    <a:cubicBezTo>
                      <a:pt x="311" y="285"/>
                      <a:pt x="311" y="285"/>
                      <a:pt x="311" y="285"/>
                    </a:cubicBezTo>
                    <a:cubicBezTo>
                      <a:pt x="311" y="285"/>
                      <a:pt x="311" y="286"/>
                      <a:pt x="311" y="286"/>
                    </a:cubicBezTo>
                    <a:cubicBezTo>
                      <a:pt x="311" y="286"/>
                      <a:pt x="311" y="286"/>
                      <a:pt x="311" y="286"/>
                    </a:cubicBezTo>
                    <a:cubicBezTo>
                      <a:pt x="311" y="284"/>
                      <a:pt x="310" y="284"/>
                      <a:pt x="310" y="282"/>
                    </a:cubicBezTo>
                    <a:cubicBezTo>
                      <a:pt x="308" y="282"/>
                      <a:pt x="309" y="279"/>
                      <a:pt x="309" y="277"/>
                    </a:cubicBezTo>
                    <a:cubicBezTo>
                      <a:pt x="308" y="275"/>
                      <a:pt x="306" y="274"/>
                      <a:pt x="306" y="273"/>
                    </a:cubicBezTo>
                    <a:cubicBezTo>
                      <a:pt x="306" y="273"/>
                      <a:pt x="306" y="273"/>
                      <a:pt x="306" y="273"/>
                    </a:cubicBezTo>
                    <a:cubicBezTo>
                      <a:pt x="306" y="273"/>
                      <a:pt x="306" y="273"/>
                      <a:pt x="305" y="273"/>
                    </a:cubicBezTo>
                    <a:cubicBezTo>
                      <a:pt x="305" y="273"/>
                      <a:pt x="305" y="273"/>
                      <a:pt x="305" y="273"/>
                    </a:cubicBezTo>
                    <a:cubicBezTo>
                      <a:pt x="305" y="273"/>
                      <a:pt x="305" y="273"/>
                      <a:pt x="305" y="273"/>
                    </a:cubicBezTo>
                    <a:cubicBezTo>
                      <a:pt x="304" y="271"/>
                      <a:pt x="302" y="271"/>
                      <a:pt x="301" y="269"/>
                    </a:cubicBezTo>
                    <a:cubicBezTo>
                      <a:pt x="301" y="270"/>
                      <a:pt x="301" y="270"/>
                      <a:pt x="301" y="270"/>
                    </a:cubicBezTo>
                    <a:cubicBezTo>
                      <a:pt x="301" y="270"/>
                      <a:pt x="300" y="270"/>
                      <a:pt x="300" y="269"/>
                    </a:cubicBezTo>
                    <a:cubicBezTo>
                      <a:pt x="300" y="269"/>
                      <a:pt x="301" y="269"/>
                      <a:pt x="301" y="269"/>
                    </a:cubicBezTo>
                    <a:cubicBezTo>
                      <a:pt x="301" y="268"/>
                      <a:pt x="301" y="267"/>
                      <a:pt x="300" y="267"/>
                    </a:cubicBezTo>
                    <a:cubicBezTo>
                      <a:pt x="300" y="267"/>
                      <a:pt x="300" y="267"/>
                      <a:pt x="300" y="267"/>
                    </a:cubicBezTo>
                    <a:cubicBezTo>
                      <a:pt x="299" y="266"/>
                      <a:pt x="299" y="265"/>
                      <a:pt x="299" y="264"/>
                    </a:cubicBezTo>
                    <a:cubicBezTo>
                      <a:pt x="299" y="264"/>
                      <a:pt x="298" y="264"/>
                      <a:pt x="298" y="264"/>
                    </a:cubicBezTo>
                    <a:cubicBezTo>
                      <a:pt x="298" y="264"/>
                      <a:pt x="298" y="264"/>
                      <a:pt x="298" y="265"/>
                    </a:cubicBezTo>
                    <a:cubicBezTo>
                      <a:pt x="298" y="265"/>
                      <a:pt x="298" y="265"/>
                      <a:pt x="298" y="265"/>
                    </a:cubicBezTo>
                    <a:cubicBezTo>
                      <a:pt x="298" y="265"/>
                      <a:pt x="298" y="265"/>
                      <a:pt x="298" y="265"/>
                    </a:cubicBezTo>
                    <a:cubicBezTo>
                      <a:pt x="298" y="263"/>
                      <a:pt x="296" y="261"/>
                      <a:pt x="298" y="260"/>
                    </a:cubicBezTo>
                    <a:cubicBezTo>
                      <a:pt x="298" y="259"/>
                      <a:pt x="298" y="257"/>
                      <a:pt x="299" y="256"/>
                    </a:cubicBezTo>
                    <a:cubicBezTo>
                      <a:pt x="299" y="256"/>
                      <a:pt x="299" y="255"/>
                      <a:pt x="299" y="254"/>
                    </a:cubicBezTo>
                    <a:cubicBezTo>
                      <a:pt x="299" y="254"/>
                      <a:pt x="298" y="254"/>
                      <a:pt x="299" y="254"/>
                    </a:cubicBezTo>
                    <a:cubicBezTo>
                      <a:pt x="299" y="253"/>
                      <a:pt x="300" y="253"/>
                      <a:pt x="300" y="253"/>
                    </a:cubicBezTo>
                    <a:cubicBezTo>
                      <a:pt x="300" y="253"/>
                      <a:pt x="301" y="253"/>
                      <a:pt x="301" y="254"/>
                    </a:cubicBezTo>
                    <a:cubicBezTo>
                      <a:pt x="301" y="254"/>
                      <a:pt x="301" y="255"/>
                      <a:pt x="301" y="255"/>
                    </a:cubicBezTo>
                    <a:cubicBezTo>
                      <a:pt x="301" y="256"/>
                      <a:pt x="302" y="256"/>
                      <a:pt x="302" y="256"/>
                    </a:cubicBezTo>
                    <a:cubicBezTo>
                      <a:pt x="303" y="256"/>
                      <a:pt x="303" y="256"/>
                      <a:pt x="303" y="255"/>
                    </a:cubicBezTo>
                    <a:cubicBezTo>
                      <a:pt x="304" y="256"/>
                      <a:pt x="305" y="257"/>
                      <a:pt x="305" y="257"/>
                    </a:cubicBezTo>
                    <a:cubicBezTo>
                      <a:pt x="306" y="257"/>
                      <a:pt x="306" y="257"/>
                      <a:pt x="306" y="257"/>
                    </a:cubicBezTo>
                    <a:cubicBezTo>
                      <a:pt x="307" y="258"/>
                      <a:pt x="307" y="260"/>
                      <a:pt x="308" y="260"/>
                    </a:cubicBezTo>
                    <a:cubicBezTo>
                      <a:pt x="308" y="260"/>
                      <a:pt x="308" y="260"/>
                      <a:pt x="309" y="260"/>
                    </a:cubicBezTo>
                    <a:cubicBezTo>
                      <a:pt x="309" y="260"/>
                      <a:pt x="309" y="260"/>
                      <a:pt x="309" y="260"/>
                    </a:cubicBezTo>
                    <a:cubicBezTo>
                      <a:pt x="309" y="260"/>
                      <a:pt x="308" y="261"/>
                      <a:pt x="309" y="261"/>
                    </a:cubicBezTo>
                    <a:cubicBezTo>
                      <a:pt x="309" y="261"/>
                      <a:pt x="309" y="261"/>
                      <a:pt x="309" y="261"/>
                    </a:cubicBezTo>
                    <a:cubicBezTo>
                      <a:pt x="309" y="261"/>
                      <a:pt x="309" y="261"/>
                      <a:pt x="309" y="261"/>
                    </a:cubicBezTo>
                    <a:cubicBezTo>
                      <a:pt x="309" y="261"/>
                      <a:pt x="309" y="261"/>
                      <a:pt x="310" y="261"/>
                    </a:cubicBezTo>
                    <a:cubicBezTo>
                      <a:pt x="310" y="261"/>
                      <a:pt x="310" y="261"/>
                      <a:pt x="310" y="261"/>
                    </a:cubicBezTo>
                    <a:cubicBezTo>
                      <a:pt x="310" y="261"/>
                      <a:pt x="311" y="261"/>
                      <a:pt x="311" y="262"/>
                    </a:cubicBezTo>
                    <a:cubicBezTo>
                      <a:pt x="312" y="262"/>
                      <a:pt x="312" y="262"/>
                      <a:pt x="313" y="262"/>
                    </a:cubicBezTo>
                    <a:cubicBezTo>
                      <a:pt x="313" y="263"/>
                      <a:pt x="312" y="263"/>
                      <a:pt x="312" y="263"/>
                    </a:cubicBezTo>
                    <a:cubicBezTo>
                      <a:pt x="312" y="264"/>
                      <a:pt x="311" y="265"/>
                      <a:pt x="312" y="266"/>
                    </a:cubicBezTo>
                    <a:cubicBezTo>
                      <a:pt x="312" y="266"/>
                      <a:pt x="312" y="266"/>
                      <a:pt x="312" y="266"/>
                    </a:cubicBezTo>
                    <a:cubicBezTo>
                      <a:pt x="313" y="266"/>
                      <a:pt x="314" y="266"/>
                      <a:pt x="314" y="265"/>
                    </a:cubicBezTo>
                    <a:cubicBezTo>
                      <a:pt x="315" y="265"/>
                      <a:pt x="315" y="264"/>
                      <a:pt x="315" y="263"/>
                    </a:cubicBezTo>
                    <a:cubicBezTo>
                      <a:pt x="316" y="263"/>
                      <a:pt x="316" y="263"/>
                      <a:pt x="316" y="263"/>
                    </a:cubicBezTo>
                    <a:cubicBezTo>
                      <a:pt x="316" y="263"/>
                      <a:pt x="316" y="263"/>
                      <a:pt x="316" y="263"/>
                    </a:cubicBezTo>
                    <a:cubicBezTo>
                      <a:pt x="316" y="263"/>
                      <a:pt x="316" y="263"/>
                      <a:pt x="317" y="263"/>
                    </a:cubicBezTo>
                    <a:cubicBezTo>
                      <a:pt x="317" y="262"/>
                      <a:pt x="316" y="262"/>
                      <a:pt x="317" y="261"/>
                    </a:cubicBezTo>
                    <a:cubicBezTo>
                      <a:pt x="317" y="261"/>
                      <a:pt x="317" y="262"/>
                      <a:pt x="318" y="262"/>
                    </a:cubicBezTo>
                    <a:cubicBezTo>
                      <a:pt x="320" y="262"/>
                      <a:pt x="321" y="259"/>
                      <a:pt x="323" y="258"/>
                    </a:cubicBezTo>
                    <a:cubicBezTo>
                      <a:pt x="323" y="257"/>
                      <a:pt x="322" y="257"/>
                      <a:pt x="322" y="256"/>
                    </a:cubicBezTo>
                    <a:cubicBezTo>
                      <a:pt x="323" y="256"/>
                      <a:pt x="323" y="255"/>
                      <a:pt x="323" y="255"/>
                    </a:cubicBezTo>
                    <a:cubicBezTo>
                      <a:pt x="323" y="255"/>
                      <a:pt x="323" y="255"/>
                      <a:pt x="323" y="255"/>
                    </a:cubicBezTo>
                    <a:cubicBezTo>
                      <a:pt x="323" y="254"/>
                      <a:pt x="322" y="253"/>
                      <a:pt x="322" y="252"/>
                    </a:cubicBezTo>
                    <a:moveTo>
                      <a:pt x="145" y="248"/>
                    </a:moveTo>
                    <a:cubicBezTo>
                      <a:pt x="145" y="252"/>
                      <a:pt x="145" y="252"/>
                      <a:pt x="145" y="252"/>
                    </a:cubicBezTo>
                    <a:cubicBezTo>
                      <a:pt x="150" y="252"/>
                      <a:pt x="150" y="252"/>
                      <a:pt x="150" y="252"/>
                    </a:cubicBezTo>
                    <a:cubicBezTo>
                      <a:pt x="149" y="251"/>
                      <a:pt x="148" y="251"/>
                      <a:pt x="146" y="250"/>
                    </a:cubicBezTo>
                    <a:cubicBezTo>
                      <a:pt x="146" y="250"/>
                      <a:pt x="146" y="250"/>
                      <a:pt x="146" y="250"/>
                    </a:cubicBezTo>
                    <a:cubicBezTo>
                      <a:pt x="146" y="250"/>
                      <a:pt x="146" y="250"/>
                      <a:pt x="146" y="250"/>
                    </a:cubicBezTo>
                    <a:cubicBezTo>
                      <a:pt x="146" y="250"/>
                      <a:pt x="146" y="250"/>
                      <a:pt x="146" y="250"/>
                    </a:cubicBezTo>
                    <a:cubicBezTo>
                      <a:pt x="146" y="250"/>
                      <a:pt x="145" y="250"/>
                      <a:pt x="145" y="250"/>
                    </a:cubicBezTo>
                    <a:cubicBezTo>
                      <a:pt x="145" y="249"/>
                      <a:pt x="145" y="249"/>
                      <a:pt x="145" y="248"/>
                    </a:cubicBezTo>
                    <a:moveTo>
                      <a:pt x="220" y="124"/>
                    </a:moveTo>
                    <a:cubicBezTo>
                      <a:pt x="219" y="124"/>
                      <a:pt x="219" y="124"/>
                      <a:pt x="219" y="124"/>
                    </a:cubicBezTo>
                    <a:cubicBezTo>
                      <a:pt x="219" y="124"/>
                      <a:pt x="220" y="124"/>
                      <a:pt x="220" y="124"/>
                    </a:cubicBezTo>
                    <a:cubicBezTo>
                      <a:pt x="220" y="124"/>
                      <a:pt x="220" y="124"/>
                      <a:pt x="220" y="124"/>
                    </a:cubicBezTo>
                    <a:moveTo>
                      <a:pt x="286" y="245"/>
                    </a:moveTo>
                    <a:cubicBezTo>
                      <a:pt x="286" y="245"/>
                      <a:pt x="286" y="245"/>
                      <a:pt x="286" y="244"/>
                    </a:cubicBezTo>
                    <a:cubicBezTo>
                      <a:pt x="286" y="244"/>
                      <a:pt x="286" y="244"/>
                      <a:pt x="286" y="244"/>
                    </a:cubicBezTo>
                    <a:cubicBezTo>
                      <a:pt x="286" y="244"/>
                      <a:pt x="286" y="245"/>
                      <a:pt x="286" y="245"/>
                    </a:cubicBezTo>
                    <a:cubicBezTo>
                      <a:pt x="286" y="245"/>
                      <a:pt x="286" y="245"/>
                      <a:pt x="286" y="245"/>
                    </a:cubicBezTo>
                    <a:moveTo>
                      <a:pt x="277" y="227"/>
                    </a:moveTo>
                    <a:cubicBezTo>
                      <a:pt x="277" y="227"/>
                      <a:pt x="277" y="227"/>
                      <a:pt x="277" y="226"/>
                    </a:cubicBezTo>
                    <a:cubicBezTo>
                      <a:pt x="278" y="226"/>
                      <a:pt x="278" y="228"/>
                      <a:pt x="277" y="228"/>
                    </a:cubicBezTo>
                    <a:cubicBezTo>
                      <a:pt x="277" y="228"/>
                      <a:pt x="277" y="227"/>
                      <a:pt x="277" y="227"/>
                    </a:cubicBezTo>
                    <a:cubicBezTo>
                      <a:pt x="277" y="227"/>
                      <a:pt x="277" y="227"/>
                      <a:pt x="277" y="227"/>
                    </a:cubicBezTo>
                    <a:moveTo>
                      <a:pt x="263" y="216"/>
                    </a:moveTo>
                    <a:cubicBezTo>
                      <a:pt x="263" y="216"/>
                      <a:pt x="263" y="216"/>
                      <a:pt x="263" y="215"/>
                    </a:cubicBezTo>
                    <a:cubicBezTo>
                      <a:pt x="263" y="216"/>
                      <a:pt x="263" y="216"/>
                      <a:pt x="263" y="216"/>
                    </a:cubicBezTo>
                    <a:cubicBezTo>
                      <a:pt x="263" y="216"/>
                      <a:pt x="263" y="216"/>
                      <a:pt x="263" y="216"/>
                    </a:cubicBezTo>
                    <a:cubicBezTo>
                      <a:pt x="263" y="216"/>
                      <a:pt x="262" y="216"/>
                      <a:pt x="262" y="216"/>
                    </a:cubicBezTo>
                    <a:cubicBezTo>
                      <a:pt x="262" y="216"/>
                      <a:pt x="262" y="216"/>
                      <a:pt x="262" y="216"/>
                    </a:cubicBezTo>
                    <a:cubicBezTo>
                      <a:pt x="262" y="216"/>
                      <a:pt x="262" y="216"/>
                      <a:pt x="262" y="216"/>
                    </a:cubicBezTo>
                    <a:cubicBezTo>
                      <a:pt x="262" y="216"/>
                      <a:pt x="262" y="216"/>
                      <a:pt x="262" y="216"/>
                    </a:cubicBezTo>
                    <a:cubicBezTo>
                      <a:pt x="262" y="216"/>
                      <a:pt x="263" y="216"/>
                      <a:pt x="263" y="216"/>
                    </a:cubicBezTo>
                    <a:moveTo>
                      <a:pt x="161" y="207"/>
                    </a:moveTo>
                    <a:cubicBezTo>
                      <a:pt x="161" y="207"/>
                      <a:pt x="160" y="206"/>
                      <a:pt x="159" y="206"/>
                    </a:cubicBezTo>
                    <a:cubicBezTo>
                      <a:pt x="160" y="206"/>
                      <a:pt x="160" y="206"/>
                      <a:pt x="160" y="206"/>
                    </a:cubicBezTo>
                    <a:cubicBezTo>
                      <a:pt x="161" y="206"/>
                      <a:pt x="162" y="207"/>
                      <a:pt x="162" y="207"/>
                    </a:cubicBezTo>
                    <a:cubicBezTo>
                      <a:pt x="162" y="207"/>
                      <a:pt x="162" y="207"/>
                      <a:pt x="161" y="207"/>
                    </a:cubicBezTo>
                    <a:moveTo>
                      <a:pt x="160" y="204"/>
                    </a:moveTo>
                    <a:cubicBezTo>
                      <a:pt x="159" y="204"/>
                      <a:pt x="159" y="203"/>
                      <a:pt x="159" y="202"/>
                    </a:cubicBezTo>
                    <a:cubicBezTo>
                      <a:pt x="159" y="202"/>
                      <a:pt x="160" y="203"/>
                      <a:pt x="160" y="204"/>
                    </a:cubicBezTo>
                    <a:moveTo>
                      <a:pt x="284" y="191"/>
                    </a:moveTo>
                    <a:cubicBezTo>
                      <a:pt x="284" y="191"/>
                      <a:pt x="284" y="191"/>
                      <a:pt x="285" y="191"/>
                    </a:cubicBezTo>
                    <a:cubicBezTo>
                      <a:pt x="285" y="191"/>
                      <a:pt x="285" y="191"/>
                      <a:pt x="285" y="191"/>
                    </a:cubicBezTo>
                    <a:cubicBezTo>
                      <a:pt x="285" y="191"/>
                      <a:pt x="285" y="191"/>
                      <a:pt x="285" y="191"/>
                    </a:cubicBezTo>
                    <a:cubicBezTo>
                      <a:pt x="284" y="191"/>
                      <a:pt x="284" y="191"/>
                      <a:pt x="284" y="191"/>
                    </a:cubicBezTo>
                    <a:moveTo>
                      <a:pt x="286" y="191"/>
                    </a:moveTo>
                    <a:cubicBezTo>
                      <a:pt x="286" y="191"/>
                      <a:pt x="286" y="191"/>
                      <a:pt x="286" y="191"/>
                    </a:cubicBezTo>
                    <a:cubicBezTo>
                      <a:pt x="286" y="191"/>
                      <a:pt x="286" y="190"/>
                      <a:pt x="286" y="190"/>
                    </a:cubicBezTo>
                    <a:cubicBezTo>
                      <a:pt x="287" y="190"/>
                      <a:pt x="287" y="190"/>
                      <a:pt x="287" y="190"/>
                    </a:cubicBezTo>
                    <a:cubicBezTo>
                      <a:pt x="287" y="191"/>
                      <a:pt x="287" y="191"/>
                      <a:pt x="287" y="191"/>
                    </a:cubicBezTo>
                    <a:cubicBezTo>
                      <a:pt x="287" y="191"/>
                      <a:pt x="286" y="191"/>
                      <a:pt x="286" y="191"/>
                    </a:cubicBezTo>
                    <a:cubicBezTo>
                      <a:pt x="286" y="191"/>
                      <a:pt x="286" y="191"/>
                      <a:pt x="286" y="191"/>
                    </a:cubicBezTo>
                    <a:cubicBezTo>
                      <a:pt x="286" y="191"/>
                      <a:pt x="286" y="191"/>
                      <a:pt x="286" y="191"/>
                    </a:cubicBezTo>
                    <a:moveTo>
                      <a:pt x="283" y="180"/>
                    </a:moveTo>
                    <a:cubicBezTo>
                      <a:pt x="283" y="180"/>
                      <a:pt x="283" y="180"/>
                      <a:pt x="283" y="179"/>
                    </a:cubicBezTo>
                    <a:cubicBezTo>
                      <a:pt x="284" y="180"/>
                      <a:pt x="284" y="180"/>
                      <a:pt x="284" y="180"/>
                    </a:cubicBezTo>
                    <a:cubicBezTo>
                      <a:pt x="284" y="180"/>
                      <a:pt x="283" y="180"/>
                      <a:pt x="283" y="180"/>
                    </a:cubicBezTo>
                    <a:moveTo>
                      <a:pt x="153" y="179"/>
                    </a:moveTo>
                    <a:cubicBezTo>
                      <a:pt x="153" y="179"/>
                      <a:pt x="153" y="179"/>
                      <a:pt x="153" y="179"/>
                    </a:cubicBezTo>
                    <a:cubicBezTo>
                      <a:pt x="153" y="178"/>
                      <a:pt x="152" y="178"/>
                      <a:pt x="152" y="177"/>
                    </a:cubicBezTo>
                    <a:cubicBezTo>
                      <a:pt x="152" y="177"/>
                      <a:pt x="153" y="177"/>
                      <a:pt x="153" y="179"/>
                    </a:cubicBezTo>
                    <a:cubicBezTo>
                      <a:pt x="153" y="178"/>
                      <a:pt x="153" y="178"/>
                      <a:pt x="153" y="178"/>
                    </a:cubicBezTo>
                    <a:cubicBezTo>
                      <a:pt x="153" y="178"/>
                      <a:pt x="153" y="179"/>
                      <a:pt x="153" y="179"/>
                    </a:cubicBezTo>
                    <a:cubicBezTo>
                      <a:pt x="153" y="179"/>
                      <a:pt x="153" y="179"/>
                      <a:pt x="153" y="179"/>
                    </a:cubicBezTo>
                    <a:moveTo>
                      <a:pt x="203" y="174"/>
                    </a:moveTo>
                    <a:cubicBezTo>
                      <a:pt x="204" y="174"/>
                      <a:pt x="206" y="173"/>
                      <a:pt x="207" y="173"/>
                    </a:cubicBezTo>
                    <a:cubicBezTo>
                      <a:pt x="207" y="173"/>
                      <a:pt x="207" y="173"/>
                      <a:pt x="207" y="174"/>
                    </a:cubicBezTo>
                    <a:cubicBezTo>
                      <a:pt x="207" y="174"/>
                      <a:pt x="207" y="174"/>
                      <a:pt x="207" y="174"/>
                    </a:cubicBezTo>
                    <a:cubicBezTo>
                      <a:pt x="207" y="174"/>
                      <a:pt x="207" y="174"/>
                      <a:pt x="206" y="174"/>
                    </a:cubicBezTo>
                    <a:cubicBezTo>
                      <a:pt x="206" y="174"/>
                      <a:pt x="207" y="174"/>
                      <a:pt x="207" y="175"/>
                    </a:cubicBezTo>
                    <a:cubicBezTo>
                      <a:pt x="206" y="174"/>
                      <a:pt x="205" y="174"/>
                      <a:pt x="205" y="174"/>
                    </a:cubicBezTo>
                    <a:cubicBezTo>
                      <a:pt x="204" y="174"/>
                      <a:pt x="204" y="174"/>
                      <a:pt x="203" y="174"/>
                    </a:cubicBezTo>
                    <a:moveTo>
                      <a:pt x="210" y="174"/>
                    </a:moveTo>
                    <a:cubicBezTo>
                      <a:pt x="209" y="173"/>
                      <a:pt x="208" y="174"/>
                      <a:pt x="208" y="173"/>
                    </a:cubicBezTo>
                    <a:cubicBezTo>
                      <a:pt x="208" y="172"/>
                      <a:pt x="208" y="172"/>
                      <a:pt x="208" y="172"/>
                    </a:cubicBezTo>
                    <a:cubicBezTo>
                      <a:pt x="209" y="173"/>
                      <a:pt x="210" y="173"/>
                      <a:pt x="210" y="174"/>
                    </a:cubicBezTo>
                    <a:moveTo>
                      <a:pt x="254" y="169"/>
                    </a:moveTo>
                    <a:cubicBezTo>
                      <a:pt x="254" y="168"/>
                      <a:pt x="254" y="168"/>
                      <a:pt x="254" y="168"/>
                    </a:cubicBezTo>
                    <a:cubicBezTo>
                      <a:pt x="254" y="168"/>
                      <a:pt x="255" y="168"/>
                      <a:pt x="255" y="169"/>
                    </a:cubicBezTo>
                    <a:cubicBezTo>
                      <a:pt x="255" y="169"/>
                      <a:pt x="255" y="168"/>
                      <a:pt x="255" y="168"/>
                    </a:cubicBezTo>
                    <a:cubicBezTo>
                      <a:pt x="254" y="168"/>
                      <a:pt x="254" y="169"/>
                      <a:pt x="254" y="169"/>
                    </a:cubicBezTo>
                    <a:moveTo>
                      <a:pt x="231" y="163"/>
                    </a:moveTo>
                    <a:cubicBezTo>
                      <a:pt x="231" y="163"/>
                      <a:pt x="230" y="163"/>
                      <a:pt x="230" y="163"/>
                    </a:cubicBezTo>
                    <a:cubicBezTo>
                      <a:pt x="230" y="163"/>
                      <a:pt x="230" y="163"/>
                      <a:pt x="231" y="163"/>
                    </a:cubicBezTo>
                    <a:cubicBezTo>
                      <a:pt x="231" y="163"/>
                      <a:pt x="231" y="163"/>
                      <a:pt x="232" y="163"/>
                    </a:cubicBezTo>
                    <a:cubicBezTo>
                      <a:pt x="232" y="163"/>
                      <a:pt x="231" y="163"/>
                      <a:pt x="231" y="163"/>
                    </a:cubicBezTo>
                    <a:moveTo>
                      <a:pt x="188" y="157"/>
                    </a:moveTo>
                    <a:cubicBezTo>
                      <a:pt x="188" y="157"/>
                      <a:pt x="188" y="156"/>
                      <a:pt x="189" y="156"/>
                    </a:cubicBezTo>
                    <a:cubicBezTo>
                      <a:pt x="188" y="156"/>
                      <a:pt x="187" y="159"/>
                      <a:pt x="189" y="160"/>
                    </a:cubicBezTo>
                    <a:cubicBezTo>
                      <a:pt x="188" y="163"/>
                      <a:pt x="187" y="164"/>
                      <a:pt x="186" y="164"/>
                    </a:cubicBezTo>
                    <a:cubicBezTo>
                      <a:pt x="185" y="164"/>
                      <a:pt x="184" y="164"/>
                      <a:pt x="183" y="163"/>
                    </a:cubicBezTo>
                    <a:cubicBezTo>
                      <a:pt x="183" y="162"/>
                      <a:pt x="183" y="160"/>
                      <a:pt x="183" y="159"/>
                    </a:cubicBezTo>
                    <a:cubicBezTo>
                      <a:pt x="183" y="159"/>
                      <a:pt x="183" y="159"/>
                      <a:pt x="183" y="159"/>
                    </a:cubicBezTo>
                    <a:cubicBezTo>
                      <a:pt x="184" y="159"/>
                      <a:pt x="184" y="160"/>
                      <a:pt x="184" y="160"/>
                    </a:cubicBezTo>
                    <a:cubicBezTo>
                      <a:pt x="185" y="160"/>
                      <a:pt x="185" y="159"/>
                      <a:pt x="185" y="158"/>
                    </a:cubicBezTo>
                    <a:cubicBezTo>
                      <a:pt x="185" y="158"/>
                      <a:pt x="186" y="159"/>
                      <a:pt x="186" y="159"/>
                    </a:cubicBezTo>
                    <a:cubicBezTo>
                      <a:pt x="187" y="159"/>
                      <a:pt x="187" y="158"/>
                      <a:pt x="188" y="157"/>
                    </a:cubicBezTo>
                    <a:cubicBezTo>
                      <a:pt x="188" y="157"/>
                      <a:pt x="186" y="157"/>
                      <a:pt x="186" y="157"/>
                    </a:cubicBezTo>
                    <a:cubicBezTo>
                      <a:pt x="186" y="156"/>
                      <a:pt x="187" y="156"/>
                      <a:pt x="187" y="156"/>
                    </a:cubicBezTo>
                    <a:cubicBezTo>
                      <a:pt x="187" y="156"/>
                      <a:pt x="187" y="156"/>
                      <a:pt x="187" y="156"/>
                    </a:cubicBezTo>
                    <a:cubicBezTo>
                      <a:pt x="187" y="156"/>
                      <a:pt x="187" y="157"/>
                      <a:pt x="188" y="157"/>
                    </a:cubicBezTo>
                    <a:moveTo>
                      <a:pt x="159" y="157"/>
                    </a:moveTo>
                    <a:cubicBezTo>
                      <a:pt x="161" y="157"/>
                      <a:pt x="162" y="156"/>
                      <a:pt x="163" y="155"/>
                    </a:cubicBezTo>
                    <a:cubicBezTo>
                      <a:pt x="163" y="155"/>
                      <a:pt x="163" y="155"/>
                      <a:pt x="163" y="155"/>
                    </a:cubicBezTo>
                    <a:cubicBezTo>
                      <a:pt x="163" y="155"/>
                      <a:pt x="164" y="155"/>
                      <a:pt x="164" y="155"/>
                    </a:cubicBezTo>
                    <a:cubicBezTo>
                      <a:pt x="164" y="155"/>
                      <a:pt x="164" y="155"/>
                      <a:pt x="164" y="155"/>
                    </a:cubicBezTo>
                    <a:cubicBezTo>
                      <a:pt x="164" y="155"/>
                      <a:pt x="164" y="155"/>
                      <a:pt x="164" y="155"/>
                    </a:cubicBezTo>
                    <a:cubicBezTo>
                      <a:pt x="165" y="156"/>
                      <a:pt x="165" y="156"/>
                      <a:pt x="166" y="156"/>
                    </a:cubicBezTo>
                    <a:cubicBezTo>
                      <a:pt x="166" y="156"/>
                      <a:pt x="166" y="155"/>
                      <a:pt x="167" y="155"/>
                    </a:cubicBezTo>
                    <a:cubicBezTo>
                      <a:pt x="169" y="155"/>
                      <a:pt x="168" y="157"/>
                      <a:pt x="169" y="159"/>
                    </a:cubicBezTo>
                    <a:cubicBezTo>
                      <a:pt x="169" y="159"/>
                      <a:pt x="168" y="159"/>
                      <a:pt x="168" y="160"/>
                    </a:cubicBezTo>
                    <a:cubicBezTo>
                      <a:pt x="168" y="161"/>
                      <a:pt x="169" y="160"/>
                      <a:pt x="169" y="161"/>
                    </a:cubicBezTo>
                    <a:cubicBezTo>
                      <a:pt x="169" y="161"/>
                      <a:pt x="169" y="161"/>
                      <a:pt x="169" y="161"/>
                    </a:cubicBezTo>
                    <a:cubicBezTo>
                      <a:pt x="169" y="161"/>
                      <a:pt x="168" y="161"/>
                      <a:pt x="168" y="161"/>
                    </a:cubicBezTo>
                    <a:cubicBezTo>
                      <a:pt x="167" y="161"/>
                      <a:pt x="167" y="161"/>
                      <a:pt x="166" y="161"/>
                    </a:cubicBezTo>
                    <a:cubicBezTo>
                      <a:pt x="166" y="161"/>
                      <a:pt x="165" y="161"/>
                      <a:pt x="165" y="161"/>
                    </a:cubicBezTo>
                    <a:cubicBezTo>
                      <a:pt x="164" y="162"/>
                      <a:pt x="165" y="162"/>
                      <a:pt x="165" y="163"/>
                    </a:cubicBezTo>
                    <a:cubicBezTo>
                      <a:pt x="165" y="163"/>
                      <a:pt x="165" y="163"/>
                      <a:pt x="165" y="163"/>
                    </a:cubicBezTo>
                    <a:cubicBezTo>
                      <a:pt x="165" y="163"/>
                      <a:pt x="165" y="163"/>
                      <a:pt x="165" y="163"/>
                    </a:cubicBezTo>
                    <a:cubicBezTo>
                      <a:pt x="165" y="163"/>
                      <a:pt x="165" y="163"/>
                      <a:pt x="165" y="163"/>
                    </a:cubicBezTo>
                    <a:cubicBezTo>
                      <a:pt x="166" y="163"/>
                      <a:pt x="166" y="163"/>
                      <a:pt x="166" y="164"/>
                    </a:cubicBezTo>
                    <a:cubicBezTo>
                      <a:pt x="166" y="164"/>
                      <a:pt x="165" y="164"/>
                      <a:pt x="165" y="164"/>
                    </a:cubicBezTo>
                    <a:cubicBezTo>
                      <a:pt x="165" y="164"/>
                      <a:pt x="165" y="164"/>
                      <a:pt x="165" y="164"/>
                    </a:cubicBezTo>
                    <a:cubicBezTo>
                      <a:pt x="165" y="164"/>
                      <a:pt x="165" y="164"/>
                      <a:pt x="164" y="164"/>
                    </a:cubicBezTo>
                    <a:cubicBezTo>
                      <a:pt x="164" y="164"/>
                      <a:pt x="163" y="164"/>
                      <a:pt x="163" y="164"/>
                    </a:cubicBezTo>
                    <a:cubicBezTo>
                      <a:pt x="163" y="164"/>
                      <a:pt x="163" y="164"/>
                      <a:pt x="163" y="164"/>
                    </a:cubicBezTo>
                    <a:cubicBezTo>
                      <a:pt x="164" y="165"/>
                      <a:pt x="165" y="166"/>
                      <a:pt x="166" y="168"/>
                    </a:cubicBezTo>
                    <a:cubicBezTo>
                      <a:pt x="166" y="168"/>
                      <a:pt x="166" y="168"/>
                      <a:pt x="166" y="168"/>
                    </a:cubicBezTo>
                    <a:cubicBezTo>
                      <a:pt x="166" y="168"/>
                      <a:pt x="166" y="168"/>
                      <a:pt x="166" y="168"/>
                    </a:cubicBezTo>
                    <a:cubicBezTo>
                      <a:pt x="166" y="168"/>
                      <a:pt x="166" y="168"/>
                      <a:pt x="166" y="168"/>
                    </a:cubicBezTo>
                    <a:cubicBezTo>
                      <a:pt x="167" y="168"/>
                      <a:pt x="167" y="168"/>
                      <a:pt x="167" y="168"/>
                    </a:cubicBezTo>
                    <a:cubicBezTo>
                      <a:pt x="167" y="169"/>
                      <a:pt x="167" y="169"/>
                      <a:pt x="167" y="169"/>
                    </a:cubicBezTo>
                    <a:cubicBezTo>
                      <a:pt x="167" y="169"/>
                      <a:pt x="168" y="169"/>
                      <a:pt x="168" y="169"/>
                    </a:cubicBezTo>
                    <a:cubicBezTo>
                      <a:pt x="168" y="169"/>
                      <a:pt x="168" y="169"/>
                      <a:pt x="168" y="169"/>
                    </a:cubicBezTo>
                    <a:cubicBezTo>
                      <a:pt x="169" y="169"/>
                      <a:pt x="169" y="169"/>
                      <a:pt x="169" y="169"/>
                    </a:cubicBezTo>
                    <a:cubicBezTo>
                      <a:pt x="169" y="169"/>
                      <a:pt x="169" y="169"/>
                      <a:pt x="169" y="169"/>
                    </a:cubicBezTo>
                    <a:cubicBezTo>
                      <a:pt x="168" y="172"/>
                      <a:pt x="170" y="174"/>
                      <a:pt x="171" y="175"/>
                    </a:cubicBezTo>
                    <a:cubicBezTo>
                      <a:pt x="170" y="177"/>
                      <a:pt x="171" y="179"/>
                      <a:pt x="172" y="179"/>
                    </a:cubicBezTo>
                    <a:cubicBezTo>
                      <a:pt x="172" y="179"/>
                      <a:pt x="172" y="179"/>
                      <a:pt x="172" y="179"/>
                    </a:cubicBezTo>
                    <a:cubicBezTo>
                      <a:pt x="173" y="179"/>
                      <a:pt x="173" y="179"/>
                      <a:pt x="173" y="179"/>
                    </a:cubicBezTo>
                    <a:cubicBezTo>
                      <a:pt x="173" y="179"/>
                      <a:pt x="173" y="180"/>
                      <a:pt x="174" y="180"/>
                    </a:cubicBezTo>
                    <a:cubicBezTo>
                      <a:pt x="173" y="180"/>
                      <a:pt x="172" y="180"/>
                      <a:pt x="172" y="181"/>
                    </a:cubicBezTo>
                    <a:cubicBezTo>
                      <a:pt x="172" y="181"/>
                      <a:pt x="173" y="181"/>
                      <a:pt x="173" y="181"/>
                    </a:cubicBezTo>
                    <a:cubicBezTo>
                      <a:pt x="173" y="181"/>
                      <a:pt x="174" y="182"/>
                      <a:pt x="174" y="182"/>
                    </a:cubicBezTo>
                    <a:cubicBezTo>
                      <a:pt x="174" y="185"/>
                      <a:pt x="175" y="187"/>
                      <a:pt x="176" y="189"/>
                    </a:cubicBezTo>
                    <a:cubicBezTo>
                      <a:pt x="175" y="189"/>
                      <a:pt x="174" y="189"/>
                      <a:pt x="174" y="189"/>
                    </a:cubicBezTo>
                    <a:cubicBezTo>
                      <a:pt x="173" y="189"/>
                      <a:pt x="172" y="189"/>
                      <a:pt x="172" y="189"/>
                    </a:cubicBezTo>
                    <a:cubicBezTo>
                      <a:pt x="171" y="189"/>
                      <a:pt x="170" y="189"/>
                      <a:pt x="169" y="189"/>
                    </a:cubicBezTo>
                    <a:cubicBezTo>
                      <a:pt x="168" y="189"/>
                      <a:pt x="167" y="189"/>
                      <a:pt x="166" y="188"/>
                    </a:cubicBezTo>
                    <a:cubicBezTo>
                      <a:pt x="166" y="187"/>
                      <a:pt x="165" y="187"/>
                      <a:pt x="164" y="187"/>
                    </a:cubicBezTo>
                    <a:cubicBezTo>
                      <a:pt x="164" y="187"/>
                      <a:pt x="164" y="187"/>
                      <a:pt x="164" y="187"/>
                    </a:cubicBezTo>
                    <a:cubicBezTo>
                      <a:pt x="163" y="187"/>
                      <a:pt x="163" y="186"/>
                      <a:pt x="162" y="186"/>
                    </a:cubicBezTo>
                    <a:cubicBezTo>
                      <a:pt x="163" y="185"/>
                      <a:pt x="161" y="182"/>
                      <a:pt x="162" y="181"/>
                    </a:cubicBezTo>
                    <a:cubicBezTo>
                      <a:pt x="163" y="182"/>
                      <a:pt x="162" y="182"/>
                      <a:pt x="162" y="182"/>
                    </a:cubicBezTo>
                    <a:cubicBezTo>
                      <a:pt x="163" y="180"/>
                      <a:pt x="162" y="177"/>
                      <a:pt x="165" y="177"/>
                    </a:cubicBezTo>
                    <a:cubicBezTo>
                      <a:pt x="165" y="177"/>
                      <a:pt x="165" y="177"/>
                      <a:pt x="165" y="177"/>
                    </a:cubicBezTo>
                    <a:cubicBezTo>
                      <a:pt x="165" y="177"/>
                      <a:pt x="164" y="177"/>
                      <a:pt x="163" y="177"/>
                    </a:cubicBezTo>
                    <a:cubicBezTo>
                      <a:pt x="163" y="177"/>
                      <a:pt x="163" y="177"/>
                      <a:pt x="163" y="177"/>
                    </a:cubicBezTo>
                    <a:cubicBezTo>
                      <a:pt x="162" y="176"/>
                      <a:pt x="162" y="174"/>
                      <a:pt x="161" y="173"/>
                    </a:cubicBezTo>
                    <a:cubicBezTo>
                      <a:pt x="159" y="171"/>
                      <a:pt x="158" y="171"/>
                      <a:pt x="157" y="169"/>
                    </a:cubicBezTo>
                    <a:cubicBezTo>
                      <a:pt x="157" y="169"/>
                      <a:pt x="157" y="169"/>
                      <a:pt x="157" y="169"/>
                    </a:cubicBezTo>
                    <a:cubicBezTo>
                      <a:pt x="157" y="168"/>
                      <a:pt x="156" y="168"/>
                      <a:pt x="156" y="167"/>
                    </a:cubicBezTo>
                    <a:cubicBezTo>
                      <a:pt x="156" y="167"/>
                      <a:pt x="156" y="167"/>
                      <a:pt x="156" y="167"/>
                    </a:cubicBezTo>
                    <a:cubicBezTo>
                      <a:pt x="157" y="167"/>
                      <a:pt x="157" y="167"/>
                      <a:pt x="157" y="167"/>
                    </a:cubicBezTo>
                    <a:cubicBezTo>
                      <a:pt x="157" y="166"/>
                      <a:pt x="157" y="166"/>
                      <a:pt x="157" y="166"/>
                    </a:cubicBezTo>
                    <a:cubicBezTo>
                      <a:pt x="157" y="166"/>
                      <a:pt x="156" y="166"/>
                      <a:pt x="156" y="166"/>
                    </a:cubicBezTo>
                    <a:cubicBezTo>
                      <a:pt x="156" y="166"/>
                      <a:pt x="156" y="166"/>
                      <a:pt x="156" y="166"/>
                    </a:cubicBezTo>
                    <a:cubicBezTo>
                      <a:pt x="156" y="166"/>
                      <a:pt x="156" y="166"/>
                      <a:pt x="156" y="166"/>
                    </a:cubicBezTo>
                    <a:cubicBezTo>
                      <a:pt x="156" y="165"/>
                      <a:pt x="155" y="165"/>
                      <a:pt x="154" y="165"/>
                    </a:cubicBezTo>
                    <a:cubicBezTo>
                      <a:pt x="154" y="163"/>
                      <a:pt x="155" y="162"/>
                      <a:pt x="155" y="160"/>
                    </a:cubicBezTo>
                    <a:cubicBezTo>
                      <a:pt x="156" y="160"/>
                      <a:pt x="156" y="160"/>
                      <a:pt x="156" y="160"/>
                    </a:cubicBezTo>
                    <a:cubicBezTo>
                      <a:pt x="156" y="160"/>
                      <a:pt x="157" y="160"/>
                      <a:pt x="157" y="160"/>
                    </a:cubicBezTo>
                    <a:cubicBezTo>
                      <a:pt x="157" y="160"/>
                      <a:pt x="157" y="159"/>
                      <a:pt x="158" y="159"/>
                    </a:cubicBezTo>
                    <a:cubicBezTo>
                      <a:pt x="158" y="159"/>
                      <a:pt x="158" y="159"/>
                      <a:pt x="158" y="159"/>
                    </a:cubicBezTo>
                    <a:cubicBezTo>
                      <a:pt x="158" y="159"/>
                      <a:pt x="158" y="159"/>
                      <a:pt x="157" y="159"/>
                    </a:cubicBezTo>
                    <a:cubicBezTo>
                      <a:pt x="158" y="159"/>
                      <a:pt x="158" y="159"/>
                      <a:pt x="158" y="159"/>
                    </a:cubicBezTo>
                    <a:cubicBezTo>
                      <a:pt x="158" y="159"/>
                      <a:pt x="158" y="159"/>
                      <a:pt x="158" y="159"/>
                    </a:cubicBezTo>
                    <a:cubicBezTo>
                      <a:pt x="158" y="159"/>
                      <a:pt x="158" y="159"/>
                      <a:pt x="159" y="159"/>
                    </a:cubicBezTo>
                    <a:cubicBezTo>
                      <a:pt x="159" y="159"/>
                      <a:pt x="159" y="159"/>
                      <a:pt x="159" y="159"/>
                    </a:cubicBezTo>
                    <a:cubicBezTo>
                      <a:pt x="159" y="158"/>
                      <a:pt x="159" y="158"/>
                      <a:pt x="159" y="157"/>
                    </a:cubicBezTo>
                    <a:cubicBezTo>
                      <a:pt x="159" y="157"/>
                      <a:pt x="159" y="157"/>
                      <a:pt x="159" y="157"/>
                    </a:cubicBezTo>
                    <a:moveTo>
                      <a:pt x="237" y="153"/>
                    </a:moveTo>
                    <a:cubicBezTo>
                      <a:pt x="237" y="153"/>
                      <a:pt x="237" y="153"/>
                      <a:pt x="237" y="153"/>
                    </a:cubicBezTo>
                    <a:cubicBezTo>
                      <a:pt x="237" y="154"/>
                      <a:pt x="237" y="154"/>
                      <a:pt x="236" y="154"/>
                    </a:cubicBezTo>
                    <a:cubicBezTo>
                      <a:pt x="236" y="154"/>
                      <a:pt x="236" y="154"/>
                      <a:pt x="236" y="153"/>
                    </a:cubicBezTo>
                    <a:cubicBezTo>
                      <a:pt x="236" y="153"/>
                      <a:pt x="236" y="153"/>
                      <a:pt x="237" y="153"/>
                    </a:cubicBezTo>
                    <a:moveTo>
                      <a:pt x="220" y="155"/>
                    </a:moveTo>
                    <a:cubicBezTo>
                      <a:pt x="219" y="154"/>
                      <a:pt x="221" y="153"/>
                      <a:pt x="222" y="153"/>
                    </a:cubicBezTo>
                    <a:cubicBezTo>
                      <a:pt x="222" y="153"/>
                      <a:pt x="223" y="153"/>
                      <a:pt x="223" y="154"/>
                    </a:cubicBezTo>
                    <a:cubicBezTo>
                      <a:pt x="223" y="154"/>
                      <a:pt x="223" y="154"/>
                      <a:pt x="223" y="154"/>
                    </a:cubicBezTo>
                    <a:cubicBezTo>
                      <a:pt x="223" y="154"/>
                      <a:pt x="223" y="154"/>
                      <a:pt x="223" y="154"/>
                    </a:cubicBezTo>
                    <a:cubicBezTo>
                      <a:pt x="222" y="154"/>
                      <a:pt x="222" y="154"/>
                      <a:pt x="222" y="155"/>
                    </a:cubicBezTo>
                    <a:cubicBezTo>
                      <a:pt x="222" y="155"/>
                      <a:pt x="221" y="155"/>
                      <a:pt x="221" y="156"/>
                    </a:cubicBezTo>
                    <a:cubicBezTo>
                      <a:pt x="221" y="156"/>
                      <a:pt x="221" y="156"/>
                      <a:pt x="221" y="156"/>
                    </a:cubicBezTo>
                    <a:cubicBezTo>
                      <a:pt x="221" y="156"/>
                      <a:pt x="221" y="156"/>
                      <a:pt x="221" y="156"/>
                    </a:cubicBezTo>
                    <a:cubicBezTo>
                      <a:pt x="221" y="156"/>
                      <a:pt x="221" y="156"/>
                      <a:pt x="221" y="156"/>
                    </a:cubicBezTo>
                    <a:cubicBezTo>
                      <a:pt x="221" y="156"/>
                      <a:pt x="220" y="156"/>
                      <a:pt x="220" y="156"/>
                    </a:cubicBezTo>
                    <a:cubicBezTo>
                      <a:pt x="221" y="157"/>
                      <a:pt x="220" y="158"/>
                      <a:pt x="221" y="159"/>
                    </a:cubicBezTo>
                    <a:cubicBezTo>
                      <a:pt x="220" y="159"/>
                      <a:pt x="220" y="158"/>
                      <a:pt x="219" y="158"/>
                    </a:cubicBezTo>
                    <a:cubicBezTo>
                      <a:pt x="218" y="157"/>
                      <a:pt x="218" y="157"/>
                      <a:pt x="218" y="157"/>
                    </a:cubicBezTo>
                    <a:cubicBezTo>
                      <a:pt x="219" y="157"/>
                      <a:pt x="219" y="156"/>
                      <a:pt x="219" y="156"/>
                    </a:cubicBezTo>
                    <a:cubicBezTo>
                      <a:pt x="219" y="155"/>
                      <a:pt x="219" y="155"/>
                      <a:pt x="219" y="155"/>
                    </a:cubicBezTo>
                    <a:cubicBezTo>
                      <a:pt x="220" y="155"/>
                      <a:pt x="220" y="155"/>
                      <a:pt x="220" y="155"/>
                    </a:cubicBezTo>
                    <a:moveTo>
                      <a:pt x="251" y="151"/>
                    </a:moveTo>
                    <a:cubicBezTo>
                      <a:pt x="251" y="151"/>
                      <a:pt x="251" y="150"/>
                      <a:pt x="250" y="150"/>
                    </a:cubicBezTo>
                    <a:cubicBezTo>
                      <a:pt x="250" y="150"/>
                      <a:pt x="251" y="150"/>
                      <a:pt x="251" y="149"/>
                    </a:cubicBezTo>
                    <a:cubicBezTo>
                      <a:pt x="252" y="149"/>
                      <a:pt x="251" y="150"/>
                      <a:pt x="251" y="151"/>
                    </a:cubicBezTo>
                    <a:moveTo>
                      <a:pt x="265" y="148"/>
                    </a:moveTo>
                    <a:cubicBezTo>
                      <a:pt x="265" y="148"/>
                      <a:pt x="265" y="147"/>
                      <a:pt x="265" y="147"/>
                    </a:cubicBezTo>
                    <a:cubicBezTo>
                      <a:pt x="265" y="147"/>
                      <a:pt x="265" y="147"/>
                      <a:pt x="265" y="147"/>
                    </a:cubicBezTo>
                    <a:cubicBezTo>
                      <a:pt x="265" y="147"/>
                      <a:pt x="266" y="147"/>
                      <a:pt x="266" y="148"/>
                    </a:cubicBezTo>
                    <a:cubicBezTo>
                      <a:pt x="265" y="148"/>
                      <a:pt x="265" y="148"/>
                      <a:pt x="265" y="148"/>
                    </a:cubicBezTo>
                    <a:moveTo>
                      <a:pt x="264" y="146"/>
                    </a:moveTo>
                    <a:cubicBezTo>
                      <a:pt x="264" y="146"/>
                      <a:pt x="264" y="146"/>
                      <a:pt x="264" y="145"/>
                    </a:cubicBezTo>
                    <a:cubicBezTo>
                      <a:pt x="264" y="145"/>
                      <a:pt x="264" y="145"/>
                      <a:pt x="264" y="145"/>
                    </a:cubicBezTo>
                    <a:cubicBezTo>
                      <a:pt x="264" y="145"/>
                      <a:pt x="265" y="145"/>
                      <a:pt x="265" y="146"/>
                    </a:cubicBezTo>
                    <a:cubicBezTo>
                      <a:pt x="265" y="146"/>
                      <a:pt x="264" y="146"/>
                      <a:pt x="265" y="146"/>
                    </a:cubicBezTo>
                    <a:cubicBezTo>
                      <a:pt x="265" y="146"/>
                      <a:pt x="265" y="146"/>
                      <a:pt x="264" y="146"/>
                    </a:cubicBezTo>
                    <a:moveTo>
                      <a:pt x="262" y="147"/>
                    </a:moveTo>
                    <a:cubicBezTo>
                      <a:pt x="261" y="147"/>
                      <a:pt x="262" y="146"/>
                      <a:pt x="262" y="145"/>
                    </a:cubicBezTo>
                    <a:cubicBezTo>
                      <a:pt x="262" y="145"/>
                      <a:pt x="262" y="145"/>
                      <a:pt x="262" y="145"/>
                    </a:cubicBezTo>
                    <a:cubicBezTo>
                      <a:pt x="262" y="145"/>
                      <a:pt x="263" y="145"/>
                      <a:pt x="263" y="145"/>
                    </a:cubicBezTo>
                    <a:cubicBezTo>
                      <a:pt x="263" y="146"/>
                      <a:pt x="262" y="147"/>
                      <a:pt x="262" y="147"/>
                    </a:cubicBezTo>
                    <a:moveTo>
                      <a:pt x="246" y="145"/>
                    </a:moveTo>
                    <a:cubicBezTo>
                      <a:pt x="246" y="145"/>
                      <a:pt x="246" y="145"/>
                      <a:pt x="246" y="145"/>
                    </a:cubicBezTo>
                    <a:cubicBezTo>
                      <a:pt x="246" y="145"/>
                      <a:pt x="246" y="145"/>
                      <a:pt x="246" y="145"/>
                    </a:cubicBezTo>
                    <a:cubicBezTo>
                      <a:pt x="246" y="145"/>
                      <a:pt x="246" y="145"/>
                      <a:pt x="246" y="145"/>
                    </a:cubicBezTo>
                    <a:cubicBezTo>
                      <a:pt x="246" y="145"/>
                      <a:pt x="246" y="145"/>
                      <a:pt x="247" y="145"/>
                    </a:cubicBezTo>
                    <a:cubicBezTo>
                      <a:pt x="247" y="145"/>
                      <a:pt x="246" y="145"/>
                      <a:pt x="246" y="145"/>
                    </a:cubicBezTo>
                    <a:moveTo>
                      <a:pt x="240" y="147"/>
                    </a:moveTo>
                    <a:cubicBezTo>
                      <a:pt x="241" y="147"/>
                      <a:pt x="241" y="147"/>
                      <a:pt x="241" y="147"/>
                    </a:cubicBezTo>
                    <a:cubicBezTo>
                      <a:pt x="241" y="146"/>
                      <a:pt x="240" y="146"/>
                      <a:pt x="240" y="145"/>
                    </a:cubicBezTo>
                    <a:cubicBezTo>
                      <a:pt x="240" y="145"/>
                      <a:pt x="240" y="144"/>
                      <a:pt x="241" y="144"/>
                    </a:cubicBezTo>
                    <a:cubicBezTo>
                      <a:pt x="240" y="143"/>
                      <a:pt x="240" y="143"/>
                      <a:pt x="239" y="143"/>
                    </a:cubicBezTo>
                    <a:cubicBezTo>
                      <a:pt x="239" y="142"/>
                      <a:pt x="240" y="142"/>
                      <a:pt x="240" y="142"/>
                    </a:cubicBezTo>
                    <a:cubicBezTo>
                      <a:pt x="240" y="142"/>
                      <a:pt x="240" y="142"/>
                      <a:pt x="240" y="143"/>
                    </a:cubicBezTo>
                    <a:cubicBezTo>
                      <a:pt x="240" y="143"/>
                      <a:pt x="241" y="143"/>
                      <a:pt x="242" y="144"/>
                    </a:cubicBezTo>
                    <a:cubicBezTo>
                      <a:pt x="242" y="144"/>
                      <a:pt x="241" y="144"/>
                      <a:pt x="241" y="145"/>
                    </a:cubicBezTo>
                    <a:cubicBezTo>
                      <a:pt x="241" y="148"/>
                      <a:pt x="245" y="147"/>
                      <a:pt x="245" y="149"/>
                    </a:cubicBezTo>
                    <a:cubicBezTo>
                      <a:pt x="245" y="149"/>
                      <a:pt x="245" y="149"/>
                      <a:pt x="245" y="149"/>
                    </a:cubicBezTo>
                    <a:cubicBezTo>
                      <a:pt x="245" y="149"/>
                      <a:pt x="244" y="149"/>
                      <a:pt x="244" y="149"/>
                    </a:cubicBezTo>
                    <a:cubicBezTo>
                      <a:pt x="242" y="148"/>
                      <a:pt x="240" y="148"/>
                      <a:pt x="239" y="146"/>
                    </a:cubicBezTo>
                    <a:cubicBezTo>
                      <a:pt x="240" y="147"/>
                      <a:pt x="240" y="147"/>
                      <a:pt x="240" y="147"/>
                    </a:cubicBezTo>
                    <a:moveTo>
                      <a:pt x="264" y="143"/>
                    </a:moveTo>
                    <a:cubicBezTo>
                      <a:pt x="263" y="143"/>
                      <a:pt x="263" y="142"/>
                      <a:pt x="262" y="141"/>
                    </a:cubicBezTo>
                    <a:cubicBezTo>
                      <a:pt x="262" y="141"/>
                      <a:pt x="262" y="141"/>
                      <a:pt x="263" y="141"/>
                    </a:cubicBezTo>
                    <a:cubicBezTo>
                      <a:pt x="263" y="141"/>
                      <a:pt x="263" y="142"/>
                      <a:pt x="264" y="142"/>
                    </a:cubicBezTo>
                    <a:cubicBezTo>
                      <a:pt x="264" y="142"/>
                      <a:pt x="264" y="142"/>
                      <a:pt x="264" y="142"/>
                    </a:cubicBezTo>
                    <a:cubicBezTo>
                      <a:pt x="264" y="142"/>
                      <a:pt x="264" y="142"/>
                      <a:pt x="265" y="142"/>
                    </a:cubicBezTo>
                    <a:cubicBezTo>
                      <a:pt x="264" y="142"/>
                      <a:pt x="264" y="142"/>
                      <a:pt x="264" y="143"/>
                    </a:cubicBezTo>
                    <a:moveTo>
                      <a:pt x="147" y="151"/>
                    </a:moveTo>
                    <a:cubicBezTo>
                      <a:pt x="147" y="150"/>
                      <a:pt x="147" y="150"/>
                      <a:pt x="147" y="150"/>
                    </a:cubicBezTo>
                    <a:cubicBezTo>
                      <a:pt x="148" y="149"/>
                      <a:pt x="148" y="146"/>
                      <a:pt x="149" y="145"/>
                    </a:cubicBezTo>
                    <a:cubicBezTo>
                      <a:pt x="149" y="144"/>
                      <a:pt x="148" y="145"/>
                      <a:pt x="149" y="144"/>
                    </a:cubicBezTo>
                    <a:cubicBezTo>
                      <a:pt x="149" y="144"/>
                      <a:pt x="149" y="144"/>
                      <a:pt x="149" y="143"/>
                    </a:cubicBezTo>
                    <a:cubicBezTo>
                      <a:pt x="149" y="143"/>
                      <a:pt x="149" y="143"/>
                      <a:pt x="149" y="142"/>
                    </a:cubicBezTo>
                    <a:cubicBezTo>
                      <a:pt x="149" y="140"/>
                      <a:pt x="150" y="140"/>
                      <a:pt x="152" y="139"/>
                    </a:cubicBezTo>
                    <a:cubicBezTo>
                      <a:pt x="151" y="141"/>
                      <a:pt x="149" y="140"/>
                      <a:pt x="149" y="142"/>
                    </a:cubicBezTo>
                    <a:cubicBezTo>
                      <a:pt x="149" y="142"/>
                      <a:pt x="150" y="143"/>
                      <a:pt x="150" y="143"/>
                    </a:cubicBezTo>
                    <a:cubicBezTo>
                      <a:pt x="150" y="144"/>
                      <a:pt x="149" y="144"/>
                      <a:pt x="149" y="144"/>
                    </a:cubicBezTo>
                    <a:cubicBezTo>
                      <a:pt x="149" y="145"/>
                      <a:pt x="150" y="144"/>
                      <a:pt x="150" y="145"/>
                    </a:cubicBezTo>
                    <a:cubicBezTo>
                      <a:pt x="149" y="146"/>
                      <a:pt x="148" y="148"/>
                      <a:pt x="148" y="150"/>
                    </a:cubicBezTo>
                    <a:cubicBezTo>
                      <a:pt x="148" y="150"/>
                      <a:pt x="147" y="150"/>
                      <a:pt x="147" y="150"/>
                    </a:cubicBezTo>
                    <a:cubicBezTo>
                      <a:pt x="147" y="150"/>
                      <a:pt x="147" y="151"/>
                      <a:pt x="147" y="151"/>
                    </a:cubicBezTo>
                    <a:moveTo>
                      <a:pt x="261" y="139"/>
                    </a:moveTo>
                    <a:cubicBezTo>
                      <a:pt x="260" y="139"/>
                      <a:pt x="259" y="138"/>
                      <a:pt x="260" y="138"/>
                    </a:cubicBezTo>
                    <a:cubicBezTo>
                      <a:pt x="260" y="137"/>
                      <a:pt x="260" y="137"/>
                      <a:pt x="260" y="137"/>
                    </a:cubicBezTo>
                    <a:cubicBezTo>
                      <a:pt x="261" y="137"/>
                      <a:pt x="262" y="137"/>
                      <a:pt x="262" y="138"/>
                    </a:cubicBezTo>
                    <a:cubicBezTo>
                      <a:pt x="262" y="138"/>
                      <a:pt x="261" y="139"/>
                      <a:pt x="261" y="139"/>
                    </a:cubicBezTo>
                    <a:cubicBezTo>
                      <a:pt x="261" y="139"/>
                      <a:pt x="261" y="139"/>
                      <a:pt x="261" y="139"/>
                    </a:cubicBezTo>
                    <a:moveTo>
                      <a:pt x="152" y="139"/>
                    </a:moveTo>
                    <a:cubicBezTo>
                      <a:pt x="152" y="139"/>
                      <a:pt x="152" y="139"/>
                      <a:pt x="152" y="139"/>
                    </a:cubicBezTo>
                    <a:cubicBezTo>
                      <a:pt x="154" y="138"/>
                      <a:pt x="153" y="135"/>
                      <a:pt x="155" y="135"/>
                    </a:cubicBezTo>
                    <a:cubicBezTo>
                      <a:pt x="155" y="135"/>
                      <a:pt x="155" y="135"/>
                      <a:pt x="155" y="135"/>
                    </a:cubicBezTo>
                    <a:cubicBezTo>
                      <a:pt x="154" y="135"/>
                      <a:pt x="154" y="136"/>
                      <a:pt x="154" y="138"/>
                    </a:cubicBezTo>
                    <a:cubicBezTo>
                      <a:pt x="153" y="138"/>
                      <a:pt x="153" y="139"/>
                      <a:pt x="152" y="139"/>
                    </a:cubicBezTo>
                    <a:moveTo>
                      <a:pt x="278" y="136"/>
                    </a:moveTo>
                    <a:cubicBezTo>
                      <a:pt x="278" y="135"/>
                      <a:pt x="278" y="133"/>
                      <a:pt x="277" y="132"/>
                    </a:cubicBezTo>
                    <a:cubicBezTo>
                      <a:pt x="278" y="132"/>
                      <a:pt x="277" y="132"/>
                      <a:pt x="277" y="132"/>
                    </a:cubicBezTo>
                    <a:cubicBezTo>
                      <a:pt x="277" y="132"/>
                      <a:pt x="278" y="132"/>
                      <a:pt x="278" y="132"/>
                    </a:cubicBezTo>
                    <a:cubicBezTo>
                      <a:pt x="279" y="132"/>
                      <a:pt x="278" y="134"/>
                      <a:pt x="279" y="136"/>
                    </a:cubicBezTo>
                    <a:cubicBezTo>
                      <a:pt x="279" y="136"/>
                      <a:pt x="279" y="136"/>
                      <a:pt x="279" y="136"/>
                    </a:cubicBezTo>
                    <a:cubicBezTo>
                      <a:pt x="278" y="136"/>
                      <a:pt x="278" y="136"/>
                      <a:pt x="278" y="136"/>
                    </a:cubicBezTo>
                    <a:moveTo>
                      <a:pt x="259" y="133"/>
                    </a:moveTo>
                    <a:cubicBezTo>
                      <a:pt x="259" y="133"/>
                      <a:pt x="258" y="133"/>
                      <a:pt x="257" y="133"/>
                    </a:cubicBezTo>
                    <a:cubicBezTo>
                      <a:pt x="257" y="132"/>
                      <a:pt x="258" y="131"/>
                      <a:pt x="257" y="131"/>
                    </a:cubicBezTo>
                    <a:cubicBezTo>
                      <a:pt x="257" y="130"/>
                      <a:pt x="255" y="130"/>
                      <a:pt x="255" y="130"/>
                    </a:cubicBezTo>
                    <a:cubicBezTo>
                      <a:pt x="255" y="129"/>
                      <a:pt x="255" y="129"/>
                      <a:pt x="255" y="129"/>
                    </a:cubicBezTo>
                    <a:cubicBezTo>
                      <a:pt x="255" y="130"/>
                      <a:pt x="256" y="130"/>
                      <a:pt x="256" y="130"/>
                    </a:cubicBezTo>
                    <a:cubicBezTo>
                      <a:pt x="257" y="130"/>
                      <a:pt x="257" y="130"/>
                      <a:pt x="257" y="130"/>
                    </a:cubicBezTo>
                    <a:cubicBezTo>
                      <a:pt x="258" y="131"/>
                      <a:pt x="257" y="133"/>
                      <a:pt x="260" y="133"/>
                    </a:cubicBezTo>
                    <a:cubicBezTo>
                      <a:pt x="260" y="133"/>
                      <a:pt x="260" y="133"/>
                      <a:pt x="260" y="133"/>
                    </a:cubicBezTo>
                    <a:cubicBezTo>
                      <a:pt x="260" y="133"/>
                      <a:pt x="260" y="133"/>
                      <a:pt x="259" y="133"/>
                    </a:cubicBezTo>
                    <a:moveTo>
                      <a:pt x="156" y="134"/>
                    </a:moveTo>
                    <a:cubicBezTo>
                      <a:pt x="155" y="134"/>
                      <a:pt x="155" y="133"/>
                      <a:pt x="155" y="133"/>
                    </a:cubicBezTo>
                    <a:cubicBezTo>
                      <a:pt x="155" y="132"/>
                      <a:pt x="154" y="131"/>
                      <a:pt x="153" y="131"/>
                    </a:cubicBezTo>
                    <a:cubicBezTo>
                      <a:pt x="153" y="129"/>
                      <a:pt x="154" y="128"/>
                      <a:pt x="154" y="127"/>
                    </a:cubicBezTo>
                    <a:cubicBezTo>
                      <a:pt x="155" y="126"/>
                      <a:pt x="156" y="126"/>
                      <a:pt x="157" y="126"/>
                    </a:cubicBezTo>
                    <a:cubicBezTo>
                      <a:pt x="156" y="127"/>
                      <a:pt x="155" y="127"/>
                      <a:pt x="154" y="128"/>
                    </a:cubicBezTo>
                    <a:cubicBezTo>
                      <a:pt x="154" y="128"/>
                      <a:pt x="154" y="130"/>
                      <a:pt x="153" y="130"/>
                    </a:cubicBezTo>
                    <a:cubicBezTo>
                      <a:pt x="153" y="131"/>
                      <a:pt x="154" y="131"/>
                      <a:pt x="154" y="132"/>
                    </a:cubicBezTo>
                    <a:cubicBezTo>
                      <a:pt x="154" y="132"/>
                      <a:pt x="155" y="132"/>
                      <a:pt x="155" y="132"/>
                    </a:cubicBezTo>
                    <a:cubicBezTo>
                      <a:pt x="155" y="132"/>
                      <a:pt x="155" y="131"/>
                      <a:pt x="155" y="131"/>
                    </a:cubicBezTo>
                    <a:cubicBezTo>
                      <a:pt x="155" y="132"/>
                      <a:pt x="155" y="132"/>
                      <a:pt x="155" y="132"/>
                    </a:cubicBezTo>
                    <a:cubicBezTo>
                      <a:pt x="155" y="133"/>
                      <a:pt x="155" y="133"/>
                      <a:pt x="155" y="134"/>
                    </a:cubicBezTo>
                    <a:cubicBezTo>
                      <a:pt x="156" y="134"/>
                      <a:pt x="156" y="134"/>
                      <a:pt x="156" y="134"/>
                    </a:cubicBezTo>
                    <a:cubicBezTo>
                      <a:pt x="156" y="134"/>
                      <a:pt x="156" y="134"/>
                      <a:pt x="156" y="134"/>
                    </a:cubicBezTo>
                    <a:moveTo>
                      <a:pt x="290" y="124"/>
                    </a:moveTo>
                    <a:cubicBezTo>
                      <a:pt x="282" y="124"/>
                      <a:pt x="282" y="124"/>
                      <a:pt x="282" y="124"/>
                    </a:cubicBezTo>
                    <a:cubicBezTo>
                      <a:pt x="283" y="124"/>
                      <a:pt x="283" y="125"/>
                      <a:pt x="284" y="125"/>
                    </a:cubicBezTo>
                    <a:cubicBezTo>
                      <a:pt x="284" y="125"/>
                      <a:pt x="284" y="125"/>
                      <a:pt x="284" y="125"/>
                    </a:cubicBezTo>
                    <a:cubicBezTo>
                      <a:pt x="283" y="125"/>
                      <a:pt x="283" y="125"/>
                      <a:pt x="282" y="125"/>
                    </a:cubicBezTo>
                    <a:cubicBezTo>
                      <a:pt x="282" y="124"/>
                      <a:pt x="282" y="124"/>
                      <a:pt x="282" y="124"/>
                    </a:cubicBezTo>
                    <a:cubicBezTo>
                      <a:pt x="233" y="124"/>
                      <a:pt x="233" y="124"/>
                      <a:pt x="233" y="124"/>
                    </a:cubicBezTo>
                    <a:cubicBezTo>
                      <a:pt x="232" y="125"/>
                      <a:pt x="231" y="126"/>
                      <a:pt x="230" y="127"/>
                    </a:cubicBezTo>
                    <a:cubicBezTo>
                      <a:pt x="230" y="125"/>
                      <a:pt x="232" y="125"/>
                      <a:pt x="232" y="124"/>
                    </a:cubicBezTo>
                    <a:cubicBezTo>
                      <a:pt x="221" y="124"/>
                      <a:pt x="221" y="124"/>
                      <a:pt x="221" y="124"/>
                    </a:cubicBezTo>
                    <a:cubicBezTo>
                      <a:pt x="221" y="124"/>
                      <a:pt x="221" y="124"/>
                      <a:pt x="221" y="124"/>
                    </a:cubicBezTo>
                    <a:cubicBezTo>
                      <a:pt x="221" y="125"/>
                      <a:pt x="222" y="124"/>
                      <a:pt x="222" y="125"/>
                    </a:cubicBezTo>
                    <a:cubicBezTo>
                      <a:pt x="221" y="124"/>
                      <a:pt x="220" y="124"/>
                      <a:pt x="219" y="124"/>
                    </a:cubicBezTo>
                    <a:cubicBezTo>
                      <a:pt x="219" y="124"/>
                      <a:pt x="219" y="124"/>
                      <a:pt x="219" y="124"/>
                    </a:cubicBezTo>
                    <a:cubicBezTo>
                      <a:pt x="165" y="124"/>
                      <a:pt x="165" y="124"/>
                      <a:pt x="165" y="124"/>
                    </a:cubicBezTo>
                    <a:cubicBezTo>
                      <a:pt x="164" y="124"/>
                      <a:pt x="164" y="124"/>
                      <a:pt x="165" y="125"/>
                    </a:cubicBezTo>
                    <a:cubicBezTo>
                      <a:pt x="164" y="125"/>
                      <a:pt x="164" y="125"/>
                      <a:pt x="164" y="125"/>
                    </a:cubicBezTo>
                    <a:cubicBezTo>
                      <a:pt x="163" y="125"/>
                      <a:pt x="163" y="125"/>
                      <a:pt x="163" y="125"/>
                    </a:cubicBezTo>
                    <a:cubicBezTo>
                      <a:pt x="162" y="125"/>
                      <a:pt x="162" y="125"/>
                      <a:pt x="162" y="125"/>
                    </a:cubicBezTo>
                    <a:cubicBezTo>
                      <a:pt x="162" y="125"/>
                      <a:pt x="162" y="125"/>
                      <a:pt x="162" y="125"/>
                    </a:cubicBezTo>
                    <a:cubicBezTo>
                      <a:pt x="163" y="124"/>
                      <a:pt x="164" y="124"/>
                      <a:pt x="165" y="124"/>
                    </a:cubicBezTo>
                    <a:cubicBezTo>
                      <a:pt x="145" y="124"/>
                      <a:pt x="145" y="124"/>
                      <a:pt x="145" y="124"/>
                    </a:cubicBezTo>
                    <a:cubicBezTo>
                      <a:pt x="145" y="124"/>
                      <a:pt x="145" y="124"/>
                      <a:pt x="145" y="124"/>
                    </a:cubicBezTo>
                    <a:cubicBezTo>
                      <a:pt x="146" y="124"/>
                      <a:pt x="147" y="124"/>
                      <a:pt x="147" y="124"/>
                    </a:cubicBezTo>
                    <a:cubicBezTo>
                      <a:pt x="149" y="124"/>
                      <a:pt x="152" y="124"/>
                      <a:pt x="154" y="126"/>
                    </a:cubicBezTo>
                    <a:cubicBezTo>
                      <a:pt x="152" y="125"/>
                      <a:pt x="150" y="125"/>
                      <a:pt x="148" y="124"/>
                    </a:cubicBezTo>
                    <a:cubicBezTo>
                      <a:pt x="147" y="125"/>
                      <a:pt x="146" y="124"/>
                      <a:pt x="145" y="125"/>
                    </a:cubicBezTo>
                    <a:cubicBezTo>
                      <a:pt x="145" y="150"/>
                      <a:pt x="145" y="150"/>
                      <a:pt x="145" y="150"/>
                    </a:cubicBezTo>
                    <a:cubicBezTo>
                      <a:pt x="145" y="150"/>
                      <a:pt x="145" y="149"/>
                      <a:pt x="145" y="149"/>
                    </a:cubicBezTo>
                    <a:cubicBezTo>
                      <a:pt x="146" y="149"/>
                      <a:pt x="145" y="150"/>
                      <a:pt x="145" y="150"/>
                    </a:cubicBezTo>
                    <a:cubicBezTo>
                      <a:pt x="145" y="150"/>
                      <a:pt x="145" y="150"/>
                      <a:pt x="145" y="150"/>
                    </a:cubicBezTo>
                    <a:cubicBezTo>
                      <a:pt x="145" y="151"/>
                      <a:pt x="145" y="151"/>
                      <a:pt x="145" y="151"/>
                    </a:cubicBezTo>
                    <a:cubicBezTo>
                      <a:pt x="145" y="151"/>
                      <a:pt x="145" y="151"/>
                      <a:pt x="145" y="151"/>
                    </a:cubicBezTo>
                    <a:cubicBezTo>
                      <a:pt x="145" y="151"/>
                      <a:pt x="145" y="151"/>
                      <a:pt x="145" y="151"/>
                    </a:cubicBezTo>
                    <a:cubicBezTo>
                      <a:pt x="145" y="151"/>
                      <a:pt x="145" y="151"/>
                      <a:pt x="145" y="151"/>
                    </a:cubicBezTo>
                    <a:cubicBezTo>
                      <a:pt x="145" y="151"/>
                      <a:pt x="145" y="151"/>
                      <a:pt x="145" y="151"/>
                    </a:cubicBezTo>
                    <a:cubicBezTo>
                      <a:pt x="145" y="236"/>
                      <a:pt x="145" y="236"/>
                      <a:pt x="145" y="236"/>
                    </a:cubicBezTo>
                    <a:cubicBezTo>
                      <a:pt x="145" y="236"/>
                      <a:pt x="145" y="237"/>
                      <a:pt x="146" y="237"/>
                    </a:cubicBezTo>
                    <a:cubicBezTo>
                      <a:pt x="146" y="237"/>
                      <a:pt x="146" y="237"/>
                      <a:pt x="146" y="237"/>
                    </a:cubicBezTo>
                    <a:cubicBezTo>
                      <a:pt x="147" y="240"/>
                      <a:pt x="148" y="242"/>
                      <a:pt x="150" y="243"/>
                    </a:cubicBezTo>
                    <a:cubicBezTo>
                      <a:pt x="150" y="244"/>
                      <a:pt x="150" y="244"/>
                      <a:pt x="150" y="244"/>
                    </a:cubicBezTo>
                    <a:cubicBezTo>
                      <a:pt x="152" y="244"/>
                      <a:pt x="152" y="246"/>
                      <a:pt x="152" y="248"/>
                    </a:cubicBezTo>
                    <a:cubicBezTo>
                      <a:pt x="152" y="248"/>
                      <a:pt x="152" y="248"/>
                      <a:pt x="152" y="248"/>
                    </a:cubicBezTo>
                    <a:cubicBezTo>
                      <a:pt x="152" y="248"/>
                      <a:pt x="152" y="248"/>
                      <a:pt x="152" y="248"/>
                    </a:cubicBezTo>
                    <a:cubicBezTo>
                      <a:pt x="152" y="248"/>
                      <a:pt x="152" y="248"/>
                      <a:pt x="152" y="248"/>
                    </a:cubicBezTo>
                    <a:cubicBezTo>
                      <a:pt x="151" y="248"/>
                      <a:pt x="151" y="248"/>
                      <a:pt x="151" y="248"/>
                    </a:cubicBezTo>
                    <a:cubicBezTo>
                      <a:pt x="152" y="249"/>
                      <a:pt x="153" y="251"/>
                      <a:pt x="153" y="252"/>
                    </a:cubicBezTo>
                    <a:cubicBezTo>
                      <a:pt x="165" y="252"/>
                      <a:pt x="165" y="252"/>
                      <a:pt x="165" y="252"/>
                    </a:cubicBezTo>
                    <a:cubicBezTo>
                      <a:pt x="165" y="252"/>
                      <a:pt x="166" y="252"/>
                      <a:pt x="166" y="252"/>
                    </a:cubicBezTo>
                    <a:cubicBezTo>
                      <a:pt x="167" y="252"/>
                      <a:pt x="168" y="252"/>
                      <a:pt x="168" y="251"/>
                    </a:cubicBezTo>
                    <a:cubicBezTo>
                      <a:pt x="171" y="250"/>
                      <a:pt x="174" y="249"/>
                      <a:pt x="176" y="248"/>
                    </a:cubicBezTo>
                    <a:cubicBezTo>
                      <a:pt x="176" y="246"/>
                      <a:pt x="177" y="245"/>
                      <a:pt x="179" y="245"/>
                    </a:cubicBezTo>
                    <a:cubicBezTo>
                      <a:pt x="179" y="245"/>
                      <a:pt x="179" y="245"/>
                      <a:pt x="179" y="245"/>
                    </a:cubicBezTo>
                    <a:cubicBezTo>
                      <a:pt x="180" y="245"/>
                      <a:pt x="181" y="244"/>
                      <a:pt x="182" y="244"/>
                    </a:cubicBezTo>
                    <a:cubicBezTo>
                      <a:pt x="182" y="244"/>
                      <a:pt x="183" y="244"/>
                      <a:pt x="183" y="244"/>
                    </a:cubicBezTo>
                    <a:cubicBezTo>
                      <a:pt x="183" y="244"/>
                      <a:pt x="184" y="244"/>
                      <a:pt x="184" y="243"/>
                    </a:cubicBezTo>
                    <a:cubicBezTo>
                      <a:pt x="183" y="243"/>
                      <a:pt x="183" y="243"/>
                      <a:pt x="183" y="243"/>
                    </a:cubicBezTo>
                    <a:cubicBezTo>
                      <a:pt x="183" y="242"/>
                      <a:pt x="184" y="242"/>
                      <a:pt x="184" y="242"/>
                    </a:cubicBezTo>
                    <a:cubicBezTo>
                      <a:pt x="185" y="242"/>
                      <a:pt x="185" y="242"/>
                      <a:pt x="185" y="242"/>
                    </a:cubicBezTo>
                    <a:cubicBezTo>
                      <a:pt x="185" y="242"/>
                      <a:pt x="185" y="242"/>
                      <a:pt x="186" y="242"/>
                    </a:cubicBezTo>
                    <a:cubicBezTo>
                      <a:pt x="186" y="242"/>
                      <a:pt x="186" y="242"/>
                      <a:pt x="186" y="242"/>
                    </a:cubicBezTo>
                    <a:cubicBezTo>
                      <a:pt x="187" y="241"/>
                      <a:pt x="186" y="240"/>
                      <a:pt x="188" y="239"/>
                    </a:cubicBezTo>
                    <a:cubicBezTo>
                      <a:pt x="188" y="239"/>
                      <a:pt x="190" y="239"/>
                      <a:pt x="190" y="239"/>
                    </a:cubicBezTo>
                    <a:cubicBezTo>
                      <a:pt x="189" y="237"/>
                      <a:pt x="190" y="235"/>
                      <a:pt x="191" y="234"/>
                    </a:cubicBezTo>
                    <a:cubicBezTo>
                      <a:pt x="191" y="234"/>
                      <a:pt x="191" y="235"/>
                      <a:pt x="191" y="235"/>
                    </a:cubicBezTo>
                    <a:cubicBezTo>
                      <a:pt x="191" y="235"/>
                      <a:pt x="191" y="235"/>
                      <a:pt x="191" y="235"/>
                    </a:cubicBezTo>
                    <a:cubicBezTo>
                      <a:pt x="192" y="233"/>
                      <a:pt x="194" y="232"/>
                      <a:pt x="194" y="229"/>
                    </a:cubicBezTo>
                    <a:cubicBezTo>
                      <a:pt x="192" y="229"/>
                      <a:pt x="192" y="227"/>
                      <a:pt x="191" y="226"/>
                    </a:cubicBezTo>
                    <a:cubicBezTo>
                      <a:pt x="191" y="226"/>
                      <a:pt x="190" y="226"/>
                      <a:pt x="190" y="226"/>
                    </a:cubicBezTo>
                    <a:cubicBezTo>
                      <a:pt x="187" y="226"/>
                      <a:pt x="185" y="224"/>
                      <a:pt x="185" y="221"/>
                    </a:cubicBezTo>
                    <a:cubicBezTo>
                      <a:pt x="184" y="220"/>
                      <a:pt x="184" y="220"/>
                      <a:pt x="184" y="220"/>
                    </a:cubicBezTo>
                    <a:cubicBezTo>
                      <a:pt x="185" y="220"/>
                      <a:pt x="185" y="219"/>
                      <a:pt x="185" y="218"/>
                    </a:cubicBezTo>
                    <a:cubicBezTo>
                      <a:pt x="184" y="219"/>
                      <a:pt x="183" y="221"/>
                      <a:pt x="182" y="221"/>
                    </a:cubicBezTo>
                    <a:cubicBezTo>
                      <a:pt x="182" y="222"/>
                      <a:pt x="181" y="222"/>
                      <a:pt x="180" y="223"/>
                    </a:cubicBezTo>
                    <a:cubicBezTo>
                      <a:pt x="181" y="224"/>
                      <a:pt x="181" y="224"/>
                      <a:pt x="181" y="224"/>
                    </a:cubicBezTo>
                    <a:cubicBezTo>
                      <a:pt x="180" y="224"/>
                      <a:pt x="180" y="224"/>
                      <a:pt x="180" y="224"/>
                    </a:cubicBezTo>
                    <a:cubicBezTo>
                      <a:pt x="180" y="224"/>
                      <a:pt x="180" y="224"/>
                      <a:pt x="179" y="224"/>
                    </a:cubicBezTo>
                    <a:cubicBezTo>
                      <a:pt x="179" y="225"/>
                      <a:pt x="179" y="225"/>
                      <a:pt x="178" y="225"/>
                    </a:cubicBezTo>
                    <a:cubicBezTo>
                      <a:pt x="178" y="225"/>
                      <a:pt x="177" y="225"/>
                      <a:pt x="177" y="225"/>
                    </a:cubicBezTo>
                    <a:cubicBezTo>
                      <a:pt x="176" y="225"/>
                      <a:pt x="176" y="225"/>
                      <a:pt x="176" y="225"/>
                    </a:cubicBezTo>
                    <a:cubicBezTo>
                      <a:pt x="176" y="225"/>
                      <a:pt x="175" y="225"/>
                      <a:pt x="175" y="225"/>
                    </a:cubicBezTo>
                    <a:cubicBezTo>
                      <a:pt x="175" y="225"/>
                      <a:pt x="175" y="225"/>
                      <a:pt x="174" y="225"/>
                    </a:cubicBezTo>
                    <a:cubicBezTo>
                      <a:pt x="174" y="225"/>
                      <a:pt x="174" y="225"/>
                      <a:pt x="173" y="225"/>
                    </a:cubicBezTo>
                    <a:cubicBezTo>
                      <a:pt x="173" y="224"/>
                      <a:pt x="173" y="225"/>
                      <a:pt x="172" y="224"/>
                    </a:cubicBezTo>
                    <a:cubicBezTo>
                      <a:pt x="173" y="223"/>
                      <a:pt x="172" y="221"/>
                      <a:pt x="172" y="220"/>
                    </a:cubicBezTo>
                    <a:cubicBezTo>
                      <a:pt x="172" y="220"/>
                      <a:pt x="172" y="219"/>
                      <a:pt x="171" y="219"/>
                    </a:cubicBezTo>
                    <a:cubicBezTo>
                      <a:pt x="171" y="219"/>
                      <a:pt x="171" y="219"/>
                      <a:pt x="171" y="219"/>
                    </a:cubicBezTo>
                    <a:cubicBezTo>
                      <a:pt x="171" y="220"/>
                      <a:pt x="171" y="222"/>
                      <a:pt x="171" y="223"/>
                    </a:cubicBezTo>
                    <a:cubicBezTo>
                      <a:pt x="170" y="222"/>
                      <a:pt x="169" y="220"/>
                      <a:pt x="168" y="219"/>
                    </a:cubicBezTo>
                    <a:cubicBezTo>
                      <a:pt x="169" y="218"/>
                      <a:pt x="167" y="216"/>
                      <a:pt x="166" y="215"/>
                    </a:cubicBezTo>
                    <a:cubicBezTo>
                      <a:pt x="167" y="215"/>
                      <a:pt x="167" y="215"/>
                      <a:pt x="167" y="215"/>
                    </a:cubicBezTo>
                    <a:cubicBezTo>
                      <a:pt x="164" y="215"/>
                      <a:pt x="164" y="213"/>
                      <a:pt x="163" y="211"/>
                    </a:cubicBezTo>
                    <a:cubicBezTo>
                      <a:pt x="163" y="211"/>
                      <a:pt x="162" y="211"/>
                      <a:pt x="162" y="210"/>
                    </a:cubicBezTo>
                    <a:cubicBezTo>
                      <a:pt x="162" y="210"/>
                      <a:pt x="162" y="210"/>
                      <a:pt x="162" y="210"/>
                    </a:cubicBezTo>
                    <a:cubicBezTo>
                      <a:pt x="162" y="210"/>
                      <a:pt x="163" y="210"/>
                      <a:pt x="163" y="210"/>
                    </a:cubicBezTo>
                    <a:cubicBezTo>
                      <a:pt x="163" y="210"/>
                      <a:pt x="163" y="210"/>
                      <a:pt x="163" y="210"/>
                    </a:cubicBezTo>
                    <a:cubicBezTo>
                      <a:pt x="163" y="210"/>
                      <a:pt x="163" y="210"/>
                      <a:pt x="163" y="210"/>
                    </a:cubicBezTo>
                    <a:cubicBezTo>
                      <a:pt x="163" y="209"/>
                      <a:pt x="163" y="208"/>
                      <a:pt x="164" y="208"/>
                    </a:cubicBezTo>
                    <a:cubicBezTo>
                      <a:pt x="164" y="208"/>
                      <a:pt x="164" y="208"/>
                      <a:pt x="165" y="208"/>
                    </a:cubicBezTo>
                    <a:cubicBezTo>
                      <a:pt x="165" y="208"/>
                      <a:pt x="165" y="208"/>
                      <a:pt x="165" y="208"/>
                    </a:cubicBezTo>
                    <a:cubicBezTo>
                      <a:pt x="165" y="208"/>
                      <a:pt x="165" y="207"/>
                      <a:pt x="165" y="207"/>
                    </a:cubicBezTo>
                    <a:cubicBezTo>
                      <a:pt x="166" y="208"/>
                      <a:pt x="166" y="208"/>
                      <a:pt x="167" y="208"/>
                    </a:cubicBezTo>
                    <a:cubicBezTo>
                      <a:pt x="167" y="208"/>
                      <a:pt x="167" y="208"/>
                      <a:pt x="167" y="208"/>
                    </a:cubicBezTo>
                    <a:cubicBezTo>
                      <a:pt x="167" y="208"/>
                      <a:pt x="167" y="208"/>
                      <a:pt x="168" y="208"/>
                    </a:cubicBezTo>
                    <a:cubicBezTo>
                      <a:pt x="168" y="209"/>
                      <a:pt x="169" y="210"/>
                      <a:pt x="169" y="211"/>
                    </a:cubicBezTo>
                    <a:cubicBezTo>
                      <a:pt x="169" y="211"/>
                      <a:pt x="170" y="211"/>
                      <a:pt x="170" y="212"/>
                    </a:cubicBezTo>
                    <a:cubicBezTo>
                      <a:pt x="170" y="212"/>
                      <a:pt x="170" y="212"/>
                      <a:pt x="170" y="212"/>
                    </a:cubicBezTo>
                    <a:cubicBezTo>
                      <a:pt x="171" y="212"/>
                      <a:pt x="171" y="214"/>
                      <a:pt x="171" y="214"/>
                    </a:cubicBezTo>
                    <a:cubicBezTo>
                      <a:pt x="172" y="214"/>
                      <a:pt x="172" y="214"/>
                      <a:pt x="172" y="214"/>
                    </a:cubicBezTo>
                    <a:cubicBezTo>
                      <a:pt x="173" y="214"/>
                      <a:pt x="174" y="215"/>
                      <a:pt x="175" y="215"/>
                    </a:cubicBezTo>
                    <a:cubicBezTo>
                      <a:pt x="175" y="215"/>
                      <a:pt x="175" y="215"/>
                      <a:pt x="175" y="216"/>
                    </a:cubicBezTo>
                    <a:cubicBezTo>
                      <a:pt x="176" y="217"/>
                      <a:pt x="179" y="217"/>
                      <a:pt x="181" y="218"/>
                    </a:cubicBezTo>
                    <a:cubicBezTo>
                      <a:pt x="182" y="218"/>
                      <a:pt x="183" y="216"/>
                      <a:pt x="184" y="216"/>
                    </a:cubicBezTo>
                    <a:cubicBezTo>
                      <a:pt x="184" y="216"/>
                      <a:pt x="184" y="216"/>
                      <a:pt x="184" y="216"/>
                    </a:cubicBezTo>
                    <a:cubicBezTo>
                      <a:pt x="186" y="216"/>
                      <a:pt x="186" y="219"/>
                      <a:pt x="187" y="220"/>
                    </a:cubicBezTo>
                    <a:cubicBezTo>
                      <a:pt x="188" y="220"/>
                      <a:pt x="188" y="220"/>
                      <a:pt x="188" y="220"/>
                    </a:cubicBezTo>
                    <a:cubicBezTo>
                      <a:pt x="188" y="220"/>
                      <a:pt x="189" y="220"/>
                      <a:pt x="189" y="220"/>
                    </a:cubicBezTo>
                    <a:cubicBezTo>
                      <a:pt x="189" y="220"/>
                      <a:pt x="189" y="220"/>
                      <a:pt x="190" y="220"/>
                    </a:cubicBezTo>
                    <a:cubicBezTo>
                      <a:pt x="190" y="220"/>
                      <a:pt x="190" y="220"/>
                      <a:pt x="190" y="220"/>
                    </a:cubicBezTo>
                    <a:cubicBezTo>
                      <a:pt x="191" y="221"/>
                      <a:pt x="194" y="221"/>
                      <a:pt x="196" y="222"/>
                    </a:cubicBezTo>
                    <a:cubicBezTo>
                      <a:pt x="196" y="221"/>
                      <a:pt x="196" y="221"/>
                      <a:pt x="196" y="221"/>
                    </a:cubicBezTo>
                    <a:cubicBezTo>
                      <a:pt x="196" y="222"/>
                      <a:pt x="197" y="222"/>
                      <a:pt x="198" y="222"/>
                    </a:cubicBezTo>
                    <a:cubicBezTo>
                      <a:pt x="198" y="222"/>
                      <a:pt x="198" y="222"/>
                      <a:pt x="198" y="222"/>
                    </a:cubicBezTo>
                    <a:cubicBezTo>
                      <a:pt x="198" y="222"/>
                      <a:pt x="198" y="222"/>
                      <a:pt x="198" y="222"/>
                    </a:cubicBezTo>
                    <a:cubicBezTo>
                      <a:pt x="199" y="222"/>
                      <a:pt x="199" y="222"/>
                      <a:pt x="199" y="222"/>
                    </a:cubicBezTo>
                    <a:cubicBezTo>
                      <a:pt x="199" y="222"/>
                      <a:pt x="199" y="222"/>
                      <a:pt x="199" y="222"/>
                    </a:cubicBezTo>
                    <a:cubicBezTo>
                      <a:pt x="200" y="221"/>
                      <a:pt x="202" y="222"/>
                      <a:pt x="203" y="221"/>
                    </a:cubicBezTo>
                    <a:cubicBezTo>
                      <a:pt x="204" y="221"/>
                      <a:pt x="204" y="221"/>
                      <a:pt x="205" y="221"/>
                    </a:cubicBezTo>
                    <a:cubicBezTo>
                      <a:pt x="206" y="221"/>
                      <a:pt x="206" y="221"/>
                      <a:pt x="207" y="221"/>
                    </a:cubicBezTo>
                    <a:cubicBezTo>
                      <a:pt x="208" y="221"/>
                      <a:pt x="209" y="221"/>
                      <a:pt x="210" y="221"/>
                    </a:cubicBezTo>
                    <a:cubicBezTo>
                      <a:pt x="210" y="221"/>
                      <a:pt x="210" y="221"/>
                      <a:pt x="210" y="221"/>
                    </a:cubicBezTo>
                    <a:cubicBezTo>
                      <a:pt x="211" y="221"/>
                      <a:pt x="211" y="222"/>
                      <a:pt x="211" y="222"/>
                    </a:cubicBezTo>
                    <a:cubicBezTo>
                      <a:pt x="211" y="222"/>
                      <a:pt x="211" y="222"/>
                      <a:pt x="211" y="222"/>
                    </a:cubicBezTo>
                    <a:cubicBezTo>
                      <a:pt x="212" y="222"/>
                      <a:pt x="212" y="222"/>
                      <a:pt x="212" y="222"/>
                    </a:cubicBezTo>
                    <a:cubicBezTo>
                      <a:pt x="213" y="223"/>
                      <a:pt x="213" y="225"/>
                      <a:pt x="213" y="225"/>
                    </a:cubicBezTo>
                    <a:cubicBezTo>
                      <a:pt x="213" y="225"/>
                      <a:pt x="213" y="225"/>
                      <a:pt x="214" y="225"/>
                    </a:cubicBezTo>
                    <a:cubicBezTo>
                      <a:pt x="214" y="225"/>
                      <a:pt x="215" y="225"/>
                      <a:pt x="215" y="226"/>
                    </a:cubicBezTo>
                    <a:cubicBezTo>
                      <a:pt x="216" y="226"/>
                      <a:pt x="216" y="225"/>
                      <a:pt x="217" y="225"/>
                    </a:cubicBezTo>
                    <a:cubicBezTo>
                      <a:pt x="217" y="225"/>
                      <a:pt x="217" y="225"/>
                      <a:pt x="217" y="225"/>
                    </a:cubicBezTo>
                    <a:cubicBezTo>
                      <a:pt x="216" y="226"/>
                      <a:pt x="216" y="226"/>
                      <a:pt x="216" y="227"/>
                    </a:cubicBezTo>
                    <a:cubicBezTo>
                      <a:pt x="217" y="227"/>
                      <a:pt x="217" y="228"/>
                      <a:pt x="219" y="228"/>
                    </a:cubicBezTo>
                    <a:cubicBezTo>
                      <a:pt x="219" y="228"/>
                      <a:pt x="219" y="228"/>
                      <a:pt x="219" y="228"/>
                    </a:cubicBezTo>
                    <a:cubicBezTo>
                      <a:pt x="219" y="228"/>
                      <a:pt x="220" y="228"/>
                      <a:pt x="220" y="228"/>
                    </a:cubicBezTo>
                    <a:cubicBezTo>
                      <a:pt x="221" y="228"/>
                      <a:pt x="221" y="228"/>
                      <a:pt x="222" y="228"/>
                    </a:cubicBezTo>
                    <a:cubicBezTo>
                      <a:pt x="222" y="228"/>
                      <a:pt x="222" y="228"/>
                      <a:pt x="222" y="228"/>
                    </a:cubicBezTo>
                    <a:cubicBezTo>
                      <a:pt x="221" y="229"/>
                      <a:pt x="220" y="230"/>
                      <a:pt x="218" y="230"/>
                    </a:cubicBezTo>
                    <a:cubicBezTo>
                      <a:pt x="218" y="229"/>
                      <a:pt x="218" y="229"/>
                      <a:pt x="218" y="229"/>
                    </a:cubicBezTo>
                    <a:cubicBezTo>
                      <a:pt x="218" y="229"/>
                      <a:pt x="217" y="229"/>
                      <a:pt x="217" y="229"/>
                    </a:cubicBezTo>
                    <a:cubicBezTo>
                      <a:pt x="218" y="230"/>
                      <a:pt x="218" y="231"/>
                      <a:pt x="219" y="231"/>
                    </a:cubicBezTo>
                    <a:cubicBezTo>
                      <a:pt x="220" y="232"/>
                      <a:pt x="221" y="234"/>
                      <a:pt x="223" y="234"/>
                    </a:cubicBezTo>
                    <a:cubicBezTo>
                      <a:pt x="223" y="234"/>
                      <a:pt x="223" y="234"/>
                      <a:pt x="223" y="234"/>
                    </a:cubicBezTo>
                    <a:cubicBezTo>
                      <a:pt x="224" y="234"/>
                      <a:pt x="226" y="233"/>
                      <a:pt x="226" y="232"/>
                    </a:cubicBezTo>
                    <a:cubicBezTo>
                      <a:pt x="226" y="231"/>
                      <a:pt x="226" y="230"/>
                      <a:pt x="226" y="229"/>
                    </a:cubicBezTo>
                    <a:cubicBezTo>
                      <a:pt x="226" y="229"/>
                      <a:pt x="227" y="229"/>
                      <a:pt x="227" y="229"/>
                    </a:cubicBezTo>
                    <a:cubicBezTo>
                      <a:pt x="227" y="229"/>
                      <a:pt x="228" y="229"/>
                      <a:pt x="228" y="229"/>
                    </a:cubicBezTo>
                    <a:cubicBezTo>
                      <a:pt x="228" y="230"/>
                      <a:pt x="227" y="230"/>
                      <a:pt x="227" y="230"/>
                    </a:cubicBezTo>
                    <a:cubicBezTo>
                      <a:pt x="227" y="231"/>
                      <a:pt x="227" y="231"/>
                      <a:pt x="227" y="231"/>
                    </a:cubicBezTo>
                    <a:cubicBezTo>
                      <a:pt x="227" y="231"/>
                      <a:pt x="227" y="231"/>
                      <a:pt x="227" y="231"/>
                    </a:cubicBezTo>
                    <a:cubicBezTo>
                      <a:pt x="227" y="231"/>
                      <a:pt x="227" y="231"/>
                      <a:pt x="227" y="231"/>
                    </a:cubicBezTo>
                    <a:cubicBezTo>
                      <a:pt x="228" y="231"/>
                      <a:pt x="228" y="231"/>
                      <a:pt x="228" y="231"/>
                    </a:cubicBezTo>
                    <a:cubicBezTo>
                      <a:pt x="228" y="231"/>
                      <a:pt x="228" y="231"/>
                      <a:pt x="228" y="231"/>
                    </a:cubicBezTo>
                    <a:cubicBezTo>
                      <a:pt x="228" y="232"/>
                      <a:pt x="227" y="231"/>
                      <a:pt x="227" y="232"/>
                    </a:cubicBezTo>
                    <a:cubicBezTo>
                      <a:pt x="228" y="233"/>
                      <a:pt x="228" y="235"/>
                      <a:pt x="228" y="236"/>
                    </a:cubicBezTo>
                    <a:cubicBezTo>
                      <a:pt x="228" y="238"/>
                      <a:pt x="229" y="239"/>
                      <a:pt x="229" y="239"/>
                    </a:cubicBezTo>
                    <a:cubicBezTo>
                      <a:pt x="229" y="239"/>
                      <a:pt x="228" y="239"/>
                      <a:pt x="228" y="240"/>
                    </a:cubicBezTo>
                    <a:cubicBezTo>
                      <a:pt x="229" y="240"/>
                      <a:pt x="229" y="240"/>
                      <a:pt x="229" y="241"/>
                    </a:cubicBezTo>
                    <a:cubicBezTo>
                      <a:pt x="229" y="241"/>
                      <a:pt x="229" y="241"/>
                      <a:pt x="229" y="241"/>
                    </a:cubicBezTo>
                    <a:cubicBezTo>
                      <a:pt x="230" y="244"/>
                      <a:pt x="231" y="248"/>
                      <a:pt x="233" y="251"/>
                    </a:cubicBezTo>
                    <a:cubicBezTo>
                      <a:pt x="233" y="251"/>
                      <a:pt x="233" y="252"/>
                      <a:pt x="234" y="252"/>
                    </a:cubicBezTo>
                    <a:cubicBezTo>
                      <a:pt x="248" y="252"/>
                      <a:pt x="248" y="252"/>
                      <a:pt x="248" y="252"/>
                    </a:cubicBezTo>
                    <a:cubicBezTo>
                      <a:pt x="248" y="250"/>
                      <a:pt x="247" y="248"/>
                      <a:pt x="249" y="247"/>
                    </a:cubicBezTo>
                    <a:cubicBezTo>
                      <a:pt x="249" y="247"/>
                      <a:pt x="249" y="247"/>
                      <a:pt x="250" y="247"/>
                    </a:cubicBezTo>
                    <a:cubicBezTo>
                      <a:pt x="250" y="247"/>
                      <a:pt x="250" y="247"/>
                      <a:pt x="250" y="247"/>
                    </a:cubicBezTo>
                    <a:cubicBezTo>
                      <a:pt x="250" y="247"/>
                      <a:pt x="250" y="246"/>
                      <a:pt x="251" y="246"/>
                    </a:cubicBezTo>
                    <a:cubicBezTo>
                      <a:pt x="251" y="246"/>
                      <a:pt x="251" y="246"/>
                      <a:pt x="251" y="246"/>
                    </a:cubicBezTo>
                    <a:cubicBezTo>
                      <a:pt x="252" y="246"/>
                      <a:pt x="252" y="246"/>
                      <a:pt x="252" y="246"/>
                    </a:cubicBezTo>
                    <a:cubicBezTo>
                      <a:pt x="253" y="245"/>
                      <a:pt x="253" y="245"/>
                      <a:pt x="253" y="244"/>
                    </a:cubicBezTo>
                    <a:cubicBezTo>
                      <a:pt x="256" y="242"/>
                      <a:pt x="258" y="239"/>
                      <a:pt x="260" y="237"/>
                    </a:cubicBezTo>
                    <a:cubicBezTo>
                      <a:pt x="260" y="237"/>
                      <a:pt x="260" y="237"/>
                      <a:pt x="260" y="237"/>
                    </a:cubicBezTo>
                    <a:cubicBezTo>
                      <a:pt x="260" y="237"/>
                      <a:pt x="260" y="237"/>
                      <a:pt x="260" y="237"/>
                    </a:cubicBezTo>
                    <a:cubicBezTo>
                      <a:pt x="260" y="237"/>
                      <a:pt x="260" y="237"/>
                      <a:pt x="259" y="237"/>
                    </a:cubicBezTo>
                    <a:cubicBezTo>
                      <a:pt x="259" y="237"/>
                      <a:pt x="259" y="237"/>
                      <a:pt x="259" y="237"/>
                    </a:cubicBezTo>
                    <a:cubicBezTo>
                      <a:pt x="259" y="236"/>
                      <a:pt x="260" y="236"/>
                      <a:pt x="260" y="236"/>
                    </a:cubicBezTo>
                    <a:cubicBezTo>
                      <a:pt x="261" y="237"/>
                      <a:pt x="261" y="237"/>
                      <a:pt x="261" y="237"/>
                    </a:cubicBezTo>
                    <a:cubicBezTo>
                      <a:pt x="262" y="236"/>
                      <a:pt x="263" y="235"/>
                      <a:pt x="264" y="233"/>
                    </a:cubicBezTo>
                    <a:cubicBezTo>
                      <a:pt x="263" y="232"/>
                      <a:pt x="264" y="231"/>
                      <a:pt x="266" y="231"/>
                    </a:cubicBezTo>
                    <a:cubicBezTo>
                      <a:pt x="266" y="230"/>
                      <a:pt x="266" y="229"/>
                      <a:pt x="266" y="229"/>
                    </a:cubicBezTo>
                    <a:cubicBezTo>
                      <a:pt x="267" y="229"/>
                      <a:pt x="266" y="230"/>
                      <a:pt x="267" y="231"/>
                    </a:cubicBezTo>
                    <a:cubicBezTo>
                      <a:pt x="267" y="231"/>
                      <a:pt x="267" y="231"/>
                      <a:pt x="267" y="231"/>
                    </a:cubicBezTo>
                    <a:cubicBezTo>
                      <a:pt x="267" y="231"/>
                      <a:pt x="268" y="230"/>
                      <a:pt x="268" y="230"/>
                    </a:cubicBezTo>
                    <a:cubicBezTo>
                      <a:pt x="268" y="231"/>
                      <a:pt x="268" y="231"/>
                      <a:pt x="269" y="231"/>
                    </a:cubicBezTo>
                    <a:cubicBezTo>
                      <a:pt x="269" y="231"/>
                      <a:pt x="269" y="230"/>
                      <a:pt x="269" y="230"/>
                    </a:cubicBezTo>
                    <a:cubicBezTo>
                      <a:pt x="269" y="230"/>
                      <a:pt x="269" y="230"/>
                      <a:pt x="269" y="230"/>
                    </a:cubicBezTo>
                    <a:cubicBezTo>
                      <a:pt x="269" y="230"/>
                      <a:pt x="269" y="231"/>
                      <a:pt x="269" y="231"/>
                    </a:cubicBezTo>
                    <a:cubicBezTo>
                      <a:pt x="270" y="230"/>
                      <a:pt x="270" y="230"/>
                      <a:pt x="270" y="230"/>
                    </a:cubicBezTo>
                    <a:cubicBezTo>
                      <a:pt x="270" y="230"/>
                      <a:pt x="270" y="230"/>
                      <a:pt x="270" y="230"/>
                    </a:cubicBezTo>
                    <a:cubicBezTo>
                      <a:pt x="270" y="230"/>
                      <a:pt x="270" y="230"/>
                      <a:pt x="271" y="230"/>
                    </a:cubicBezTo>
                    <a:cubicBezTo>
                      <a:pt x="271" y="230"/>
                      <a:pt x="271" y="230"/>
                      <a:pt x="271" y="230"/>
                    </a:cubicBezTo>
                    <a:cubicBezTo>
                      <a:pt x="271" y="230"/>
                      <a:pt x="270" y="229"/>
                      <a:pt x="271" y="229"/>
                    </a:cubicBezTo>
                    <a:cubicBezTo>
                      <a:pt x="271" y="229"/>
                      <a:pt x="271" y="230"/>
                      <a:pt x="271" y="230"/>
                    </a:cubicBezTo>
                    <a:cubicBezTo>
                      <a:pt x="272" y="229"/>
                      <a:pt x="272" y="229"/>
                      <a:pt x="272" y="229"/>
                    </a:cubicBezTo>
                    <a:cubicBezTo>
                      <a:pt x="272" y="230"/>
                      <a:pt x="271" y="230"/>
                      <a:pt x="272" y="230"/>
                    </a:cubicBezTo>
                    <a:cubicBezTo>
                      <a:pt x="272" y="230"/>
                      <a:pt x="272" y="230"/>
                      <a:pt x="272" y="229"/>
                    </a:cubicBezTo>
                    <a:cubicBezTo>
                      <a:pt x="273" y="228"/>
                      <a:pt x="272" y="228"/>
                      <a:pt x="272" y="228"/>
                    </a:cubicBezTo>
                    <a:cubicBezTo>
                      <a:pt x="273" y="228"/>
                      <a:pt x="272" y="227"/>
                      <a:pt x="272" y="226"/>
                    </a:cubicBezTo>
                    <a:cubicBezTo>
                      <a:pt x="272" y="227"/>
                      <a:pt x="273" y="228"/>
                      <a:pt x="274" y="228"/>
                    </a:cubicBezTo>
                    <a:cubicBezTo>
                      <a:pt x="274" y="228"/>
                      <a:pt x="274" y="228"/>
                      <a:pt x="275" y="227"/>
                    </a:cubicBezTo>
                    <a:cubicBezTo>
                      <a:pt x="276" y="229"/>
                      <a:pt x="276" y="231"/>
                      <a:pt x="277" y="233"/>
                    </a:cubicBezTo>
                    <a:cubicBezTo>
                      <a:pt x="277" y="233"/>
                      <a:pt x="277" y="233"/>
                      <a:pt x="277" y="233"/>
                    </a:cubicBezTo>
                    <a:cubicBezTo>
                      <a:pt x="277" y="234"/>
                      <a:pt x="278" y="235"/>
                      <a:pt x="278" y="235"/>
                    </a:cubicBezTo>
                    <a:cubicBezTo>
                      <a:pt x="279" y="235"/>
                      <a:pt x="279" y="234"/>
                      <a:pt x="279" y="234"/>
                    </a:cubicBezTo>
                    <a:cubicBezTo>
                      <a:pt x="279" y="234"/>
                      <a:pt x="279" y="235"/>
                      <a:pt x="279" y="235"/>
                    </a:cubicBezTo>
                    <a:cubicBezTo>
                      <a:pt x="279" y="235"/>
                      <a:pt x="279" y="235"/>
                      <a:pt x="279" y="235"/>
                    </a:cubicBezTo>
                    <a:cubicBezTo>
                      <a:pt x="279" y="235"/>
                      <a:pt x="279" y="235"/>
                      <a:pt x="279" y="235"/>
                    </a:cubicBezTo>
                    <a:cubicBezTo>
                      <a:pt x="279" y="235"/>
                      <a:pt x="279" y="235"/>
                      <a:pt x="279" y="235"/>
                    </a:cubicBezTo>
                    <a:cubicBezTo>
                      <a:pt x="280" y="235"/>
                      <a:pt x="282" y="236"/>
                      <a:pt x="282" y="237"/>
                    </a:cubicBezTo>
                    <a:cubicBezTo>
                      <a:pt x="282" y="237"/>
                      <a:pt x="282" y="237"/>
                      <a:pt x="282" y="237"/>
                    </a:cubicBezTo>
                    <a:cubicBezTo>
                      <a:pt x="281" y="237"/>
                      <a:pt x="281" y="237"/>
                      <a:pt x="281" y="237"/>
                    </a:cubicBezTo>
                    <a:cubicBezTo>
                      <a:pt x="281" y="237"/>
                      <a:pt x="281" y="237"/>
                      <a:pt x="281" y="237"/>
                    </a:cubicBezTo>
                    <a:cubicBezTo>
                      <a:pt x="281" y="237"/>
                      <a:pt x="281" y="237"/>
                      <a:pt x="281" y="237"/>
                    </a:cubicBezTo>
                    <a:cubicBezTo>
                      <a:pt x="280" y="237"/>
                      <a:pt x="281" y="237"/>
                      <a:pt x="281" y="237"/>
                    </a:cubicBezTo>
                    <a:cubicBezTo>
                      <a:pt x="281" y="237"/>
                      <a:pt x="281" y="237"/>
                      <a:pt x="280" y="237"/>
                    </a:cubicBezTo>
                    <a:cubicBezTo>
                      <a:pt x="280" y="237"/>
                      <a:pt x="280" y="237"/>
                      <a:pt x="280" y="237"/>
                    </a:cubicBezTo>
                    <a:cubicBezTo>
                      <a:pt x="280" y="237"/>
                      <a:pt x="281" y="239"/>
                      <a:pt x="282" y="239"/>
                    </a:cubicBezTo>
                    <a:cubicBezTo>
                      <a:pt x="282" y="239"/>
                      <a:pt x="282" y="239"/>
                      <a:pt x="282" y="238"/>
                    </a:cubicBezTo>
                    <a:cubicBezTo>
                      <a:pt x="282" y="237"/>
                      <a:pt x="282" y="237"/>
                      <a:pt x="282" y="237"/>
                    </a:cubicBezTo>
                    <a:cubicBezTo>
                      <a:pt x="283" y="239"/>
                      <a:pt x="284" y="241"/>
                      <a:pt x="284" y="243"/>
                    </a:cubicBezTo>
                    <a:cubicBezTo>
                      <a:pt x="283" y="244"/>
                      <a:pt x="283" y="246"/>
                      <a:pt x="283" y="247"/>
                    </a:cubicBezTo>
                    <a:cubicBezTo>
                      <a:pt x="284" y="246"/>
                      <a:pt x="284" y="246"/>
                      <a:pt x="285" y="245"/>
                    </a:cubicBezTo>
                    <a:cubicBezTo>
                      <a:pt x="285" y="246"/>
                      <a:pt x="284" y="246"/>
                      <a:pt x="284" y="247"/>
                    </a:cubicBezTo>
                    <a:cubicBezTo>
                      <a:pt x="284" y="247"/>
                      <a:pt x="284" y="246"/>
                      <a:pt x="285" y="246"/>
                    </a:cubicBezTo>
                    <a:cubicBezTo>
                      <a:pt x="285" y="247"/>
                      <a:pt x="285" y="247"/>
                      <a:pt x="286" y="247"/>
                    </a:cubicBezTo>
                    <a:cubicBezTo>
                      <a:pt x="287" y="247"/>
                      <a:pt x="288" y="245"/>
                      <a:pt x="289" y="245"/>
                    </a:cubicBezTo>
                    <a:cubicBezTo>
                      <a:pt x="289" y="245"/>
                      <a:pt x="289" y="245"/>
                      <a:pt x="289" y="245"/>
                    </a:cubicBezTo>
                    <a:cubicBezTo>
                      <a:pt x="288" y="245"/>
                      <a:pt x="288" y="245"/>
                      <a:pt x="288" y="244"/>
                    </a:cubicBezTo>
                    <a:cubicBezTo>
                      <a:pt x="289" y="245"/>
                      <a:pt x="289" y="245"/>
                      <a:pt x="289" y="245"/>
                    </a:cubicBezTo>
                    <a:cubicBezTo>
                      <a:pt x="290" y="245"/>
                      <a:pt x="290" y="243"/>
                      <a:pt x="290" y="243"/>
                    </a:cubicBezTo>
                    <a:cubicBezTo>
                      <a:pt x="290" y="243"/>
                      <a:pt x="290" y="243"/>
                      <a:pt x="291" y="243"/>
                    </a:cubicBezTo>
                    <a:cubicBezTo>
                      <a:pt x="291" y="127"/>
                      <a:pt x="291" y="127"/>
                      <a:pt x="291" y="127"/>
                    </a:cubicBezTo>
                    <a:cubicBezTo>
                      <a:pt x="290" y="127"/>
                      <a:pt x="290" y="127"/>
                      <a:pt x="290" y="127"/>
                    </a:cubicBezTo>
                    <a:cubicBezTo>
                      <a:pt x="291" y="129"/>
                      <a:pt x="289" y="131"/>
                      <a:pt x="287" y="131"/>
                    </a:cubicBezTo>
                    <a:cubicBezTo>
                      <a:pt x="286" y="131"/>
                      <a:pt x="286" y="131"/>
                      <a:pt x="285" y="130"/>
                    </a:cubicBezTo>
                    <a:cubicBezTo>
                      <a:pt x="286" y="130"/>
                      <a:pt x="287" y="130"/>
                      <a:pt x="287" y="129"/>
                    </a:cubicBezTo>
                    <a:cubicBezTo>
                      <a:pt x="287" y="129"/>
                      <a:pt x="287" y="129"/>
                      <a:pt x="287" y="129"/>
                    </a:cubicBezTo>
                    <a:cubicBezTo>
                      <a:pt x="286" y="129"/>
                      <a:pt x="286" y="129"/>
                      <a:pt x="286" y="129"/>
                    </a:cubicBezTo>
                    <a:cubicBezTo>
                      <a:pt x="287" y="127"/>
                      <a:pt x="284" y="127"/>
                      <a:pt x="284" y="126"/>
                    </a:cubicBezTo>
                    <a:cubicBezTo>
                      <a:pt x="285" y="127"/>
                      <a:pt x="287" y="128"/>
                      <a:pt x="288" y="129"/>
                    </a:cubicBezTo>
                    <a:cubicBezTo>
                      <a:pt x="289" y="129"/>
                      <a:pt x="289" y="128"/>
                      <a:pt x="289" y="127"/>
                    </a:cubicBezTo>
                    <a:cubicBezTo>
                      <a:pt x="290" y="126"/>
                      <a:pt x="290" y="125"/>
                      <a:pt x="291" y="125"/>
                    </a:cubicBezTo>
                    <a:cubicBezTo>
                      <a:pt x="291" y="124"/>
                      <a:pt x="291" y="124"/>
                      <a:pt x="291" y="124"/>
                    </a:cubicBezTo>
                    <a:cubicBezTo>
                      <a:pt x="290" y="124"/>
                      <a:pt x="290" y="124"/>
                      <a:pt x="290" y="124"/>
                    </a:cubicBezTo>
                    <a:cubicBezTo>
                      <a:pt x="290" y="124"/>
                      <a:pt x="290" y="124"/>
                      <a:pt x="290" y="124"/>
                    </a:cubicBezTo>
                    <a:moveTo>
                      <a:pt x="145" y="71"/>
                    </a:moveTo>
                    <a:cubicBezTo>
                      <a:pt x="145" y="71"/>
                      <a:pt x="145" y="71"/>
                      <a:pt x="145" y="71"/>
                    </a:cubicBezTo>
                    <a:cubicBezTo>
                      <a:pt x="145" y="71"/>
                      <a:pt x="145" y="71"/>
                      <a:pt x="145" y="71"/>
                    </a:cubicBezTo>
                    <a:cubicBezTo>
                      <a:pt x="145" y="71"/>
                      <a:pt x="145" y="71"/>
                      <a:pt x="145" y="71"/>
                    </a:cubicBezTo>
                    <a:moveTo>
                      <a:pt x="132" y="120"/>
                    </a:moveTo>
                    <a:cubicBezTo>
                      <a:pt x="132" y="119"/>
                      <a:pt x="133" y="118"/>
                      <a:pt x="134" y="118"/>
                    </a:cubicBezTo>
                    <a:cubicBezTo>
                      <a:pt x="134" y="118"/>
                      <a:pt x="134" y="118"/>
                      <a:pt x="134" y="119"/>
                    </a:cubicBezTo>
                    <a:cubicBezTo>
                      <a:pt x="134" y="120"/>
                      <a:pt x="136" y="120"/>
                      <a:pt x="137" y="120"/>
                    </a:cubicBezTo>
                    <a:cubicBezTo>
                      <a:pt x="138" y="120"/>
                      <a:pt x="139" y="120"/>
                      <a:pt x="140" y="119"/>
                    </a:cubicBezTo>
                    <a:cubicBezTo>
                      <a:pt x="139" y="120"/>
                      <a:pt x="139" y="122"/>
                      <a:pt x="140" y="123"/>
                    </a:cubicBezTo>
                    <a:cubicBezTo>
                      <a:pt x="140" y="123"/>
                      <a:pt x="140" y="123"/>
                      <a:pt x="140" y="123"/>
                    </a:cubicBezTo>
                    <a:cubicBezTo>
                      <a:pt x="139" y="123"/>
                      <a:pt x="139" y="121"/>
                      <a:pt x="139" y="120"/>
                    </a:cubicBezTo>
                    <a:cubicBezTo>
                      <a:pt x="138" y="120"/>
                      <a:pt x="138" y="120"/>
                      <a:pt x="138" y="120"/>
                    </a:cubicBezTo>
                    <a:cubicBezTo>
                      <a:pt x="137" y="120"/>
                      <a:pt x="137" y="120"/>
                      <a:pt x="137" y="120"/>
                    </a:cubicBezTo>
                    <a:cubicBezTo>
                      <a:pt x="137" y="120"/>
                      <a:pt x="136" y="120"/>
                      <a:pt x="136" y="120"/>
                    </a:cubicBezTo>
                    <a:cubicBezTo>
                      <a:pt x="136" y="120"/>
                      <a:pt x="135" y="120"/>
                      <a:pt x="135" y="120"/>
                    </a:cubicBezTo>
                    <a:cubicBezTo>
                      <a:pt x="134" y="120"/>
                      <a:pt x="134" y="119"/>
                      <a:pt x="134" y="119"/>
                    </a:cubicBezTo>
                    <a:cubicBezTo>
                      <a:pt x="134" y="119"/>
                      <a:pt x="134" y="119"/>
                      <a:pt x="134" y="119"/>
                    </a:cubicBezTo>
                    <a:cubicBezTo>
                      <a:pt x="133" y="119"/>
                      <a:pt x="133" y="119"/>
                      <a:pt x="132" y="120"/>
                    </a:cubicBezTo>
                    <a:moveTo>
                      <a:pt x="111" y="118"/>
                    </a:moveTo>
                    <a:cubicBezTo>
                      <a:pt x="111" y="118"/>
                      <a:pt x="112" y="118"/>
                      <a:pt x="112" y="117"/>
                    </a:cubicBezTo>
                    <a:cubicBezTo>
                      <a:pt x="112" y="117"/>
                      <a:pt x="113" y="117"/>
                      <a:pt x="113" y="118"/>
                    </a:cubicBezTo>
                    <a:cubicBezTo>
                      <a:pt x="113" y="118"/>
                      <a:pt x="113" y="118"/>
                      <a:pt x="113" y="118"/>
                    </a:cubicBezTo>
                    <a:cubicBezTo>
                      <a:pt x="112" y="118"/>
                      <a:pt x="112" y="118"/>
                      <a:pt x="112" y="119"/>
                    </a:cubicBezTo>
                    <a:cubicBezTo>
                      <a:pt x="112" y="119"/>
                      <a:pt x="112" y="119"/>
                      <a:pt x="112" y="119"/>
                    </a:cubicBezTo>
                    <a:cubicBezTo>
                      <a:pt x="112" y="119"/>
                      <a:pt x="112" y="119"/>
                      <a:pt x="112" y="118"/>
                    </a:cubicBezTo>
                    <a:cubicBezTo>
                      <a:pt x="112" y="118"/>
                      <a:pt x="112" y="118"/>
                      <a:pt x="112" y="118"/>
                    </a:cubicBezTo>
                    <a:cubicBezTo>
                      <a:pt x="112" y="118"/>
                      <a:pt x="111" y="118"/>
                      <a:pt x="111" y="118"/>
                    </a:cubicBezTo>
                    <a:moveTo>
                      <a:pt x="74" y="121"/>
                    </a:moveTo>
                    <a:cubicBezTo>
                      <a:pt x="74" y="120"/>
                      <a:pt x="74" y="119"/>
                      <a:pt x="74" y="118"/>
                    </a:cubicBezTo>
                    <a:cubicBezTo>
                      <a:pt x="74" y="117"/>
                      <a:pt x="75" y="117"/>
                      <a:pt x="75" y="117"/>
                    </a:cubicBezTo>
                    <a:cubicBezTo>
                      <a:pt x="76" y="117"/>
                      <a:pt x="75" y="118"/>
                      <a:pt x="75" y="118"/>
                    </a:cubicBezTo>
                    <a:cubicBezTo>
                      <a:pt x="74" y="118"/>
                      <a:pt x="75" y="121"/>
                      <a:pt x="74" y="121"/>
                    </a:cubicBezTo>
                    <a:moveTo>
                      <a:pt x="77" y="115"/>
                    </a:moveTo>
                    <a:cubicBezTo>
                      <a:pt x="77" y="115"/>
                      <a:pt x="77" y="115"/>
                      <a:pt x="76" y="115"/>
                    </a:cubicBezTo>
                    <a:cubicBezTo>
                      <a:pt x="76" y="115"/>
                      <a:pt x="77" y="115"/>
                      <a:pt x="77" y="115"/>
                    </a:cubicBezTo>
                    <a:cubicBezTo>
                      <a:pt x="77" y="115"/>
                      <a:pt x="77" y="115"/>
                      <a:pt x="77" y="115"/>
                    </a:cubicBezTo>
                    <a:cubicBezTo>
                      <a:pt x="77" y="115"/>
                      <a:pt x="77" y="115"/>
                      <a:pt x="78" y="115"/>
                    </a:cubicBezTo>
                    <a:cubicBezTo>
                      <a:pt x="78" y="115"/>
                      <a:pt x="78" y="115"/>
                      <a:pt x="78" y="115"/>
                    </a:cubicBezTo>
                    <a:cubicBezTo>
                      <a:pt x="78" y="115"/>
                      <a:pt x="77" y="115"/>
                      <a:pt x="77" y="115"/>
                    </a:cubicBezTo>
                    <a:moveTo>
                      <a:pt x="71" y="116"/>
                    </a:moveTo>
                    <a:cubicBezTo>
                      <a:pt x="71" y="116"/>
                      <a:pt x="71" y="116"/>
                      <a:pt x="71" y="116"/>
                    </a:cubicBezTo>
                    <a:cubicBezTo>
                      <a:pt x="72" y="116"/>
                      <a:pt x="71" y="115"/>
                      <a:pt x="71" y="114"/>
                    </a:cubicBezTo>
                    <a:cubicBezTo>
                      <a:pt x="71" y="114"/>
                      <a:pt x="71" y="114"/>
                      <a:pt x="71" y="114"/>
                    </a:cubicBezTo>
                    <a:cubicBezTo>
                      <a:pt x="73" y="114"/>
                      <a:pt x="74" y="116"/>
                      <a:pt x="73" y="118"/>
                    </a:cubicBezTo>
                    <a:cubicBezTo>
                      <a:pt x="73" y="118"/>
                      <a:pt x="73" y="118"/>
                      <a:pt x="72" y="118"/>
                    </a:cubicBezTo>
                    <a:cubicBezTo>
                      <a:pt x="72" y="118"/>
                      <a:pt x="72" y="118"/>
                      <a:pt x="72" y="118"/>
                    </a:cubicBezTo>
                    <a:cubicBezTo>
                      <a:pt x="72" y="118"/>
                      <a:pt x="72" y="118"/>
                      <a:pt x="72" y="118"/>
                    </a:cubicBezTo>
                    <a:cubicBezTo>
                      <a:pt x="72" y="118"/>
                      <a:pt x="71" y="118"/>
                      <a:pt x="71" y="118"/>
                    </a:cubicBezTo>
                    <a:cubicBezTo>
                      <a:pt x="71" y="118"/>
                      <a:pt x="71" y="119"/>
                      <a:pt x="70" y="119"/>
                    </a:cubicBezTo>
                    <a:cubicBezTo>
                      <a:pt x="70" y="119"/>
                      <a:pt x="70" y="119"/>
                      <a:pt x="69" y="119"/>
                    </a:cubicBezTo>
                    <a:cubicBezTo>
                      <a:pt x="70" y="118"/>
                      <a:pt x="70" y="117"/>
                      <a:pt x="71" y="116"/>
                    </a:cubicBezTo>
                    <a:cubicBezTo>
                      <a:pt x="71" y="116"/>
                      <a:pt x="71" y="116"/>
                      <a:pt x="71" y="116"/>
                    </a:cubicBezTo>
                    <a:cubicBezTo>
                      <a:pt x="71" y="116"/>
                      <a:pt x="71" y="116"/>
                      <a:pt x="71" y="116"/>
                    </a:cubicBezTo>
                    <a:cubicBezTo>
                      <a:pt x="71" y="116"/>
                      <a:pt x="71" y="116"/>
                      <a:pt x="71" y="116"/>
                    </a:cubicBezTo>
                    <a:moveTo>
                      <a:pt x="102" y="116"/>
                    </a:moveTo>
                    <a:cubicBezTo>
                      <a:pt x="104" y="116"/>
                      <a:pt x="104" y="115"/>
                      <a:pt x="104" y="114"/>
                    </a:cubicBezTo>
                    <a:cubicBezTo>
                      <a:pt x="105" y="114"/>
                      <a:pt x="104" y="115"/>
                      <a:pt x="104" y="115"/>
                    </a:cubicBezTo>
                    <a:cubicBezTo>
                      <a:pt x="104" y="116"/>
                      <a:pt x="104" y="117"/>
                      <a:pt x="104" y="118"/>
                    </a:cubicBezTo>
                    <a:cubicBezTo>
                      <a:pt x="104" y="119"/>
                      <a:pt x="105" y="119"/>
                      <a:pt x="105" y="120"/>
                    </a:cubicBezTo>
                    <a:cubicBezTo>
                      <a:pt x="105" y="120"/>
                      <a:pt x="105" y="120"/>
                      <a:pt x="105" y="120"/>
                    </a:cubicBezTo>
                    <a:cubicBezTo>
                      <a:pt x="105" y="120"/>
                      <a:pt x="105" y="120"/>
                      <a:pt x="105" y="120"/>
                    </a:cubicBezTo>
                    <a:cubicBezTo>
                      <a:pt x="105" y="120"/>
                      <a:pt x="105" y="120"/>
                      <a:pt x="104" y="120"/>
                    </a:cubicBezTo>
                    <a:cubicBezTo>
                      <a:pt x="104" y="120"/>
                      <a:pt x="104" y="120"/>
                      <a:pt x="104" y="120"/>
                    </a:cubicBezTo>
                    <a:cubicBezTo>
                      <a:pt x="104" y="118"/>
                      <a:pt x="102" y="118"/>
                      <a:pt x="102" y="116"/>
                    </a:cubicBezTo>
                    <a:cubicBezTo>
                      <a:pt x="102" y="116"/>
                      <a:pt x="102" y="116"/>
                      <a:pt x="102" y="116"/>
                    </a:cubicBezTo>
                    <a:moveTo>
                      <a:pt x="126" y="115"/>
                    </a:moveTo>
                    <a:cubicBezTo>
                      <a:pt x="126" y="114"/>
                      <a:pt x="126" y="114"/>
                      <a:pt x="126" y="114"/>
                    </a:cubicBezTo>
                    <a:cubicBezTo>
                      <a:pt x="127" y="115"/>
                      <a:pt x="128" y="116"/>
                      <a:pt x="129" y="116"/>
                    </a:cubicBezTo>
                    <a:cubicBezTo>
                      <a:pt x="129" y="117"/>
                      <a:pt x="129" y="117"/>
                      <a:pt x="128" y="118"/>
                    </a:cubicBezTo>
                    <a:cubicBezTo>
                      <a:pt x="127" y="117"/>
                      <a:pt x="126" y="116"/>
                      <a:pt x="125" y="116"/>
                    </a:cubicBezTo>
                    <a:cubicBezTo>
                      <a:pt x="124" y="115"/>
                      <a:pt x="125" y="115"/>
                      <a:pt x="125" y="115"/>
                    </a:cubicBezTo>
                    <a:cubicBezTo>
                      <a:pt x="125" y="116"/>
                      <a:pt x="127" y="116"/>
                      <a:pt x="127" y="116"/>
                    </a:cubicBezTo>
                    <a:cubicBezTo>
                      <a:pt x="127" y="116"/>
                      <a:pt x="127" y="115"/>
                      <a:pt x="126" y="115"/>
                    </a:cubicBezTo>
                    <a:cubicBezTo>
                      <a:pt x="126" y="115"/>
                      <a:pt x="126" y="115"/>
                      <a:pt x="126" y="115"/>
                    </a:cubicBezTo>
                    <a:moveTo>
                      <a:pt x="130" y="112"/>
                    </a:moveTo>
                    <a:cubicBezTo>
                      <a:pt x="130" y="112"/>
                      <a:pt x="129" y="111"/>
                      <a:pt x="129" y="111"/>
                    </a:cubicBezTo>
                    <a:cubicBezTo>
                      <a:pt x="130" y="111"/>
                      <a:pt x="130" y="112"/>
                      <a:pt x="130" y="112"/>
                    </a:cubicBezTo>
                    <a:cubicBezTo>
                      <a:pt x="130" y="112"/>
                      <a:pt x="130" y="112"/>
                      <a:pt x="130" y="112"/>
                    </a:cubicBezTo>
                    <a:moveTo>
                      <a:pt x="77" y="111"/>
                    </a:moveTo>
                    <a:cubicBezTo>
                      <a:pt x="77" y="111"/>
                      <a:pt x="77" y="111"/>
                      <a:pt x="76" y="111"/>
                    </a:cubicBezTo>
                    <a:cubicBezTo>
                      <a:pt x="77" y="110"/>
                      <a:pt x="77" y="110"/>
                      <a:pt x="77" y="110"/>
                    </a:cubicBezTo>
                    <a:cubicBezTo>
                      <a:pt x="77" y="111"/>
                      <a:pt x="77" y="111"/>
                      <a:pt x="77" y="111"/>
                    </a:cubicBezTo>
                    <a:moveTo>
                      <a:pt x="126" y="110"/>
                    </a:moveTo>
                    <a:cubicBezTo>
                      <a:pt x="125" y="110"/>
                      <a:pt x="125" y="110"/>
                      <a:pt x="124" y="109"/>
                    </a:cubicBezTo>
                    <a:cubicBezTo>
                      <a:pt x="124" y="109"/>
                      <a:pt x="124" y="109"/>
                      <a:pt x="125" y="109"/>
                    </a:cubicBezTo>
                    <a:cubicBezTo>
                      <a:pt x="125" y="109"/>
                      <a:pt x="126" y="109"/>
                      <a:pt x="126" y="110"/>
                    </a:cubicBezTo>
                    <a:moveTo>
                      <a:pt x="75" y="109"/>
                    </a:moveTo>
                    <a:cubicBezTo>
                      <a:pt x="74" y="109"/>
                      <a:pt x="74" y="109"/>
                      <a:pt x="74" y="108"/>
                    </a:cubicBezTo>
                    <a:cubicBezTo>
                      <a:pt x="74" y="108"/>
                      <a:pt x="74" y="108"/>
                      <a:pt x="74" y="108"/>
                    </a:cubicBezTo>
                    <a:cubicBezTo>
                      <a:pt x="74" y="108"/>
                      <a:pt x="74" y="108"/>
                      <a:pt x="74" y="108"/>
                    </a:cubicBezTo>
                    <a:cubicBezTo>
                      <a:pt x="74" y="108"/>
                      <a:pt x="75" y="108"/>
                      <a:pt x="75" y="108"/>
                    </a:cubicBezTo>
                    <a:cubicBezTo>
                      <a:pt x="75" y="108"/>
                      <a:pt x="75" y="108"/>
                      <a:pt x="75" y="108"/>
                    </a:cubicBezTo>
                    <a:cubicBezTo>
                      <a:pt x="75" y="109"/>
                      <a:pt x="75" y="109"/>
                      <a:pt x="75" y="109"/>
                    </a:cubicBezTo>
                    <a:moveTo>
                      <a:pt x="66" y="110"/>
                    </a:moveTo>
                    <a:cubicBezTo>
                      <a:pt x="66" y="109"/>
                      <a:pt x="65" y="109"/>
                      <a:pt x="65" y="108"/>
                    </a:cubicBezTo>
                    <a:cubicBezTo>
                      <a:pt x="65" y="108"/>
                      <a:pt x="65" y="109"/>
                      <a:pt x="66" y="109"/>
                    </a:cubicBezTo>
                    <a:cubicBezTo>
                      <a:pt x="66" y="109"/>
                      <a:pt x="66" y="109"/>
                      <a:pt x="66" y="109"/>
                    </a:cubicBezTo>
                    <a:cubicBezTo>
                      <a:pt x="66" y="109"/>
                      <a:pt x="66" y="109"/>
                      <a:pt x="66" y="110"/>
                    </a:cubicBezTo>
                    <a:moveTo>
                      <a:pt x="128" y="109"/>
                    </a:moveTo>
                    <a:cubicBezTo>
                      <a:pt x="128" y="108"/>
                      <a:pt x="128" y="108"/>
                      <a:pt x="127" y="107"/>
                    </a:cubicBezTo>
                    <a:cubicBezTo>
                      <a:pt x="127" y="107"/>
                      <a:pt x="127" y="107"/>
                      <a:pt x="127" y="107"/>
                    </a:cubicBezTo>
                    <a:cubicBezTo>
                      <a:pt x="128" y="107"/>
                      <a:pt x="128" y="108"/>
                      <a:pt x="128" y="109"/>
                    </a:cubicBezTo>
                    <a:moveTo>
                      <a:pt x="100" y="107"/>
                    </a:moveTo>
                    <a:cubicBezTo>
                      <a:pt x="100" y="107"/>
                      <a:pt x="100" y="107"/>
                      <a:pt x="100" y="107"/>
                    </a:cubicBezTo>
                    <a:cubicBezTo>
                      <a:pt x="100" y="106"/>
                      <a:pt x="100" y="106"/>
                      <a:pt x="100" y="106"/>
                    </a:cubicBezTo>
                    <a:cubicBezTo>
                      <a:pt x="100" y="106"/>
                      <a:pt x="100" y="106"/>
                      <a:pt x="100" y="106"/>
                    </a:cubicBezTo>
                    <a:cubicBezTo>
                      <a:pt x="101" y="106"/>
                      <a:pt x="101" y="106"/>
                      <a:pt x="101" y="106"/>
                    </a:cubicBezTo>
                    <a:cubicBezTo>
                      <a:pt x="101" y="106"/>
                      <a:pt x="100" y="107"/>
                      <a:pt x="100" y="107"/>
                    </a:cubicBezTo>
                    <a:moveTo>
                      <a:pt x="93" y="106"/>
                    </a:moveTo>
                    <a:cubicBezTo>
                      <a:pt x="92" y="106"/>
                      <a:pt x="94" y="105"/>
                      <a:pt x="93" y="104"/>
                    </a:cubicBezTo>
                    <a:cubicBezTo>
                      <a:pt x="94" y="104"/>
                      <a:pt x="94" y="104"/>
                      <a:pt x="94" y="104"/>
                    </a:cubicBezTo>
                    <a:cubicBezTo>
                      <a:pt x="94" y="104"/>
                      <a:pt x="94" y="105"/>
                      <a:pt x="94" y="105"/>
                    </a:cubicBezTo>
                    <a:cubicBezTo>
                      <a:pt x="94" y="105"/>
                      <a:pt x="94" y="105"/>
                      <a:pt x="94" y="105"/>
                    </a:cubicBezTo>
                    <a:cubicBezTo>
                      <a:pt x="95" y="105"/>
                      <a:pt x="95" y="105"/>
                      <a:pt x="95" y="104"/>
                    </a:cubicBezTo>
                    <a:cubicBezTo>
                      <a:pt x="96" y="105"/>
                      <a:pt x="95" y="105"/>
                      <a:pt x="95" y="106"/>
                    </a:cubicBezTo>
                    <a:cubicBezTo>
                      <a:pt x="95" y="106"/>
                      <a:pt x="95" y="106"/>
                      <a:pt x="95" y="106"/>
                    </a:cubicBezTo>
                    <a:cubicBezTo>
                      <a:pt x="95" y="106"/>
                      <a:pt x="95" y="106"/>
                      <a:pt x="95" y="106"/>
                    </a:cubicBezTo>
                    <a:cubicBezTo>
                      <a:pt x="95" y="105"/>
                      <a:pt x="95" y="105"/>
                      <a:pt x="95" y="105"/>
                    </a:cubicBezTo>
                    <a:cubicBezTo>
                      <a:pt x="95" y="105"/>
                      <a:pt x="95" y="105"/>
                      <a:pt x="95" y="105"/>
                    </a:cubicBezTo>
                    <a:cubicBezTo>
                      <a:pt x="95" y="106"/>
                      <a:pt x="95" y="106"/>
                      <a:pt x="95" y="106"/>
                    </a:cubicBezTo>
                    <a:cubicBezTo>
                      <a:pt x="95" y="106"/>
                      <a:pt x="95" y="106"/>
                      <a:pt x="95" y="106"/>
                    </a:cubicBezTo>
                    <a:cubicBezTo>
                      <a:pt x="95" y="106"/>
                      <a:pt x="95" y="106"/>
                      <a:pt x="95" y="106"/>
                    </a:cubicBezTo>
                    <a:cubicBezTo>
                      <a:pt x="94" y="106"/>
                      <a:pt x="94" y="106"/>
                      <a:pt x="94" y="105"/>
                    </a:cubicBezTo>
                    <a:cubicBezTo>
                      <a:pt x="94" y="105"/>
                      <a:pt x="94" y="105"/>
                      <a:pt x="94" y="105"/>
                    </a:cubicBezTo>
                    <a:cubicBezTo>
                      <a:pt x="93" y="105"/>
                      <a:pt x="93" y="106"/>
                      <a:pt x="93" y="106"/>
                    </a:cubicBezTo>
                    <a:moveTo>
                      <a:pt x="99" y="105"/>
                    </a:moveTo>
                    <a:cubicBezTo>
                      <a:pt x="98" y="105"/>
                      <a:pt x="98" y="104"/>
                      <a:pt x="98" y="104"/>
                    </a:cubicBezTo>
                    <a:cubicBezTo>
                      <a:pt x="99" y="104"/>
                      <a:pt x="99" y="104"/>
                      <a:pt x="99" y="104"/>
                    </a:cubicBezTo>
                    <a:cubicBezTo>
                      <a:pt x="99" y="104"/>
                      <a:pt x="99" y="104"/>
                      <a:pt x="100" y="104"/>
                    </a:cubicBezTo>
                    <a:cubicBezTo>
                      <a:pt x="99" y="104"/>
                      <a:pt x="99" y="104"/>
                      <a:pt x="99" y="104"/>
                    </a:cubicBezTo>
                    <a:cubicBezTo>
                      <a:pt x="99" y="104"/>
                      <a:pt x="99" y="105"/>
                      <a:pt x="99" y="105"/>
                    </a:cubicBezTo>
                    <a:cubicBezTo>
                      <a:pt x="99" y="105"/>
                      <a:pt x="99" y="105"/>
                      <a:pt x="99" y="105"/>
                    </a:cubicBezTo>
                    <a:moveTo>
                      <a:pt x="111" y="111"/>
                    </a:moveTo>
                    <a:cubicBezTo>
                      <a:pt x="111" y="110"/>
                      <a:pt x="110" y="109"/>
                      <a:pt x="109" y="108"/>
                    </a:cubicBezTo>
                    <a:cubicBezTo>
                      <a:pt x="109" y="107"/>
                      <a:pt x="108" y="107"/>
                      <a:pt x="107" y="106"/>
                    </a:cubicBezTo>
                    <a:cubicBezTo>
                      <a:pt x="108" y="105"/>
                      <a:pt x="109" y="104"/>
                      <a:pt x="109" y="103"/>
                    </a:cubicBezTo>
                    <a:cubicBezTo>
                      <a:pt x="111" y="105"/>
                      <a:pt x="113" y="106"/>
                      <a:pt x="114" y="108"/>
                    </a:cubicBezTo>
                    <a:cubicBezTo>
                      <a:pt x="114" y="109"/>
                      <a:pt x="114" y="109"/>
                      <a:pt x="113" y="110"/>
                    </a:cubicBezTo>
                    <a:cubicBezTo>
                      <a:pt x="113" y="110"/>
                      <a:pt x="113" y="110"/>
                      <a:pt x="113" y="110"/>
                    </a:cubicBezTo>
                    <a:cubicBezTo>
                      <a:pt x="113" y="110"/>
                      <a:pt x="113" y="110"/>
                      <a:pt x="113" y="110"/>
                    </a:cubicBezTo>
                    <a:cubicBezTo>
                      <a:pt x="113" y="110"/>
                      <a:pt x="113" y="110"/>
                      <a:pt x="113" y="110"/>
                    </a:cubicBezTo>
                    <a:cubicBezTo>
                      <a:pt x="112" y="110"/>
                      <a:pt x="112" y="110"/>
                      <a:pt x="112" y="110"/>
                    </a:cubicBezTo>
                    <a:cubicBezTo>
                      <a:pt x="112" y="110"/>
                      <a:pt x="112" y="110"/>
                      <a:pt x="112" y="111"/>
                    </a:cubicBezTo>
                    <a:cubicBezTo>
                      <a:pt x="112" y="111"/>
                      <a:pt x="112" y="111"/>
                      <a:pt x="112" y="111"/>
                    </a:cubicBezTo>
                    <a:cubicBezTo>
                      <a:pt x="111" y="111"/>
                      <a:pt x="111" y="111"/>
                      <a:pt x="111" y="111"/>
                    </a:cubicBezTo>
                    <a:cubicBezTo>
                      <a:pt x="111" y="111"/>
                      <a:pt x="111" y="111"/>
                      <a:pt x="111" y="111"/>
                    </a:cubicBezTo>
                    <a:cubicBezTo>
                      <a:pt x="111" y="111"/>
                      <a:pt x="111" y="111"/>
                      <a:pt x="111" y="111"/>
                    </a:cubicBezTo>
                    <a:moveTo>
                      <a:pt x="100" y="104"/>
                    </a:moveTo>
                    <a:cubicBezTo>
                      <a:pt x="99" y="104"/>
                      <a:pt x="99" y="104"/>
                      <a:pt x="99" y="104"/>
                    </a:cubicBezTo>
                    <a:cubicBezTo>
                      <a:pt x="100" y="103"/>
                      <a:pt x="100" y="103"/>
                      <a:pt x="100" y="103"/>
                    </a:cubicBezTo>
                    <a:cubicBezTo>
                      <a:pt x="100" y="103"/>
                      <a:pt x="100" y="103"/>
                      <a:pt x="100" y="103"/>
                    </a:cubicBezTo>
                    <a:cubicBezTo>
                      <a:pt x="100" y="103"/>
                      <a:pt x="100" y="104"/>
                      <a:pt x="100" y="104"/>
                    </a:cubicBezTo>
                    <a:moveTo>
                      <a:pt x="106" y="104"/>
                    </a:moveTo>
                    <a:cubicBezTo>
                      <a:pt x="106" y="104"/>
                      <a:pt x="106" y="104"/>
                      <a:pt x="106" y="103"/>
                    </a:cubicBezTo>
                    <a:cubicBezTo>
                      <a:pt x="106" y="103"/>
                      <a:pt x="106" y="103"/>
                      <a:pt x="106" y="103"/>
                    </a:cubicBezTo>
                    <a:cubicBezTo>
                      <a:pt x="107" y="103"/>
                      <a:pt x="107" y="104"/>
                      <a:pt x="106" y="104"/>
                    </a:cubicBezTo>
                    <a:moveTo>
                      <a:pt x="101" y="103"/>
                    </a:moveTo>
                    <a:cubicBezTo>
                      <a:pt x="101" y="103"/>
                      <a:pt x="100" y="103"/>
                      <a:pt x="100" y="103"/>
                    </a:cubicBezTo>
                    <a:cubicBezTo>
                      <a:pt x="100" y="103"/>
                      <a:pt x="100" y="103"/>
                      <a:pt x="101" y="103"/>
                    </a:cubicBezTo>
                    <a:cubicBezTo>
                      <a:pt x="101" y="103"/>
                      <a:pt x="101" y="103"/>
                      <a:pt x="101" y="103"/>
                    </a:cubicBezTo>
                    <a:moveTo>
                      <a:pt x="68" y="104"/>
                    </a:moveTo>
                    <a:cubicBezTo>
                      <a:pt x="67" y="104"/>
                      <a:pt x="67" y="103"/>
                      <a:pt x="67" y="102"/>
                    </a:cubicBezTo>
                    <a:cubicBezTo>
                      <a:pt x="67" y="102"/>
                      <a:pt x="67" y="102"/>
                      <a:pt x="67" y="102"/>
                    </a:cubicBezTo>
                    <a:cubicBezTo>
                      <a:pt x="68" y="102"/>
                      <a:pt x="68" y="103"/>
                      <a:pt x="68" y="104"/>
                    </a:cubicBezTo>
                    <a:moveTo>
                      <a:pt x="107" y="102"/>
                    </a:moveTo>
                    <a:cubicBezTo>
                      <a:pt x="107" y="102"/>
                      <a:pt x="107" y="102"/>
                      <a:pt x="107" y="102"/>
                    </a:cubicBezTo>
                    <a:cubicBezTo>
                      <a:pt x="107" y="102"/>
                      <a:pt x="107" y="102"/>
                      <a:pt x="107" y="102"/>
                    </a:cubicBezTo>
                    <a:moveTo>
                      <a:pt x="95" y="103"/>
                    </a:moveTo>
                    <a:cubicBezTo>
                      <a:pt x="95" y="103"/>
                      <a:pt x="95" y="103"/>
                      <a:pt x="95" y="103"/>
                    </a:cubicBezTo>
                    <a:cubicBezTo>
                      <a:pt x="95" y="103"/>
                      <a:pt x="95" y="102"/>
                      <a:pt x="95" y="102"/>
                    </a:cubicBezTo>
                    <a:cubicBezTo>
                      <a:pt x="96" y="102"/>
                      <a:pt x="95" y="103"/>
                      <a:pt x="95" y="103"/>
                    </a:cubicBezTo>
                    <a:cubicBezTo>
                      <a:pt x="95" y="103"/>
                      <a:pt x="95" y="103"/>
                      <a:pt x="95" y="103"/>
                    </a:cubicBezTo>
                    <a:cubicBezTo>
                      <a:pt x="94" y="103"/>
                      <a:pt x="94" y="104"/>
                      <a:pt x="94" y="104"/>
                    </a:cubicBezTo>
                    <a:cubicBezTo>
                      <a:pt x="94" y="103"/>
                      <a:pt x="94" y="103"/>
                      <a:pt x="94" y="103"/>
                    </a:cubicBezTo>
                    <a:cubicBezTo>
                      <a:pt x="93" y="103"/>
                      <a:pt x="93" y="103"/>
                      <a:pt x="93" y="102"/>
                    </a:cubicBezTo>
                    <a:cubicBezTo>
                      <a:pt x="93" y="102"/>
                      <a:pt x="93" y="102"/>
                      <a:pt x="93" y="102"/>
                    </a:cubicBezTo>
                    <a:cubicBezTo>
                      <a:pt x="93" y="102"/>
                      <a:pt x="94" y="102"/>
                      <a:pt x="94" y="102"/>
                    </a:cubicBezTo>
                    <a:cubicBezTo>
                      <a:pt x="94" y="102"/>
                      <a:pt x="94" y="103"/>
                      <a:pt x="95" y="103"/>
                    </a:cubicBezTo>
                    <a:moveTo>
                      <a:pt x="98" y="107"/>
                    </a:moveTo>
                    <a:cubicBezTo>
                      <a:pt x="97" y="107"/>
                      <a:pt x="97" y="105"/>
                      <a:pt x="97" y="104"/>
                    </a:cubicBezTo>
                    <a:cubicBezTo>
                      <a:pt x="97" y="104"/>
                      <a:pt x="97" y="102"/>
                      <a:pt x="98" y="102"/>
                    </a:cubicBezTo>
                    <a:cubicBezTo>
                      <a:pt x="98" y="102"/>
                      <a:pt x="98" y="102"/>
                      <a:pt x="98" y="102"/>
                    </a:cubicBezTo>
                    <a:cubicBezTo>
                      <a:pt x="98" y="102"/>
                      <a:pt x="98" y="102"/>
                      <a:pt x="98" y="102"/>
                    </a:cubicBezTo>
                    <a:cubicBezTo>
                      <a:pt x="98" y="102"/>
                      <a:pt x="98" y="103"/>
                      <a:pt x="98" y="103"/>
                    </a:cubicBezTo>
                    <a:cubicBezTo>
                      <a:pt x="98" y="104"/>
                      <a:pt x="98" y="104"/>
                      <a:pt x="98" y="104"/>
                    </a:cubicBezTo>
                    <a:cubicBezTo>
                      <a:pt x="98" y="104"/>
                      <a:pt x="98" y="104"/>
                      <a:pt x="98" y="105"/>
                    </a:cubicBezTo>
                    <a:cubicBezTo>
                      <a:pt x="98" y="105"/>
                      <a:pt x="98" y="105"/>
                      <a:pt x="98" y="105"/>
                    </a:cubicBezTo>
                    <a:cubicBezTo>
                      <a:pt x="98" y="105"/>
                      <a:pt x="98" y="106"/>
                      <a:pt x="98" y="106"/>
                    </a:cubicBezTo>
                    <a:cubicBezTo>
                      <a:pt x="98" y="106"/>
                      <a:pt x="98" y="106"/>
                      <a:pt x="98" y="106"/>
                    </a:cubicBezTo>
                    <a:cubicBezTo>
                      <a:pt x="98" y="106"/>
                      <a:pt x="99" y="106"/>
                      <a:pt x="99" y="106"/>
                    </a:cubicBezTo>
                    <a:cubicBezTo>
                      <a:pt x="99" y="107"/>
                      <a:pt x="98" y="106"/>
                      <a:pt x="98" y="107"/>
                    </a:cubicBezTo>
                    <a:cubicBezTo>
                      <a:pt x="98" y="107"/>
                      <a:pt x="98" y="107"/>
                      <a:pt x="98" y="107"/>
                    </a:cubicBezTo>
                    <a:cubicBezTo>
                      <a:pt x="98" y="107"/>
                      <a:pt x="98" y="107"/>
                      <a:pt x="98" y="107"/>
                    </a:cubicBezTo>
                    <a:moveTo>
                      <a:pt x="105" y="100"/>
                    </a:moveTo>
                    <a:cubicBezTo>
                      <a:pt x="104" y="100"/>
                      <a:pt x="105" y="100"/>
                      <a:pt x="105" y="99"/>
                    </a:cubicBezTo>
                    <a:cubicBezTo>
                      <a:pt x="105" y="99"/>
                      <a:pt x="105" y="99"/>
                      <a:pt x="105" y="99"/>
                    </a:cubicBezTo>
                    <a:cubicBezTo>
                      <a:pt x="105" y="100"/>
                      <a:pt x="105" y="100"/>
                      <a:pt x="105" y="100"/>
                    </a:cubicBezTo>
                    <a:moveTo>
                      <a:pt x="106" y="99"/>
                    </a:moveTo>
                    <a:cubicBezTo>
                      <a:pt x="105" y="99"/>
                      <a:pt x="106" y="99"/>
                      <a:pt x="105" y="99"/>
                    </a:cubicBezTo>
                    <a:cubicBezTo>
                      <a:pt x="105" y="99"/>
                      <a:pt x="105" y="99"/>
                      <a:pt x="105" y="99"/>
                    </a:cubicBezTo>
                    <a:cubicBezTo>
                      <a:pt x="106" y="99"/>
                      <a:pt x="106" y="99"/>
                      <a:pt x="106" y="99"/>
                    </a:cubicBezTo>
                    <a:cubicBezTo>
                      <a:pt x="106" y="99"/>
                      <a:pt x="106" y="99"/>
                      <a:pt x="106" y="99"/>
                    </a:cubicBezTo>
                    <a:moveTo>
                      <a:pt x="118" y="102"/>
                    </a:moveTo>
                    <a:cubicBezTo>
                      <a:pt x="118" y="101"/>
                      <a:pt x="119" y="101"/>
                      <a:pt x="119" y="101"/>
                    </a:cubicBezTo>
                    <a:cubicBezTo>
                      <a:pt x="119" y="99"/>
                      <a:pt x="116" y="100"/>
                      <a:pt x="116" y="98"/>
                    </a:cubicBezTo>
                    <a:cubicBezTo>
                      <a:pt x="117" y="99"/>
                      <a:pt x="119" y="100"/>
                      <a:pt x="120" y="100"/>
                    </a:cubicBezTo>
                    <a:cubicBezTo>
                      <a:pt x="119" y="103"/>
                      <a:pt x="122" y="103"/>
                      <a:pt x="121" y="106"/>
                    </a:cubicBezTo>
                    <a:cubicBezTo>
                      <a:pt x="121" y="106"/>
                      <a:pt x="121" y="106"/>
                      <a:pt x="121" y="107"/>
                    </a:cubicBezTo>
                    <a:cubicBezTo>
                      <a:pt x="119" y="107"/>
                      <a:pt x="118" y="107"/>
                      <a:pt x="118" y="105"/>
                    </a:cubicBezTo>
                    <a:cubicBezTo>
                      <a:pt x="118" y="105"/>
                      <a:pt x="118" y="105"/>
                      <a:pt x="118" y="105"/>
                    </a:cubicBezTo>
                    <a:cubicBezTo>
                      <a:pt x="119" y="105"/>
                      <a:pt x="119" y="106"/>
                      <a:pt x="120" y="106"/>
                    </a:cubicBezTo>
                    <a:cubicBezTo>
                      <a:pt x="120" y="105"/>
                      <a:pt x="119" y="104"/>
                      <a:pt x="118" y="104"/>
                    </a:cubicBezTo>
                    <a:cubicBezTo>
                      <a:pt x="117" y="103"/>
                      <a:pt x="117" y="102"/>
                      <a:pt x="116" y="102"/>
                    </a:cubicBezTo>
                    <a:cubicBezTo>
                      <a:pt x="117" y="102"/>
                      <a:pt x="117" y="102"/>
                      <a:pt x="117" y="102"/>
                    </a:cubicBezTo>
                    <a:cubicBezTo>
                      <a:pt x="117" y="101"/>
                      <a:pt x="116" y="101"/>
                      <a:pt x="116" y="100"/>
                    </a:cubicBezTo>
                    <a:cubicBezTo>
                      <a:pt x="116" y="100"/>
                      <a:pt x="116" y="100"/>
                      <a:pt x="116" y="100"/>
                    </a:cubicBezTo>
                    <a:cubicBezTo>
                      <a:pt x="117" y="100"/>
                      <a:pt x="117" y="101"/>
                      <a:pt x="118" y="102"/>
                    </a:cubicBezTo>
                    <a:moveTo>
                      <a:pt x="73" y="100"/>
                    </a:moveTo>
                    <a:cubicBezTo>
                      <a:pt x="73" y="99"/>
                      <a:pt x="72" y="99"/>
                      <a:pt x="72" y="99"/>
                    </a:cubicBezTo>
                    <a:cubicBezTo>
                      <a:pt x="72" y="98"/>
                      <a:pt x="72" y="98"/>
                      <a:pt x="72" y="98"/>
                    </a:cubicBezTo>
                    <a:cubicBezTo>
                      <a:pt x="73" y="98"/>
                      <a:pt x="73" y="98"/>
                      <a:pt x="74" y="99"/>
                    </a:cubicBezTo>
                    <a:cubicBezTo>
                      <a:pt x="73" y="99"/>
                      <a:pt x="73" y="100"/>
                      <a:pt x="74" y="100"/>
                    </a:cubicBezTo>
                    <a:cubicBezTo>
                      <a:pt x="74" y="100"/>
                      <a:pt x="74" y="100"/>
                      <a:pt x="74" y="100"/>
                    </a:cubicBezTo>
                    <a:cubicBezTo>
                      <a:pt x="74" y="100"/>
                      <a:pt x="74" y="100"/>
                      <a:pt x="74" y="101"/>
                    </a:cubicBezTo>
                    <a:cubicBezTo>
                      <a:pt x="73" y="101"/>
                      <a:pt x="73" y="100"/>
                      <a:pt x="73" y="100"/>
                    </a:cubicBezTo>
                    <a:cubicBezTo>
                      <a:pt x="73" y="100"/>
                      <a:pt x="73" y="100"/>
                      <a:pt x="73" y="100"/>
                    </a:cubicBezTo>
                    <a:moveTo>
                      <a:pt x="108" y="99"/>
                    </a:moveTo>
                    <a:cubicBezTo>
                      <a:pt x="108" y="99"/>
                      <a:pt x="108" y="99"/>
                      <a:pt x="108" y="99"/>
                    </a:cubicBezTo>
                    <a:cubicBezTo>
                      <a:pt x="108" y="99"/>
                      <a:pt x="108" y="99"/>
                      <a:pt x="108" y="98"/>
                    </a:cubicBezTo>
                    <a:cubicBezTo>
                      <a:pt x="108" y="98"/>
                      <a:pt x="108" y="98"/>
                      <a:pt x="108" y="98"/>
                    </a:cubicBezTo>
                    <a:cubicBezTo>
                      <a:pt x="109" y="98"/>
                      <a:pt x="109" y="98"/>
                      <a:pt x="108" y="99"/>
                    </a:cubicBezTo>
                    <a:cubicBezTo>
                      <a:pt x="108" y="99"/>
                      <a:pt x="108" y="99"/>
                      <a:pt x="108" y="99"/>
                    </a:cubicBezTo>
                    <a:moveTo>
                      <a:pt x="98" y="101"/>
                    </a:moveTo>
                    <a:cubicBezTo>
                      <a:pt x="98" y="100"/>
                      <a:pt x="97" y="98"/>
                      <a:pt x="97" y="98"/>
                    </a:cubicBezTo>
                    <a:cubicBezTo>
                      <a:pt x="98" y="98"/>
                      <a:pt x="98" y="100"/>
                      <a:pt x="100" y="100"/>
                    </a:cubicBezTo>
                    <a:cubicBezTo>
                      <a:pt x="100" y="100"/>
                      <a:pt x="100" y="100"/>
                      <a:pt x="100" y="100"/>
                    </a:cubicBezTo>
                    <a:cubicBezTo>
                      <a:pt x="100" y="100"/>
                      <a:pt x="100" y="100"/>
                      <a:pt x="100" y="101"/>
                    </a:cubicBezTo>
                    <a:cubicBezTo>
                      <a:pt x="100" y="101"/>
                      <a:pt x="99" y="101"/>
                      <a:pt x="99" y="101"/>
                    </a:cubicBezTo>
                    <a:cubicBezTo>
                      <a:pt x="99" y="100"/>
                      <a:pt x="99" y="100"/>
                      <a:pt x="99" y="100"/>
                    </a:cubicBezTo>
                    <a:cubicBezTo>
                      <a:pt x="99" y="100"/>
                      <a:pt x="99" y="100"/>
                      <a:pt x="99" y="100"/>
                    </a:cubicBezTo>
                    <a:cubicBezTo>
                      <a:pt x="98" y="100"/>
                      <a:pt x="98" y="100"/>
                      <a:pt x="98" y="100"/>
                    </a:cubicBezTo>
                    <a:cubicBezTo>
                      <a:pt x="98" y="100"/>
                      <a:pt x="98" y="100"/>
                      <a:pt x="98" y="100"/>
                    </a:cubicBezTo>
                    <a:cubicBezTo>
                      <a:pt x="98" y="100"/>
                      <a:pt x="98" y="100"/>
                      <a:pt x="98" y="100"/>
                    </a:cubicBezTo>
                    <a:cubicBezTo>
                      <a:pt x="98" y="100"/>
                      <a:pt x="98" y="101"/>
                      <a:pt x="98" y="101"/>
                    </a:cubicBezTo>
                    <a:moveTo>
                      <a:pt x="112" y="99"/>
                    </a:moveTo>
                    <a:cubicBezTo>
                      <a:pt x="112" y="99"/>
                      <a:pt x="111" y="98"/>
                      <a:pt x="111" y="98"/>
                    </a:cubicBezTo>
                    <a:cubicBezTo>
                      <a:pt x="112" y="98"/>
                      <a:pt x="112" y="98"/>
                      <a:pt x="112" y="99"/>
                    </a:cubicBezTo>
                    <a:cubicBezTo>
                      <a:pt x="112" y="99"/>
                      <a:pt x="112" y="99"/>
                      <a:pt x="112" y="99"/>
                    </a:cubicBezTo>
                    <a:moveTo>
                      <a:pt x="96" y="100"/>
                    </a:moveTo>
                    <a:cubicBezTo>
                      <a:pt x="96" y="100"/>
                      <a:pt x="96" y="98"/>
                      <a:pt x="96" y="98"/>
                    </a:cubicBezTo>
                    <a:cubicBezTo>
                      <a:pt x="97" y="98"/>
                      <a:pt x="96" y="99"/>
                      <a:pt x="97" y="100"/>
                    </a:cubicBezTo>
                    <a:cubicBezTo>
                      <a:pt x="96" y="100"/>
                      <a:pt x="96" y="100"/>
                      <a:pt x="96" y="100"/>
                    </a:cubicBezTo>
                    <a:moveTo>
                      <a:pt x="99" y="98"/>
                    </a:moveTo>
                    <a:cubicBezTo>
                      <a:pt x="99" y="97"/>
                      <a:pt x="99" y="97"/>
                      <a:pt x="99" y="97"/>
                    </a:cubicBezTo>
                    <a:cubicBezTo>
                      <a:pt x="99" y="97"/>
                      <a:pt x="99" y="98"/>
                      <a:pt x="100" y="98"/>
                    </a:cubicBezTo>
                    <a:cubicBezTo>
                      <a:pt x="100" y="99"/>
                      <a:pt x="99" y="99"/>
                      <a:pt x="99" y="99"/>
                    </a:cubicBezTo>
                    <a:cubicBezTo>
                      <a:pt x="99" y="99"/>
                      <a:pt x="99" y="98"/>
                      <a:pt x="98" y="98"/>
                    </a:cubicBezTo>
                    <a:cubicBezTo>
                      <a:pt x="99" y="98"/>
                      <a:pt x="99" y="98"/>
                      <a:pt x="99" y="98"/>
                    </a:cubicBezTo>
                    <a:moveTo>
                      <a:pt x="98" y="98"/>
                    </a:moveTo>
                    <a:cubicBezTo>
                      <a:pt x="98" y="98"/>
                      <a:pt x="96" y="97"/>
                      <a:pt x="96" y="97"/>
                    </a:cubicBezTo>
                    <a:cubicBezTo>
                      <a:pt x="96" y="97"/>
                      <a:pt x="97" y="97"/>
                      <a:pt x="97" y="97"/>
                    </a:cubicBezTo>
                    <a:cubicBezTo>
                      <a:pt x="97" y="97"/>
                      <a:pt x="97" y="97"/>
                      <a:pt x="97" y="97"/>
                    </a:cubicBezTo>
                    <a:cubicBezTo>
                      <a:pt x="98" y="98"/>
                      <a:pt x="98" y="98"/>
                      <a:pt x="98" y="98"/>
                    </a:cubicBezTo>
                    <a:moveTo>
                      <a:pt x="103" y="105"/>
                    </a:moveTo>
                    <a:cubicBezTo>
                      <a:pt x="103" y="104"/>
                      <a:pt x="104" y="104"/>
                      <a:pt x="104" y="104"/>
                    </a:cubicBezTo>
                    <a:cubicBezTo>
                      <a:pt x="104" y="102"/>
                      <a:pt x="103" y="103"/>
                      <a:pt x="102" y="102"/>
                    </a:cubicBezTo>
                    <a:cubicBezTo>
                      <a:pt x="102" y="100"/>
                      <a:pt x="102" y="99"/>
                      <a:pt x="101" y="98"/>
                    </a:cubicBezTo>
                    <a:cubicBezTo>
                      <a:pt x="101" y="98"/>
                      <a:pt x="100" y="97"/>
                      <a:pt x="100" y="97"/>
                    </a:cubicBezTo>
                    <a:cubicBezTo>
                      <a:pt x="100" y="97"/>
                      <a:pt x="100" y="97"/>
                      <a:pt x="100" y="97"/>
                    </a:cubicBezTo>
                    <a:cubicBezTo>
                      <a:pt x="101" y="97"/>
                      <a:pt x="100" y="98"/>
                      <a:pt x="101" y="99"/>
                    </a:cubicBezTo>
                    <a:cubicBezTo>
                      <a:pt x="101" y="99"/>
                      <a:pt x="101" y="99"/>
                      <a:pt x="101" y="99"/>
                    </a:cubicBezTo>
                    <a:cubicBezTo>
                      <a:pt x="101" y="99"/>
                      <a:pt x="101" y="99"/>
                      <a:pt x="102" y="99"/>
                    </a:cubicBezTo>
                    <a:cubicBezTo>
                      <a:pt x="102" y="98"/>
                      <a:pt x="102" y="98"/>
                      <a:pt x="102" y="98"/>
                    </a:cubicBezTo>
                    <a:cubicBezTo>
                      <a:pt x="102" y="98"/>
                      <a:pt x="102" y="98"/>
                      <a:pt x="103" y="99"/>
                    </a:cubicBezTo>
                    <a:cubicBezTo>
                      <a:pt x="103" y="98"/>
                      <a:pt x="102" y="98"/>
                      <a:pt x="102" y="97"/>
                    </a:cubicBezTo>
                    <a:cubicBezTo>
                      <a:pt x="102" y="98"/>
                      <a:pt x="103" y="98"/>
                      <a:pt x="103" y="99"/>
                    </a:cubicBezTo>
                    <a:cubicBezTo>
                      <a:pt x="102" y="99"/>
                      <a:pt x="102" y="99"/>
                      <a:pt x="102" y="99"/>
                    </a:cubicBezTo>
                    <a:cubicBezTo>
                      <a:pt x="102" y="100"/>
                      <a:pt x="102" y="100"/>
                      <a:pt x="102" y="100"/>
                    </a:cubicBezTo>
                    <a:cubicBezTo>
                      <a:pt x="103" y="100"/>
                      <a:pt x="103" y="100"/>
                      <a:pt x="104" y="100"/>
                    </a:cubicBezTo>
                    <a:cubicBezTo>
                      <a:pt x="104" y="100"/>
                      <a:pt x="104" y="100"/>
                      <a:pt x="104" y="100"/>
                    </a:cubicBezTo>
                    <a:cubicBezTo>
                      <a:pt x="104" y="100"/>
                      <a:pt x="104" y="100"/>
                      <a:pt x="103" y="100"/>
                    </a:cubicBezTo>
                    <a:cubicBezTo>
                      <a:pt x="104" y="100"/>
                      <a:pt x="104" y="99"/>
                      <a:pt x="104" y="99"/>
                    </a:cubicBezTo>
                    <a:cubicBezTo>
                      <a:pt x="104" y="99"/>
                      <a:pt x="104" y="99"/>
                      <a:pt x="104" y="99"/>
                    </a:cubicBezTo>
                    <a:cubicBezTo>
                      <a:pt x="104" y="100"/>
                      <a:pt x="104" y="100"/>
                      <a:pt x="104" y="101"/>
                    </a:cubicBezTo>
                    <a:cubicBezTo>
                      <a:pt x="104" y="101"/>
                      <a:pt x="104" y="101"/>
                      <a:pt x="104" y="101"/>
                    </a:cubicBezTo>
                    <a:cubicBezTo>
                      <a:pt x="104" y="101"/>
                      <a:pt x="104" y="101"/>
                      <a:pt x="104" y="101"/>
                    </a:cubicBezTo>
                    <a:cubicBezTo>
                      <a:pt x="104" y="101"/>
                      <a:pt x="104" y="101"/>
                      <a:pt x="104" y="101"/>
                    </a:cubicBezTo>
                    <a:cubicBezTo>
                      <a:pt x="103" y="101"/>
                      <a:pt x="103" y="101"/>
                      <a:pt x="103" y="101"/>
                    </a:cubicBezTo>
                    <a:cubicBezTo>
                      <a:pt x="102" y="100"/>
                      <a:pt x="102" y="100"/>
                      <a:pt x="102" y="100"/>
                    </a:cubicBezTo>
                    <a:cubicBezTo>
                      <a:pt x="102" y="100"/>
                      <a:pt x="103" y="101"/>
                      <a:pt x="103" y="102"/>
                    </a:cubicBezTo>
                    <a:cubicBezTo>
                      <a:pt x="103" y="102"/>
                      <a:pt x="103" y="102"/>
                      <a:pt x="103" y="102"/>
                    </a:cubicBezTo>
                    <a:cubicBezTo>
                      <a:pt x="104" y="102"/>
                      <a:pt x="104" y="101"/>
                      <a:pt x="104" y="101"/>
                    </a:cubicBezTo>
                    <a:cubicBezTo>
                      <a:pt x="104" y="101"/>
                      <a:pt x="105" y="102"/>
                      <a:pt x="104" y="102"/>
                    </a:cubicBezTo>
                    <a:cubicBezTo>
                      <a:pt x="104" y="102"/>
                      <a:pt x="104" y="102"/>
                      <a:pt x="105" y="102"/>
                    </a:cubicBezTo>
                    <a:cubicBezTo>
                      <a:pt x="105" y="102"/>
                      <a:pt x="105" y="102"/>
                      <a:pt x="105" y="102"/>
                    </a:cubicBezTo>
                    <a:cubicBezTo>
                      <a:pt x="105" y="102"/>
                      <a:pt x="105" y="102"/>
                      <a:pt x="105" y="102"/>
                    </a:cubicBezTo>
                    <a:cubicBezTo>
                      <a:pt x="105" y="102"/>
                      <a:pt x="105" y="102"/>
                      <a:pt x="105" y="102"/>
                    </a:cubicBezTo>
                    <a:cubicBezTo>
                      <a:pt x="106" y="102"/>
                      <a:pt x="105" y="101"/>
                      <a:pt x="105" y="100"/>
                    </a:cubicBezTo>
                    <a:cubicBezTo>
                      <a:pt x="105" y="100"/>
                      <a:pt x="106" y="101"/>
                      <a:pt x="106" y="101"/>
                    </a:cubicBezTo>
                    <a:cubicBezTo>
                      <a:pt x="106" y="101"/>
                      <a:pt x="106" y="100"/>
                      <a:pt x="106" y="100"/>
                    </a:cubicBezTo>
                    <a:cubicBezTo>
                      <a:pt x="107" y="101"/>
                      <a:pt x="107" y="101"/>
                      <a:pt x="107" y="101"/>
                    </a:cubicBezTo>
                    <a:cubicBezTo>
                      <a:pt x="107" y="102"/>
                      <a:pt x="106" y="102"/>
                      <a:pt x="107" y="102"/>
                    </a:cubicBezTo>
                    <a:cubicBezTo>
                      <a:pt x="106" y="102"/>
                      <a:pt x="106" y="102"/>
                      <a:pt x="106" y="102"/>
                    </a:cubicBezTo>
                    <a:cubicBezTo>
                      <a:pt x="106" y="102"/>
                      <a:pt x="106" y="102"/>
                      <a:pt x="106" y="102"/>
                    </a:cubicBezTo>
                    <a:cubicBezTo>
                      <a:pt x="105" y="102"/>
                      <a:pt x="105" y="102"/>
                      <a:pt x="105" y="102"/>
                    </a:cubicBezTo>
                    <a:cubicBezTo>
                      <a:pt x="105" y="102"/>
                      <a:pt x="104" y="102"/>
                      <a:pt x="104" y="102"/>
                    </a:cubicBezTo>
                    <a:cubicBezTo>
                      <a:pt x="105" y="103"/>
                      <a:pt x="105" y="104"/>
                      <a:pt x="106" y="104"/>
                    </a:cubicBezTo>
                    <a:cubicBezTo>
                      <a:pt x="106" y="104"/>
                      <a:pt x="106" y="104"/>
                      <a:pt x="106" y="104"/>
                    </a:cubicBezTo>
                    <a:cubicBezTo>
                      <a:pt x="106" y="105"/>
                      <a:pt x="106" y="105"/>
                      <a:pt x="105" y="105"/>
                    </a:cubicBezTo>
                    <a:cubicBezTo>
                      <a:pt x="105" y="105"/>
                      <a:pt x="105" y="105"/>
                      <a:pt x="105" y="105"/>
                    </a:cubicBezTo>
                    <a:cubicBezTo>
                      <a:pt x="105" y="105"/>
                      <a:pt x="105" y="105"/>
                      <a:pt x="105" y="105"/>
                    </a:cubicBezTo>
                    <a:cubicBezTo>
                      <a:pt x="104" y="105"/>
                      <a:pt x="104" y="105"/>
                      <a:pt x="104" y="105"/>
                    </a:cubicBezTo>
                    <a:cubicBezTo>
                      <a:pt x="104" y="105"/>
                      <a:pt x="104" y="106"/>
                      <a:pt x="105" y="106"/>
                    </a:cubicBezTo>
                    <a:cubicBezTo>
                      <a:pt x="105" y="106"/>
                      <a:pt x="105" y="106"/>
                      <a:pt x="105" y="106"/>
                    </a:cubicBezTo>
                    <a:cubicBezTo>
                      <a:pt x="105" y="107"/>
                      <a:pt x="104" y="107"/>
                      <a:pt x="103" y="107"/>
                    </a:cubicBezTo>
                    <a:cubicBezTo>
                      <a:pt x="103" y="107"/>
                      <a:pt x="104" y="107"/>
                      <a:pt x="104" y="106"/>
                    </a:cubicBezTo>
                    <a:cubicBezTo>
                      <a:pt x="104" y="106"/>
                      <a:pt x="104" y="106"/>
                      <a:pt x="104" y="106"/>
                    </a:cubicBezTo>
                    <a:cubicBezTo>
                      <a:pt x="103" y="106"/>
                      <a:pt x="103" y="106"/>
                      <a:pt x="103" y="106"/>
                    </a:cubicBezTo>
                    <a:cubicBezTo>
                      <a:pt x="103" y="106"/>
                      <a:pt x="103" y="106"/>
                      <a:pt x="102" y="106"/>
                    </a:cubicBezTo>
                    <a:cubicBezTo>
                      <a:pt x="102" y="106"/>
                      <a:pt x="102" y="106"/>
                      <a:pt x="102" y="106"/>
                    </a:cubicBezTo>
                    <a:cubicBezTo>
                      <a:pt x="102" y="106"/>
                      <a:pt x="102" y="106"/>
                      <a:pt x="102" y="106"/>
                    </a:cubicBezTo>
                    <a:cubicBezTo>
                      <a:pt x="102" y="106"/>
                      <a:pt x="102" y="105"/>
                      <a:pt x="103" y="105"/>
                    </a:cubicBezTo>
                    <a:cubicBezTo>
                      <a:pt x="103" y="105"/>
                      <a:pt x="103" y="105"/>
                      <a:pt x="103" y="105"/>
                    </a:cubicBezTo>
                    <a:cubicBezTo>
                      <a:pt x="103" y="105"/>
                      <a:pt x="102" y="105"/>
                      <a:pt x="102" y="105"/>
                    </a:cubicBezTo>
                    <a:cubicBezTo>
                      <a:pt x="103" y="104"/>
                      <a:pt x="103" y="104"/>
                      <a:pt x="103" y="104"/>
                    </a:cubicBezTo>
                    <a:cubicBezTo>
                      <a:pt x="103" y="105"/>
                      <a:pt x="103" y="105"/>
                      <a:pt x="103" y="105"/>
                    </a:cubicBezTo>
                    <a:moveTo>
                      <a:pt x="107" y="99"/>
                    </a:moveTo>
                    <a:cubicBezTo>
                      <a:pt x="106" y="98"/>
                      <a:pt x="104" y="98"/>
                      <a:pt x="104" y="96"/>
                    </a:cubicBezTo>
                    <a:cubicBezTo>
                      <a:pt x="105" y="96"/>
                      <a:pt x="105" y="97"/>
                      <a:pt x="106" y="97"/>
                    </a:cubicBezTo>
                    <a:cubicBezTo>
                      <a:pt x="106" y="97"/>
                      <a:pt x="106" y="97"/>
                      <a:pt x="106" y="97"/>
                    </a:cubicBezTo>
                    <a:cubicBezTo>
                      <a:pt x="107" y="98"/>
                      <a:pt x="107" y="98"/>
                      <a:pt x="107" y="99"/>
                    </a:cubicBezTo>
                    <a:moveTo>
                      <a:pt x="114" y="97"/>
                    </a:moveTo>
                    <a:cubicBezTo>
                      <a:pt x="114" y="97"/>
                      <a:pt x="114" y="97"/>
                      <a:pt x="114" y="97"/>
                    </a:cubicBezTo>
                    <a:cubicBezTo>
                      <a:pt x="114" y="97"/>
                      <a:pt x="113" y="97"/>
                      <a:pt x="113" y="96"/>
                    </a:cubicBezTo>
                    <a:cubicBezTo>
                      <a:pt x="114" y="96"/>
                      <a:pt x="114" y="96"/>
                      <a:pt x="114" y="96"/>
                    </a:cubicBezTo>
                    <a:cubicBezTo>
                      <a:pt x="114" y="96"/>
                      <a:pt x="115" y="96"/>
                      <a:pt x="115" y="97"/>
                    </a:cubicBezTo>
                    <a:cubicBezTo>
                      <a:pt x="115" y="97"/>
                      <a:pt x="114" y="97"/>
                      <a:pt x="114" y="97"/>
                    </a:cubicBezTo>
                    <a:moveTo>
                      <a:pt x="75" y="94"/>
                    </a:moveTo>
                    <a:cubicBezTo>
                      <a:pt x="75" y="94"/>
                      <a:pt x="75" y="94"/>
                      <a:pt x="75" y="94"/>
                    </a:cubicBezTo>
                    <a:cubicBezTo>
                      <a:pt x="76" y="94"/>
                      <a:pt x="76" y="94"/>
                      <a:pt x="76" y="95"/>
                    </a:cubicBezTo>
                    <a:cubicBezTo>
                      <a:pt x="76" y="95"/>
                      <a:pt x="76" y="95"/>
                      <a:pt x="76" y="95"/>
                    </a:cubicBezTo>
                    <a:cubicBezTo>
                      <a:pt x="76" y="95"/>
                      <a:pt x="76" y="95"/>
                      <a:pt x="75" y="95"/>
                    </a:cubicBezTo>
                    <a:cubicBezTo>
                      <a:pt x="75" y="94"/>
                      <a:pt x="75" y="94"/>
                      <a:pt x="75" y="94"/>
                    </a:cubicBezTo>
                    <a:cubicBezTo>
                      <a:pt x="75" y="94"/>
                      <a:pt x="75" y="94"/>
                      <a:pt x="75" y="94"/>
                    </a:cubicBezTo>
                    <a:moveTo>
                      <a:pt x="117" y="97"/>
                    </a:moveTo>
                    <a:cubicBezTo>
                      <a:pt x="116" y="96"/>
                      <a:pt x="116" y="95"/>
                      <a:pt x="115" y="95"/>
                    </a:cubicBezTo>
                    <a:cubicBezTo>
                      <a:pt x="115" y="94"/>
                      <a:pt x="115" y="94"/>
                      <a:pt x="116" y="94"/>
                    </a:cubicBezTo>
                    <a:cubicBezTo>
                      <a:pt x="116" y="94"/>
                      <a:pt x="117" y="95"/>
                      <a:pt x="117" y="95"/>
                    </a:cubicBezTo>
                    <a:cubicBezTo>
                      <a:pt x="117" y="96"/>
                      <a:pt x="118" y="96"/>
                      <a:pt x="118" y="96"/>
                    </a:cubicBezTo>
                    <a:cubicBezTo>
                      <a:pt x="118" y="96"/>
                      <a:pt x="118" y="96"/>
                      <a:pt x="118" y="96"/>
                    </a:cubicBezTo>
                    <a:cubicBezTo>
                      <a:pt x="117" y="96"/>
                      <a:pt x="117" y="96"/>
                      <a:pt x="117" y="96"/>
                    </a:cubicBezTo>
                    <a:cubicBezTo>
                      <a:pt x="117" y="96"/>
                      <a:pt x="118" y="96"/>
                      <a:pt x="117" y="97"/>
                    </a:cubicBezTo>
                    <a:moveTo>
                      <a:pt x="104" y="94"/>
                    </a:moveTo>
                    <a:cubicBezTo>
                      <a:pt x="104" y="94"/>
                      <a:pt x="105" y="93"/>
                      <a:pt x="105" y="92"/>
                    </a:cubicBezTo>
                    <a:cubicBezTo>
                      <a:pt x="105" y="92"/>
                      <a:pt x="105" y="92"/>
                      <a:pt x="105" y="92"/>
                    </a:cubicBezTo>
                    <a:cubicBezTo>
                      <a:pt x="105" y="92"/>
                      <a:pt x="105" y="92"/>
                      <a:pt x="105" y="93"/>
                    </a:cubicBezTo>
                    <a:cubicBezTo>
                      <a:pt x="105" y="93"/>
                      <a:pt x="105" y="93"/>
                      <a:pt x="105" y="93"/>
                    </a:cubicBezTo>
                    <a:cubicBezTo>
                      <a:pt x="105" y="93"/>
                      <a:pt x="106" y="93"/>
                      <a:pt x="106" y="93"/>
                    </a:cubicBezTo>
                    <a:cubicBezTo>
                      <a:pt x="106" y="94"/>
                      <a:pt x="105" y="94"/>
                      <a:pt x="106" y="94"/>
                    </a:cubicBezTo>
                    <a:cubicBezTo>
                      <a:pt x="106" y="94"/>
                      <a:pt x="106" y="94"/>
                      <a:pt x="106" y="94"/>
                    </a:cubicBezTo>
                    <a:cubicBezTo>
                      <a:pt x="106" y="94"/>
                      <a:pt x="105" y="94"/>
                      <a:pt x="105" y="94"/>
                    </a:cubicBezTo>
                    <a:cubicBezTo>
                      <a:pt x="105" y="94"/>
                      <a:pt x="104" y="94"/>
                      <a:pt x="104" y="94"/>
                    </a:cubicBezTo>
                    <a:cubicBezTo>
                      <a:pt x="104" y="94"/>
                      <a:pt x="104" y="94"/>
                      <a:pt x="104" y="94"/>
                    </a:cubicBezTo>
                    <a:moveTo>
                      <a:pt x="99" y="92"/>
                    </a:moveTo>
                    <a:cubicBezTo>
                      <a:pt x="99" y="92"/>
                      <a:pt x="99" y="92"/>
                      <a:pt x="99" y="92"/>
                    </a:cubicBezTo>
                    <a:cubicBezTo>
                      <a:pt x="100" y="92"/>
                      <a:pt x="100" y="92"/>
                      <a:pt x="100" y="92"/>
                    </a:cubicBezTo>
                    <a:cubicBezTo>
                      <a:pt x="100" y="92"/>
                      <a:pt x="100" y="92"/>
                      <a:pt x="100" y="92"/>
                    </a:cubicBezTo>
                    <a:cubicBezTo>
                      <a:pt x="100" y="93"/>
                      <a:pt x="100" y="93"/>
                      <a:pt x="100" y="93"/>
                    </a:cubicBezTo>
                    <a:cubicBezTo>
                      <a:pt x="100" y="93"/>
                      <a:pt x="101" y="93"/>
                      <a:pt x="101" y="93"/>
                    </a:cubicBezTo>
                    <a:cubicBezTo>
                      <a:pt x="101" y="93"/>
                      <a:pt x="101" y="93"/>
                      <a:pt x="101" y="93"/>
                    </a:cubicBezTo>
                    <a:cubicBezTo>
                      <a:pt x="101" y="92"/>
                      <a:pt x="101" y="92"/>
                      <a:pt x="101" y="92"/>
                    </a:cubicBezTo>
                    <a:cubicBezTo>
                      <a:pt x="101" y="92"/>
                      <a:pt x="101" y="92"/>
                      <a:pt x="101" y="92"/>
                    </a:cubicBezTo>
                    <a:cubicBezTo>
                      <a:pt x="101" y="93"/>
                      <a:pt x="102" y="93"/>
                      <a:pt x="102" y="94"/>
                    </a:cubicBezTo>
                    <a:cubicBezTo>
                      <a:pt x="102" y="94"/>
                      <a:pt x="102" y="94"/>
                      <a:pt x="102" y="94"/>
                    </a:cubicBezTo>
                    <a:cubicBezTo>
                      <a:pt x="102" y="94"/>
                      <a:pt x="102" y="94"/>
                      <a:pt x="101" y="94"/>
                    </a:cubicBezTo>
                    <a:cubicBezTo>
                      <a:pt x="101" y="94"/>
                      <a:pt x="101" y="94"/>
                      <a:pt x="101" y="94"/>
                    </a:cubicBezTo>
                    <a:cubicBezTo>
                      <a:pt x="100" y="94"/>
                      <a:pt x="100" y="94"/>
                      <a:pt x="100" y="94"/>
                    </a:cubicBezTo>
                    <a:cubicBezTo>
                      <a:pt x="100" y="93"/>
                      <a:pt x="99" y="93"/>
                      <a:pt x="99" y="92"/>
                    </a:cubicBezTo>
                    <a:cubicBezTo>
                      <a:pt x="99" y="92"/>
                      <a:pt x="99" y="92"/>
                      <a:pt x="99" y="92"/>
                    </a:cubicBezTo>
                    <a:moveTo>
                      <a:pt x="77" y="93"/>
                    </a:moveTo>
                    <a:cubicBezTo>
                      <a:pt x="76" y="92"/>
                      <a:pt x="76" y="92"/>
                      <a:pt x="75" y="91"/>
                    </a:cubicBezTo>
                    <a:cubicBezTo>
                      <a:pt x="76" y="91"/>
                      <a:pt x="77" y="92"/>
                      <a:pt x="77" y="93"/>
                    </a:cubicBezTo>
                    <a:moveTo>
                      <a:pt x="78" y="90"/>
                    </a:moveTo>
                    <a:cubicBezTo>
                      <a:pt x="77" y="90"/>
                      <a:pt x="77" y="89"/>
                      <a:pt x="76" y="89"/>
                    </a:cubicBezTo>
                    <a:cubicBezTo>
                      <a:pt x="76" y="89"/>
                      <a:pt x="76" y="89"/>
                      <a:pt x="76" y="89"/>
                    </a:cubicBezTo>
                    <a:cubicBezTo>
                      <a:pt x="76" y="89"/>
                      <a:pt x="78" y="89"/>
                      <a:pt x="78" y="90"/>
                    </a:cubicBezTo>
                    <a:moveTo>
                      <a:pt x="78" y="88"/>
                    </a:moveTo>
                    <a:cubicBezTo>
                      <a:pt x="78" y="88"/>
                      <a:pt x="77" y="87"/>
                      <a:pt x="77" y="87"/>
                    </a:cubicBezTo>
                    <a:cubicBezTo>
                      <a:pt x="77" y="87"/>
                      <a:pt x="77" y="87"/>
                      <a:pt x="77" y="87"/>
                    </a:cubicBezTo>
                    <a:cubicBezTo>
                      <a:pt x="77" y="87"/>
                      <a:pt x="78" y="88"/>
                      <a:pt x="78" y="88"/>
                    </a:cubicBezTo>
                    <a:cubicBezTo>
                      <a:pt x="78" y="88"/>
                      <a:pt x="78" y="88"/>
                      <a:pt x="78" y="88"/>
                    </a:cubicBezTo>
                    <a:moveTo>
                      <a:pt x="71" y="88"/>
                    </a:moveTo>
                    <a:cubicBezTo>
                      <a:pt x="71" y="88"/>
                      <a:pt x="71" y="87"/>
                      <a:pt x="71" y="87"/>
                    </a:cubicBezTo>
                    <a:cubicBezTo>
                      <a:pt x="72" y="87"/>
                      <a:pt x="72" y="87"/>
                      <a:pt x="72" y="87"/>
                    </a:cubicBezTo>
                    <a:cubicBezTo>
                      <a:pt x="72" y="87"/>
                      <a:pt x="71" y="88"/>
                      <a:pt x="71" y="88"/>
                    </a:cubicBezTo>
                    <a:moveTo>
                      <a:pt x="108" y="86"/>
                    </a:moveTo>
                    <a:cubicBezTo>
                      <a:pt x="108" y="86"/>
                      <a:pt x="109" y="86"/>
                      <a:pt x="109" y="86"/>
                    </a:cubicBezTo>
                    <a:cubicBezTo>
                      <a:pt x="109" y="86"/>
                      <a:pt x="110" y="87"/>
                      <a:pt x="110" y="88"/>
                    </a:cubicBezTo>
                    <a:cubicBezTo>
                      <a:pt x="109" y="87"/>
                      <a:pt x="109" y="87"/>
                      <a:pt x="108" y="86"/>
                    </a:cubicBezTo>
                    <a:cubicBezTo>
                      <a:pt x="108" y="86"/>
                      <a:pt x="108" y="86"/>
                      <a:pt x="108" y="86"/>
                    </a:cubicBezTo>
                    <a:cubicBezTo>
                      <a:pt x="108" y="86"/>
                      <a:pt x="108" y="86"/>
                      <a:pt x="108" y="86"/>
                    </a:cubicBezTo>
                    <a:moveTo>
                      <a:pt x="77" y="85"/>
                    </a:moveTo>
                    <a:cubicBezTo>
                      <a:pt x="77" y="85"/>
                      <a:pt x="77" y="85"/>
                      <a:pt x="77" y="85"/>
                    </a:cubicBezTo>
                    <a:cubicBezTo>
                      <a:pt x="78" y="85"/>
                      <a:pt x="79" y="86"/>
                      <a:pt x="80" y="86"/>
                    </a:cubicBezTo>
                    <a:cubicBezTo>
                      <a:pt x="80" y="86"/>
                      <a:pt x="80" y="86"/>
                      <a:pt x="80" y="86"/>
                    </a:cubicBezTo>
                    <a:cubicBezTo>
                      <a:pt x="80" y="86"/>
                      <a:pt x="80" y="86"/>
                      <a:pt x="80" y="86"/>
                    </a:cubicBezTo>
                    <a:cubicBezTo>
                      <a:pt x="80" y="86"/>
                      <a:pt x="79" y="86"/>
                      <a:pt x="79" y="86"/>
                    </a:cubicBezTo>
                    <a:cubicBezTo>
                      <a:pt x="79" y="86"/>
                      <a:pt x="79" y="86"/>
                      <a:pt x="79" y="86"/>
                    </a:cubicBezTo>
                    <a:cubicBezTo>
                      <a:pt x="79" y="87"/>
                      <a:pt x="79" y="87"/>
                      <a:pt x="80" y="87"/>
                    </a:cubicBezTo>
                    <a:cubicBezTo>
                      <a:pt x="80" y="87"/>
                      <a:pt x="80" y="87"/>
                      <a:pt x="80" y="87"/>
                    </a:cubicBezTo>
                    <a:cubicBezTo>
                      <a:pt x="81" y="87"/>
                      <a:pt x="81" y="87"/>
                      <a:pt x="81" y="87"/>
                    </a:cubicBezTo>
                    <a:cubicBezTo>
                      <a:pt x="80" y="88"/>
                      <a:pt x="80" y="88"/>
                      <a:pt x="80" y="88"/>
                    </a:cubicBezTo>
                    <a:cubicBezTo>
                      <a:pt x="79" y="87"/>
                      <a:pt x="79" y="87"/>
                      <a:pt x="78" y="86"/>
                    </a:cubicBezTo>
                    <a:cubicBezTo>
                      <a:pt x="79" y="86"/>
                      <a:pt x="79" y="86"/>
                      <a:pt x="79" y="86"/>
                    </a:cubicBezTo>
                    <a:cubicBezTo>
                      <a:pt x="78" y="85"/>
                      <a:pt x="78" y="85"/>
                      <a:pt x="77" y="85"/>
                    </a:cubicBezTo>
                    <a:cubicBezTo>
                      <a:pt x="77" y="85"/>
                      <a:pt x="77" y="85"/>
                      <a:pt x="77" y="85"/>
                    </a:cubicBezTo>
                    <a:moveTo>
                      <a:pt x="108" y="86"/>
                    </a:moveTo>
                    <a:cubicBezTo>
                      <a:pt x="107" y="85"/>
                      <a:pt x="106" y="85"/>
                      <a:pt x="106" y="85"/>
                    </a:cubicBezTo>
                    <a:cubicBezTo>
                      <a:pt x="106" y="84"/>
                      <a:pt x="106" y="84"/>
                      <a:pt x="106" y="84"/>
                    </a:cubicBezTo>
                    <a:cubicBezTo>
                      <a:pt x="107" y="84"/>
                      <a:pt x="107" y="85"/>
                      <a:pt x="108" y="86"/>
                    </a:cubicBezTo>
                    <a:moveTo>
                      <a:pt x="81" y="83"/>
                    </a:moveTo>
                    <a:cubicBezTo>
                      <a:pt x="81" y="83"/>
                      <a:pt x="81" y="83"/>
                      <a:pt x="81" y="83"/>
                    </a:cubicBezTo>
                    <a:cubicBezTo>
                      <a:pt x="81" y="83"/>
                      <a:pt x="82" y="83"/>
                      <a:pt x="82" y="83"/>
                    </a:cubicBezTo>
                    <a:cubicBezTo>
                      <a:pt x="82" y="83"/>
                      <a:pt x="82" y="83"/>
                      <a:pt x="82" y="83"/>
                    </a:cubicBezTo>
                    <a:cubicBezTo>
                      <a:pt x="82" y="83"/>
                      <a:pt x="81" y="83"/>
                      <a:pt x="81" y="83"/>
                    </a:cubicBezTo>
                    <a:cubicBezTo>
                      <a:pt x="81" y="83"/>
                      <a:pt x="81" y="83"/>
                      <a:pt x="81" y="83"/>
                    </a:cubicBezTo>
                    <a:cubicBezTo>
                      <a:pt x="81" y="83"/>
                      <a:pt x="81" y="83"/>
                      <a:pt x="81" y="83"/>
                    </a:cubicBezTo>
                    <a:moveTo>
                      <a:pt x="82" y="81"/>
                    </a:moveTo>
                    <a:cubicBezTo>
                      <a:pt x="81" y="80"/>
                      <a:pt x="79" y="79"/>
                      <a:pt x="77" y="79"/>
                    </a:cubicBezTo>
                    <a:cubicBezTo>
                      <a:pt x="79" y="79"/>
                      <a:pt x="79" y="79"/>
                      <a:pt x="79" y="79"/>
                    </a:cubicBezTo>
                    <a:cubicBezTo>
                      <a:pt x="80" y="79"/>
                      <a:pt x="82" y="80"/>
                      <a:pt x="82" y="81"/>
                    </a:cubicBezTo>
                    <a:moveTo>
                      <a:pt x="113" y="78"/>
                    </a:moveTo>
                    <a:cubicBezTo>
                      <a:pt x="112" y="77"/>
                      <a:pt x="112" y="77"/>
                      <a:pt x="112" y="76"/>
                    </a:cubicBezTo>
                    <a:cubicBezTo>
                      <a:pt x="112" y="76"/>
                      <a:pt x="113" y="77"/>
                      <a:pt x="113" y="77"/>
                    </a:cubicBezTo>
                    <a:cubicBezTo>
                      <a:pt x="113" y="77"/>
                      <a:pt x="113" y="77"/>
                      <a:pt x="113" y="78"/>
                    </a:cubicBezTo>
                    <a:moveTo>
                      <a:pt x="108" y="78"/>
                    </a:moveTo>
                    <a:cubicBezTo>
                      <a:pt x="108" y="78"/>
                      <a:pt x="108" y="78"/>
                      <a:pt x="108" y="78"/>
                    </a:cubicBezTo>
                    <a:cubicBezTo>
                      <a:pt x="110" y="78"/>
                      <a:pt x="109" y="76"/>
                      <a:pt x="110" y="75"/>
                    </a:cubicBezTo>
                    <a:cubicBezTo>
                      <a:pt x="111" y="76"/>
                      <a:pt x="110" y="77"/>
                      <a:pt x="110" y="78"/>
                    </a:cubicBezTo>
                    <a:cubicBezTo>
                      <a:pt x="110" y="78"/>
                      <a:pt x="110" y="78"/>
                      <a:pt x="110" y="78"/>
                    </a:cubicBezTo>
                    <a:cubicBezTo>
                      <a:pt x="109" y="78"/>
                      <a:pt x="109" y="78"/>
                      <a:pt x="109" y="79"/>
                    </a:cubicBezTo>
                    <a:cubicBezTo>
                      <a:pt x="109" y="78"/>
                      <a:pt x="109" y="78"/>
                      <a:pt x="109" y="78"/>
                    </a:cubicBezTo>
                    <a:cubicBezTo>
                      <a:pt x="109" y="78"/>
                      <a:pt x="109" y="78"/>
                      <a:pt x="108" y="78"/>
                    </a:cubicBezTo>
                    <a:cubicBezTo>
                      <a:pt x="108" y="78"/>
                      <a:pt x="108" y="78"/>
                      <a:pt x="108" y="78"/>
                    </a:cubicBezTo>
                    <a:moveTo>
                      <a:pt x="83" y="76"/>
                    </a:moveTo>
                    <a:cubicBezTo>
                      <a:pt x="82" y="76"/>
                      <a:pt x="81" y="76"/>
                      <a:pt x="80" y="75"/>
                    </a:cubicBezTo>
                    <a:cubicBezTo>
                      <a:pt x="81" y="75"/>
                      <a:pt x="83" y="75"/>
                      <a:pt x="83" y="76"/>
                    </a:cubicBezTo>
                    <a:moveTo>
                      <a:pt x="81" y="74"/>
                    </a:moveTo>
                    <a:cubicBezTo>
                      <a:pt x="81" y="74"/>
                      <a:pt x="81" y="74"/>
                      <a:pt x="81" y="74"/>
                    </a:cubicBezTo>
                    <a:cubicBezTo>
                      <a:pt x="81" y="74"/>
                      <a:pt x="81" y="74"/>
                      <a:pt x="81" y="74"/>
                    </a:cubicBezTo>
                    <a:cubicBezTo>
                      <a:pt x="81" y="74"/>
                      <a:pt x="81" y="74"/>
                      <a:pt x="81" y="74"/>
                    </a:cubicBezTo>
                    <a:moveTo>
                      <a:pt x="81" y="74"/>
                    </a:moveTo>
                    <a:cubicBezTo>
                      <a:pt x="80" y="74"/>
                      <a:pt x="80" y="74"/>
                      <a:pt x="80" y="74"/>
                    </a:cubicBezTo>
                    <a:cubicBezTo>
                      <a:pt x="81" y="74"/>
                      <a:pt x="81" y="74"/>
                      <a:pt x="81" y="74"/>
                    </a:cubicBezTo>
                    <a:moveTo>
                      <a:pt x="97" y="72"/>
                    </a:moveTo>
                    <a:cubicBezTo>
                      <a:pt x="97" y="72"/>
                      <a:pt x="97" y="72"/>
                      <a:pt x="97" y="72"/>
                    </a:cubicBezTo>
                    <a:cubicBezTo>
                      <a:pt x="98" y="72"/>
                      <a:pt x="98" y="71"/>
                      <a:pt x="98" y="70"/>
                    </a:cubicBezTo>
                    <a:cubicBezTo>
                      <a:pt x="98" y="70"/>
                      <a:pt x="98" y="70"/>
                      <a:pt x="99" y="70"/>
                    </a:cubicBezTo>
                    <a:cubicBezTo>
                      <a:pt x="99" y="70"/>
                      <a:pt x="99" y="70"/>
                      <a:pt x="99" y="70"/>
                    </a:cubicBezTo>
                    <a:cubicBezTo>
                      <a:pt x="99" y="71"/>
                      <a:pt x="99" y="71"/>
                      <a:pt x="98" y="71"/>
                    </a:cubicBezTo>
                    <a:cubicBezTo>
                      <a:pt x="98" y="72"/>
                      <a:pt x="99" y="72"/>
                      <a:pt x="99" y="72"/>
                    </a:cubicBezTo>
                    <a:cubicBezTo>
                      <a:pt x="99" y="72"/>
                      <a:pt x="98" y="72"/>
                      <a:pt x="98" y="73"/>
                    </a:cubicBezTo>
                    <a:cubicBezTo>
                      <a:pt x="98" y="73"/>
                      <a:pt x="98" y="73"/>
                      <a:pt x="98" y="73"/>
                    </a:cubicBezTo>
                    <a:cubicBezTo>
                      <a:pt x="97" y="72"/>
                      <a:pt x="98" y="72"/>
                      <a:pt x="97" y="72"/>
                    </a:cubicBezTo>
                    <a:cubicBezTo>
                      <a:pt x="97" y="72"/>
                      <a:pt x="97" y="72"/>
                      <a:pt x="97" y="72"/>
                    </a:cubicBezTo>
                    <a:cubicBezTo>
                      <a:pt x="97" y="72"/>
                      <a:pt x="97" y="72"/>
                      <a:pt x="97" y="72"/>
                    </a:cubicBezTo>
                    <a:moveTo>
                      <a:pt x="93" y="70"/>
                    </a:moveTo>
                    <a:cubicBezTo>
                      <a:pt x="93" y="69"/>
                      <a:pt x="93" y="69"/>
                      <a:pt x="93" y="69"/>
                    </a:cubicBezTo>
                    <a:cubicBezTo>
                      <a:pt x="93" y="69"/>
                      <a:pt x="93" y="69"/>
                      <a:pt x="93" y="69"/>
                    </a:cubicBezTo>
                    <a:cubicBezTo>
                      <a:pt x="94" y="69"/>
                      <a:pt x="94" y="69"/>
                      <a:pt x="94" y="69"/>
                    </a:cubicBezTo>
                    <a:cubicBezTo>
                      <a:pt x="94" y="69"/>
                      <a:pt x="94" y="70"/>
                      <a:pt x="93" y="70"/>
                    </a:cubicBezTo>
                    <a:moveTo>
                      <a:pt x="96" y="67"/>
                    </a:moveTo>
                    <a:cubicBezTo>
                      <a:pt x="96" y="67"/>
                      <a:pt x="97" y="67"/>
                      <a:pt x="97" y="66"/>
                    </a:cubicBezTo>
                    <a:cubicBezTo>
                      <a:pt x="97" y="66"/>
                      <a:pt x="97" y="66"/>
                      <a:pt x="97" y="66"/>
                    </a:cubicBezTo>
                    <a:cubicBezTo>
                      <a:pt x="97" y="67"/>
                      <a:pt x="97" y="67"/>
                      <a:pt x="97" y="67"/>
                    </a:cubicBezTo>
                    <a:cubicBezTo>
                      <a:pt x="98" y="67"/>
                      <a:pt x="98" y="67"/>
                      <a:pt x="98" y="67"/>
                    </a:cubicBezTo>
                    <a:cubicBezTo>
                      <a:pt x="98" y="68"/>
                      <a:pt x="98" y="68"/>
                      <a:pt x="98" y="68"/>
                    </a:cubicBezTo>
                    <a:cubicBezTo>
                      <a:pt x="97" y="68"/>
                      <a:pt x="96" y="67"/>
                      <a:pt x="96" y="67"/>
                    </a:cubicBezTo>
                    <a:cubicBezTo>
                      <a:pt x="96" y="67"/>
                      <a:pt x="96" y="67"/>
                      <a:pt x="96" y="67"/>
                    </a:cubicBezTo>
                    <a:moveTo>
                      <a:pt x="96" y="61"/>
                    </a:moveTo>
                    <a:cubicBezTo>
                      <a:pt x="96" y="61"/>
                      <a:pt x="96" y="61"/>
                      <a:pt x="96" y="61"/>
                    </a:cubicBezTo>
                    <a:cubicBezTo>
                      <a:pt x="95" y="61"/>
                      <a:pt x="96" y="62"/>
                      <a:pt x="95" y="62"/>
                    </a:cubicBezTo>
                    <a:cubicBezTo>
                      <a:pt x="95" y="62"/>
                      <a:pt x="95" y="62"/>
                      <a:pt x="95" y="62"/>
                    </a:cubicBezTo>
                    <a:cubicBezTo>
                      <a:pt x="95" y="62"/>
                      <a:pt x="95" y="61"/>
                      <a:pt x="95" y="61"/>
                    </a:cubicBezTo>
                    <a:cubicBezTo>
                      <a:pt x="94" y="62"/>
                      <a:pt x="95" y="62"/>
                      <a:pt x="95" y="63"/>
                    </a:cubicBezTo>
                    <a:cubicBezTo>
                      <a:pt x="94" y="63"/>
                      <a:pt x="95" y="64"/>
                      <a:pt x="94" y="64"/>
                    </a:cubicBezTo>
                    <a:cubicBezTo>
                      <a:pt x="94" y="64"/>
                      <a:pt x="94" y="64"/>
                      <a:pt x="94" y="64"/>
                    </a:cubicBezTo>
                    <a:cubicBezTo>
                      <a:pt x="94" y="64"/>
                      <a:pt x="94" y="64"/>
                      <a:pt x="94" y="64"/>
                    </a:cubicBezTo>
                    <a:cubicBezTo>
                      <a:pt x="94" y="65"/>
                      <a:pt x="94" y="65"/>
                      <a:pt x="94" y="65"/>
                    </a:cubicBezTo>
                    <a:cubicBezTo>
                      <a:pt x="94" y="65"/>
                      <a:pt x="94" y="65"/>
                      <a:pt x="93" y="65"/>
                    </a:cubicBezTo>
                    <a:cubicBezTo>
                      <a:pt x="94" y="63"/>
                      <a:pt x="94" y="63"/>
                      <a:pt x="94" y="62"/>
                    </a:cubicBezTo>
                    <a:cubicBezTo>
                      <a:pt x="93" y="63"/>
                      <a:pt x="92" y="64"/>
                      <a:pt x="92" y="66"/>
                    </a:cubicBezTo>
                    <a:cubicBezTo>
                      <a:pt x="92" y="66"/>
                      <a:pt x="91" y="66"/>
                      <a:pt x="91" y="67"/>
                    </a:cubicBezTo>
                    <a:cubicBezTo>
                      <a:pt x="91" y="65"/>
                      <a:pt x="92" y="64"/>
                      <a:pt x="92" y="62"/>
                    </a:cubicBezTo>
                    <a:cubicBezTo>
                      <a:pt x="92" y="62"/>
                      <a:pt x="92" y="62"/>
                      <a:pt x="91" y="62"/>
                    </a:cubicBezTo>
                    <a:cubicBezTo>
                      <a:pt x="91" y="63"/>
                      <a:pt x="91" y="63"/>
                      <a:pt x="91" y="63"/>
                    </a:cubicBezTo>
                    <a:cubicBezTo>
                      <a:pt x="91" y="62"/>
                      <a:pt x="91" y="62"/>
                      <a:pt x="90" y="62"/>
                    </a:cubicBezTo>
                    <a:cubicBezTo>
                      <a:pt x="90" y="62"/>
                      <a:pt x="90" y="62"/>
                      <a:pt x="90" y="62"/>
                    </a:cubicBezTo>
                    <a:cubicBezTo>
                      <a:pt x="90" y="62"/>
                      <a:pt x="90" y="62"/>
                      <a:pt x="90" y="63"/>
                    </a:cubicBezTo>
                    <a:cubicBezTo>
                      <a:pt x="90" y="63"/>
                      <a:pt x="89" y="63"/>
                      <a:pt x="89" y="63"/>
                    </a:cubicBezTo>
                    <a:cubicBezTo>
                      <a:pt x="89" y="63"/>
                      <a:pt x="89" y="63"/>
                      <a:pt x="89" y="63"/>
                    </a:cubicBezTo>
                    <a:cubicBezTo>
                      <a:pt x="89" y="63"/>
                      <a:pt x="90" y="63"/>
                      <a:pt x="90" y="64"/>
                    </a:cubicBezTo>
                    <a:cubicBezTo>
                      <a:pt x="90" y="64"/>
                      <a:pt x="89" y="64"/>
                      <a:pt x="89" y="64"/>
                    </a:cubicBezTo>
                    <a:cubicBezTo>
                      <a:pt x="89" y="64"/>
                      <a:pt x="89" y="64"/>
                      <a:pt x="89" y="64"/>
                    </a:cubicBezTo>
                    <a:cubicBezTo>
                      <a:pt x="88" y="64"/>
                      <a:pt x="88" y="64"/>
                      <a:pt x="88" y="64"/>
                    </a:cubicBezTo>
                    <a:cubicBezTo>
                      <a:pt x="88" y="65"/>
                      <a:pt x="88" y="65"/>
                      <a:pt x="87" y="66"/>
                    </a:cubicBezTo>
                    <a:cubicBezTo>
                      <a:pt x="88" y="66"/>
                      <a:pt x="87" y="67"/>
                      <a:pt x="88" y="67"/>
                    </a:cubicBezTo>
                    <a:cubicBezTo>
                      <a:pt x="88" y="67"/>
                      <a:pt x="88" y="67"/>
                      <a:pt x="87" y="67"/>
                    </a:cubicBezTo>
                    <a:cubicBezTo>
                      <a:pt x="87" y="67"/>
                      <a:pt x="87" y="67"/>
                      <a:pt x="87" y="67"/>
                    </a:cubicBezTo>
                    <a:cubicBezTo>
                      <a:pt x="87" y="66"/>
                      <a:pt x="87" y="66"/>
                      <a:pt x="87" y="66"/>
                    </a:cubicBezTo>
                    <a:cubicBezTo>
                      <a:pt x="85" y="66"/>
                      <a:pt x="85" y="65"/>
                      <a:pt x="84" y="65"/>
                    </a:cubicBezTo>
                    <a:cubicBezTo>
                      <a:pt x="84" y="65"/>
                      <a:pt x="84" y="65"/>
                      <a:pt x="83" y="66"/>
                    </a:cubicBezTo>
                    <a:cubicBezTo>
                      <a:pt x="83" y="67"/>
                      <a:pt x="84" y="67"/>
                      <a:pt x="85" y="67"/>
                    </a:cubicBezTo>
                    <a:cubicBezTo>
                      <a:pt x="84" y="68"/>
                      <a:pt x="86" y="68"/>
                      <a:pt x="85" y="69"/>
                    </a:cubicBezTo>
                    <a:cubicBezTo>
                      <a:pt x="85" y="68"/>
                      <a:pt x="84" y="68"/>
                      <a:pt x="84" y="67"/>
                    </a:cubicBezTo>
                    <a:cubicBezTo>
                      <a:pt x="83" y="68"/>
                      <a:pt x="83" y="68"/>
                      <a:pt x="83" y="68"/>
                    </a:cubicBezTo>
                    <a:cubicBezTo>
                      <a:pt x="83" y="68"/>
                      <a:pt x="83" y="68"/>
                      <a:pt x="83" y="68"/>
                    </a:cubicBezTo>
                    <a:cubicBezTo>
                      <a:pt x="83" y="68"/>
                      <a:pt x="82" y="68"/>
                      <a:pt x="82" y="69"/>
                    </a:cubicBezTo>
                    <a:cubicBezTo>
                      <a:pt x="82" y="69"/>
                      <a:pt x="83" y="69"/>
                      <a:pt x="83" y="69"/>
                    </a:cubicBezTo>
                    <a:cubicBezTo>
                      <a:pt x="83" y="69"/>
                      <a:pt x="83" y="69"/>
                      <a:pt x="83" y="69"/>
                    </a:cubicBezTo>
                    <a:cubicBezTo>
                      <a:pt x="82" y="69"/>
                      <a:pt x="82" y="70"/>
                      <a:pt x="81" y="70"/>
                    </a:cubicBezTo>
                    <a:cubicBezTo>
                      <a:pt x="82" y="70"/>
                      <a:pt x="82" y="69"/>
                      <a:pt x="82" y="68"/>
                    </a:cubicBezTo>
                    <a:cubicBezTo>
                      <a:pt x="81" y="68"/>
                      <a:pt x="81" y="69"/>
                      <a:pt x="81" y="70"/>
                    </a:cubicBezTo>
                    <a:cubicBezTo>
                      <a:pt x="81" y="69"/>
                      <a:pt x="81" y="69"/>
                      <a:pt x="81" y="68"/>
                    </a:cubicBezTo>
                    <a:cubicBezTo>
                      <a:pt x="78" y="69"/>
                      <a:pt x="80" y="70"/>
                      <a:pt x="80" y="71"/>
                    </a:cubicBezTo>
                    <a:cubicBezTo>
                      <a:pt x="80" y="71"/>
                      <a:pt x="79" y="70"/>
                      <a:pt x="79" y="70"/>
                    </a:cubicBezTo>
                    <a:cubicBezTo>
                      <a:pt x="78" y="70"/>
                      <a:pt x="78" y="70"/>
                      <a:pt x="78" y="70"/>
                    </a:cubicBezTo>
                    <a:cubicBezTo>
                      <a:pt x="78" y="71"/>
                      <a:pt x="79" y="71"/>
                      <a:pt x="79" y="71"/>
                    </a:cubicBezTo>
                    <a:cubicBezTo>
                      <a:pt x="79" y="71"/>
                      <a:pt x="79" y="71"/>
                      <a:pt x="79" y="71"/>
                    </a:cubicBezTo>
                    <a:cubicBezTo>
                      <a:pt x="78" y="71"/>
                      <a:pt x="79" y="71"/>
                      <a:pt x="79" y="71"/>
                    </a:cubicBezTo>
                    <a:cubicBezTo>
                      <a:pt x="78" y="71"/>
                      <a:pt x="78" y="70"/>
                      <a:pt x="78" y="70"/>
                    </a:cubicBezTo>
                    <a:cubicBezTo>
                      <a:pt x="77" y="71"/>
                      <a:pt x="78" y="71"/>
                      <a:pt x="78" y="72"/>
                    </a:cubicBezTo>
                    <a:cubicBezTo>
                      <a:pt x="78" y="72"/>
                      <a:pt x="77" y="72"/>
                      <a:pt x="77" y="72"/>
                    </a:cubicBezTo>
                    <a:cubicBezTo>
                      <a:pt x="77" y="72"/>
                      <a:pt x="77" y="72"/>
                      <a:pt x="76" y="72"/>
                    </a:cubicBezTo>
                    <a:cubicBezTo>
                      <a:pt x="76" y="72"/>
                      <a:pt x="77" y="72"/>
                      <a:pt x="77" y="72"/>
                    </a:cubicBezTo>
                    <a:cubicBezTo>
                      <a:pt x="77" y="72"/>
                      <a:pt x="77" y="72"/>
                      <a:pt x="77" y="72"/>
                    </a:cubicBezTo>
                    <a:cubicBezTo>
                      <a:pt x="77" y="72"/>
                      <a:pt x="77" y="72"/>
                      <a:pt x="77" y="72"/>
                    </a:cubicBezTo>
                    <a:cubicBezTo>
                      <a:pt x="77" y="72"/>
                      <a:pt x="77" y="72"/>
                      <a:pt x="77" y="73"/>
                    </a:cubicBezTo>
                    <a:cubicBezTo>
                      <a:pt x="77" y="73"/>
                      <a:pt x="76" y="74"/>
                      <a:pt x="76" y="74"/>
                    </a:cubicBezTo>
                    <a:cubicBezTo>
                      <a:pt x="76" y="74"/>
                      <a:pt x="76" y="74"/>
                      <a:pt x="76" y="74"/>
                    </a:cubicBezTo>
                    <a:cubicBezTo>
                      <a:pt x="76" y="74"/>
                      <a:pt x="76" y="74"/>
                      <a:pt x="75" y="74"/>
                    </a:cubicBezTo>
                    <a:cubicBezTo>
                      <a:pt x="75" y="75"/>
                      <a:pt x="74" y="74"/>
                      <a:pt x="74" y="75"/>
                    </a:cubicBezTo>
                    <a:cubicBezTo>
                      <a:pt x="74" y="75"/>
                      <a:pt x="75" y="75"/>
                      <a:pt x="75" y="75"/>
                    </a:cubicBezTo>
                    <a:cubicBezTo>
                      <a:pt x="75" y="75"/>
                      <a:pt x="75" y="75"/>
                      <a:pt x="76" y="75"/>
                    </a:cubicBezTo>
                    <a:cubicBezTo>
                      <a:pt x="76" y="75"/>
                      <a:pt x="76" y="75"/>
                      <a:pt x="76" y="75"/>
                    </a:cubicBezTo>
                    <a:cubicBezTo>
                      <a:pt x="77" y="75"/>
                      <a:pt x="77" y="75"/>
                      <a:pt x="77" y="75"/>
                    </a:cubicBezTo>
                    <a:cubicBezTo>
                      <a:pt x="76" y="76"/>
                      <a:pt x="76" y="76"/>
                      <a:pt x="76" y="76"/>
                    </a:cubicBezTo>
                    <a:cubicBezTo>
                      <a:pt x="76" y="75"/>
                      <a:pt x="76" y="76"/>
                      <a:pt x="75" y="75"/>
                    </a:cubicBezTo>
                    <a:cubicBezTo>
                      <a:pt x="75" y="76"/>
                      <a:pt x="75" y="76"/>
                      <a:pt x="75" y="76"/>
                    </a:cubicBezTo>
                    <a:cubicBezTo>
                      <a:pt x="75" y="76"/>
                      <a:pt x="75" y="76"/>
                      <a:pt x="75" y="76"/>
                    </a:cubicBezTo>
                    <a:cubicBezTo>
                      <a:pt x="75" y="76"/>
                      <a:pt x="75" y="76"/>
                      <a:pt x="75" y="76"/>
                    </a:cubicBezTo>
                    <a:cubicBezTo>
                      <a:pt x="75" y="76"/>
                      <a:pt x="75" y="76"/>
                      <a:pt x="75" y="76"/>
                    </a:cubicBezTo>
                    <a:cubicBezTo>
                      <a:pt x="75" y="76"/>
                      <a:pt x="74" y="77"/>
                      <a:pt x="74" y="77"/>
                    </a:cubicBezTo>
                    <a:cubicBezTo>
                      <a:pt x="74" y="77"/>
                      <a:pt x="74" y="77"/>
                      <a:pt x="74" y="77"/>
                    </a:cubicBezTo>
                    <a:cubicBezTo>
                      <a:pt x="74" y="77"/>
                      <a:pt x="74" y="77"/>
                      <a:pt x="74" y="77"/>
                    </a:cubicBezTo>
                    <a:cubicBezTo>
                      <a:pt x="74" y="77"/>
                      <a:pt x="74" y="77"/>
                      <a:pt x="74" y="76"/>
                    </a:cubicBezTo>
                    <a:cubicBezTo>
                      <a:pt x="74" y="76"/>
                      <a:pt x="74" y="77"/>
                      <a:pt x="73" y="77"/>
                    </a:cubicBezTo>
                    <a:cubicBezTo>
                      <a:pt x="73" y="77"/>
                      <a:pt x="73" y="76"/>
                      <a:pt x="73" y="76"/>
                    </a:cubicBezTo>
                    <a:cubicBezTo>
                      <a:pt x="72" y="77"/>
                      <a:pt x="73" y="77"/>
                      <a:pt x="74" y="77"/>
                    </a:cubicBezTo>
                    <a:cubicBezTo>
                      <a:pt x="74" y="78"/>
                      <a:pt x="73" y="78"/>
                      <a:pt x="73" y="78"/>
                    </a:cubicBezTo>
                    <a:cubicBezTo>
                      <a:pt x="73" y="78"/>
                      <a:pt x="73" y="78"/>
                      <a:pt x="73" y="78"/>
                    </a:cubicBezTo>
                    <a:cubicBezTo>
                      <a:pt x="73" y="78"/>
                      <a:pt x="72" y="78"/>
                      <a:pt x="72" y="78"/>
                    </a:cubicBezTo>
                    <a:cubicBezTo>
                      <a:pt x="72" y="78"/>
                      <a:pt x="72" y="78"/>
                      <a:pt x="72" y="78"/>
                    </a:cubicBezTo>
                    <a:cubicBezTo>
                      <a:pt x="72" y="78"/>
                      <a:pt x="72" y="78"/>
                      <a:pt x="72" y="79"/>
                    </a:cubicBezTo>
                    <a:cubicBezTo>
                      <a:pt x="72" y="79"/>
                      <a:pt x="72" y="79"/>
                      <a:pt x="72" y="79"/>
                    </a:cubicBezTo>
                    <a:cubicBezTo>
                      <a:pt x="72" y="79"/>
                      <a:pt x="72" y="79"/>
                      <a:pt x="72" y="78"/>
                    </a:cubicBezTo>
                    <a:cubicBezTo>
                      <a:pt x="73" y="78"/>
                      <a:pt x="73" y="78"/>
                      <a:pt x="73" y="78"/>
                    </a:cubicBezTo>
                    <a:cubicBezTo>
                      <a:pt x="73" y="78"/>
                      <a:pt x="73" y="78"/>
                      <a:pt x="73" y="78"/>
                    </a:cubicBezTo>
                    <a:cubicBezTo>
                      <a:pt x="73" y="79"/>
                      <a:pt x="73" y="78"/>
                      <a:pt x="73" y="79"/>
                    </a:cubicBezTo>
                    <a:cubicBezTo>
                      <a:pt x="73" y="79"/>
                      <a:pt x="73" y="79"/>
                      <a:pt x="73" y="80"/>
                    </a:cubicBezTo>
                    <a:cubicBezTo>
                      <a:pt x="73" y="80"/>
                      <a:pt x="73" y="79"/>
                      <a:pt x="72" y="79"/>
                    </a:cubicBezTo>
                    <a:cubicBezTo>
                      <a:pt x="72" y="79"/>
                      <a:pt x="72" y="79"/>
                      <a:pt x="72" y="79"/>
                    </a:cubicBezTo>
                    <a:cubicBezTo>
                      <a:pt x="72" y="80"/>
                      <a:pt x="71" y="80"/>
                      <a:pt x="71" y="81"/>
                    </a:cubicBezTo>
                    <a:cubicBezTo>
                      <a:pt x="72" y="81"/>
                      <a:pt x="73" y="81"/>
                      <a:pt x="73" y="81"/>
                    </a:cubicBezTo>
                    <a:cubicBezTo>
                      <a:pt x="73" y="81"/>
                      <a:pt x="73" y="81"/>
                      <a:pt x="72" y="81"/>
                    </a:cubicBezTo>
                    <a:cubicBezTo>
                      <a:pt x="72" y="81"/>
                      <a:pt x="71" y="81"/>
                      <a:pt x="71" y="82"/>
                    </a:cubicBezTo>
                    <a:cubicBezTo>
                      <a:pt x="70" y="82"/>
                      <a:pt x="70" y="82"/>
                      <a:pt x="70" y="82"/>
                    </a:cubicBezTo>
                    <a:cubicBezTo>
                      <a:pt x="69" y="82"/>
                      <a:pt x="69" y="82"/>
                      <a:pt x="69" y="82"/>
                    </a:cubicBezTo>
                    <a:cubicBezTo>
                      <a:pt x="69" y="83"/>
                      <a:pt x="70" y="83"/>
                      <a:pt x="70" y="83"/>
                    </a:cubicBezTo>
                    <a:cubicBezTo>
                      <a:pt x="70" y="83"/>
                      <a:pt x="70" y="83"/>
                      <a:pt x="70" y="83"/>
                    </a:cubicBezTo>
                    <a:cubicBezTo>
                      <a:pt x="69" y="83"/>
                      <a:pt x="70" y="83"/>
                      <a:pt x="70" y="84"/>
                    </a:cubicBezTo>
                    <a:cubicBezTo>
                      <a:pt x="70" y="84"/>
                      <a:pt x="70" y="84"/>
                      <a:pt x="69" y="84"/>
                    </a:cubicBezTo>
                    <a:cubicBezTo>
                      <a:pt x="69" y="84"/>
                      <a:pt x="69" y="84"/>
                      <a:pt x="69" y="84"/>
                    </a:cubicBezTo>
                    <a:cubicBezTo>
                      <a:pt x="69" y="83"/>
                      <a:pt x="69" y="83"/>
                      <a:pt x="69" y="83"/>
                    </a:cubicBezTo>
                    <a:cubicBezTo>
                      <a:pt x="69" y="83"/>
                      <a:pt x="69" y="83"/>
                      <a:pt x="69" y="84"/>
                    </a:cubicBezTo>
                    <a:cubicBezTo>
                      <a:pt x="70" y="84"/>
                      <a:pt x="69" y="84"/>
                      <a:pt x="69" y="85"/>
                    </a:cubicBezTo>
                    <a:cubicBezTo>
                      <a:pt x="69" y="84"/>
                      <a:pt x="69" y="84"/>
                      <a:pt x="69" y="84"/>
                    </a:cubicBezTo>
                    <a:cubicBezTo>
                      <a:pt x="69" y="84"/>
                      <a:pt x="69" y="85"/>
                      <a:pt x="69" y="85"/>
                    </a:cubicBezTo>
                    <a:cubicBezTo>
                      <a:pt x="69" y="85"/>
                      <a:pt x="70" y="85"/>
                      <a:pt x="70" y="86"/>
                    </a:cubicBezTo>
                    <a:cubicBezTo>
                      <a:pt x="70" y="86"/>
                      <a:pt x="69" y="86"/>
                      <a:pt x="69" y="86"/>
                    </a:cubicBezTo>
                    <a:cubicBezTo>
                      <a:pt x="69" y="86"/>
                      <a:pt x="68" y="86"/>
                      <a:pt x="68" y="86"/>
                    </a:cubicBezTo>
                    <a:cubicBezTo>
                      <a:pt x="68" y="86"/>
                      <a:pt x="68" y="86"/>
                      <a:pt x="68" y="86"/>
                    </a:cubicBezTo>
                    <a:cubicBezTo>
                      <a:pt x="69" y="86"/>
                      <a:pt x="69" y="87"/>
                      <a:pt x="69" y="87"/>
                    </a:cubicBezTo>
                    <a:cubicBezTo>
                      <a:pt x="68" y="87"/>
                      <a:pt x="68" y="87"/>
                      <a:pt x="68" y="87"/>
                    </a:cubicBezTo>
                    <a:cubicBezTo>
                      <a:pt x="68" y="88"/>
                      <a:pt x="68" y="88"/>
                      <a:pt x="68" y="88"/>
                    </a:cubicBezTo>
                    <a:cubicBezTo>
                      <a:pt x="68" y="88"/>
                      <a:pt x="68" y="88"/>
                      <a:pt x="68" y="88"/>
                    </a:cubicBezTo>
                    <a:cubicBezTo>
                      <a:pt x="68" y="88"/>
                      <a:pt x="68" y="88"/>
                      <a:pt x="68" y="88"/>
                    </a:cubicBezTo>
                    <a:cubicBezTo>
                      <a:pt x="68" y="88"/>
                      <a:pt x="68" y="88"/>
                      <a:pt x="68" y="88"/>
                    </a:cubicBezTo>
                    <a:cubicBezTo>
                      <a:pt x="68" y="88"/>
                      <a:pt x="68" y="88"/>
                      <a:pt x="68" y="88"/>
                    </a:cubicBezTo>
                    <a:cubicBezTo>
                      <a:pt x="68" y="89"/>
                      <a:pt x="69" y="89"/>
                      <a:pt x="68" y="89"/>
                    </a:cubicBezTo>
                    <a:cubicBezTo>
                      <a:pt x="68" y="89"/>
                      <a:pt x="68" y="89"/>
                      <a:pt x="68" y="89"/>
                    </a:cubicBezTo>
                    <a:cubicBezTo>
                      <a:pt x="68" y="89"/>
                      <a:pt x="68" y="89"/>
                      <a:pt x="68" y="89"/>
                    </a:cubicBezTo>
                    <a:cubicBezTo>
                      <a:pt x="67" y="90"/>
                      <a:pt x="68" y="90"/>
                      <a:pt x="68" y="90"/>
                    </a:cubicBezTo>
                    <a:cubicBezTo>
                      <a:pt x="68" y="90"/>
                      <a:pt x="68" y="90"/>
                      <a:pt x="68" y="90"/>
                    </a:cubicBezTo>
                    <a:cubicBezTo>
                      <a:pt x="68" y="90"/>
                      <a:pt x="68" y="90"/>
                      <a:pt x="68" y="90"/>
                    </a:cubicBezTo>
                    <a:cubicBezTo>
                      <a:pt x="68" y="90"/>
                      <a:pt x="68" y="90"/>
                      <a:pt x="68" y="90"/>
                    </a:cubicBezTo>
                    <a:cubicBezTo>
                      <a:pt x="68" y="90"/>
                      <a:pt x="68" y="90"/>
                      <a:pt x="69" y="90"/>
                    </a:cubicBezTo>
                    <a:cubicBezTo>
                      <a:pt x="68" y="91"/>
                      <a:pt x="67" y="91"/>
                      <a:pt x="66" y="92"/>
                    </a:cubicBezTo>
                    <a:cubicBezTo>
                      <a:pt x="66" y="92"/>
                      <a:pt x="66" y="92"/>
                      <a:pt x="66" y="92"/>
                    </a:cubicBezTo>
                    <a:cubicBezTo>
                      <a:pt x="66" y="92"/>
                      <a:pt x="66" y="92"/>
                      <a:pt x="66" y="92"/>
                    </a:cubicBezTo>
                    <a:cubicBezTo>
                      <a:pt x="66" y="92"/>
                      <a:pt x="65" y="93"/>
                      <a:pt x="65" y="93"/>
                    </a:cubicBezTo>
                    <a:cubicBezTo>
                      <a:pt x="66" y="93"/>
                      <a:pt x="66" y="93"/>
                      <a:pt x="66" y="93"/>
                    </a:cubicBezTo>
                    <a:cubicBezTo>
                      <a:pt x="66" y="93"/>
                      <a:pt x="65" y="94"/>
                      <a:pt x="65" y="94"/>
                    </a:cubicBezTo>
                    <a:cubicBezTo>
                      <a:pt x="65" y="94"/>
                      <a:pt x="65" y="93"/>
                      <a:pt x="65" y="93"/>
                    </a:cubicBezTo>
                    <a:cubicBezTo>
                      <a:pt x="65" y="93"/>
                      <a:pt x="65" y="93"/>
                      <a:pt x="65" y="93"/>
                    </a:cubicBezTo>
                    <a:cubicBezTo>
                      <a:pt x="64" y="94"/>
                      <a:pt x="64" y="95"/>
                      <a:pt x="63" y="95"/>
                    </a:cubicBezTo>
                    <a:cubicBezTo>
                      <a:pt x="63" y="96"/>
                      <a:pt x="62" y="96"/>
                      <a:pt x="62" y="97"/>
                    </a:cubicBezTo>
                    <a:cubicBezTo>
                      <a:pt x="62" y="97"/>
                      <a:pt x="63" y="97"/>
                      <a:pt x="63" y="97"/>
                    </a:cubicBezTo>
                    <a:cubicBezTo>
                      <a:pt x="63" y="97"/>
                      <a:pt x="63" y="97"/>
                      <a:pt x="63" y="97"/>
                    </a:cubicBezTo>
                    <a:cubicBezTo>
                      <a:pt x="63" y="97"/>
                      <a:pt x="63" y="98"/>
                      <a:pt x="63" y="98"/>
                    </a:cubicBezTo>
                    <a:cubicBezTo>
                      <a:pt x="64" y="98"/>
                      <a:pt x="64" y="98"/>
                      <a:pt x="65" y="97"/>
                    </a:cubicBezTo>
                    <a:cubicBezTo>
                      <a:pt x="64" y="96"/>
                      <a:pt x="65" y="95"/>
                      <a:pt x="65" y="95"/>
                    </a:cubicBezTo>
                    <a:cubicBezTo>
                      <a:pt x="66" y="95"/>
                      <a:pt x="66" y="95"/>
                      <a:pt x="66" y="96"/>
                    </a:cubicBezTo>
                    <a:cubicBezTo>
                      <a:pt x="66" y="96"/>
                      <a:pt x="65" y="96"/>
                      <a:pt x="65" y="96"/>
                    </a:cubicBezTo>
                    <a:cubicBezTo>
                      <a:pt x="66" y="97"/>
                      <a:pt x="66" y="97"/>
                      <a:pt x="66" y="97"/>
                    </a:cubicBezTo>
                    <a:cubicBezTo>
                      <a:pt x="65" y="97"/>
                      <a:pt x="65" y="98"/>
                      <a:pt x="65" y="98"/>
                    </a:cubicBezTo>
                    <a:cubicBezTo>
                      <a:pt x="65" y="98"/>
                      <a:pt x="65" y="98"/>
                      <a:pt x="65" y="98"/>
                    </a:cubicBezTo>
                    <a:cubicBezTo>
                      <a:pt x="64" y="98"/>
                      <a:pt x="64" y="98"/>
                      <a:pt x="64" y="98"/>
                    </a:cubicBezTo>
                    <a:cubicBezTo>
                      <a:pt x="64" y="98"/>
                      <a:pt x="64" y="98"/>
                      <a:pt x="64" y="98"/>
                    </a:cubicBezTo>
                    <a:cubicBezTo>
                      <a:pt x="64" y="98"/>
                      <a:pt x="64" y="98"/>
                      <a:pt x="64" y="98"/>
                    </a:cubicBezTo>
                    <a:cubicBezTo>
                      <a:pt x="63" y="98"/>
                      <a:pt x="63" y="99"/>
                      <a:pt x="63" y="99"/>
                    </a:cubicBezTo>
                    <a:cubicBezTo>
                      <a:pt x="63" y="98"/>
                      <a:pt x="63" y="97"/>
                      <a:pt x="62" y="97"/>
                    </a:cubicBezTo>
                    <a:cubicBezTo>
                      <a:pt x="62" y="97"/>
                      <a:pt x="61" y="98"/>
                      <a:pt x="61" y="98"/>
                    </a:cubicBezTo>
                    <a:cubicBezTo>
                      <a:pt x="62" y="98"/>
                      <a:pt x="62" y="98"/>
                      <a:pt x="62" y="98"/>
                    </a:cubicBezTo>
                    <a:cubicBezTo>
                      <a:pt x="61" y="99"/>
                      <a:pt x="60" y="98"/>
                      <a:pt x="60" y="99"/>
                    </a:cubicBezTo>
                    <a:cubicBezTo>
                      <a:pt x="61" y="99"/>
                      <a:pt x="61" y="99"/>
                      <a:pt x="61" y="99"/>
                    </a:cubicBezTo>
                    <a:cubicBezTo>
                      <a:pt x="60" y="99"/>
                      <a:pt x="60" y="100"/>
                      <a:pt x="60" y="100"/>
                    </a:cubicBezTo>
                    <a:cubicBezTo>
                      <a:pt x="60" y="100"/>
                      <a:pt x="59" y="100"/>
                      <a:pt x="59" y="99"/>
                    </a:cubicBezTo>
                    <a:cubicBezTo>
                      <a:pt x="59" y="100"/>
                      <a:pt x="60" y="100"/>
                      <a:pt x="60" y="100"/>
                    </a:cubicBezTo>
                    <a:cubicBezTo>
                      <a:pt x="60" y="100"/>
                      <a:pt x="61" y="101"/>
                      <a:pt x="60" y="101"/>
                    </a:cubicBezTo>
                    <a:cubicBezTo>
                      <a:pt x="60" y="100"/>
                      <a:pt x="59" y="100"/>
                      <a:pt x="59" y="100"/>
                    </a:cubicBezTo>
                    <a:cubicBezTo>
                      <a:pt x="59" y="101"/>
                      <a:pt x="60" y="101"/>
                      <a:pt x="60" y="101"/>
                    </a:cubicBezTo>
                    <a:cubicBezTo>
                      <a:pt x="59" y="101"/>
                      <a:pt x="58" y="100"/>
                      <a:pt x="57" y="100"/>
                    </a:cubicBezTo>
                    <a:cubicBezTo>
                      <a:pt x="57" y="100"/>
                      <a:pt x="56" y="100"/>
                      <a:pt x="57" y="101"/>
                    </a:cubicBezTo>
                    <a:cubicBezTo>
                      <a:pt x="57" y="101"/>
                      <a:pt x="57" y="101"/>
                      <a:pt x="58" y="101"/>
                    </a:cubicBezTo>
                    <a:cubicBezTo>
                      <a:pt x="58" y="101"/>
                      <a:pt x="58" y="101"/>
                      <a:pt x="58" y="101"/>
                    </a:cubicBezTo>
                    <a:cubicBezTo>
                      <a:pt x="58" y="101"/>
                      <a:pt x="58" y="101"/>
                      <a:pt x="58" y="101"/>
                    </a:cubicBezTo>
                    <a:cubicBezTo>
                      <a:pt x="58" y="101"/>
                      <a:pt x="58" y="101"/>
                      <a:pt x="58" y="101"/>
                    </a:cubicBezTo>
                    <a:cubicBezTo>
                      <a:pt x="58" y="101"/>
                      <a:pt x="58" y="101"/>
                      <a:pt x="58" y="101"/>
                    </a:cubicBezTo>
                    <a:cubicBezTo>
                      <a:pt x="59" y="101"/>
                      <a:pt x="59" y="101"/>
                      <a:pt x="59" y="101"/>
                    </a:cubicBezTo>
                    <a:cubicBezTo>
                      <a:pt x="58" y="101"/>
                      <a:pt x="58" y="102"/>
                      <a:pt x="57" y="102"/>
                    </a:cubicBezTo>
                    <a:cubicBezTo>
                      <a:pt x="57" y="102"/>
                      <a:pt x="56" y="101"/>
                      <a:pt x="56" y="101"/>
                    </a:cubicBezTo>
                    <a:cubicBezTo>
                      <a:pt x="55" y="101"/>
                      <a:pt x="55" y="101"/>
                      <a:pt x="55" y="102"/>
                    </a:cubicBezTo>
                    <a:cubicBezTo>
                      <a:pt x="56" y="102"/>
                      <a:pt x="56" y="102"/>
                      <a:pt x="57" y="103"/>
                    </a:cubicBezTo>
                    <a:cubicBezTo>
                      <a:pt x="56" y="103"/>
                      <a:pt x="57" y="104"/>
                      <a:pt x="56" y="104"/>
                    </a:cubicBezTo>
                    <a:cubicBezTo>
                      <a:pt x="56" y="104"/>
                      <a:pt x="56" y="104"/>
                      <a:pt x="56" y="104"/>
                    </a:cubicBezTo>
                    <a:cubicBezTo>
                      <a:pt x="56" y="103"/>
                      <a:pt x="56" y="103"/>
                      <a:pt x="56" y="103"/>
                    </a:cubicBezTo>
                    <a:cubicBezTo>
                      <a:pt x="55" y="103"/>
                      <a:pt x="55" y="103"/>
                      <a:pt x="55" y="103"/>
                    </a:cubicBezTo>
                    <a:cubicBezTo>
                      <a:pt x="56" y="103"/>
                      <a:pt x="56" y="103"/>
                      <a:pt x="56" y="103"/>
                    </a:cubicBezTo>
                    <a:cubicBezTo>
                      <a:pt x="55" y="103"/>
                      <a:pt x="55" y="103"/>
                      <a:pt x="55" y="103"/>
                    </a:cubicBezTo>
                    <a:cubicBezTo>
                      <a:pt x="54" y="104"/>
                      <a:pt x="55" y="103"/>
                      <a:pt x="55" y="104"/>
                    </a:cubicBezTo>
                    <a:cubicBezTo>
                      <a:pt x="54" y="104"/>
                      <a:pt x="54" y="104"/>
                      <a:pt x="54" y="104"/>
                    </a:cubicBezTo>
                    <a:cubicBezTo>
                      <a:pt x="54" y="103"/>
                      <a:pt x="54" y="103"/>
                      <a:pt x="54" y="103"/>
                    </a:cubicBezTo>
                    <a:cubicBezTo>
                      <a:pt x="54" y="103"/>
                      <a:pt x="54" y="103"/>
                      <a:pt x="54" y="103"/>
                    </a:cubicBezTo>
                    <a:cubicBezTo>
                      <a:pt x="53" y="103"/>
                      <a:pt x="54" y="104"/>
                      <a:pt x="53" y="104"/>
                    </a:cubicBezTo>
                    <a:cubicBezTo>
                      <a:pt x="53" y="103"/>
                      <a:pt x="53" y="103"/>
                      <a:pt x="53" y="103"/>
                    </a:cubicBezTo>
                    <a:cubicBezTo>
                      <a:pt x="53" y="104"/>
                      <a:pt x="53" y="104"/>
                      <a:pt x="53" y="104"/>
                    </a:cubicBezTo>
                    <a:cubicBezTo>
                      <a:pt x="53" y="104"/>
                      <a:pt x="54" y="104"/>
                      <a:pt x="54" y="104"/>
                    </a:cubicBezTo>
                    <a:cubicBezTo>
                      <a:pt x="54" y="104"/>
                      <a:pt x="54" y="104"/>
                      <a:pt x="55" y="105"/>
                    </a:cubicBezTo>
                    <a:cubicBezTo>
                      <a:pt x="55" y="105"/>
                      <a:pt x="55" y="105"/>
                      <a:pt x="56" y="105"/>
                    </a:cubicBezTo>
                    <a:cubicBezTo>
                      <a:pt x="56" y="105"/>
                      <a:pt x="56" y="105"/>
                      <a:pt x="56" y="105"/>
                    </a:cubicBezTo>
                    <a:cubicBezTo>
                      <a:pt x="56" y="105"/>
                      <a:pt x="55" y="105"/>
                      <a:pt x="55" y="105"/>
                    </a:cubicBezTo>
                    <a:cubicBezTo>
                      <a:pt x="55" y="105"/>
                      <a:pt x="55" y="105"/>
                      <a:pt x="54" y="105"/>
                    </a:cubicBezTo>
                    <a:cubicBezTo>
                      <a:pt x="54" y="105"/>
                      <a:pt x="54" y="105"/>
                      <a:pt x="53" y="105"/>
                    </a:cubicBezTo>
                    <a:cubicBezTo>
                      <a:pt x="53" y="105"/>
                      <a:pt x="53" y="105"/>
                      <a:pt x="52" y="105"/>
                    </a:cubicBezTo>
                    <a:cubicBezTo>
                      <a:pt x="53" y="106"/>
                      <a:pt x="53" y="105"/>
                      <a:pt x="53" y="106"/>
                    </a:cubicBezTo>
                    <a:cubicBezTo>
                      <a:pt x="53" y="106"/>
                      <a:pt x="53" y="106"/>
                      <a:pt x="53" y="106"/>
                    </a:cubicBezTo>
                    <a:cubicBezTo>
                      <a:pt x="53" y="106"/>
                      <a:pt x="53" y="106"/>
                      <a:pt x="53" y="106"/>
                    </a:cubicBezTo>
                    <a:cubicBezTo>
                      <a:pt x="54" y="106"/>
                      <a:pt x="54" y="106"/>
                      <a:pt x="54" y="106"/>
                    </a:cubicBezTo>
                    <a:cubicBezTo>
                      <a:pt x="54" y="106"/>
                      <a:pt x="54" y="106"/>
                      <a:pt x="54" y="106"/>
                    </a:cubicBezTo>
                    <a:cubicBezTo>
                      <a:pt x="54" y="106"/>
                      <a:pt x="53" y="106"/>
                      <a:pt x="53" y="107"/>
                    </a:cubicBezTo>
                    <a:cubicBezTo>
                      <a:pt x="54" y="107"/>
                      <a:pt x="53" y="107"/>
                      <a:pt x="53" y="107"/>
                    </a:cubicBezTo>
                    <a:cubicBezTo>
                      <a:pt x="53" y="107"/>
                      <a:pt x="53" y="108"/>
                      <a:pt x="53" y="108"/>
                    </a:cubicBezTo>
                    <a:cubicBezTo>
                      <a:pt x="54" y="108"/>
                      <a:pt x="54" y="107"/>
                      <a:pt x="54" y="107"/>
                    </a:cubicBezTo>
                    <a:cubicBezTo>
                      <a:pt x="54" y="107"/>
                      <a:pt x="55" y="107"/>
                      <a:pt x="55" y="107"/>
                    </a:cubicBezTo>
                    <a:cubicBezTo>
                      <a:pt x="55" y="107"/>
                      <a:pt x="55" y="107"/>
                      <a:pt x="56" y="108"/>
                    </a:cubicBezTo>
                    <a:cubicBezTo>
                      <a:pt x="56" y="107"/>
                      <a:pt x="56" y="107"/>
                      <a:pt x="56" y="107"/>
                    </a:cubicBezTo>
                    <a:cubicBezTo>
                      <a:pt x="56" y="107"/>
                      <a:pt x="56" y="107"/>
                      <a:pt x="56" y="107"/>
                    </a:cubicBezTo>
                    <a:cubicBezTo>
                      <a:pt x="56" y="107"/>
                      <a:pt x="56" y="107"/>
                      <a:pt x="56" y="107"/>
                    </a:cubicBezTo>
                    <a:cubicBezTo>
                      <a:pt x="57" y="107"/>
                      <a:pt x="57" y="107"/>
                      <a:pt x="57" y="107"/>
                    </a:cubicBezTo>
                    <a:cubicBezTo>
                      <a:pt x="57" y="107"/>
                      <a:pt x="57" y="107"/>
                      <a:pt x="57" y="107"/>
                    </a:cubicBezTo>
                    <a:cubicBezTo>
                      <a:pt x="57" y="107"/>
                      <a:pt x="57" y="107"/>
                      <a:pt x="57" y="107"/>
                    </a:cubicBezTo>
                    <a:cubicBezTo>
                      <a:pt x="57" y="107"/>
                      <a:pt x="57" y="107"/>
                      <a:pt x="57" y="107"/>
                    </a:cubicBezTo>
                    <a:cubicBezTo>
                      <a:pt x="57" y="107"/>
                      <a:pt x="57" y="107"/>
                      <a:pt x="57" y="107"/>
                    </a:cubicBezTo>
                    <a:cubicBezTo>
                      <a:pt x="58" y="107"/>
                      <a:pt x="57" y="107"/>
                      <a:pt x="58" y="107"/>
                    </a:cubicBezTo>
                    <a:cubicBezTo>
                      <a:pt x="58" y="107"/>
                      <a:pt x="58" y="107"/>
                      <a:pt x="58" y="107"/>
                    </a:cubicBezTo>
                    <a:cubicBezTo>
                      <a:pt x="57" y="107"/>
                      <a:pt x="57" y="109"/>
                      <a:pt x="56" y="109"/>
                    </a:cubicBezTo>
                    <a:cubicBezTo>
                      <a:pt x="56" y="109"/>
                      <a:pt x="56" y="109"/>
                      <a:pt x="56" y="109"/>
                    </a:cubicBezTo>
                    <a:cubicBezTo>
                      <a:pt x="57" y="108"/>
                      <a:pt x="57" y="108"/>
                      <a:pt x="57" y="108"/>
                    </a:cubicBezTo>
                    <a:cubicBezTo>
                      <a:pt x="56" y="108"/>
                      <a:pt x="56" y="108"/>
                      <a:pt x="56" y="108"/>
                    </a:cubicBezTo>
                    <a:cubicBezTo>
                      <a:pt x="56" y="108"/>
                      <a:pt x="56" y="108"/>
                      <a:pt x="55" y="108"/>
                    </a:cubicBezTo>
                    <a:cubicBezTo>
                      <a:pt x="55" y="108"/>
                      <a:pt x="55" y="108"/>
                      <a:pt x="55" y="108"/>
                    </a:cubicBezTo>
                    <a:cubicBezTo>
                      <a:pt x="54" y="108"/>
                      <a:pt x="54" y="108"/>
                      <a:pt x="54" y="108"/>
                    </a:cubicBezTo>
                    <a:cubicBezTo>
                      <a:pt x="54" y="108"/>
                      <a:pt x="53" y="108"/>
                      <a:pt x="53" y="108"/>
                    </a:cubicBezTo>
                    <a:cubicBezTo>
                      <a:pt x="53" y="108"/>
                      <a:pt x="53" y="108"/>
                      <a:pt x="52" y="108"/>
                    </a:cubicBezTo>
                    <a:cubicBezTo>
                      <a:pt x="53" y="108"/>
                      <a:pt x="52" y="109"/>
                      <a:pt x="53" y="109"/>
                    </a:cubicBezTo>
                    <a:cubicBezTo>
                      <a:pt x="53" y="109"/>
                      <a:pt x="53" y="109"/>
                      <a:pt x="53" y="109"/>
                    </a:cubicBezTo>
                    <a:cubicBezTo>
                      <a:pt x="53" y="109"/>
                      <a:pt x="53" y="109"/>
                      <a:pt x="53" y="109"/>
                    </a:cubicBezTo>
                    <a:cubicBezTo>
                      <a:pt x="53" y="109"/>
                      <a:pt x="53" y="109"/>
                      <a:pt x="53" y="109"/>
                    </a:cubicBezTo>
                    <a:cubicBezTo>
                      <a:pt x="53" y="109"/>
                      <a:pt x="53" y="109"/>
                      <a:pt x="53" y="109"/>
                    </a:cubicBezTo>
                    <a:cubicBezTo>
                      <a:pt x="53" y="109"/>
                      <a:pt x="53" y="109"/>
                      <a:pt x="53" y="110"/>
                    </a:cubicBezTo>
                    <a:cubicBezTo>
                      <a:pt x="53" y="110"/>
                      <a:pt x="53" y="110"/>
                      <a:pt x="53" y="110"/>
                    </a:cubicBezTo>
                    <a:cubicBezTo>
                      <a:pt x="53" y="110"/>
                      <a:pt x="53" y="110"/>
                      <a:pt x="53" y="110"/>
                    </a:cubicBezTo>
                    <a:cubicBezTo>
                      <a:pt x="53" y="110"/>
                      <a:pt x="53" y="110"/>
                      <a:pt x="54" y="110"/>
                    </a:cubicBezTo>
                    <a:cubicBezTo>
                      <a:pt x="54" y="109"/>
                      <a:pt x="54" y="109"/>
                      <a:pt x="54" y="109"/>
                    </a:cubicBezTo>
                    <a:cubicBezTo>
                      <a:pt x="54" y="109"/>
                      <a:pt x="54" y="109"/>
                      <a:pt x="54" y="109"/>
                    </a:cubicBezTo>
                    <a:cubicBezTo>
                      <a:pt x="55" y="110"/>
                      <a:pt x="54" y="110"/>
                      <a:pt x="54" y="111"/>
                    </a:cubicBezTo>
                    <a:cubicBezTo>
                      <a:pt x="54" y="111"/>
                      <a:pt x="54" y="111"/>
                      <a:pt x="54" y="112"/>
                    </a:cubicBezTo>
                    <a:cubicBezTo>
                      <a:pt x="55" y="111"/>
                      <a:pt x="55" y="110"/>
                      <a:pt x="56" y="110"/>
                    </a:cubicBezTo>
                    <a:cubicBezTo>
                      <a:pt x="56" y="110"/>
                      <a:pt x="57" y="110"/>
                      <a:pt x="57" y="110"/>
                    </a:cubicBezTo>
                    <a:cubicBezTo>
                      <a:pt x="56" y="110"/>
                      <a:pt x="56" y="111"/>
                      <a:pt x="56" y="111"/>
                    </a:cubicBezTo>
                    <a:cubicBezTo>
                      <a:pt x="56" y="111"/>
                      <a:pt x="56" y="111"/>
                      <a:pt x="55" y="111"/>
                    </a:cubicBezTo>
                    <a:cubicBezTo>
                      <a:pt x="55" y="111"/>
                      <a:pt x="55" y="111"/>
                      <a:pt x="55" y="111"/>
                    </a:cubicBezTo>
                    <a:cubicBezTo>
                      <a:pt x="55" y="112"/>
                      <a:pt x="55" y="112"/>
                      <a:pt x="54" y="113"/>
                    </a:cubicBezTo>
                    <a:cubicBezTo>
                      <a:pt x="54" y="113"/>
                      <a:pt x="55" y="113"/>
                      <a:pt x="55" y="113"/>
                    </a:cubicBezTo>
                    <a:cubicBezTo>
                      <a:pt x="55" y="113"/>
                      <a:pt x="55" y="113"/>
                      <a:pt x="55" y="113"/>
                    </a:cubicBezTo>
                    <a:cubicBezTo>
                      <a:pt x="55" y="113"/>
                      <a:pt x="55" y="113"/>
                      <a:pt x="55" y="113"/>
                    </a:cubicBezTo>
                    <a:cubicBezTo>
                      <a:pt x="55" y="113"/>
                      <a:pt x="56" y="113"/>
                      <a:pt x="56" y="113"/>
                    </a:cubicBezTo>
                    <a:cubicBezTo>
                      <a:pt x="55" y="113"/>
                      <a:pt x="55" y="113"/>
                      <a:pt x="55" y="113"/>
                    </a:cubicBezTo>
                    <a:cubicBezTo>
                      <a:pt x="55" y="113"/>
                      <a:pt x="55" y="113"/>
                      <a:pt x="55" y="114"/>
                    </a:cubicBezTo>
                    <a:cubicBezTo>
                      <a:pt x="55" y="113"/>
                      <a:pt x="54" y="113"/>
                      <a:pt x="54" y="113"/>
                    </a:cubicBezTo>
                    <a:cubicBezTo>
                      <a:pt x="54" y="113"/>
                      <a:pt x="53" y="114"/>
                      <a:pt x="53" y="114"/>
                    </a:cubicBezTo>
                    <a:cubicBezTo>
                      <a:pt x="53" y="115"/>
                      <a:pt x="54" y="115"/>
                      <a:pt x="54" y="115"/>
                    </a:cubicBezTo>
                    <a:cubicBezTo>
                      <a:pt x="55" y="115"/>
                      <a:pt x="55" y="114"/>
                      <a:pt x="55" y="114"/>
                    </a:cubicBezTo>
                    <a:cubicBezTo>
                      <a:pt x="56" y="115"/>
                      <a:pt x="55" y="115"/>
                      <a:pt x="55" y="116"/>
                    </a:cubicBezTo>
                    <a:cubicBezTo>
                      <a:pt x="55" y="116"/>
                      <a:pt x="55" y="116"/>
                      <a:pt x="55" y="116"/>
                    </a:cubicBezTo>
                    <a:cubicBezTo>
                      <a:pt x="55" y="116"/>
                      <a:pt x="55" y="116"/>
                      <a:pt x="56" y="116"/>
                    </a:cubicBezTo>
                    <a:cubicBezTo>
                      <a:pt x="56" y="116"/>
                      <a:pt x="56" y="116"/>
                      <a:pt x="56" y="116"/>
                    </a:cubicBezTo>
                    <a:cubicBezTo>
                      <a:pt x="56" y="116"/>
                      <a:pt x="56" y="116"/>
                      <a:pt x="56" y="116"/>
                    </a:cubicBezTo>
                    <a:cubicBezTo>
                      <a:pt x="56" y="116"/>
                      <a:pt x="56" y="116"/>
                      <a:pt x="56" y="116"/>
                    </a:cubicBezTo>
                    <a:cubicBezTo>
                      <a:pt x="55" y="116"/>
                      <a:pt x="56" y="117"/>
                      <a:pt x="56" y="117"/>
                    </a:cubicBezTo>
                    <a:cubicBezTo>
                      <a:pt x="55" y="116"/>
                      <a:pt x="55" y="117"/>
                      <a:pt x="54" y="116"/>
                    </a:cubicBezTo>
                    <a:cubicBezTo>
                      <a:pt x="53" y="118"/>
                      <a:pt x="56" y="119"/>
                      <a:pt x="57" y="120"/>
                    </a:cubicBezTo>
                    <a:cubicBezTo>
                      <a:pt x="57" y="120"/>
                      <a:pt x="57" y="120"/>
                      <a:pt x="57" y="120"/>
                    </a:cubicBezTo>
                    <a:cubicBezTo>
                      <a:pt x="57" y="120"/>
                      <a:pt x="57" y="120"/>
                      <a:pt x="57" y="120"/>
                    </a:cubicBezTo>
                    <a:cubicBezTo>
                      <a:pt x="57" y="119"/>
                      <a:pt x="57" y="119"/>
                      <a:pt x="57" y="119"/>
                    </a:cubicBezTo>
                    <a:cubicBezTo>
                      <a:pt x="57" y="119"/>
                      <a:pt x="57" y="119"/>
                      <a:pt x="57" y="119"/>
                    </a:cubicBezTo>
                    <a:cubicBezTo>
                      <a:pt x="58" y="120"/>
                      <a:pt x="58" y="120"/>
                      <a:pt x="58" y="120"/>
                    </a:cubicBezTo>
                    <a:cubicBezTo>
                      <a:pt x="59" y="120"/>
                      <a:pt x="59" y="120"/>
                      <a:pt x="60" y="119"/>
                    </a:cubicBezTo>
                    <a:cubicBezTo>
                      <a:pt x="60" y="119"/>
                      <a:pt x="60" y="120"/>
                      <a:pt x="60" y="120"/>
                    </a:cubicBezTo>
                    <a:cubicBezTo>
                      <a:pt x="60" y="120"/>
                      <a:pt x="60" y="120"/>
                      <a:pt x="60" y="120"/>
                    </a:cubicBezTo>
                    <a:cubicBezTo>
                      <a:pt x="61" y="119"/>
                      <a:pt x="62" y="119"/>
                      <a:pt x="61" y="118"/>
                    </a:cubicBezTo>
                    <a:cubicBezTo>
                      <a:pt x="61" y="118"/>
                      <a:pt x="61" y="118"/>
                      <a:pt x="61" y="118"/>
                    </a:cubicBezTo>
                    <a:cubicBezTo>
                      <a:pt x="62" y="118"/>
                      <a:pt x="62" y="118"/>
                      <a:pt x="62" y="117"/>
                    </a:cubicBezTo>
                    <a:cubicBezTo>
                      <a:pt x="62" y="117"/>
                      <a:pt x="63" y="117"/>
                      <a:pt x="63" y="117"/>
                    </a:cubicBezTo>
                    <a:cubicBezTo>
                      <a:pt x="63" y="116"/>
                      <a:pt x="62" y="115"/>
                      <a:pt x="62" y="114"/>
                    </a:cubicBezTo>
                    <a:cubicBezTo>
                      <a:pt x="63" y="115"/>
                      <a:pt x="63" y="116"/>
                      <a:pt x="64" y="116"/>
                    </a:cubicBezTo>
                    <a:cubicBezTo>
                      <a:pt x="64" y="116"/>
                      <a:pt x="63" y="116"/>
                      <a:pt x="64" y="116"/>
                    </a:cubicBezTo>
                    <a:cubicBezTo>
                      <a:pt x="64" y="116"/>
                      <a:pt x="64" y="116"/>
                      <a:pt x="64" y="116"/>
                    </a:cubicBezTo>
                    <a:cubicBezTo>
                      <a:pt x="65" y="116"/>
                      <a:pt x="65" y="115"/>
                      <a:pt x="65" y="115"/>
                    </a:cubicBezTo>
                    <a:cubicBezTo>
                      <a:pt x="65" y="115"/>
                      <a:pt x="65" y="114"/>
                      <a:pt x="64" y="114"/>
                    </a:cubicBezTo>
                    <a:cubicBezTo>
                      <a:pt x="65" y="114"/>
                      <a:pt x="64" y="113"/>
                      <a:pt x="65" y="112"/>
                    </a:cubicBezTo>
                    <a:cubicBezTo>
                      <a:pt x="65" y="114"/>
                      <a:pt x="65" y="116"/>
                      <a:pt x="67" y="116"/>
                    </a:cubicBezTo>
                    <a:cubicBezTo>
                      <a:pt x="66" y="117"/>
                      <a:pt x="67" y="119"/>
                      <a:pt x="68" y="119"/>
                    </a:cubicBezTo>
                    <a:cubicBezTo>
                      <a:pt x="68" y="119"/>
                      <a:pt x="67" y="119"/>
                      <a:pt x="68" y="118"/>
                    </a:cubicBezTo>
                    <a:cubicBezTo>
                      <a:pt x="68" y="119"/>
                      <a:pt x="68" y="119"/>
                      <a:pt x="68" y="119"/>
                    </a:cubicBezTo>
                    <a:cubicBezTo>
                      <a:pt x="68" y="119"/>
                      <a:pt x="68" y="121"/>
                      <a:pt x="68" y="121"/>
                    </a:cubicBezTo>
                    <a:cubicBezTo>
                      <a:pt x="68" y="122"/>
                      <a:pt x="69" y="122"/>
                      <a:pt x="69" y="124"/>
                    </a:cubicBezTo>
                    <a:cubicBezTo>
                      <a:pt x="79" y="124"/>
                      <a:pt x="79" y="124"/>
                      <a:pt x="79" y="124"/>
                    </a:cubicBezTo>
                    <a:cubicBezTo>
                      <a:pt x="79" y="123"/>
                      <a:pt x="79" y="122"/>
                      <a:pt x="79" y="121"/>
                    </a:cubicBezTo>
                    <a:cubicBezTo>
                      <a:pt x="78" y="121"/>
                      <a:pt x="79" y="120"/>
                      <a:pt x="78" y="120"/>
                    </a:cubicBezTo>
                    <a:cubicBezTo>
                      <a:pt x="78" y="120"/>
                      <a:pt x="79" y="120"/>
                      <a:pt x="79" y="120"/>
                    </a:cubicBezTo>
                    <a:cubicBezTo>
                      <a:pt x="79" y="120"/>
                      <a:pt x="79" y="120"/>
                      <a:pt x="79" y="120"/>
                    </a:cubicBezTo>
                    <a:cubicBezTo>
                      <a:pt x="79" y="120"/>
                      <a:pt x="79" y="119"/>
                      <a:pt x="79" y="119"/>
                    </a:cubicBezTo>
                    <a:cubicBezTo>
                      <a:pt x="79" y="118"/>
                      <a:pt x="79" y="118"/>
                      <a:pt x="79" y="118"/>
                    </a:cubicBezTo>
                    <a:cubicBezTo>
                      <a:pt x="79" y="118"/>
                      <a:pt x="79" y="118"/>
                      <a:pt x="79" y="118"/>
                    </a:cubicBezTo>
                    <a:cubicBezTo>
                      <a:pt x="79" y="118"/>
                      <a:pt x="79" y="118"/>
                      <a:pt x="79" y="117"/>
                    </a:cubicBezTo>
                    <a:cubicBezTo>
                      <a:pt x="79" y="117"/>
                      <a:pt x="79" y="117"/>
                      <a:pt x="79" y="117"/>
                    </a:cubicBezTo>
                    <a:cubicBezTo>
                      <a:pt x="79" y="117"/>
                      <a:pt x="79" y="117"/>
                      <a:pt x="79" y="117"/>
                    </a:cubicBezTo>
                    <a:cubicBezTo>
                      <a:pt x="79" y="117"/>
                      <a:pt x="79" y="117"/>
                      <a:pt x="80" y="117"/>
                    </a:cubicBezTo>
                    <a:cubicBezTo>
                      <a:pt x="80" y="117"/>
                      <a:pt x="80" y="117"/>
                      <a:pt x="80" y="117"/>
                    </a:cubicBezTo>
                    <a:cubicBezTo>
                      <a:pt x="80" y="116"/>
                      <a:pt x="81" y="116"/>
                      <a:pt x="81" y="116"/>
                    </a:cubicBezTo>
                    <a:cubicBezTo>
                      <a:pt x="81" y="116"/>
                      <a:pt x="80" y="116"/>
                      <a:pt x="81" y="116"/>
                    </a:cubicBezTo>
                    <a:cubicBezTo>
                      <a:pt x="81" y="116"/>
                      <a:pt x="81" y="116"/>
                      <a:pt x="81" y="116"/>
                    </a:cubicBezTo>
                    <a:cubicBezTo>
                      <a:pt x="81" y="116"/>
                      <a:pt x="82" y="116"/>
                      <a:pt x="82" y="115"/>
                    </a:cubicBezTo>
                    <a:cubicBezTo>
                      <a:pt x="82" y="115"/>
                      <a:pt x="82" y="115"/>
                      <a:pt x="81" y="115"/>
                    </a:cubicBezTo>
                    <a:cubicBezTo>
                      <a:pt x="81" y="115"/>
                      <a:pt x="80" y="115"/>
                      <a:pt x="80" y="115"/>
                    </a:cubicBezTo>
                    <a:cubicBezTo>
                      <a:pt x="80" y="114"/>
                      <a:pt x="78" y="115"/>
                      <a:pt x="77" y="114"/>
                    </a:cubicBezTo>
                    <a:cubicBezTo>
                      <a:pt x="78" y="114"/>
                      <a:pt x="79" y="114"/>
                      <a:pt x="79" y="113"/>
                    </a:cubicBezTo>
                    <a:cubicBezTo>
                      <a:pt x="80" y="113"/>
                      <a:pt x="81" y="114"/>
                      <a:pt x="82" y="114"/>
                    </a:cubicBezTo>
                    <a:cubicBezTo>
                      <a:pt x="82" y="113"/>
                      <a:pt x="83" y="113"/>
                      <a:pt x="83" y="112"/>
                    </a:cubicBezTo>
                    <a:cubicBezTo>
                      <a:pt x="82" y="111"/>
                      <a:pt x="81" y="110"/>
                      <a:pt x="81" y="109"/>
                    </a:cubicBezTo>
                    <a:cubicBezTo>
                      <a:pt x="81" y="109"/>
                      <a:pt x="81" y="109"/>
                      <a:pt x="81" y="109"/>
                    </a:cubicBezTo>
                    <a:cubicBezTo>
                      <a:pt x="81" y="109"/>
                      <a:pt x="80" y="109"/>
                      <a:pt x="80" y="109"/>
                    </a:cubicBezTo>
                    <a:cubicBezTo>
                      <a:pt x="80" y="109"/>
                      <a:pt x="80" y="110"/>
                      <a:pt x="80" y="110"/>
                    </a:cubicBezTo>
                    <a:cubicBezTo>
                      <a:pt x="80" y="110"/>
                      <a:pt x="80" y="110"/>
                      <a:pt x="80" y="109"/>
                    </a:cubicBezTo>
                    <a:cubicBezTo>
                      <a:pt x="78" y="108"/>
                      <a:pt x="79" y="107"/>
                      <a:pt x="79" y="105"/>
                    </a:cubicBezTo>
                    <a:cubicBezTo>
                      <a:pt x="79" y="105"/>
                      <a:pt x="79" y="105"/>
                      <a:pt x="79" y="105"/>
                    </a:cubicBezTo>
                    <a:cubicBezTo>
                      <a:pt x="79" y="104"/>
                      <a:pt x="79" y="102"/>
                      <a:pt x="79" y="102"/>
                    </a:cubicBezTo>
                    <a:cubicBezTo>
                      <a:pt x="79" y="102"/>
                      <a:pt x="79" y="102"/>
                      <a:pt x="79" y="102"/>
                    </a:cubicBezTo>
                    <a:cubicBezTo>
                      <a:pt x="79" y="102"/>
                      <a:pt x="79" y="102"/>
                      <a:pt x="79" y="102"/>
                    </a:cubicBezTo>
                    <a:cubicBezTo>
                      <a:pt x="79" y="102"/>
                      <a:pt x="79" y="102"/>
                      <a:pt x="79" y="102"/>
                    </a:cubicBezTo>
                    <a:cubicBezTo>
                      <a:pt x="79" y="102"/>
                      <a:pt x="80" y="101"/>
                      <a:pt x="80" y="101"/>
                    </a:cubicBezTo>
                    <a:cubicBezTo>
                      <a:pt x="80" y="101"/>
                      <a:pt x="80" y="101"/>
                      <a:pt x="80" y="100"/>
                    </a:cubicBezTo>
                    <a:cubicBezTo>
                      <a:pt x="80" y="100"/>
                      <a:pt x="80" y="100"/>
                      <a:pt x="80" y="100"/>
                    </a:cubicBezTo>
                    <a:cubicBezTo>
                      <a:pt x="81" y="100"/>
                      <a:pt x="81" y="100"/>
                      <a:pt x="81" y="100"/>
                    </a:cubicBezTo>
                    <a:cubicBezTo>
                      <a:pt x="81" y="99"/>
                      <a:pt x="81" y="99"/>
                      <a:pt x="81" y="99"/>
                    </a:cubicBezTo>
                    <a:cubicBezTo>
                      <a:pt x="81" y="99"/>
                      <a:pt x="82" y="98"/>
                      <a:pt x="82" y="98"/>
                    </a:cubicBezTo>
                    <a:cubicBezTo>
                      <a:pt x="82" y="98"/>
                      <a:pt x="82" y="98"/>
                      <a:pt x="82" y="99"/>
                    </a:cubicBezTo>
                    <a:cubicBezTo>
                      <a:pt x="83" y="98"/>
                      <a:pt x="83" y="97"/>
                      <a:pt x="83" y="97"/>
                    </a:cubicBezTo>
                    <a:cubicBezTo>
                      <a:pt x="83" y="97"/>
                      <a:pt x="83" y="98"/>
                      <a:pt x="84" y="98"/>
                    </a:cubicBezTo>
                    <a:cubicBezTo>
                      <a:pt x="84" y="98"/>
                      <a:pt x="84" y="98"/>
                      <a:pt x="84" y="98"/>
                    </a:cubicBezTo>
                    <a:cubicBezTo>
                      <a:pt x="84" y="97"/>
                      <a:pt x="85" y="97"/>
                      <a:pt x="84" y="96"/>
                    </a:cubicBezTo>
                    <a:cubicBezTo>
                      <a:pt x="85" y="96"/>
                      <a:pt x="85" y="96"/>
                      <a:pt x="85" y="96"/>
                    </a:cubicBezTo>
                    <a:cubicBezTo>
                      <a:pt x="86" y="96"/>
                      <a:pt x="86" y="93"/>
                      <a:pt x="87" y="93"/>
                    </a:cubicBezTo>
                    <a:cubicBezTo>
                      <a:pt x="87" y="93"/>
                      <a:pt x="87" y="93"/>
                      <a:pt x="87" y="93"/>
                    </a:cubicBezTo>
                    <a:cubicBezTo>
                      <a:pt x="87" y="93"/>
                      <a:pt x="87" y="92"/>
                      <a:pt x="87" y="92"/>
                    </a:cubicBezTo>
                    <a:cubicBezTo>
                      <a:pt x="86" y="92"/>
                      <a:pt x="86" y="92"/>
                      <a:pt x="86" y="92"/>
                    </a:cubicBezTo>
                    <a:cubicBezTo>
                      <a:pt x="86" y="92"/>
                      <a:pt x="86" y="92"/>
                      <a:pt x="86" y="92"/>
                    </a:cubicBezTo>
                    <a:cubicBezTo>
                      <a:pt x="87" y="92"/>
                      <a:pt x="86" y="90"/>
                      <a:pt x="87" y="90"/>
                    </a:cubicBezTo>
                    <a:cubicBezTo>
                      <a:pt x="87" y="89"/>
                      <a:pt x="86" y="90"/>
                      <a:pt x="86" y="89"/>
                    </a:cubicBezTo>
                    <a:cubicBezTo>
                      <a:pt x="86" y="89"/>
                      <a:pt x="86" y="89"/>
                      <a:pt x="86" y="89"/>
                    </a:cubicBezTo>
                    <a:cubicBezTo>
                      <a:pt x="86" y="89"/>
                      <a:pt x="86" y="89"/>
                      <a:pt x="86" y="89"/>
                    </a:cubicBezTo>
                    <a:cubicBezTo>
                      <a:pt x="87" y="89"/>
                      <a:pt x="87" y="89"/>
                      <a:pt x="87" y="89"/>
                    </a:cubicBezTo>
                    <a:cubicBezTo>
                      <a:pt x="87" y="89"/>
                      <a:pt x="87" y="89"/>
                      <a:pt x="87" y="89"/>
                    </a:cubicBezTo>
                    <a:cubicBezTo>
                      <a:pt x="86" y="89"/>
                      <a:pt x="86" y="89"/>
                      <a:pt x="86" y="89"/>
                    </a:cubicBezTo>
                    <a:cubicBezTo>
                      <a:pt x="87" y="88"/>
                      <a:pt x="87" y="88"/>
                      <a:pt x="87" y="88"/>
                    </a:cubicBezTo>
                    <a:cubicBezTo>
                      <a:pt x="88" y="88"/>
                      <a:pt x="87" y="88"/>
                      <a:pt x="87" y="87"/>
                    </a:cubicBezTo>
                    <a:cubicBezTo>
                      <a:pt x="87" y="87"/>
                      <a:pt x="87" y="88"/>
                      <a:pt x="88" y="88"/>
                    </a:cubicBezTo>
                    <a:cubicBezTo>
                      <a:pt x="88" y="88"/>
                      <a:pt x="88" y="88"/>
                      <a:pt x="88" y="88"/>
                    </a:cubicBezTo>
                    <a:cubicBezTo>
                      <a:pt x="88" y="87"/>
                      <a:pt x="88" y="87"/>
                      <a:pt x="88" y="87"/>
                    </a:cubicBezTo>
                    <a:cubicBezTo>
                      <a:pt x="88" y="87"/>
                      <a:pt x="89" y="87"/>
                      <a:pt x="89" y="87"/>
                    </a:cubicBezTo>
                    <a:cubicBezTo>
                      <a:pt x="89" y="87"/>
                      <a:pt x="89" y="87"/>
                      <a:pt x="89" y="87"/>
                    </a:cubicBezTo>
                    <a:cubicBezTo>
                      <a:pt x="90" y="87"/>
                      <a:pt x="90" y="87"/>
                      <a:pt x="90" y="87"/>
                    </a:cubicBezTo>
                    <a:cubicBezTo>
                      <a:pt x="90" y="87"/>
                      <a:pt x="90" y="87"/>
                      <a:pt x="91" y="87"/>
                    </a:cubicBezTo>
                    <a:cubicBezTo>
                      <a:pt x="92" y="87"/>
                      <a:pt x="93" y="87"/>
                      <a:pt x="94" y="87"/>
                    </a:cubicBezTo>
                    <a:cubicBezTo>
                      <a:pt x="95" y="88"/>
                      <a:pt x="94" y="90"/>
                      <a:pt x="95" y="90"/>
                    </a:cubicBezTo>
                    <a:cubicBezTo>
                      <a:pt x="95" y="90"/>
                      <a:pt x="95" y="90"/>
                      <a:pt x="95" y="90"/>
                    </a:cubicBezTo>
                    <a:cubicBezTo>
                      <a:pt x="95" y="91"/>
                      <a:pt x="95" y="91"/>
                      <a:pt x="95" y="91"/>
                    </a:cubicBezTo>
                    <a:cubicBezTo>
                      <a:pt x="95" y="91"/>
                      <a:pt x="94" y="91"/>
                      <a:pt x="94" y="91"/>
                    </a:cubicBezTo>
                    <a:cubicBezTo>
                      <a:pt x="94" y="91"/>
                      <a:pt x="94" y="91"/>
                      <a:pt x="94" y="91"/>
                    </a:cubicBezTo>
                    <a:cubicBezTo>
                      <a:pt x="93" y="92"/>
                      <a:pt x="92" y="93"/>
                      <a:pt x="92" y="94"/>
                    </a:cubicBezTo>
                    <a:cubicBezTo>
                      <a:pt x="91" y="94"/>
                      <a:pt x="91" y="94"/>
                      <a:pt x="91" y="94"/>
                    </a:cubicBezTo>
                    <a:cubicBezTo>
                      <a:pt x="91" y="95"/>
                      <a:pt x="91" y="95"/>
                      <a:pt x="91" y="95"/>
                    </a:cubicBezTo>
                    <a:cubicBezTo>
                      <a:pt x="90" y="95"/>
                      <a:pt x="90" y="95"/>
                      <a:pt x="90" y="95"/>
                    </a:cubicBezTo>
                    <a:cubicBezTo>
                      <a:pt x="90" y="96"/>
                      <a:pt x="90" y="96"/>
                      <a:pt x="90" y="96"/>
                    </a:cubicBezTo>
                    <a:cubicBezTo>
                      <a:pt x="90" y="96"/>
                      <a:pt x="90" y="96"/>
                      <a:pt x="90" y="96"/>
                    </a:cubicBezTo>
                    <a:cubicBezTo>
                      <a:pt x="89" y="97"/>
                      <a:pt x="89" y="98"/>
                      <a:pt x="88" y="98"/>
                    </a:cubicBezTo>
                    <a:cubicBezTo>
                      <a:pt x="88" y="98"/>
                      <a:pt x="88" y="98"/>
                      <a:pt x="87" y="98"/>
                    </a:cubicBezTo>
                    <a:cubicBezTo>
                      <a:pt x="87" y="99"/>
                      <a:pt x="87" y="100"/>
                      <a:pt x="87" y="100"/>
                    </a:cubicBezTo>
                    <a:cubicBezTo>
                      <a:pt x="87" y="101"/>
                      <a:pt x="87" y="101"/>
                      <a:pt x="87" y="102"/>
                    </a:cubicBezTo>
                    <a:cubicBezTo>
                      <a:pt x="87" y="102"/>
                      <a:pt x="87" y="102"/>
                      <a:pt x="87" y="102"/>
                    </a:cubicBezTo>
                    <a:cubicBezTo>
                      <a:pt x="87" y="102"/>
                      <a:pt x="88" y="102"/>
                      <a:pt x="88" y="102"/>
                    </a:cubicBezTo>
                    <a:cubicBezTo>
                      <a:pt x="87" y="103"/>
                      <a:pt x="88" y="105"/>
                      <a:pt x="88" y="106"/>
                    </a:cubicBezTo>
                    <a:cubicBezTo>
                      <a:pt x="88" y="107"/>
                      <a:pt x="88" y="108"/>
                      <a:pt x="88" y="109"/>
                    </a:cubicBezTo>
                    <a:cubicBezTo>
                      <a:pt x="88" y="109"/>
                      <a:pt x="88" y="109"/>
                      <a:pt x="89" y="109"/>
                    </a:cubicBezTo>
                    <a:cubicBezTo>
                      <a:pt x="89" y="109"/>
                      <a:pt x="89" y="109"/>
                      <a:pt x="90" y="109"/>
                    </a:cubicBezTo>
                    <a:cubicBezTo>
                      <a:pt x="90" y="109"/>
                      <a:pt x="91" y="109"/>
                      <a:pt x="91" y="109"/>
                    </a:cubicBezTo>
                    <a:cubicBezTo>
                      <a:pt x="91" y="109"/>
                      <a:pt x="91" y="109"/>
                      <a:pt x="91" y="109"/>
                    </a:cubicBezTo>
                    <a:cubicBezTo>
                      <a:pt x="91" y="110"/>
                      <a:pt x="91" y="110"/>
                      <a:pt x="91" y="110"/>
                    </a:cubicBezTo>
                    <a:cubicBezTo>
                      <a:pt x="91" y="110"/>
                      <a:pt x="91" y="110"/>
                      <a:pt x="91" y="110"/>
                    </a:cubicBezTo>
                    <a:cubicBezTo>
                      <a:pt x="92" y="110"/>
                      <a:pt x="92" y="110"/>
                      <a:pt x="92" y="110"/>
                    </a:cubicBezTo>
                    <a:cubicBezTo>
                      <a:pt x="92" y="110"/>
                      <a:pt x="92" y="110"/>
                      <a:pt x="92" y="110"/>
                    </a:cubicBezTo>
                    <a:cubicBezTo>
                      <a:pt x="92" y="110"/>
                      <a:pt x="92" y="110"/>
                      <a:pt x="92" y="110"/>
                    </a:cubicBezTo>
                    <a:cubicBezTo>
                      <a:pt x="91" y="110"/>
                      <a:pt x="93" y="111"/>
                      <a:pt x="93" y="112"/>
                    </a:cubicBezTo>
                    <a:cubicBezTo>
                      <a:pt x="93" y="111"/>
                      <a:pt x="96" y="111"/>
                      <a:pt x="97" y="110"/>
                    </a:cubicBezTo>
                    <a:cubicBezTo>
                      <a:pt x="97" y="110"/>
                      <a:pt x="97" y="110"/>
                      <a:pt x="97" y="110"/>
                    </a:cubicBezTo>
                    <a:cubicBezTo>
                      <a:pt x="97" y="110"/>
                      <a:pt x="98" y="110"/>
                      <a:pt x="98" y="109"/>
                    </a:cubicBezTo>
                    <a:cubicBezTo>
                      <a:pt x="98" y="110"/>
                      <a:pt x="98" y="110"/>
                      <a:pt x="98" y="110"/>
                    </a:cubicBezTo>
                    <a:cubicBezTo>
                      <a:pt x="99" y="110"/>
                      <a:pt x="98" y="109"/>
                      <a:pt x="99" y="109"/>
                    </a:cubicBezTo>
                    <a:cubicBezTo>
                      <a:pt x="99" y="109"/>
                      <a:pt x="99" y="109"/>
                      <a:pt x="99" y="109"/>
                    </a:cubicBezTo>
                    <a:cubicBezTo>
                      <a:pt x="100" y="109"/>
                      <a:pt x="100" y="109"/>
                      <a:pt x="100" y="109"/>
                    </a:cubicBezTo>
                    <a:cubicBezTo>
                      <a:pt x="101" y="109"/>
                      <a:pt x="101" y="109"/>
                      <a:pt x="101" y="109"/>
                    </a:cubicBezTo>
                    <a:cubicBezTo>
                      <a:pt x="101" y="109"/>
                      <a:pt x="102" y="109"/>
                      <a:pt x="102" y="109"/>
                    </a:cubicBezTo>
                    <a:cubicBezTo>
                      <a:pt x="102" y="109"/>
                      <a:pt x="102" y="109"/>
                      <a:pt x="103" y="109"/>
                    </a:cubicBezTo>
                    <a:cubicBezTo>
                      <a:pt x="103" y="109"/>
                      <a:pt x="103" y="109"/>
                      <a:pt x="103" y="109"/>
                    </a:cubicBezTo>
                    <a:cubicBezTo>
                      <a:pt x="103" y="109"/>
                      <a:pt x="103" y="109"/>
                      <a:pt x="103" y="109"/>
                    </a:cubicBezTo>
                    <a:cubicBezTo>
                      <a:pt x="104" y="109"/>
                      <a:pt x="104" y="108"/>
                      <a:pt x="105" y="108"/>
                    </a:cubicBezTo>
                    <a:cubicBezTo>
                      <a:pt x="105" y="109"/>
                      <a:pt x="105" y="108"/>
                      <a:pt x="105" y="109"/>
                    </a:cubicBezTo>
                    <a:cubicBezTo>
                      <a:pt x="104" y="109"/>
                      <a:pt x="104" y="109"/>
                      <a:pt x="104" y="109"/>
                    </a:cubicBezTo>
                    <a:cubicBezTo>
                      <a:pt x="104" y="110"/>
                      <a:pt x="107" y="109"/>
                      <a:pt x="107" y="111"/>
                    </a:cubicBezTo>
                    <a:cubicBezTo>
                      <a:pt x="107" y="111"/>
                      <a:pt x="107" y="111"/>
                      <a:pt x="107" y="111"/>
                    </a:cubicBezTo>
                    <a:cubicBezTo>
                      <a:pt x="107" y="111"/>
                      <a:pt x="107" y="111"/>
                      <a:pt x="107" y="111"/>
                    </a:cubicBezTo>
                    <a:cubicBezTo>
                      <a:pt x="106" y="111"/>
                      <a:pt x="106" y="111"/>
                      <a:pt x="106" y="111"/>
                    </a:cubicBezTo>
                    <a:cubicBezTo>
                      <a:pt x="106" y="111"/>
                      <a:pt x="106" y="111"/>
                      <a:pt x="106" y="111"/>
                    </a:cubicBezTo>
                    <a:cubicBezTo>
                      <a:pt x="106" y="112"/>
                      <a:pt x="106" y="112"/>
                      <a:pt x="105" y="112"/>
                    </a:cubicBezTo>
                    <a:cubicBezTo>
                      <a:pt x="105" y="112"/>
                      <a:pt x="105" y="112"/>
                      <a:pt x="105" y="112"/>
                    </a:cubicBezTo>
                    <a:cubicBezTo>
                      <a:pt x="104" y="112"/>
                      <a:pt x="104" y="112"/>
                      <a:pt x="104" y="112"/>
                    </a:cubicBezTo>
                    <a:cubicBezTo>
                      <a:pt x="104" y="112"/>
                      <a:pt x="104" y="112"/>
                      <a:pt x="104" y="112"/>
                    </a:cubicBezTo>
                    <a:cubicBezTo>
                      <a:pt x="104" y="112"/>
                      <a:pt x="104" y="112"/>
                      <a:pt x="104" y="112"/>
                    </a:cubicBezTo>
                    <a:cubicBezTo>
                      <a:pt x="104" y="112"/>
                      <a:pt x="104" y="112"/>
                      <a:pt x="104" y="112"/>
                    </a:cubicBezTo>
                    <a:cubicBezTo>
                      <a:pt x="104" y="112"/>
                      <a:pt x="104" y="112"/>
                      <a:pt x="104" y="112"/>
                    </a:cubicBezTo>
                    <a:cubicBezTo>
                      <a:pt x="104" y="113"/>
                      <a:pt x="104" y="113"/>
                      <a:pt x="104" y="114"/>
                    </a:cubicBezTo>
                    <a:cubicBezTo>
                      <a:pt x="103" y="114"/>
                      <a:pt x="103" y="114"/>
                      <a:pt x="103" y="114"/>
                    </a:cubicBezTo>
                    <a:cubicBezTo>
                      <a:pt x="101" y="114"/>
                      <a:pt x="99" y="113"/>
                      <a:pt x="98" y="112"/>
                    </a:cubicBezTo>
                    <a:cubicBezTo>
                      <a:pt x="98" y="113"/>
                      <a:pt x="98" y="113"/>
                      <a:pt x="98" y="113"/>
                    </a:cubicBezTo>
                    <a:cubicBezTo>
                      <a:pt x="97" y="113"/>
                      <a:pt x="97" y="113"/>
                      <a:pt x="97" y="113"/>
                    </a:cubicBezTo>
                    <a:cubicBezTo>
                      <a:pt x="97" y="113"/>
                      <a:pt x="96" y="113"/>
                      <a:pt x="96" y="113"/>
                    </a:cubicBezTo>
                    <a:cubicBezTo>
                      <a:pt x="96" y="113"/>
                      <a:pt x="96" y="114"/>
                      <a:pt x="95" y="114"/>
                    </a:cubicBezTo>
                    <a:cubicBezTo>
                      <a:pt x="95" y="114"/>
                      <a:pt x="95" y="114"/>
                      <a:pt x="95" y="114"/>
                    </a:cubicBezTo>
                    <a:cubicBezTo>
                      <a:pt x="95" y="114"/>
                      <a:pt x="95" y="114"/>
                      <a:pt x="95" y="114"/>
                    </a:cubicBezTo>
                    <a:cubicBezTo>
                      <a:pt x="95" y="114"/>
                      <a:pt x="95" y="114"/>
                      <a:pt x="95" y="114"/>
                    </a:cubicBezTo>
                    <a:cubicBezTo>
                      <a:pt x="94" y="114"/>
                      <a:pt x="94" y="115"/>
                      <a:pt x="94" y="116"/>
                    </a:cubicBezTo>
                    <a:cubicBezTo>
                      <a:pt x="95" y="117"/>
                      <a:pt x="95" y="117"/>
                      <a:pt x="95" y="117"/>
                    </a:cubicBezTo>
                    <a:cubicBezTo>
                      <a:pt x="93" y="117"/>
                      <a:pt x="95" y="119"/>
                      <a:pt x="95" y="119"/>
                    </a:cubicBezTo>
                    <a:cubicBezTo>
                      <a:pt x="96" y="118"/>
                      <a:pt x="96" y="118"/>
                      <a:pt x="96" y="118"/>
                    </a:cubicBezTo>
                    <a:cubicBezTo>
                      <a:pt x="96" y="120"/>
                      <a:pt x="97" y="123"/>
                      <a:pt x="95" y="123"/>
                    </a:cubicBezTo>
                    <a:cubicBezTo>
                      <a:pt x="95" y="123"/>
                      <a:pt x="95" y="123"/>
                      <a:pt x="95" y="123"/>
                    </a:cubicBezTo>
                    <a:cubicBezTo>
                      <a:pt x="94" y="123"/>
                      <a:pt x="93" y="121"/>
                      <a:pt x="93" y="120"/>
                    </a:cubicBezTo>
                    <a:cubicBezTo>
                      <a:pt x="92" y="121"/>
                      <a:pt x="91" y="121"/>
                      <a:pt x="90" y="121"/>
                    </a:cubicBezTo>
                    <a:cubicBezTo>
                      <a:pt x="90" y="122"/>
                      <a:pt x="90" y="123"/>
                      <a:pt x="90" y="124"/>
                    </a:cubicBezTo>
                    <a:cubicBezTo>
                      <a:pt x="145" y="124"/>
                      <a:pt x="145" y="124"/>
                      <a:pt x="145" y="124"/>
                    </a:cubicBezTo>
                    <a:cubicBezTo>
                      <a:pt x="145" y="75"/>
                      <a:pt x="145" y="75"/>
                      <a:pt x="145" y="75"/>
                    </a:cubicBezTo>
                    <a:cubicBezTo>
                      <a:pt x="144" y="75"/>
                      <a:pt x="144" y="75"/>
                      <a:pt x="144" y="75"/>
                    </a:cubicBezTo>
                    <a:cubicBezTo>
                      <a:pt x="144" y="74"/>
                      <a:pt x="144" y="73"/>
                      <a:pt x="144" y="72"/>
                    </a:cubicBezTo>
                    <a:cubicBezTo>
                      <a:pt x="144" y="73"/>
                      <a:pt x="143" y="74"/>
                      <a:pt x="142" y="74"/>
                    </a:cubicBezTo>
                    <a:cubicBezTo>
                      <a:pt x="142" y="74"/>
                      <a:pt x="142" y="74"/>
                      <a:pt x="142" y="74"/>
                    </a:cubicBezTo>
                    <a:cubicBezTo>
                      <a:pt x="141" y="74"/>
                      <a:pt x="142" y="74"/>
                      <a:pt x="142" y="75"/>
                    </a:cubicBezTo>
                    <a:cubicBezTo>
                      <a:pt x="142" y="75"/>
                      <a:pt x="142" y="75"/>
                      <a:pt x="142" y="75"/>
                    </a:cubicBezTo>
                    <a:cubicBezTo>
                      <a:pt x="141" y="75"/>
                      <a:pt x="140" y="75"/>
                      <a:pt x="140" y="75"/>
                    </a:cubicBezTo>
                    <a:cubicBezTo>
                      <a:pt x="141" y="76"/>
                      <a:pt x="140" y="77"/>
                      <a:pt x="140" y="78"/>
                    </a:cubicBezTo>
                    <a:cubicBezTo>
                      <a:pt x="140" y="78"/>
                      <a:pt x="139" y="79"/>
                      <a:pt x="138" y="79"/>
                    </a:cubicBezTo>
                    <a:cubicBezTo>
                      <a:pt x="138" y="79"/>
                      <a:pt x="138" y="79"/>
                      <a:pt x="138" y="79"/>
                    </a:cubicBezTo>
                    <a:cubicBezTo>
                      <a:pt x="137" y="79"/>
                      <a:pt x="137" y="79"/>
                      <a:pt x="137" y="79"/>
                    </a:cubicBezTo>
                    <a:cubicBezTo>
                      <a:pt x="137" y="79"/>
                      <a:pt x="137" y="79"/>
                      <a:pt x="137" y="79"/>
                    </a:cubicBezTo>
                    <a:cubicBezTo>
                      <a:pt x="136" y="78"/>
                      <a:pt x="134" y="78"/>
                      <a:pt x="134" y="76"/>
                    </a:cubicBezTo>
                    <a:cubicBezTo>
                      <a:pt x="135" y="75"/>
                      <a:pt x="136" y="74"/>
                      <a:pt x="137" y="74"/>
                    </a:cubicBezTo>
                    <a:cubicBezTo>
                      <a:pt x="137" y="74"/>
                      <a:pt x="137" y="74"/>
                      <a:pt x="137" y="74"/>
                    </a:cubicBezTo>
                    <a:cubicBezTo>
                      <a:pt x="136" y="73"/>
                      <a:pt x="135" y="71"/>
                      <a:pt x="133" y="71"/>
                    </a:cubicBezTo>
                    <a:cubicBezTo>
                      <a:pt x="132" y="71"/>
                      <a:pt x="132" y="71"/>
                      <a:pt x="131" y="71"/>
                    </a:cubicBezTo>
                    <a:cubicBezTo>
                      <a:pt x="131" y="71"/>
                      <a:pt x="130" y="71"/>
                      <a:pt x="130" y="71"/>
                    </a:cubicBezTo>
                    <a:cubicBezTo>
                      <a:pt x="130" y="71"/>
                      <a:pt x="130" y="71"/>
                      <a:pt x="130" y="71"/>
                    </a:cubicBezTo>
                    <a:cubicBezTo>
                      <a:pt x="130" y="72"/>
                      <a:pt x="131" y="72"/>
                      <a:pt x="132" y="73"/>
                    </a:cubicBezTo>
                    <a:cubicBezTo>
                      <a:pt x="133" y="74"/>
                      <a:pt x="132" y="76"/>
                      <a:pt x="132" y="78"/>
                    </a:cubicBezTo>
                    <a:cubicBezTo>
                      <a:pt x="132" y="78"/>
                      <a:pt x="132" y="78"/>
                      <a:pt x="132" y="78"/>
                    </a:cubicBezTo>
                    <a:cubicBezTo>
                      <a:pt x="135" y="78"/>
                      <a:pt x="133" y="82"/>
                      <a:pt x="134" y="83"/>
                    </a:cubicBezTo>
                    <a:cubicBezTo>
                      <a:pt x="133" y="83"/>
                      <a:pt x="133" y="83"/>
                      <a:pt x="133" y="82"/>
                    </a:cubicBezTo>
                    <a:cubicBezTo>
                      <a:pt x="133" y="82"/>
                      <a:pt x="133" y="82"/>
                      <a:pt x="133" y="82"/>
                    </a:cubicBezTo>
                    <a:cubicBezTo>
                      <a:pt x="133" y="82"/>
                      <a:pt x="132" y="82"/>
                      <a:pt x="132" y="82"/>
                    </a:cubicBezTo>
                    <a:cubicBezTo>
                      <a:pt x="132" y="82"/>
                      <a:pt x="132" y="83"/>
                      <a:pt x="132" y="83"/>
                    </a:cubicBezTo>
                    <a:cubicBezTo>
                      <a:pt x="132" y="83"/>
                      <a:pt x="132" y="83"/>
                      <a:pt x="132" y="82"/>
                    </a:cubicBezTo>
                    <a:cubicBezTo>
                      <a:pt x="132" y="82"/>
                      <a:pt x="132" y="82"/>
                      <a:pt x="132" y="82"/>
                    </a:cubicBezTo>
                    <a:cubicBezTo>
                      <a:pt x="132" y="82"/>
                      <a:pt x="131" y="82"/>
                      <a:pt x="131" y="82"/>
                    </a:cubicBezTo>
                    <a:cubicBezTo>
                      <a:pt x="130" y="82"/>
                      <a:pt x="130" y="81"/>
                      <a:pt x="129" y="81"/>
                    </a:cubicBezTo>
                    <a:cubicBezTo>
                      <a:pt x="128" y="83"/>
                      <a:pt x="126" y="84"/>
                      <a:pt x="125" y="86"/>
                    </a:cubicBezTo>
                    <a:cubicBezTo>
                      <a:pt x="125" y="88"/>
                      <a:pt x="127" y="88"/>
                      <a:pt x="127" y="89"/>
                    </a:cubicBezTo>
                    <a:cubicBezTo>
                      <a:pt x="126" y="90"/>
                      <a:pt x="126" y="91"/>
                      <a:pt x="126" y="91"/>
                    </a:cubicBezTo>
                    <a:cubicBezTo>
                      <a:pt x="123" y="90"/>
                      <a:pt x="121" y="89"/>
                      <a:pt x="119" y="88"/>
                    </a:cubicBezTo>
                    <a:cubicBezTo>
                      <a:pt x="119" y="88"/>
                      <a:pt x="119" y="89"/>
                      <a:pt x="118" y="89"/>
                    </a:cubicBezTo>
                    <a:cubicBezTo>
                      <a:pt x="118" y="89"/>
                      <a:pt x="118" y="89"/>
                      <a:pt x="118" y="89"/>
                    </a:cubicBezTo>
                    <a:cubicBezTo>
                      <a:pt x="118" y="91"/>
                      <a:pt x="120" y="91"/>
                      <a:pt x="120" y="92"/>
                    </a:cubicBezTo>
                    <a:cubicBezTo>
                      <a:pt x="121" y="92"/>
                      <a:pt x="121" y="92"/>
                      <a:pt x="122" y="92"/>
                    </a:cubicBezTo>
                    <a:cubicBezTo>
                      <a:pt x="122" y="92"/>
                      <a:pt x="122" y="92"/>
                      <a:pt x="122" y="94"/>
                    </a:cubicBezTo>
                    <a:cubicBezTo>
                      <a:pt x="122" y="94"/>
                      <a:pt x="122" y="94"/>
                      <a:pt x="121" y="94"/>
                    </a:cubicBezTo>
                    <a:cubicBezTo>
                      <a:pt x="120" y="94"/>
                      <a:pt x="120" y="94"/>
                      <a:pt x="119" y="94"/>
                    </a:cubicBezTo>
                    <a:cubicBezTo>
                      <a:pt x="119" y="94"/>
                      <a:pt x="119" y="94"/>
                      <a:pt x="118" y="94"/>
                    </a:cubicBezTo>
                    <a:cubicBezTo>
                      <a:pt x="118" y="93"/>
                      <a:pt x="118" y="93"/>
                      <a:pt x="117" y="92"/>
                    </a:cubicBezTo>
                    <a:cubicBezTo>
                      <a:pt x="117" y="92"/>
                      <a:pt x="117" y="92"/>
                      <a:pt x="117" y="92"/>
                    </a:cubicBezTo>
                    <a:cubicBezTo>
                      <a:pt x="116" y="92"/>
                      <a:pt x="115" y="91"/>
                      <a:pt x="116" y="90"/>
                    </a:cubicBezTo>
                    <a:cubicBezTo>
                      <a:pt x="115" y="89"/>
                      <a:pt x="114" y="88"/>
                      <a:pt x="114" y="87"/>
                    </a:cubicBezTo>
                    <a:cubicBezTo>
                      <a:pt x="114" y="87"/>
                      <a:pt x="115" y="87"/>
                      <a:pt x="114" y="87"/>
                    </a:cubicBezTo>
                    <a:cubicBezTo>
                      <a:pt x="115" y="84"/>
                      <a:pt x="112" y="84"/>
                      <a:pt x="111" y="84"/>
                    </a:cubicBezTo>
                    <a:cubicBezTo>
                      <a:pt x="111" y="84"/>
                      <a:pt x="111" y="83"/>
                      <a:pt x="111" y="83"/>
                    </a:cubicBezTo>
                    <a:cubicBezTo>
                      <a:pt x="111" y="83"/>
                      <a:pt x="111" y="83"/>
                      <a:pt x="111" y="83"/>
                    </a:cubicBezTo>
                    <a:cubicBezTo>
                      <a:pt x="111" y="83"/>
                      <a:pt x="111" y="83"/>
                      <a:pt x="111" y="82"/>
                    </a:cubicBezTo>
                    <a:cubicBezTo>
                      <a:pt x="110" y="83"/>
                      <a:pt x="110" y="83"/>
                      <a:pt x="110" y="83"/>
                    </a:cubicBezTo>
                    <a:cubicBezTo>
                      <a:pt x="110" y="82"/>
                      <a:pt x="110" y="82"/>
                      <a:pt x="110" y="82"/>
                    </a:cubicBezTo>
                    <a:cubicBezTo>
                      <a:pt x="109" y="82"/>
                      <a:pt x="109" y="81"/>
                      <a:pt x="108" y="80"/>
                    </a:cubicBezTo>
                    <a:cubicBezTo>
                      <a:pt x="108" y="80"/>
                      <a:pt x="108" y="80"/>
                      <a:pt x="108" y="80"/>
                    </a:cubicBezTo>
                    <a:cubicBezTo>
                      <a:pt x="109" y="80"/>
                      <a:pt x="109" y="80"/>
                      <a:pt x="109" y="80"/>
                    </a:cubicBezTo>
                    <a:cubicBezTo>
                      <a:pt x="109" y="80"/>
                      <a:pt x="109" y="80"/>
                      <a:pt x="109" y="80"/>
                    </a:cubicBezTo>
                    <a:cubicBezTo>
                      <a:pt x="109" y="80"/>
                      <a:pt x="109" y="80"/>
                      <a:pt x="110" y="80"/>
                    </a:cubicBezTo>
                    <a:cubicBezTo>
                      <a:pt x="110" y="82"/>
                      <a:pt x="112" y="81"/>
                      <a:pt x="113" y="82"/>
                    </a:cubicBezTo>
                    <a:cubicBezTo>
                      <a:pt x="113" y="82"/>
                      <a:pt x="113" y="82"/>
                      <a:pt x="113" y="82"/>
                    </a:cubicBezTo>
                    <a:cubicBezTo>
                      <a:pt x="113" y="82"/>
                      <a:pt x="113" y="82"/>
                      <a:pt x="113" y="82"/>
                    </a:cubicBezTo>
                    <a:cubicBezTo>
                      <a:pt x="114" y="82"/>
                      <a:pt x="114" y="82"/>
                      <a:pt x="114" y="82"/>
                    </a:cubicBezTo>
                    <a:cubicBezTo>
                      <a:pt x="114" y="82"/>
                      <a:pt x="114" y="82"/>
                      <a:pt x="114" y="82"/>
                    </a:cubicBezTo>
                    <a:cubicBezTo>
                      <a:pt x="115" y="82"/>
                      <a:pt x="115" y="82"/>
                      <a:pt x="115" y="82"/>
                    </a:cubicBezTo>
                    <a:cubicBezTo>
                      <a:pt x="115" y="83"/>
                      <a:pt x="115" y="83"/>
                      <a:pt x="116" y="83"/>
                    </a:cubicBezTo>
                    <a:cubicBezTo>
                      <a:pt x="116" y="83"/>
                      <a:pt x="116" y="83"/>
                      <a:pt x="116" y="83"/>
                    </a:cubicBezTo>
                    <a:cubicBezTo>
                      <a:pt x="116" y="83"/>
                      <a:pt x="116" y="83"/>
                      <a:pt x="117" y="83"/>
                    </a:cubicBezTo>
                    <a:cubicBezTo>
                      <a:pt x="117" y="83"/>
                      <a:pt x="117" y="83"/>
                      <a:pt x="118" y="83"/>
                    </a:cubicBezTo>
                    <a:cubicBezTo>
                      <a:pt x="118" y="83"/>
                      <a:pt x="118" y="83"/>
                      <a:pt x="118" y="83"/>
                    </a:cubicBezTo>
                    <a:cubicBezTo>
                      <a:pt x="119" y="84"/>
                      <a:pt x="120" y="84"/>
                      <a:pt x="121" y="84"/>
                    </a:cubicBezTo>
                    <a:cubicBezTo>
                      <a:pt x="124" y="84"/>
                      <a:pt x="127" y="82"/>
                      <a:pt x="127" y="78"/>
                    </a:cubicBezTo>
                    <a:cubicBezTo>
                      <a:pt x="126" y="77"/>
                      <a:pt x="126" y="76"/>
                      <a:pt x="125" y="75"/>
                    </a:cubicBezTo>
                    <a:cubicBezTo>
                      <a:pt x="125" y="75"/>
                      <a:pt x="125" y="75"/>
                      <a:pt x="125" y="75"/>
                    </a:cubicBezTo>
                    <a:cubicBezTo>
                      <a:pt x="125" y="75"/>
                      <a:pt x="125" y="75"/>
                      <a:pt x="125" y="76"/>
                    </a:cubicBezTo>
                    <a:cubicBezTo>
                      <a:pt x="124" y="76"/>
                      <a:pt x="124" y="76"/>
                      <a:pt x="124" y="76"/>
                    </a:cubicBezTo>
                    <a:cubicBezTo>
                      <a:pt x="124" y="76"/>
                      <a:pt x="124" y="76"/>
                      <a:pt x="124" y="75"/>
                    </a:cubicBezTo>
                    <a:cubicBezTo>
                      <a:pt x="123" y="75"/>
                      <a:pt x="123" y="74"/>
                      <a:pt x="122" y="74"/>
                    </a:cubicBezTo>
                    <a:cubicBezTo>
                      <a:pt x="122" y="74"/>
                      <a:pt x="122" y="74"/>
                      <a:pt x="122" y="74"/>
                    </a:cubicBezTo>
                    <a:cubicBezTo>
                      <a:pt x="122" y="74"/>
                      <a:pt x="123" y="74"/>
                      <a:pt x="122" y="74"/>
                    </a:cubicBezTo>
                    <a:cubicBezTo>
                      <a:pt x="122" y="74"/>
                      <a:pt x="121" y="73"/>
                      <a:pt x="120" y="73"/>
                    </a:cubicBezTo>
                    <a:cubicBezTo>
                      <a:pt x="120" y="74"/>
                      <a:pt x="120" y="74"/>
                      <a:pt x="120" y="74"/>
                    </a:cubicBezTo>
                    <a:cubicBezTo>
                      <a:pt x="118" y="72"/>
                      <a:pt x="115" y="70"/>
                      <a:pt x="112" y="69"/>
                    </a:cubicBezTo>
                    <a:cubicBezTo>
                      <a:pt x="112" y="69"/>
                      <a:pt x="112" y="69"/>
                      <a:pt x="112" y="69"/>
                    </a:cubicBezTo>
                    <a:cubicBezTo>
                      <a:pt x="111" y="69"/>
                      <a:pt x="111" y="69"/>
                      <a:pt x="111" y="69"/>
                    </a:cubicBezTo>
                    <a:cubicBezTo>
                      <a:pt x="110" y="69"/>
                      <a:pt x="110" y="69"/>
                      <a:pt x="110" y="69"/>
                    </a:cubicBezTo>
                    <a:cubicBezTo>
                      <a:pt x="110" y="69"/>
                      <a:pt x="110" y="69"/>
                      <a:pt x="110" y="69"/>
                    </a:cubicBezTo>
                    <a:cubicBezTo>
                      <a:pt x="110" y="69"/>
                      <a:pt x="110" y="69"/>
                      <a:pt x="110" y="69"/>
                    </a:cubicBezTo>
                    <a:cubicBezTo>
                      <a:pt x="110" y="69"/>
                      <a:pt x="110" y="69"/>
                      <a:pt x="110" y="69"/>
                    </a:cubicBezTo>
                    <a:cubicBezTo>
                      <a:pt x="110" y="69"/>
                      <a:pt x="110" y="69"/>
                      <a:pt x="109" y="69"/>
                    </a:cubicBezTo>
                    <a:cubicBezTo>
                      <a:pt x="109" y="69"/>
                      <a:pt x="109" y="69"/>
                      <a:pt x="109" y="69"/>
                    </a:cubicBezTo>
                    <a:cubicBezTo>
                      <a:pt x="109" y="69"/>
                      <a:pt x="109" y="70"/>
                      <a:pt x="109" y="70"/>
                    </a:cubicBezTo>
                    <a:cubicBezTo>
                      <a:pt x="109" y="70"/>
                      <a:pt x="108" y="70"/>
                      <a:pt x="108" y="70"/>
                    </a:cubicBezTo>
                    <a:cubicBezTo>
                      <a:pt x="109" y="69"/>
                      <a:pt x="109" y="69"/>
                      <a:pt x="109" y="69"/>
                    </a:cubicBezTo>
                    <a:cubicBezTo>
                      <a:pt x="109" y="69"/>
                      <a:pt x="109" y="69"/>
                      <a:pt x="109" y="69"/>
                    </a:cubicBezTo>
                    <a:cubicBezTo>
                      <a:pt x="108" y="69"/>
                      <a:pt x="108" y="69"/>
                      <a:pt x="108" y="69"/>
                    </a:cubicBezTo>
                    <a:cubicBezTo>
                      <a:pt x="108" y="69"/>
                      <a:pt x="108" y="69"/>
                      <a:pt x="108" y="69"/>
                    </a:cubicBezTo>
                    <a:cubicBezTo>
                      <a:pt x="108" y="69"/>
                      <a:pt x="107" y="69"/>
                      <a:pt x="107" y="69"/>
                    </a:cubicBezTo>
                    <a:cubicBezTo>
                      <a:pt x="107" y="69"/>
                      <a:pt x="106" y="69"/>
                      <a:pt x="106" y="69"/>
                    </a:cubicBezTo>
                    <a:cubicBezTo>
                      <a:pt x="106" y="68"/>
                      <a:pt x="105" y="68"/>
                      <a:pt x="106" y="68"/>
                    </a:cubicBezTo>
                    <a:cubicBezTo>
                      <a:pt x="106" y="68"/>
                      <a:pt x="107" y="68"/>
                      <a:pt x="107" y="68"/>
                    </a:cubicBezTo>
                    <a:cubicBezTo>
                      <a:pt x="107" y="68"/>
                      <a:pt x="107" y="68"/>
                      <a:pt x="108" y="68"/>
                    </a:cubicBezTo>
                    <a:cubicBezTo>
                      <a:pt x="107" y="67"/>
                      <a:pt x="106" y="67"/>
                      <a:pt x="105" y="66"/>
                    </a:cubicBezTo>
                    <a:cubicBezTo>
                      <a:pt x="105" y="67"/>
                      <a:pt x="105" y="67"/>
                      <a:pt x="105" y="67"/>
                    </a:cubicBezTo>
                    <a:cubicBezTo>
                      <a:pt x="105" y="67"/>
                      <a:pt x="105" y="67"/>
                      <a:pt x="105" y="67"/>
                    </a:cubicBezTo>
                    <a:cubicBezTo>
                      <a:pt x="104" y="68"/>
                      <a:pt x="105" y="67"/>
                      <a:pt x="105" y="68"/>
                    </a:cubicBezTo>
                    <a:cubicBezTo>
                      <a:pt x="105" y="68"/>
                      <a:pt x="105" y="68"/>
                      <a:pt x="105" y="68"/>
                    </a:cubicBezTo>
                    <a:cubicBezTo>
                      <a:pt x="104" y="68"/>
                      <a:pt x="104" y="68"/>
                      <a:pt x="104" y="69"/>
                    </a:cubicBezTo>
                    <a:cubicBezTo>
                      <a:pt x="104" y="68"/>
                      <a:pt x="104" y="68"/>
                      <a:pt x="104" y="68"/>
                    </a:cubicBezTo>
                    <a:cubicBezTo>
                      <a:pt x="103" y="67"/>
                      <a:pt x="103" y="67"/>
                      <a:pt x="103" y="67"/>
                    </a:cubicBezTo>
                    <a:cubicBezTo>
                      <a:pt x="103" y="67"/>
                      <a:pt x="103" y="67"/>
                      <a:pt x="103" y="67"/>
                    </a:cubicBezTo>
                    <a:cubicBezTo>
                      <a:pt x="103" y="67"/>
                      <a:pt x="103" y="67"/>
                      <a:pt x="103" y="67"/>
                    </a:cubicBezTo>
                    <a:cubicBezTo>
                      <a:pt x="102" y="67"/>
                      <a:pt x="102" y="67"/>
                      <a:pt x="102" y="67"/>
                    </a:cubicBezTo>
                    <a:cubicBezTo>
                      <a:pt x="102" y="68"/>
                      <a:pt x="102" y="68"/>
                      <a:pt x="102" y="68"/>
                    </a:cubicBezTo>
                    <a:cubicBezTo>
                      <a:pt x="102" y="68"/>
                      <a:pt x="101" y="68"/>
                      <a:pt x="101" y="68"/>
                    </a:cubicBezTo>
                    <a:cubicBezTo>
                      <a:pt x="101" y="68"/>
                      <a:pt x="101" y="68"/>
                      <a:pt x="101" y="68"/>
                    </a:cubicBezTo>
                    <a:cubicBezTo>
                      <a:pt x="101" y="67"/>
                      <a:pt x="100" y="67"/>
                      <a:pt x="100" y="66"/>
                    </a:cubicBezTo>
                    <a:cubicBezTo>
                      <a:pt x="100" y="66"/>
                      <a:pt x="98" y="66"/>
                      <a:pt x="98" y="66"/>
                    </a:cubicBezTo>
                    <a:cubicBezTo>
                      <a:pt x="99" y="66"/>
                      <a:pt x="100" y="66"/>
                      <a:pt x="101" y="66"/>
                    </a:cubicBezTo>
                    <a:cubicBezTo>
                      <a:pt x="102" y="66"/>
                      <a:pt x="102" y="66"/>
                      <a:pt x="103" y="65"/>
                    </a:cubicBezTo>
                    <a:cubicBezTo>
                      <a:pt x="103" y="65"/>
                      <a:pt x="103" y="65"/>
                      <a:pt x="103" y="65"/>
                    </a:cubicBezTo>
                    <a:cubicBezTo>
                      <a:pt x="103" y="65"/>
                      <a:pt x="104" y="65"/>
                      <a:pt x="104" y="64"/>
                    </a:cubicBezTo>
                    <a:cubicBezTo>
                      <a:pt x="103" y="64"/>
                      <a:pt x="103" y="63"/>
                      <a:pt x="102" y="63"/>
                    </a:cubicBezTo>
                    <a:cubicBezTo>
                      <a:pt x="102" y="63"/>
                      <a:pt x="101" y="63"/>
                      <a:pt x="101" y="64"/>
                    </a:cubicBezTo>
                    <a:cubicBezTo>
                      <a:pt x="101" y="63"/>
                      <a:pt x="102" y="63"/>
                      <a:pt x="101" y="63"/>
                    </a:cubicBezTo>
                    <a:cubicBezTo>
                      <a:pt x="101" y="63"/>
                      <a:pt x="101" y="63"/>
                      <a:pt x="101" y="63"/>
                    </a:cubicBezTo>
                    <a:cubicBezTo>
                      <a:pt x="101" y="63"/>
                      <a:pt x="101" y="63"/>
                      <a:pt x="101" y="63"/>
                    </a:cubicBezTo>
                    <a:cubicBezTo>
                      <a:pt x="101" y="63"/>
                      <a:pt x="101" y="63"/>
                      <a:pt x="101" y="63"/>
                    </a:cubicBezTo>
                    <a:cubicBezTo>
                      <a:pt x="101" y="63"/>
                      <a:pt x="101" y="63"/>
                      <a:pt x="101" y="63"/>
                    </a:cubicBezTo>
                    <a:cubicBezTo>
                      <a:pt x="101" y="63"/>
                      <a:pt x="101" y="63"/>
                      <a:pt x="101" y="63"/>
                    </a:cubicBezTo>
                    <a:cubicBezTo>
                      <a:pt x="100" y="63"/>
                      <a:pt x="100" y="63"/>
                      <a:pt x="100" y="63"/>
                    </a:cubicBezTo>
                    <a:cubicBezTo>
                      <a:pt x="100" y="63"/>
                      <a:pt x="100" y="63"/>
                      <a:pt x="100" y="63"/>
                    </a:cubicBezTo>
                    <a:cubicBezTo>
                      <a:pt x="100" y="63"/>
                      <a:pt x="100" y="63"/>
                      <a:pt x="99" y="63"/>
                    </a:cubicBezTo>
                    <a:cubicBezTo>
                      <a:pt x="99" y="63"/>
                      <a:pt x="100" y="63"/>
                      <a:pt x="100" y="62"/>
                    </a:cubicBezTo>
                    <a:cubicBezTo>
                      <a:pt x="99" y="62"/>
                      <a:pt x="99" y="62"/>
                      <a:pt x="99" y="62"/>
                    </a:cubicBezTo>
                    <a:cubicBezTo>
                      <a:pt x="99" y="62"/>
                      <a:pt x="99" y="62"/>
                      <a:pt x="98" y="62"/>
                    </a:cubicBezTo>
                    <a:cubicBezTo>
                      <a:pt x="98" y="63"/>
                      <a:pt x="98" y="63"/>
                      <a:pt x="98" y="64"/>
                    </a:cubicBezTo>
                    <a:cubicBezTo>
                      <a:pt x="98" y="64"/>
                      <a:pt x="98" y="64"/>
                      <a:pt x="97" y="64"/>
                    </a:cubicBezTo>
                    <a:cubicBezTo>
                      <a:pt x="97" y="64"/>
                      <a:pt x="97" y="64"/>
                      <a:pt x="96" y="64"/>
                    </a:cubicBezTo>
                    <a:cubicBezTo>
                      <a:pt x="97" y="64"/>
                      <a:pt x="97" y="64"/>
                      <a:pt x="97" y="63"/>
                    </a:cubicBezTo>
                    <a:cubicBezTo>
                      <a:pt x="97" y="63"/>
                      <a:pt x="97" y="63"/>
                      <a:pt x="97" y="63"/>
                    </a:cubicBezTo>
                    <a:cubicBezTo>
                      <a:pt x="97" y="63"/>
                      <a:pt x="97" y="63"/>
                      <a:pt x="97" y="63"/>
                    </a:cubicBezTo>
                    <a:cubicBezTo>
                      <a:pt x="97" y="63"/>
                      <a:pt x="97" y="63"/>
                      <a:pt x="97" y="63"/>
                    </a:cubicBezTo>
                    <a:cubicBezTo>
                      <a:pt x="96" y="63"/>
                      <a:pt x="96" y="63"/>
                      <a:pt x="96" y="63"/>
                    </a:cubicBezTo>
                    <a:cubicBezTo>
                      <a:pt x="97" y="63"/>
                      <a:pt x="96" y="63"/>
                      <a:pt x="96" y="62"/>
                    </a:cubicBezTo>
                    <a:cubicBezTo>
                      <a:pt x="96" y="62"/>
                      <a:pt x="96" y="62"/>
                      <a:pt x="96" y="62"/>
                    </a:cubicBezTo>
                    <a:cubicBezTo>
                      <a:pt x="97" y="62"/>
                      <a:pt x="97" y="62"/>
                      <a:pt x="97" y="62"/>
                    </a:cubicBezTo>
                    <a:cubicBezTo>
                      <a:pt x="97" y="62"/>
                      <a:pt x="97" y="62"/>
                      <a:pt x="97" y="62"/>
                    </a:cubicBezTo>
                    <a:cubicBezTo>
                      <a:pt x="97" y="62"/>
                      <a:pt x="97" y="62"/>
                      <a:pt x="97" y="62"/>
                    </a:cubicBezTo>
                    <a:cubicBezTo>
                      <a:pt x="97" y="62"/>
                      <a:pt x="98" y="62"/>
                      <a:pt x="98" y="61"/>
                    </a:cubicBezTo>
                    <a:cubicBezTo>
                      <a:pt x="97" y="61"/>
                      <a:pt x="97" y="61"/>
                      <a:pt x="97" y="61"/>
                    </a:cubicBezTo>
                    <a:cubicBezTo>
                      <a:pt x="97" y="61"/>
                      <a:pt x="97" y="61"/>
                      <a:pt x="97" y="61"/>
                    </a:cubicBezTo>
                    <a:cubicBezTo>
                      <a:pt x="96" y="61"/>
                      <a:pt x="96" y="61"/>
                      <a:pt x="96" y="61"/>
                    </a:cubicBezTo>
                    <a:cubicBezTo>
                      <a:pt x="96" y="61"/>
                      <a:pt x="96" y="61"/>
                      <a:pt x="96" y="61"/>
                    </a:cubicBezTo>
                    <a:cubicBezTo>
                      <a:pt x="96" y="61"/>
                      <a:pt x="96" y="61"/>
                      <a:pt x="96" y="61"/>
                    </a:cubicBezTo>
                    <a:moveTo>
                      <a:pt x="291" y="17"/>
                    </a:moveTo>
                    <a:cubicBezTo>
                      <a:pt x="291" y="19"/>
                      <a:pt x="291" y="19"/>
                      <a:pt x="291" y="19"/>
                    </a:cubicBezTo>
                    <a:cubicBezTo>
                      <a:pt x="291" y="19"/>
                      <a:pt x="291" y="20"/>
                      <a:pt x="291" y="20"/>
                    </a:cubicBezTo>
                    <a:cubicBezTo>
                      <a:pt x="292" y="19"/>
                      <a:pt x="292" y="19"/>
                      <a:pt x="292" y="18"/>
                    </a:cubicBezTo>
                    <a:cubicBezTo>
                      <a:pt x="292" y="18"/>
                      <a:pt x="291" y="18"/>
                      <a:pt x="291" y="18"/>
                    </a:cubicBezTo>
                    <a:cubicBezTo>
                      <a:pt x="291" y="17"/>
                      <a:pt x="291" y="17"/>
                      <a:pt x="291" y="17"/>
                    </a:cubicBezTo>
                    <a:moveTo>
                      <a:pt x="364" y="122"/>
                    </a:moveTo>
                    <a:cubicBezTo>
                      <a:pt x="363" y="122"/>
                      <a:pt x="363" y="121"/>
                      <a:pt x="363" y="121"/>
                    </a:cubicBezTo>
                    <a:cubicBezTo>
                      <a:pt x="364" y="121"/>
                      <a:pt x="364" y="121"/>
                      <a:pt x="364" y="122"/>
                    </a:cubicBezTo>
                    <a:cubicBezTo>
                      <a:pt x="364" y="122"/>
                      <a:pt x="364" y="122"/>
                      <a:pt x="364" y="122"/>
                    </a:cubicBezTo>
                    <a:moveTo>
                      <a:pt x="363" y="119"/>
                    </a:moveTo>
                    <a:cubicBezTo>
                      <a:pt x="363" y="119"/>
                      <a:pt x="363" y="119"/>
                      <a:pt x="362" y="119"/>
                    </a:cubicBezTo>
                    <a:cubicBezTo>
                      <a:pt x="362" y="118"/>
                      <a:pt x="363" y="119"/>
                      <a:pt x="363" y="118"/>
                    </a:cubicBezTo>
                    <a:cubicBezTo>
                      <a:pt x="363" y="118"/>
                      <a:pt x="363" y="119"/>
                      <a:pt x="363" y="119"/>
                    </a:cubicBezTo>
                    <a:cubicBezTo>
                      <a:pt x="363" y="119"/>
                      <a:pt x="363" y="119"/>
                      <a:pt x="363" y="119"/>
                    </a:cubicBezTo>
                    <a:moveTo>
                      <a:pt x="370" y="118"/>
                    </a:moveTo>
                    <a:cubicBezTo>
                      <a:pt x="370" y="117"/>
                      <a:pt x="370" y="117"/>
                      <a:pt x="371" y="117"/>
                    </a:cubicBezTo>
                    <a:cubicBezTo>
                      <a:pt x="371" y="117"/>
                      <a:pt x="371" y="118"/>
                      <a:pt x="370" y="118"/>
                    </a:cubicBezTo>
                    <a:moveTo>
                      <a:pt x="365" y="115"/>
                    </a:moveTo>
                    <a:cubicBezTo>
                      <a:pt x="364" y="115"/>
                      <a:pt x="365" y="114"/>
                      <a:pt x="366" y="114"/>
                    </a:cubicBezTo>
                    <a:cubicBezTo>
                      <a:pt x="366" y="114"/>
                      <a:pt x="365" y="115"/>
                      <a:pt x="365" y="115"/>
                    </a:cubicBezTo>
                    <a:moveTo>
                      <a:pt x="364" y="112"/>
                    </a:moveTo>
                    <a:cubicBezTo>
                      <a:pt x="363" y="112"/>
                      <a:pt x="363" y="112"/>
                      <a:pt x="363" y="112"/>
                    </a:cubicBezTo>
                    <a:cubicBezTo>
                      <a:pt x="363" y="111"/>
                      <a:pt x="363" y="111"/>
                      <a:pt x="364" y="110"/>
                    </a:cubicBezTo>
                    <a:cubicBezTo>
                      <a:pt x="364" y="110"/>
                      <a:pt x="364" y="110"/>
                      <a:pt x="364" y="110"/>
                    </a:cubicBezTo>
                    <a:cubicBezTo>
                      <a:pt x="364" y="110"/>
                      <a:pt x="365" y="110"/>
                      <a:pt x="365" y="110"/>
                    </a:cubicBezTo>
                    <a:cubicBezTo>
                      <a:pt x="365" y="110"/>
                      <a:pt x="365" y="110"/>
                      <a:pt x="365" y="110"/>
                    </a:cubicBezTo>
                    <a:cubicBezTo>
                      <a:pt x="365" y="111"/>
                      <a:pt x="365" y="111"/>
                      <a:pt x="365" y="111"/>
                    </a:cubicBezTo>
                    <a:cubicBezTo>
                      <a:pt x="365" y="111"/>
                      <a:pt x="365" y="111"/>
                      <a:pt x="365" y="111"/>
                    </a:cubicBezTo>
                    <a:cubicBezTo>
                      <a:pt x="365" y="111"/>
                      <a:pt x="365" y="111"/>
                      <a:pt x="365" y="111"/>
                    </a:cubicBezTo>
                    <a:cubicBezTo>
                      <a:pt x="365" y="111"/>
                      <a:pt x="365" y="111"/>
                      <a:pt x="365" y="111"/>
                    </a:cubicBezTo>
                    <a:cubicBezTo>
                      <a:pt x="365" y="111"/>
                      <a:pt x="365" y="111"/>
                      <a:pt x="365" y="111"/>
                    </a:cubicBezTo>
                    <a:cubicBezTo>
                      <a:pt x="365" y="111"/>
                      <a:pt x="365" y="112"/>
                      <a:pt x="365" y="112"/>
                    </a:cubicBezTo>
                    <a:cubicBezTo>
                      <a:pt x="365" y="112"/>
                      <a:pt x="365" y="112"/>
                      <a:pt x="365" y="112"/>
                    </a:cubicBezTo>
                    <a:cubicBezTo>
                      <a:pt x="364" y="112"/>
                      <a:pt x="364" y="112"/>
                      <a:pt x="364" y="112"/>
                    </a:cubicBezTo>
                    <a:cubicBezTo>
                      <a:pt x="364" y="112"/>
                      <a:pt x="364" y="112"/>
                      <a:pt x="364" y="112"/>
                    </a:cubicBezTo>
                    <a:cubicBezTo>
                      <a:pt x="364" y="112"/>
                      <a:pt x="364" y="112"/>
                      <a:pt x="364" y="112"/>
                    </a:cubicBezTo>
                    <a:cubicBezTo>
                      <a:pt x="364" y="112"/>
                      <a:pt x="364" y="112"/>
                      <a:pt x="364" y="112"/>
                    </a:cubicBezTo>
                    <a:moveTo>
                      <a:pt x="338" y="111"/>
                    </a:moveTo>
                    <a:cubicBezTo>
                      <a:pt x="338" y="111"/>
                      <a:pt x="339" y="110"/>
                      <a:pt x="339" y="110"/>
                    </a:cubicBezTo>
                    <a:cubicBezTo>
                      <a:pt x="339" y="110"/>
                      <a:pt x="340" y="110"/>
                      <a:pt x="340" y="110"/>
                    </a:cubicBezTo>
                    <a:cubicBezTo>
                      <a:pt x="340" y="110"/>
                      <a:pt x="340" y="110"/>
                      <a:pt x="341" y="110"/>
                    </a:cubicBezTo>
                    <a:cubicBezTo>
                      <a:pt x="340" y="110"/>
                      <a:pt x="339" y="111"/>
                      <a:pt x="338" y="111"/>
                    </a:cubicBezTo>
                    <a:cubicBezTo>
                      <a:pt x="338" y="112"/>
                      <a:pt x="338" y="112"/>
                      <a:pt x="338" y="112"/>
                    </a:cubicBezTo>
                    <a:cubicBezTo>
                      <a:pt x="338" y="113"/>
                      <a:pt x="338" y="113"/>
                      <a:pt x="338" y="113"/>
                    </a:cubicBezTo>
                    <a:cubicBezTo>
                      <a:pt x="338" y="113"/>
                      <a:pt x="337" y="112"/>
                      <a:pt x="336" y="111"/>
                    </a:cubicBezTo>
                    <a:cubicBezTo>
                      <a:pt x="336" y="111"/>
                      <a:pt x="336" y="111"/>
                      <a:pt x="337" y="111"/>
                    </a:cubicBezTo>
                    <a:cubicBezTo>
                      <a:pt x="337" y="111"/>
                      <a:pt x="337" y="111"/>
                      <a:pt x="337" y="111"/>
                    </a:cubicBezTo>
                    <a:cubicBezTo>
                      <a:pt x="337" y="111"/>
                      <a:pt x="337" y="111"/>
                      <a:pt x="337" y="111"/>
                    </a:cubicBezTo>
                    <a:cubicBezTo>
                      <a:pt x="337" y="111"/>
                      <a:pt x="338" y="111"/>
                      <a:pt x="338" y="110"/>
                    </a:cubicBezTo>
                    <a:cubicBezTo>
                      <a:pt x="338" y="111"/>
                      <a:pt x="338" y="111"/>
                      <a:pt x="338" y="111"/>
                    </a:cubicBezTo>
                    <a:moveTo>
                      <a:pt x="391" y="0"/>
                    </a:moveTo>
                    <a:cubicBezTo>
                      <a:pt x="390" y="0"/>
                      <a:pt x="390" y="0"/>
                      <a:pt x="390" y="0"/>
                    </a:cubicBezTo>
                    <a:cubicBezTo>
                      <a:pt x="390" y="0"/>
                      <a:pt x="390" y="0"/>
                      <a:pt x="390" y="0"/>
                    </a:cubicBezTo>
                    <a:cubicBezTo>
                      <a:pt x="389" y="0"/>
                      <a:pt x="388" y="1"/>
                      <a:pt x="387" y="1"/>
                    </a:cubicBezTo>
                    <a:cubicBezTo>
                      <a:pt x="387" y="1"/>
                      <a:pt x="387" y="1"/>
                      <a:pt x="387" y="1"/>
                    </a:cubicBezTo>
                    <a:cubicBezTo>
                      <a:pt x="387" y="1"/>
                      <a:pt x="387" y="1"/>
                      <a:pt x="387" y="1"/>
                    </a:cubicBezTo>
                    <a:cubicBezTo>
                      <a:pt x="387" y="2"/>
                      <a:pt x="386" y="2"/>
                      <a:pt x="386" y="2"/>
                    </a:cubicBezTo>
                    <a:cubicBezTo>
                      <a:pt x="385" y="2"/>
                      <a:pt x="385" y="2"/>
                      <a:pt x="385" y="1"/>
                    </a:cubicBezTo>
                    <a:cubicBezTo>
                      <a:pt x="384" y="2"/>
                      <a:pt x="383" y="2"/>
                      <a:pt x="383" y="2"/>
                    </a:cubicBezTo>
                    <a:cubicBezTo>
                      <a:pt x="382" y="2"/>
                      <a:pt x="382" y="2"/>
                      <a:pt x="382" y="2"/>
                    </a:cubicBezTo>
                    <a:cubicBezTo>
                      <a:pt x="382" y="2"/>
                      <a:pt x="381" y="2"/>
                      <a:pt x="381" y="2"/>
                    </a:cubicBezTo>
                    <a:cubicBezTo>
                      <a:pt x="381" y="2"/>
                      <a:pt x="381" y="2"/>
                      <a:pt x="380" y="2"/>
                    </a:cubicBezTo>
                    <a:cubicBezTo>
                      <a:pt x="381" y="3"/>
                      <a:pt x="382" y="4"/>
                      <a:pt x="382" y="6"/>
                    </a:cubicBezTo>
                    <a:cubicBezTo>
                      <a:pt x="382" y="6"/>
                      <a:pt x="382" y="6"/>
                      <a:pt x="382" y="6"/>
                    </a:cubicBezTo>
                    <a:cubicBezTo>
                      <a:pt x="382" y="6"/>
                      <a:pt x="382" y="6"/>
                      <a:pt x="383" y="6"/>
                    </a:cubicBezTo>
                    <a:cubicBezTo>
                      <a:pt x="383" y="6"/>
                      <a:pt x="385" y="7"/>
                      <a:pt x="385" y="8"/>
                    </a:cubicBezTo>
                    <a:cubicBezTo>
                      <a:pt x="385" y="9"/>
                      <a:pt x="386" y="8"/>
                      <a:pt x="386" y="9"/>
                    </a:cubicBezTo>
                    <a:cubicBezTo>
                      <a:pt x="387" y="10"/>
                      <a:pt x="386" y="10"/>
                      <a:pt x="387" y="11"/>
                    </a:cubicBezTo>
                    <a:cubicBezTo>
                      <a:pt x="386" y="11"/>
                      <a:pt x="386" y="11"/>
                      <a:pt x="386" y="11"/>
                    </a:cubicBezTo>
                    <a:cubicBezTo>
                      <a:pt x="386" y="11"/>
                      <a:pt x="385" y="11"/>
                      <a:pt x="385" y="11"/>
                    </a:cubicBezTo>
                    <a:cubicBezTo>
                      <a:pt x="385" y="12"/>
                      <a:pt x="385" y="12"/>
                      <a:pt x="384" y="12"/>
                    </a:cubicBezTo>
                    <a:cubicBezTo>
                      <a:pt x="383" y="12"/>
                      <a:pt x="383" y="10"/>
                      <a:pt x="382" y="10"/>
                    </a:cubicBezTo>
                    <a:cubicBezTo>
                      <a:pt x="381" y="10"/>
                      <a:pt x="379" y="10"/>
                      <a:pt x="379" y="8"/>
                    </a:cubicBezTo>
                    <a:cubicBezTo>
                      <a:pt x="378" y="8"/>
                      <a:pt x="377" y="7"/>
                      <a:pt x="377" y="6"/>
                    </a:cubicBezTo>
                    <a:cubicBezTo>
                      <a:pt x="376" y="6"/>
                      <a:pt x="376" y="6"/>
                      <a:pt x="376" y="6"/>
                    </a:cubicBezTo>
                    <a:cubicBezTo>
                      <a:pt x="376" y="8"/>
                      <a:pt x="376" y="9"/>
                      <a:pt x="375" y="10"/>
                    </a:cubicBezTo>
                    <a:cubicBezTo>
                      <a:pt x="375" y="9"/>
                      <a:pt x="375" y="9"/>
                      <a:pt x="374" y="9"/>
                    </a:cubicBezTo>
                    <a:cubicBezTo>
                      <a:pt x="374" y="9"/>
                      <a:pt x="373" y="9"/>
                      <a:pt x="372" y="10"/>
                    </a:cubicBezTo>
                    <a:cubicBezTo>
                      <a:pt x="372" y="10"/>
                      <a:pt x="371" y="10"/>
                      <a:pt x="370" y="10"/>
                    </a:cubicBezTo>
                    <a:cubicBezTo>
                      <a:pt x="370" y="10"/>
                      <a:pt x="370" y="10"/>
                      <a:pt x="369" y="10"/>
                    </a:cubicBezTo>
                    <a:cubicBezTo>
                      <a:pt x="369" y="11"/>
                      <a:pt x="365" y="10"/>
                      <a:pt x="366" y="14"/>
                    </a:cubicBezTo>
                    <a:cubicBezTo>
                      <a:pt x="367" y="14"/>
                      <a:pt x="367" y="15"/>
                      <a:pt x="367" y="16"/>
                    </a:cubicBezTo>
                    <a:cubicBezTo>
                      <a:pt x="367" y="15"/>
                      <a:pt x="366" y="14"/>
                      <a:pt x="365" y="14"/>
                    </a:cubicBezTo>
                    <a:cubicBezTo>
                      <a:pt x="365" y="15"/>
                      <a:pt x="366" y="15"/>
                      <a:pt x="366" y="16"/>
                    </a:cubicBezTo>
                    <a:cubicBezTo>
                      <a:pt x="365" y="15"/>
                      <a:pt x="364" y="13"/>
                      <a:pt x="363" y="13"/>
                    </a:cubicBezTo>
                    <a:cubicBezTo>
                      <a:pt x="363" y="13"/>
                      <a:pt x="363" y="14"/>
                      <a:pt x="363" y="14"/>
                    </a:cubicBezTo>
                    <a:cubicBezTo>
                      <a:pt x="363" y="13"/>
                      <a:pt x="362" y="13"/>
                      <a:pt x="362" y="13"/>
                    </a:cubicBezTo>
                    <a:cubicBezTo>
                      <a:pt x="361" y="13"/>
                      <a:pt x="360" y="13"/>
                      <a:pt x="359" y="14"/>
                    </a:cubicBezTo>
                    <a:cubicBezTo>
                      <a:pt x="359" y="14"/>
                      <a:pt x="360" y="14"/>
                      <a:pt x="360" y="13"/>
                    </a:cubicBezTo>
                    <a:cubicBezTo>
                      <a:pt x="358" y="9"/>
                      <a:pt x="356" y="6"/>
                      <a:pt x="351" y="6"/>
                    </a:cubicBezTo>
                    <a:cubicBezTo>
                      <a:pt x="351" y="6"/>
                      <a:pt x="350" y="7"/>
                      <a:pt x="350" y="7"/>
                    </a:cubicBezTo>
                    <a:cubicBezTo>
                      <a:pt x="346" y="8"/>
                      <a:pt x="344" y="10"/>
                      <a:pt x="342" y="11"/>
                    </a:cubicBezTo>
                    <a:cubicBezTo>
                      <a:pt x="342" y="11"/>
                      <a:pt x="342" y="11"/>
                      <a:pt x="341" y="11"/>
                    </a:cubicBezTo>
                    <a:cubicBezTo>
                      <a:pt x="341" y="11"/>
                      <a:pt x="341" y="11"/>
                      <a:pt x="341" y="11"/>
                    </a:cubicBezTo>
                    <a:cubicBezTo>
                      <a:pt x="341" y="11"/>
                      <a:pt x="340" y="11"/>
                      <a:pt x="340" y="11"/>
                    </a:cubicBezTo>
                    <a:cubicBezTo>
                      <a:pt x="340" y="11"/>
                      <a:pt x="339" y="11"/>
                      <a:pt x="339" y="11"/>
                    </a:cubicBezTo>
                    <a:cubicBezTo>
                      <a:pt x="339" y="11"/>
                      <a:pt x="340" y="11"/>
                      <a:pt x="340" y="10"/>
                    </a:cubicBezTo>
                    <a:cubicBezTo>
                      <a:pt x="339" y="9"/>
                      <a:pt x="337" y="9"/>
                      <a:pt x="336" y="8"/>
                    </a:cubicBezTo>
                    <a:cubicBezTo>
                      <a:pt x="336" y="8"/>
                      <a:pt x="336" y="9"/>
                      <a:pt x="336" y="10"/>
                    </a:cubicBezTo>
                    <a:cubicBezTo>
                      <a:pt x="336" y="9"/>
                      <a:pt x="336" y="9"/>
                      <a:pt x="336" y="9"/>
                    </a:cubicBezTo>
                    <a:cubicBezTo>
                      <a:pt x="335" y="9"/>
                      <a:pt x="335" y="10"/>
                      <a:pt x="335" y="10"/>
                    </a:cubicBezTo>
                    <a:cubicBezTo>
                      <a:pt x="335" y="10"/>
                      <a:pt x="335" y="10"/>
                      <a:pt x="335" y="10"/>
                    </a:cubicBezTo>
                    <a:cubicBezTo>
                      <a:pt x="335" y="10"/>
                      <a:pt x="335" y="10"/>
                      <a:pt x="335" y="10"/>
                    </a:cubicBezTo>
                    <a:cubicBezTo>
                      <a:pt x="335" y="9"/>
                      <a:pt x="335" y="9"/>
                      <a:pt x="335" y="8"/>
                    </a:cubicBezTo>
                    <a:cubicBezTo>
                      <a:pt x="335" y="8"/>
                      <a:pt x="334" y="8"/>
                      <a:pt x="334" y="8"/>
                    </a:cubicBezTo>
                    <a:cubicBezTo>
                      <a:pt x="334" y="8"/>
                      <a:pt x="334" y="9"/>
                      <a:pt x="333" y="9"/>
                    </a:cubicBezTo>
                    <a:cubicBezTo>
                      <a:pt x="333" y="9"/>
                      <a:pt x="333" y="8"/>
                      <a:pt x="332" y="7"/>
                    </a:cubicBezTo>
                    <a:cubicBezTo>
                      <a:pt x="332" y="8"/>
                      <a:pt x="331" y="8"/>
                      <a:pt x="330" y="8"/>
                    </a:cubicBezTo>
                    <a:cubicBezTo>
                      <a:pt x="330" y="8"/>
                      <a:pt x="330" y="8"/>
                      <a:pt x="330" y="8"/>
                    </a:cubicBezTo>
                    <a:cubicBezTo>
                      <a:pt x="331" y="8"/>
                      <a:pt x="330" y="7"/>
                      <a:pt x="330" y="6"/>
                    </a:cubicBezTo>
                    <a:cubicBezTo>
                      <a:pt x="331" y="6"/>
                      <a:pt x="331" y="7"/>
                      <a:pt x="331" y="7"/>
                    </a:cubicBezTo>
                    <a:cubicBezTo>
                      <a:pt x="331" y="7"/>
                      <a:pt x="331" y="7"/>
                      <a:pt x="331" y="7"/>
                    </a:cubicBezTo>
                    <a:cubicBezTo>
                      <a:pt x="332" y="6"/>
                      <a:pt x="332" y="6"/>
                      <a:pt x="332" y="6"/>
                    </a:cubicBezTo>
                    <a:cubicBezTo>
                      <a:pt x="331" y="5"/>
                      <a:pt x="330" y="4"/>
                      <a:pt x="328" y="4"/>
                    </a:cubicBezTo>
                    <a:cubicBezTo>
                      <a:pt x="327" y="4"/>
                      <a:pt x="325" y="4"/>
                      <a:pt x="324" y="5"/>
                    </a:cubicBezTo>
                    <a:cubicBezTo>
                      <a:pt x="324" y="8"/>
                      <a:pt x="325" y="10"/>
                      <a:pt x="323" y="11"/>
                    </a:cubicBezTo>
                    <a:cubicBezTo>
                      <a:pt x="323" y="11"/>
                      <a:pt x="323" y="10"/>
                      <a:pt x="322" y="10"/>
                    </a:cubicBezTo>
                    <a:cubicBezTo>
                      <a:pt x="322" y="10"/>
                      <a:pt x="322" y="10"/>
                      <a:pt x="323" y="10"/>
                    </a:cubicBezTo>
                    <a:cubicBezTo>
                      <a:pt x="323" y="10"/>
                      <a:pt x="323" y="10"/>
                      <a:pt x="323" y="10"/>
                    </a:cubicBezTo>
                    <a:cubicBezTo>
                      <a:pt x="323" y="9"/>
                      <a:pt x="323" y="9"/>
                      <a:pt x="323" y="8"/>
                    </a:cubicBezTo>
                    <a:cubicBezTo>
                      <a:pt x="322" y="8"/>
                      <a:pt x="322" y="7"/>
                      <a:pt x="322" y="7"/>
                    </a:cubicBezTo>
                    <a:cubicBezTo>
                      <a:pt x="322" y="7"/>
                      <a:pt x="322" y="7"/>
                      <a:pt x="322" y="7"/>
                    </a:cubicBezTo>
                    <a:cubicBezTo>
                      <a:pt x="323" y="7"/>
                      <a:pt x="323" y="7"/>
                      <a:pt x="323" y="7"/>
                    </a:cubicBezTo>
                    <a:cubicBezTo>
                      <a:pt x="323" y="8"/>
                      <a:pt x="324" y="8"/>
                      <a:pt x="324" y="8"/>
                    </a:cubicBezTo>
                    <a:cubicBezTo>
                      <a:pt x="324" y="8"/>
                      <a:pt x="324" y="7"/>
                      <a:pt x="324" y="6"/>
                    </a:cubicBezTo>
                    <a:cubicBezTo>
                      <a:pt x="324" y="6"/>
                      <a:pt x="324" y="6"/>
                      <a:pt x="324" y="6"/>
                    </a:cubicBezTo>
                    <a:cubicBezTo>
                      <a:pt x="323" y="6"/>
                      <a:pt x="322" y="7"/>
                      <a:pt x="321" y="7"/>
                    </a:cubicBezTo>
                    <a:cubicBezTo>
                      <a:pt x="321" y="8"/>
                      <a:pt x="320" y="8"/>
                      <a:pt x="320" y="8"/>
                    </a:cubicBezTo>
                    <a:cubicBezTo>
                      <a:pt x="320" y="8"/>
                      <a:pt x="319" y="8"/>
                      <a:pt x="319" y="8"/>
                    </a:cubicBezTo>
                    <a:cubicBezTo>
                      <a:pt x="319" y="8"/>
                      <a:pt x="320" y="8"/>
                      <a:pt x="320" y="8"/>
                    </a:cubicBezTo>
                    <a:cubicBezTo>
                      <a:pt x="319" y="7"/>
                      <a:pt x="319" y="6"/>
                      <a:pt x="320" y="6"/>
                    </a:cubicBezTo>
                    <a:cubicBezTo>
                      <a:pt x="320" y="6"/>
                      <a:pt x="320" y="6"/>
                      <a:pt x="321" y="6"/>
                    </a:cubicBezTo>
                    <a:cubicBezTo>
                      <a:pt x="321" y="6"/>
                      <a:pt x="322" y="6"/>
                      <a:pt x="323" y="5"/>
                    </a:cubicBezTo>
                    <a:cubicBezTo>
                      <a:pt x="320" y="6"/>
                      <a:pt x="317" y="6"/>
                      <a:pt x="313" y="6"/>
                    </a:cubicBezTo>
                    <a:cubicBezTo>
                      <a:pt x="313" y="6"/>
                      <a:pt x="313" y="6"/>
                      <a:pt x="313" y="6"/>
                    </a:cubicBezTo>
                    <a:cubicBezTo>
                      <a:pt x="312" y="6"/>
                      <a:pt x="312" y="6"/>
                      <a:pt x="312" y="6"/>
                    </a:cubicBezTo>
                    <a:cubicBezTo>
                      <a:pt x="311" y="6"/>
                      <a:pt x="311" y="6"/>
                      <a:pt x="311" y="6"/>
                    </a:cubicBezTo>
                    <a:cubicBezTo>
                      <a:pt x="310" y="6"/>
                      <a:pt x="310" y="6"/>
                      <a:pt x="309" y="6"/>
                    </a:cubicBezTo>
                    <a:cubicBezTo>
                      <a:pt x="310" y="7"/>
                      <a:pt x="310" y="7"/>
                      <a:pt x="310" y="7"/>
                    </a:cubicBezTo>
                    <a:cubicBezTo>
                      <a:pt x="311" y="7"/>
                      <a:pt x="312" y="7"/>
                      <a:pt x="312" y="8"/>
                    </a:cubicBezTo>
                    <a:cubicBezTo>
                      <a:pt x="312" y="9"/>
                      <a:pt x="311" y="9"/>
                      <a:pt x="310" y="9"/>
                    </a:cubicBezTo>
                    <a:cubicBezTo>
                      <a:pt x="309" y="10"/>
                      <a:pt x="309" y="11"/>
                      <a:pt x="311" y="11"/>
                    </a:cubicBezTo>
                    <a:cubicBezTo>
                      <a:pt x="311" y="11"/>
                      <a:pt x="311" y="10"/>
                      <a:pt x="312" y="10"/>
                    </a:cubicBezTo>
                    <a:cubicBezTo>
                      <a:pt x="312" y="10"/>
                      <a:pt x="312" y="11"/>
                      <a:pt x="312" y="11"/>
                    </a:cubicBezTo>
                    <a:cubicBezTo>
                      <a:pt x="311" y="11"/>
                      <a:pt x="311" y="11"/>
                      <a:pt x="311" y="11"/>
                    </a:cubicBezTo>
                    <a:cubicBezTo>
                      <a:pt x="312" y="12"/>
                      <a:pt x="312" y="12"/>
                      <a:pt x="311" y="13"/>
                    </a:cubicBezTo>
                    <a:cubicBezTo>
                      <a:pt x="311" y="13"/>
                      <a:pt x="311" y="13"/>
                      <a:pt x="312" y="13"/>
                    </a:cubicBezTo>
                    <a:cubicBezTo>
                      <a:pt x="312" y="13"/>
                      <a:pt x="312" y="13"/>
                      <a:pt x="312" y="13"/>
                    </a:cubicBezTo>
                    <a:cubicBezTo>
                      <a:pt x="312" y="13"/>
                      <a:pt x="312" y="13"/>
                      <a:pt x="312" y="13"/>
                    </a:cubicBezTo>
                    <a:cubicBezTo>
                      <a:pt x="312" y="13"/>
                      <a:pt x="312" y="13"/>
                      <a:pt x="312" y="13"/>
                    </a:cubicBezTo>
                    <a:cubicBezTo>
                      <a:pt x="312" y="14"/>
                      <a:pt x="314" y="14"/>
                      <a:pt x="314" y="16"/>
                    </a:cubicBezTo>
                    <a:cubicBezTo>
                      <a:pt x="314" y="15"/>
                      <a:pt x="314" y="15"/>
                      <a:pt x="314" y="15"/>
                    </a:cubicBezTo>
                    <a:cubicBezTo>
                      <a:pt x="314" y="15"/>
                      <a:pt x="314" y="15"/>
                      <a:pt x="313" y="16"/>
                    </a:cubicBezTo>
                    <a:cubicBezTo>
                      <a:pt x="313" y="16"/>
                      <a:pt x="314" y="16"/>
                      <a:pt x="313" y="16"/>
                    </a:cubicBezTo>
                    <a:cubicBezTo>
                      <a:pt x="312" y="16"/>
                      <a:pt x="312" y="15"/>
                      <a:pt x="311" y="15"/>
                    </a:cubicBezTo>
                    <a:cubicBezTo>
                      <a:pt x="311" y="15"/>
                      <a:pt x="311" y="15"/>
                      <a:pt x="311" y="15"/>
                    </a:cubicBezTo>
                    <a:cubicBezTo>
                      <a:pt x="311" y="16"/>
                      <a:pt x="311" y="16"/>
                      <a:pt x="311" y="16"/>
                    </a:cubicBezTo>
                    <a:cubicBezTo>
                      <a:pt x="311" y="16"/>
                      <a:pt x="311" y="16"/>
                      <a:pt x="310" y="16"/>
                    </a:cubicBezTo>
                    <a:cubicBezTo>
                      <a:pt x="310" y="16"/>
                      <a:pt x="311" y="17"/>
                      <a:pt x="311" y="17"/>
                    </a:cubicBezTo>
                    <a:cubicBezTo>
                      <a:pt x="311" y="17"/>
                      <a:pt x="311" y="17"/>
                      <a:pt x="311" y="17"/>
                    </a:cubicBezTo>
                    <a:cubicBezTo>
                      <a:pt x="311" y="17"/>
                      <a:pt x="311" y="17"/>
                      <a:pt x="311" y="17"/>
                    </a:cubicBezTo>
                    <a:cubicBezTo>
                      <a:pt x="312" y="17"/>
                      <a:pt x="312" y="17"/>
                      <a:pt x="312" y="17"/>
                    </a:cubicBezTo>
                    <a:cubicBezTo>
                      <a:pt x="312" y="17"/>
                      <a:pt x="312" y="17"/>
                      <a:pt x="312" y="17"/>
                    </a:cubicBezTo>
                    <a:cubicBezTo>
                      <a:pt x="312" y="18"/>
                      <a:pt x="312" y="18"/>
                      <a:pt x="313" y="18"/>
                    </a:cubicBezTo>
                    <a:cubicBezTo>
                      <a:pt x="312" y="18"/>
                      <a:pt x="312" y="18"/>
                      <a:pt x="312" y="18"/>
                    </a:cubicBezTo>
                    <a:cubicBezTo>
                      <a:pt x="312" y="18"/>
                      <a:pt x="311" y="18"/>
                      <a:pt x="311" y="18"/>
                    </a:cubicBezTo>
                    <a:cubicBezTo>
                      <a:pt x="311" y="19"/>
                      <a:pt x="312" y="19"/>
                      <a:pt x="312" y="19"/>
                    </a:cubicBezTo>
                    <a:cubicBezTo>
                      <a:pt x="310" y="19"/>
                      <a:pt x="308" y="17"/>
                      <a:pt x="306" y="17"/>
                    </a:cubicBezTo>
                    <a:cubicBezTo>
                      <a:pt x="306" y="17"/>
                      <a:pt x="305" y="17"/>
                      <a:pt x="305" y="17"/>
                    </a:cubicBezTo>
                    <a:cubicBezTo>
                      <a:pt x="304" y="18"/>
                      <a:pt x="305" y="19"/>
                      <a:pt x="305" y="20"/>
                    </a:cubicBezTo>
                    <a:cubicBezTo>
                      <a:pt x="305" y="19"/>
                      <a:pt x="304" y="19"/>
                      <a:pt x="304" y="19"/>
                    </a:cubicBezTo>
                    <a:cubicBezTo>
                      <a:pt x="303" y="19"/>
                      <a:pt x="303" y="19"/>
                      <a:pt x="302" y="19"/>
                    </a:cubicBezTo>
                    <a:cubicBezTo>
                      <a:pt x="302" y="19"/>
                      <a:pt x="302" y="19"/>
                      <a:pt x="301" y="19"/>
                    </a:cubicBezTo>
                    <a:cubicBezTo>
                      <a:pt x="301" y="19"/>
                      <a:pt x="301" y="19"/>
                      <a:pt x="301" y="19"/>
                    </a:cubicBezTo>
                    <a:cubicBezTo>
                      <a:pt x="300" y="19"/>
                      <a:pt x="299" y="18"/>
                      <a:pt x="298" y="17"/>
                    </a:cubicBezTo>
                    <a:cubicBezTo>
                      <a:pt x="298" y="18"/>
                      <a:pt x="299" y="18"/>
                      <a:pt x="299" y="19"/>
                    </a:cubicBezTo>
                    <a:cubicBezTo>
                      <a:pt x="299" y="21"/>
                      <a:pt x="301" y="24"/>
                      <a:pt x="300" y="26"/>
                    </a:cubicBezTo>
                    <a:cubicBezTo>
                      <a:pt x="300" y="25"/>
                      <a:pt x="300" y="25"/>
                      <a:pt x="299" y="24"/>
                    </a:cubicBezTo>
                    <a:cubicBezTo>
                      <a:pt x="299" y="25"/>
                      <a:pt x="299" y="25"/>
                      <a:pt x="299" y="25"/>
                    </a:cubicBezTo>
                    <a:cubicBezTo>
                      <a:pt x="299" y="25"/>
                      <a:pt x="299" y="25"/>
                      <a:pt x="299" y="25"/>
                    </a:cubicBezTo>
                    <a:cubicBezTo>
                      <a:pt x="297" y="24"/>
                      <a:pt x="295" y="23"/>
                      <a:pt x="293" y="22"/>
                    </a:cubicBezTo>
                    <a:cubicBezTo>
                      <a:pt x="293" y="22"/>
                      <a:pt x="293" y="22"/>
                      <a:pt x="293" y="22"/>
                    </a:cubicBezTo>
                    <a:cubicBezTo>
                      <a:pt x="292" y="22"/>
                      <a:pt x="292" y="22"/>
                      <a:pt x="292" y="22"/>
                    </a:cubicBezTo>
                    <a:cubicBezTo>
                      <a:pt x="292" y="21"/>
                      <a:pt x="293" y="21"/>
                      <a:pt x="294" y="21"/>
                    </a:cubicBezTo>
                    <a:cubicBezTo>
                      <a:pt x="293" y="20"/>
                      <a:pt x="293" y="20"/>
                      <a:pt x="292" y="20"/>
                    </a:cubicBezTo>
                    <a:cubicBezTo>
                      <a:pt x="292" y="20"/>
                      <a:pt x="293" y="20"/>
                      <a:pt x="293" y="21"/>
                    </a:cubicBezTo>
                    <a:cubicBezTo>
                      <a:pt x="292" y="21"/>
                      <a:pt x="292" y="21"/>
                      <a:pt x="292" y="21"/>
                    </a:cubicBezTo>
                    <a:cubicBezTo>
                      <a:pt x="291" y="21"/>
                      <a:pt x="291" y="21"/>
                      <a:pt x="291" y="21"/>
                    </a:cubicBezTo>
                    <a:cubicBezTo>
                      <a:pt x="291" y="124"/>
                      <a:pt x="291" y="124"/>
                      <a:pt x="291" y="124"/>
                    </a:cubicBezTo>
                    <a:cubicBezTo>
                      <a:pt x="292" y="122"/>
                      <a:pt x="292" y="120"/>
                      <a:pt x="292" y="118"/>
                    </a:cubicBezTo>
                    <a:cubicBezTo>
                      <a:pt x="293" y="116"/>
                      <a:pt x="294" y="114"/>
                      <a:pt x="292" y="113"/>
                    </a:cubicBezTo>
                    <a:cubicBezTo>
                      <a:pt x="292" y="112"/>
                      <a:pt x="293" y="112"/>
                      <a:pt x="293" y="112"/>
                    </a:cubicBezTo>
                    <a:cubicBezTo>
                      <a:pt x="293" y="112"/>
                      <a:pt x="293" y="112"/>
                      <a:pt x="293" y="112"/>
                    </a:cubicBezTo>
                    <a:cubicBezTo>
                      <a:pt x="294" y="112"/>
                      <a:pt x="294" y="112"/>
                      <a:pt x="294" y="112"/>
                    </a:cubicBezTo>
                    <a:cubicBezTo>
                      <a:pt x="295" y="114"/>
                      <a:pt x="294" y="117"/>
                      <a:pt x="296" y="119"/>
                    </a:cubicBezTo>
                    <a:cubicBezTo>
                      <a:pt x="295" y="120"/>
                      <a:pt x="296" y="121"/>
                      <a:pt x="296" y="121"/>
                    </a:cubicBezTo>
                    <a:cubicBezTo>
                      <a:pt x="295" y="121"/>
                      <a:pt x="295" y="120"/>
                      <a:pt x="295" y="120"/>
                    </a:cubicBezTo>
                    <a:cubicBezTo>
                      <a:pt x="294" y="120"/>
                      <a:pt x="294" y="121"/>
                      <a:pt x="294" y="121"/>
                    </a:cubicBezTo>
                    <a:cubicBezTo>
                      <a:pt x="294" y="122"/>
                      <a:pt x="294" y="122"/>
                      <a:pt x="294" y="122"/>
                    </a:cubicBezTo>
                    <a:cubicBezTo>
                      <a:pt x="294" y="122"/>
                      <a:pt x="295" y="121"/>
                      <a:pt x="295" y="121"/>
                    </a:cubicBezTo>
                    <a:cubicBezTo>
                      <a:pt x="295" y="121"/>
                      <a:pt x="295" y="121"/>
                      <a:pt x="295" y="121"/>
                    </a:cubicBezTo>
                    <a:cubicBezTo>
                      <a:pt x="295" y="121"/>
                      <a:pt x="295" y="121"/>
                      <a:pt x="295" y="122"/>
                    </a:cubicBezTo>
                    <a:cubicBezTo>
                      <a:pt x="295" y="122"/>
                      <a:pt x="295" y="122"/>
                      <a:pt x="295" y="122"/>
                    </a:cubicBezTo>
                    <a:cubicBezTo>
                      <a:pt x="295" y="122"/>
                      <a:pt x="295" y="122"/>
                      <a:pt x="295" y="122"/>
                    </a:cubicBezTo>
                    <a:cubicBezTo>
                      <a:pt x="294" y="123"/>
                      <a:pt x="294" y="123"/>
                      <a:pt x="294" y="124"/>
                    </a:cubicBezTo>
                    <a:cubicBezTo>
                      <a:pt x="374" y="124"/>
                      <a:pt x="374" y="124"/>
                      <a:pt x="374" y="124"/>
                    </a:cubicBezTo>
                    <a:cubicBezTo>
                      <a:pt x="373" y="122"/>
                      <a:pt x="374" y="120"/>
                      <a:pt x="373" y="119"/>
                    </a:cubicBezTo>
                    <a:cubicBezTo>
                      <a:pt x="372" y="120"/>
                      <a:pt x="372" y="120"/>
                      <a:pt x="372" y="120"/>
                    </a:cubicBezTo>
                    <a:cubicBezTo>
                      <a:pt x="372" y="119"/>
                      <a:pt x="373" y="119"/>
                      <a:pt x="373" y="119"/>
                    </a:cubicBezTo>
                    <a:cubicBezTo>
                      <a:pt x="373" y="118"/>
                      <a:pt x="373" y="117"/>
                      <a:pt x="373" y="116"/>
                    </a:cubicBezTo>
                    <a:cubicBezTo>
                      <a:pt x="373" y="116"/>
                      <a:pt x="373" y="116"/>
                      <a:pt x="373" y="116"/>
                    </a:cubicBezTo>
                    <a:cubicBezTo>
                      <a:pt x="372" y="116"/>
                      <a:pt x="372" y="116"/>
                      <a:pt x="372" y="115"/>
                    </a:cubicBezTo>
                    <a:cubicBezTo>
                      <a:pt x="372" y="115"/>
                      <a:pt x="372" y="115"/>
                      <a:pt x="372" y="115"/>
                    </a:cubicBezTo>
                    <a:cubicBezTo>
                      <a:pt x="372" y="114"/>
                      <a:pt x="371" y="114"/>
                      <a:pt x="371" y="113"/>
                    </a:cubicBezTo>
                    <a:cubicBezTo>
                      <a:pt x="373" y="110"/>
                      <a:pt x="367" y="110"/>
                      <a:pt x="367" y="108"/>
                    </a:cubicBezTo>
                    <a:cubicBezTo>
                      <a:pt x="366" y="108"/>
                      <a:pt x="366" y="108"/>
                      <a:pt x="366" y="108"/>
                    </a:cubicBezTo>
                    <a:cubicBezTo>
                      <a:pt x="365" y="108"/>
                      <a:pt x="365" y="108"/>
                      <a:pt x="364" y="109"/>
                    </a:cubicBezTo>
                    <a:cubicBezTo>
                      <a:pt x="364" y="108"/>
                      <a:pt x="363" y="108"/>
                      <a:pt x="363" y="108"/>
                    </a:cubicBezTo>
                    <a:cubicBezTo>
                      <a:pt x="363" y="108"/>
                      <a:pt x="363" y="108"/>
                      <a:pt x="363" y="108"/>
                    </a:cubicBezTo>
                    <a:cubicBezTo>
                      <a:pt x="363" y="109"/>
                      <a:pt x="364" y="111"/>
                      <a:pt x="363" y="111"/>
                    </a:cubicBezTo>
                    <a:cubicBezTo>
                      <a:pt x="363" y="110"/>
                      <a:pt x="363" y="110"/>
                      <a:pt x="363" y="109"/>
                    </a:cubicBezTo>
                    <a:cubicBezTo>
                      <a:pt x="363" y="110"/>
                      <a:pt x="363" y="110"/>
                      <a:pt x="363" y="111"/>
                    </a:cubicBezTo>
                    <a:cubicBezTo>
                      <a:pt x="363" y="111"/>
                      <a:pt x="363" y="111"/>
                      <a:pt x="363" y="111"/>
                    </a:cubicBezTo>
                    <a:cubicBezTo>
                      <a:pt x="363" y="112"/>
                      <a:pt x="363" y="112"/>
                      <a:pt x="363" y="112"/>
                    </a:cubicBezTo>
                    <a:cubicBezTo>
                      <a:pt x="362" y="112"/>
                      <a:pt x="362" y="112"/>
                      <a:pt x="362" y="112"/>
                    </a:cubicBezTo>
                    <a:cubicBezTo>
                      <a:pt x="362" y="112"/>
                      <a:pt x="362" y="112"/>
                      <a:pt x="362" y="112"/>
                    </a:cubicBezTo>
                    <a:cubicBezTo>
                      <a:pt x="362" y="112"/>
                      <a:pt x="362" y="112"/>
                      <a:pt x="362" y="112"/>
                    </a:cubicBezTo>
                    <a:cubicBezTo>
                      <a:pt x="362" y="112"/>
                      <a:pt x="362" y="112"/>
                      <a:pt x="362" y="112"/>
                    </a:cubicBezTo>
                    <a:cubicBezTo>
                      <a:pt x="362" y="112"/>
                      <a:pt x="362" y="112"/>
                      <a:pt x="362" y="111"/>
                    </a:cubicBezTo>
                    <a:cubicBezTo>
                      <a:pt x="361" y="112"/>
                      <a:pt x="361" y="112"/>
                      <a:pt x="361" y="112"/>
                    </a:cubicBezTo>
                    <a:cubicBezTo>
                      <a:pt x="361" y="112"/>
                      <a:pt x="361" y="112"/>
                      <a:pt x="361" y="111"/>
                    </a:cubicBezTo>
                    <a:cubicBezTo>
                      <a:pt x="361" y="111"/>
                      <a:pt x="361" y="110"/>
                      <a:pt x="362" y="110"/>
                    </a:cubicBezTo>
                    <a:cubicBezTo>
                      <a:pt x="361" y="110"/>
                      <a:pt x="361" y="110"/>
                      <a:pt x="361" y="110"/>
                    </a:cubicBezTo>
                    <a:cubicBezTo>
                      <a:pt x="361" y="110"/>
                      <a:pt x="360" y="110"/>
                      <a:pt x="360" y="110"/>
                    </a:cubicBezTo>
                    <a:cubicBezTo>
                      <a:pt x="360" y="110"/>
                      <a:pt x="359" y="110"/>
                      <a:pt x="359" y="111"/>
                    </a:cubicBezTo>
                    <a:cubicBezTo>
                      <a:pt x="358" y="110"/>
                      <a:pt x="358" y="109"/>
                      <a:pt x="358" y="107"/>
                    </a:cubicBezTo>
                    <a:cubicBezTo>
                      <a:pt x="357" y="107"/>
                      <a:pt x="356" y="107"/>
                      <a:pt x="355" y="108"/>
                    </a:cubicBezTo>
                    <a:cubicBezTo>
                      <a:pt x="355" y="107"/>
                      <a:pt x="354" y="108"/>
                      <a:pt x="353" y="107"/>
                    </a:cubicBezTo>
                    <a:cubicBezTo>
                      <a:pt x="354" y="105"/>
                      <a:pt x="355" y="105"/>
                      <a:pt x="355" y="103"/>
                    </a:cubicBezTo>
                    <a:cubicBezTo>
                      <a:pt x="358" y="101"/>
                      <a:pt x="357" y="95"/>
                      <a:pt x="359" y="93"/>
                    </a:cubicBezTo>
                    <a:cubicBezTo>
                      <a:pt x="359" y="92"/>
                      <a:pt x="359" y="91"/>
                      <a:pt x="360" y="91"/>
                    </a:cubicBezTo>
                    <a:cubicBezTo>
                      <a:pt x="358" y="88"/>
                      <a:pt x="362" y="87"/>
                      <a:pt x="360" y="84"/>
                    </a:cubicBezTo>
                    <a:cubicBezTo>
                      <a:pt x="361" y="83"/>
                      <a:pt x="361" y="82"/>
                      <a:pt x="362" y="82"/>
                    </a:cubicBezTo>
                    <a:cubicBezTo>
                      <a:pt x="363" y="82"/>
                      <a:pt x="363" y="82"/>
                      <a:pt x="363" y="82"/>
                    </a:cubicBezTo>
                    <a:cubicBezTo>
                      <a:pt x="364" y="81"/>
                      <a:pt x="366" y="81"/>
                      <a:pt x="368" y="80"/>
                    </a:cubicBezTo>
                    <a:cubicBezTo>
                      <a:pt x="368" y="81"/>
                      <a:pt x="368" y="81"/>
                      <a:pt x="369" y="82"/>
                    </a:cubicBezTo>
                    <a:cubicBezTo>
                      <a:pt x="369" y="81"/>
                      <a:pt x="369" y="81"/>
                      <a:pt x="369" y="81"/>
                    </a:cubicBezTo>
                    <a:cubicBezTo>
                      <a:pt x="369" y="81"/>
                      <a:pt x="369" y="80"/>
                      <a:pt x="369" y="80"/>
                    </a:cubicBezTo>
                    <a:cubicBezTo>
                      <a:pt x="369" y="80"/>
                      <a:pt x="369" y="80"/>
                      <a:pt x="369" y="80"/>
                    </a:cubicBezTo>
                    <a:cubicBezTo>
                      <a:pt x="369" y="80"/>
                      <a:pt x="369" y="80"/>
                      <a:pt x="370" y="80"/>
                    </a:cubicBezTo>
                    <a:cubicBezTo>
                      <a:pt x="370" y="80"/>
                      <a:pt x="370" y="80"/>
                      <a:pt x="371" y="80"/>
                    </a:cubicBezTo>
                    <a:cubicBezTo>
                      <a:pt x="371" y="80"/>
                      <a:pt x="371" y="80"/>
                      <a:pt x="372" y="80"/>
                    </a:cubicBezTo>
                    <a:cubicBezTo>
                      <a:pt x="373" y="80"/>
                      <a:pt x="372" y="79"/>
                      <a:pt x="373" y="79"/>
                    </a:cubicBezTo>
                    <a:cubicBezTo>
                      <a:pt x="373" y="79"/>
                      <a:pt x="373" y="79"/>
                      <a:pt x="373" y="79"/>
                    </a:cubicBezTo>
                    <a:cubicBezTo>
                      <a:pt x="373" y="79"/>
                      <a:pt x="374" y="79"/>
                      <a:pt x="374" y="79"/>
                    </a:cubicBezTo>
                    <a:cubicBezTo>
                      <a:pt x="374" y="79"/>
                      <a:pt x="374" y="80"/>
                      <a:pt x="374" y="80"/>
                    </a:cubicBezTo>
                    <a:cubicBezTo>
                      <a:pt x="374" y="80"/>
                      <a:pt x="374" y="80"/>
                      <a:pt x="374" y="80"/>
                    </a:cubicBezTo>
                    <a:cubicBezTo>
                      <a:pt x="374" y="79"/>
                      <a:pt x="375" y="79"/>
                      <a:pt x="375" y="79"/>
                    </a:cubicBezTo>
                    <a:cubicBezTo>
                      <a:pt x="375" y="79"/>
                      <a:pt x="375" y="79"/>
                      <a:pt x="375" y="79"/>
                    </a:cubicBezTo>
                    <a:cubicBezTo>
                      <a:pt x="375" y="79"/>
                      <a:pt x="375" y="79"/>
                      <a:pt x="374" y="79"/>
                    </a:cubicBezTo>
                    <a:cubicBezTo>
                      <a:pt x="374" y="79"/>
                      <a:pt x="374" y="79"/>
                      <a:pt x="374" y="79"/>
                    </a:cubicBezTo>
                    <a:cubicBezTo>
                      <a:pt x="374" y="79"/>
                      <a:pt x="374" y="79"/>
                      <a:pt x="374" y="78"/>
                    </a:cubicBezTo>
                    <a:cubicBezTo>
                      <a:pt x="374" y="78"/>
                      <a:pt x="374" y="78"/>
                      <a:pt x="374" y="78"/>
                    </a:cubicBezTo>
                    <a:cubicBezTo>
                      <a:pt x="374" y="78"/>
                      <a:pt x="374" y="78"/>
                      <a:pt x="375" y="78"/>
                    </a:cubicBezTo>
                    <a:cubicBezTo>
                      <a:pt x="375" y="78"/>
                      <a:pt x="375" y="78"/>
                      <a:pt x="375" y="78"/>
                    </a:cubicBezTo>
                    <a:cubicBezTo>
                      <a:pt x="375" y="77"/>
                      <a:pt x="374" y="78"/>
                      <a:pt x="374" y="77"/>
                    </a:cubicBezTo>
                    <a:cubicBezTo>
                      <a:pt x="374" y="77"/>
                      <a:pt x="374" y="77"/>
                      <a:pt x="375" y="77"/>
                    </a:cubicBezTo>
                    <a:cubicBezTo>
                      <a:pt x="375" y="77"/>
                      <a:pt x="375" y="77"/>
                      <a:pt x="375" y="77"/>
                    </a:cubicBezTo>
                    <a:cubicBezTo>
                      <a:pt x="375" y="76"/>
                      <a:pt x="375" y="76"/>
                      <a:pt x="376" y="76"/>
                    </a:cubicBezTo>
                    <a:cubicBezTo>
                      <a:pt x="376" y="76"/>
                      <a:pt x="376" y="76"/>
                      <a:pt x="376" y="76"/>
                    </a:cubicBezTo>
                    <a:cubicBezTo>
                      <a:pt x="377" y="77"/>
                      <a:pt x="378" y="76"/>
                      <a:pt x="379" y="77"/>
                    </a:cubicBezTo>
                    <a:cubicBezTo>
                      <a:pt x="379" y="77"/>
                      <a:pt x="379" y="77"/>
                      <a:pt x="379" y="77"/>
                    </a:cubicBezTo>
                    <a:cubicBezTo>
                      <a:pt x="379" y="77"/>
                      <a:pt x="379" y="77"/>
                      <a:pt x="379" y="77"/>
                    </a:cubicBezTo>
                    <a:cubicBezTo>
                      <a:pt x="380" y="77"/>
                      <a:pt x="381" y="77"/>
                      <a:pt x="382" y="77"/>
                    </a:cubicBezTo>
                    <a:cubicBezTo>
                      <a:pt x="382" y="77"/>
                      <a:pt x="382" y="77"/>
                      <a:pt x="382" y="77"/>
                    </a:cubicBezTo>
                    <a:cubicBezTo>
                      <a:pt x="382" y="77"/>
                      <a:pt x="382" y="77"/>
                      <a:pt x="382" y="77"/>
                    </a:cubicBezTo>
                    <a:cubicBezTo>
                      <a:pt x="382" y="77"/>
                      <a:pt x="383" y="77"/>
                      <a:pt x="383" y="77"/>
                    </a:cubicBezTo>
                    <a:cubicBezTo>
                      <a:pt x="383" y="77"/>
                      <a:pt x="383" y="77"/>
                      <a:pt x="383" y="77"/>
                    </a:cubicBezTo>
                    <a:cubicBezTo>
                      <a:pt x="383" y="78"/>
                      <a:pt x="382" y="78"/>
                      <a:pt x="382" y="78"/>
                    </a:cubicBezTo>
                    <a:cubicBezTo>
                      <a:pt x="382" y="78"/>
                      <a:pt x="382" y="78"/>
                      <a:pt x="381" y="78"/>
                    </a:cubicBezTo>
                    <a:cubicBezTo>
                      <a:pt x="381" y="78"/>
                      <a:pt x="381" y="79"/>
                      <a:pt x="381" y="79"/>
                    </a:cubicBezTo>
                    <a:cubicBezTo>
                      <a:pt x="381" y="79"/>
                      <a:pt x="381" y="79"/>
                      <a:pt x="381" y="79"/>
                    </a:cubicBezTo>
                    <a:cubicBezTo>
                      <a:pt x="381" y="79"/>
                      <a:pt x="382" y="80"/>
                      <a:pt x="382" y="80"/>
                    </a:cubicBezTo>
                    <a:cubicBezTo>
                      <a:pt x="383" y="80"/>
                      <a:pt x="384" y="79"/>
                      <a:pt x="383" y="78"/>
                    </a:cubicBezTo>
                    <a:cubicBezTo>
                      <a:pt x="384" y="78"/>
                      <a:pt x="384" y="79"/>
                      <a:pt x="384" y="79"/>
                    </a:cubicBezTo>
                    <a:cubicBezTo>
                      <a:pt x="384" y="79"/>
                      <a:pt x="385" y="79"/>
                      <a:pt x="385" y="79"/>
                    </a:cubicBezTo>
                    <a:cubicBezTo>
                      <a:pt x="385" y="78"/>
                      <a:pt x="385" y="78"/>
                      <a:pt x="385" y="77"/>
                    </a:cubicBezTo>
                    <a:cubicBezTo>
                      <a:pt x="386" y="77"/>
                      <a:pt x="386" y="77"/>
                      <a:pt x="386" y="77"/>
                    </a:cubicBezTo>
                    <a:cubicBezTo>
                      <a:pt x="386" y="77"/>
                      <a:pt x="386" y="78"/>
                      <a:pt x="387" y="78"/>
                    </a:cubicBezTo>
                    <a:cubicBezTo>
                      <a:pt x="388" y="77"/>
                      <a:pt x="387" y="77"/>
                      <a:pt x="388" y="77"/>
                    </a:cubicBezTo>
                    <a:cubicBezTo>
                      <a:pt x="388" y="76"/>
                      <a:pt x="388" y="77"/>
                      <a:pt x="389" y="76"/>
                    </a:cubicBezTo>
                    <a:cubicBezTo>
                      <a:pt x="389" y="75"/>
                      <a:pt x="388" y="75"/>
                      <a:pt x="388" y="75"/>
                    </a:cubicBezTo>
                    <a:cubicBezTo>
                      <a:pt x="387" y="75"/>
                      <a:pt x="387" y="75"/>
                      <a:pt x="387" y="75"/>
                    </a:cubicBezTo>
                    <a:cubicBezTo>
                      <a:pt x="387" y="75"/>
                      <a:pt x="386" y="75"/>
                      <a:pt x="386" y="75"/>
                    </a:cubicBezTo>
                    <a:cubicBezTo>
                      <a:pt x="386" y="75"/>
                      <a:pt x="386" y="75"/>
                      <a:pt x="386" y="75"/>
                    </a:cubicBezTo>
                    <a:cubicBezTo>
                      <a:pt x="386" y="75"/>
                      <a:pt x="386" y="75"/>
                      <a:pt x="386" y="75"/>
                    </a:cubicBezTo>
                    <a:cubicBezTo>
                      <a:pt x="385" y="73"/>
                      <a:pt x="386" y="70"/>
                      <a:pt x="387" y="69"/>
                    </a:cubicBezTo>
                    <a:cubicBezTo>
                      <a:pt x="386" y="68"/>
                      <a:pt x="387" y="66"/>
                      <a:pt x="387" y="66"/>
                    </a:cubicBezTo>
                    <a:cubicBezTo>
                      <a:pt x="386" y="65"/>
                      <a:pt x="386" y="64"/>
                      <a:pt x="386" y="64"/>
                    </a:cubicBezTo>
                    <a:cubicBezTo>
                      <a:pt x="386" y="61"/>
                      <a:pt x="390" y="62"/>
                      <a:pt x="391" y="60"/>
                    </a:cubicBezTo>
                    <a:cubicBezTo>
                      <a:pt x="392" y="61"/>
                      <a:pt x="392" y="61"/>
                      <a:pt x="392" y="61"/>
                    </a:cubicBezTo>
                    <a:cubicBezTo>
                      <a:pt x="393" y="61"/>
                      <a:pt x="393" y="60"/>
                      <a:pt x="393" y="59"/>
                    </a:cubicBezTo>
                    <a:cubicBezTo>
                      <a:pt x="394" y="61"/>
                      <a:pt x="394" y="63"/>
                      <a:pt x="394" y="64"/>
                    </a:cubicBezTo>
                    <a:cubicBezTo>
                      <a:pt x="394" y="64"/>
                      <a:pt x="394" y="64"/>
                      <a:pt x="394" y="64"/>
                    </a:cubicBezTo>
                    <a:cubicBezTo>
                      <a:pt x="394" y="64"/>
                      <a:pt x="394" y="64"/>
                      <a:pt x="395" y="64"/>
                    </a:cubicBezTo>
                    <a:cubicBezTo>
                      <a:pt x="395" y="64"/>
                      <a:pt x="396" y="64"/>
                      <a:pt x="395" y="65"/>
                    </a:cubicBezTo>
                    <a:cubicBezTo>
                      <a:pt x="396" y="65"/>
                      <a:pt x="396" y="64"/>
                      <a:pt x="396" y="64"/>
                    </a:cubicBezTo>
                    <a:cubicBezTo>
                      <a:pt x="396" y="64"/>
                      <a:pt x="396" y="64"/>
                      <a:pt x="397" y="64"/>
                    </a:cubicBezTo>
                    <a:cubicBezTo>
                      <a:pt x="397" y="65"/>
                      <a:pt x="396" y="65"/>
                      <a:pt x="396" y="65"/>
                    </a:cubicBezTo>
                    <a:cubicBezTo>
                      <a:pt x="396" y="65"/>
                      <a:pt x="396" y="65"/>
                      <a:pt x="396" y="65"/>
                    </a:cubicBezTo>
                    <a:cubicBezTo>
                      <a:pt x="397" y="65"/>
                      <a:pt x="397" y="66"/>
                      <a:pt x="397" y="66"/>
                    </a:cubicBezTo>
                    <a:cubicBezTo>
                      <a:pt x="398" y="64"/>
                      <a:pt x="398" y="62"/>
                      <a:pt x="398" y="61"/>
                    </a:cubicBezTo>
                    <a:cubicBezTo>
                      <a:pt x="398" y="60"/>
                      <a:pt x="398" y="59"/>
                      <a:pt x="399" y="59"/>
                    </a:cubicBezTo>
                    <a:cubicBezTo>
                      <a:pt x="400" y="59"/>
                      <a:pt x="400" y="60"/>
                      <a:pt x="400" y="60"/>
                    </a:cubicBezTo>
                    <a:cubicBezTo>
                      <a:pt x="400" y="59"/>
                      <a:pt x="399" y="59"/>
                      <a:pt x="400" y="59"/>
                    </a:cubicBezTo>
                    <a:cubicBezTo>
                      <a:pt x="398" y="57"/>
                      <a:pt x="398" y="55"/>
                      <a:pt x="397" y="54"/>
                    </a:cubicBezTo>
                    <a:cubicBezTo>
                      <a:pt x="398" y="53"/>
                      <a:pt x="399" y="53"/>
                      <a:pt x="400" y="53"/>
                    </a:cubicBezTo>
                    <a:cubicBezTo>
                      <a:pt x="400" y="53"/>
                      <a:pt x="401" y="53"/>
                      <a:pt x="402" y="53"/>
                    </a:cubicBezTo>
                    <a:cubicBezTo>
                      <a:pt x="402" y="53"/>
                      <a:pt x="402" y="53"/>
                      <a:pt x="402" y="53"/>
                    </a:cubicBezTo>
                    <a:cubicBezTo>
                      <a:pt x="402" y="53"/>
                      <a:pt x="402" y="53"/>
                      <a:pt x="402" y="54"/>
                    </a:cubicBezTo>
                    <a:cubicBezTo>
                      <a:pt x="402" y="54"/>
                      <a:pt x="402" y="54"/>
                      <a:pt x="402" y="54"/>
                    </a:cubicBezTo>
                    <a:cubicBezTo>
                      <a:pt x="402" y="54"/>
                      <a:pt x="402" y="54"/>
                      <a:pt x="402" y="54"/>
                    </a:cubicBezTo>
                    <a:cubicBezTo>
                      <a:pt x="398" y="54"/>
                      <a:pt x="403" y="58"/>
                      <a:pt x="402" y="60"/>
                    </a:cubicBezTo>
                    <a:cubicBezTo>
                      <a:pt x="403" y="60"/>
                      <a:pt x="403" y="60"/>
                      <a:pt x="403" y="60"/>
                    </a:cubicBezTo>
                    <a:cubicBezTo>
                      <a:pt x="403" y="61"/>
                      <a:pt x="403" y="62"/>
                      <a:pt x="403" y="63"/>
                    </a:cubicBezTo>
                    <a:cubicBezTo>
                      <a:pt x="403" y="63"/>
                      <a:pt x="403" y="63"/>
                      <a:pt x="404" y="63"/>
                    </a:cubicBezTo>
                    <a:cubicBezTo>
                      <a:pt x="404" y="63"/>
                      <a:pt x="404" y="63"/>
                      <a:pt x="404" y="63"/>
                    </a:cubicBezTo>
                    <a:cubicBezTo>
                      <a:pt x="403" y="64"/>
                      <a:pt x="400" y="66"/>
                      <a:pt x="401" y="67"/>
                    </a:cubicBezTo>
                    <a:cubicBezTo>
                      <a:pt x="401" y="69"/>
                      <a:pt x="401" y="69"/>
                      <a:pt x="401" y="71"/>
                    </a:cubicBezTo>
                    <a:cubicBezTo>
                      <a:pt x="401" y="71"/>
                      <a:pt x="401" y="71"/>
                      <a:pt x="400" y="72"/>
                    </a:cubicBezTo>
                    <a:cubicBezTo>
                      <a:pt x="401" y="73"/>
                      <a:pt x="400" y="74"/>
                      <a:pt x="401" y="74"/>
                    </a:cubicBezTo>
                    <a:cubicBezTo>
                      <a:pt x="400" y="76"/>
                      <a:pt x="400" y="77"/>
                      <a:pt x="401" y="79"/>
                    </a:cubicBezTo>
                    <a:cubicBezTo>
                      <a:pt x="400" y="80"/>
                      <a:pt x="400" y="80"/>
                      <a:pt x="400" y="81"/>
                    </a:cubicBezTo>
                    <a:cubicBezTo>
                      <a:pt x="400" y="81"/>
                      <a:pt x="399" y="81"/>
                      <a:pt x="399" y="81"/>
                    </a:cubicBezTo>
                    <a:cubicBezTo>
                      <a:pt x="399" y="82"/>
                      <a:pt x="399" y="83"/>
                      <a:pt x="399" y="83"/>
                    </a:cubicBezTo>
                    <a:cubicBezTo>
                      <a:pt x="398" y="83"/>
                      <a:pt x="398" y="83"/>
                      <a:pt x="397" y="83"/>
                    </a:cubicBezTo>
                    <a:cubicBezTo>
                      <a:pt x="397" y="83"/>
                      <a:pt x="397" y="83"/>
                      <a:pt x="397" y="84"/>
                    </a:cubicBezTo>
                    <a:cubicBezTo>
                      <a:pt x="400" y="84"/>
                      <a:pt x="399" y="88"/>
                      <a:pt x="398" y="89"/>
                    </a:cubicBezTo>
                    <a:cubicBezTo>
                      <a:pt x="398" y="94"/>
                      <a:pt x="401" y="99"/>
                      <a:pt x="403" y="103"/>
                    </a:cubicBezTo>
                    <a:cubicBezTo>
                      <a:pt x="403" y="103"/>
                      <a:pt x="403" y="103"/>
                      <a:pt x="403" y="103"/>
                    </a:cubicBezTo>
                    <a:cubicBezTo>
                      <a:pt x="406" y="105"/>
                      <a:pt x="406" y="109"/>
                      <a:pt x="409" y="109"/>
                    </a:cubicBezTo>
                    <a:cubicBezTo>
                      <a:pt x="409" y="110"/>
                      <a:pt x="408" y="110"/>
                      <a:pt x="408" y="110"/>
                    </a:cubicBezTo>
                    <a:cubicBezTo>
                      <a:pt x="409" y="111"/>
                      <a:pt x="410" y="113"/>
                      <a:pt x="411" y="115"/>
                    </a:cubicBezTo>
                    <a:cubicBezTo>
                      <a:pt x="411" y="115"/>
                      <a:pt x="411" y="115"/>
                      <a:pt x="411" y="115"/>
                    </a:cubicBezTo>
                    <a:cubicBezTo>
                      <a:pt x="412" y="115"/>
                      <a:pt x="411" y="116"/>
                      <a:pt x="412" y="116"/>
                    </a:cubicBezTo>
                    <a:cubicBezTo>
                      <a:pt x="412" y="114"/>
                      <a:pt x="414" y="113"/>
                      <a:pt x="413" y="110"/>
                    </a:cubicBezTo>
                    <a:cubicBezTo>
                      <a:pt x="413" y="110"/>
                      <a:pt x="414" y="110"/>
                      <a:pt x="414" y="109"/>
                    </a:cubicBezTo>
                    <a:cubicBezTo>
                      <a:pt x="413" y="109"/>
                      <a:pt x="413" y="109"/>
                      <a:pt x="413" y="109"/>
                    </a:cubicBezTo>
                    <a:cubicBezTo>
                      <a:pt x="413" y="108"/>
                      <a:pt x="413" y="107"/>
                      <a:pt x="413" y="106"/>
                    </a:cubicBezTo>
                    <a:cubicBezTo>
                      <a:pt x="413" y="106"/>
                      <a:pt x="413" y="106"/>
                      <a:pt x="413" y="106"/>
                    </a:cubicBezTo>
                    <a:cubicBezTo>
                      <a:pt x="412" y="106"/>
                      <a:pt x="412" y="106"/>
                      <a:pt x="412" y="106"/>
                    </a:cubicBezTo>
                    <a:cubicBezTo>
                      <a:pt x="412" y="106"/>
                      <a:pt x="412" y="106"/>
                      <a:pt x="413" y="106"/>
                    </a:cubicBezTo>
                    <a:cubicBezTo>
                      <a:pt x="413" y="106"/>
                      <a:pt x="413" y="106"/>
                      <a:pt x="414" y="105"/>
                    </a:cubicBezTo>
                    <a:cubicBezTo>
                      <a:pt x="414" y="105"/>
                      <a:pt x="415" y="105"/>
                      <a:pt x="415" y="105"/>
                    </a:cubicBezTo>
                    <a:cubicBezTo>
                      <a:pt x="415" y="105"/>
                      <a:pt x="415" y="105"/>
                      <a:pt x="416" y="105"/>
                    </a:cubicBezTo>
                    <a:cubicBezTo>
                      <a:pt x="416" y="104"/>
                      <a:pt x="414" y="105"/>
                      <a:pt x="415" y="103"/>
                    </a:cubicBezTo>
                    <a:cubicBezTo>
                      <a:pt x="413" y="103"/>
                      <a:pt x="414" y="101"/>
                      <a:pt x="414" y="100"/>
                    </a:cubicBezTo>
                    <a:cubicBezTo>
                      <a:pt x="413" y="100"/>
                      <a:pt x="413" y="100"/>
                      <a:pt x="413" y="100"/>
                    </a:cubicBezTo>
                    <a:cubicBezTo>
                      <a:pt x="413" y="99"/>
                      <a:pt x="414" y="98"/>
                      <a:pt x="414" y="98"/>
                    </a:cubicBezTo>
                    <a:cubicBezTo>
                      <a:pt x="415" y="97"/>
                      <a:pt x="416" y="97"/>
                      <a:pt x="417" y="97"/>
                    </a:cubicBezTo>
                    <a:cubicBezTo>
                      <a:pt x="417" y="96"/>
                      <a:pt x="417" y="96"/>
                      <a:pt x="417" y="96"/>
                    </a:cubicBezTo>
                    <a:cubicBezTo>
                      <a:pt x="415" y="94"/>
                      <a:pt x="413" y="91"/>
                      <a:pt x="414" y="88"/>
                    </a:cubicBezTo>
                    <a:cubicBezTo>
                      <a:pt x="413" y="87"/>
                      <a:pt x="413" y="87"/>
                      <a:pt x="413" y="87"/>
                    </a:cubicBezTo>
                    <a:cubicBezTo>
                      <a:pt x="413" y="87"/>
                      <a:pt x="413" y="87"/>
                      <a:pt x="414" y="87"/>
                    </a:cubicBezTo>
                    <a:cubicBezTo>
                      <a:pt x="414" y="87"/>
                      <a:pt x="414" y="87"/>
                      <a:pt x="414" y="87"/>
                    </a:cubicBezTo>
                    <a:cubicBezTo>
                      <a:pt x="414" y="86"/>
                      <a:pt x="414" y="86"/>
                      <a:pt x="414" y="86"/>
                    </a:cubicBezTo>
                    <a:cubicBezTo>
                      <a:pt x="415" y="86"/>
                      <a:pt x="414" y="87"/>
                      <a:pt x="414" y="88"/>
                    </a:cubicBezTo>
                    <a:cubicBezTo>
                      <a:pt x="415" y="88"/>
                      <a:pt x="415" y="89"/>
                      <a:pt x="416" y="89"/>
                    </a:cubicBezTo>
                    <a:cubicBezTo>
                      <a:pt x="416" y="89"/>
                      <a:pt x="416" y="89"/>
                      <a:pt x="416" y="89"/>
                    </a:cubicBezTo>
                    <a:cubicBezTo>
                      <a:pt x="416" y="88"/>
                      <a:pt x="416" y="88"/>
                      <a:pt x="416" y="87"/>
                    </a:cubicBezTo>
                    <a:cubicBezTo>
                      <a:pt x="416" y="87"/>
                      <a:pt x="414" y="86"/>
                      <a:pt x="415" y="85"/>
                    </a:cubicBezTo>
                    <a:cubicBezTo>
                      <a:pt x="414" y="85"/>
                      <a:pt x="414" y="84"/>
                      <a:pt x="414" y="84"/>
                    </a:cubicBezTo>
                    <a:cubicBezTo>
                      <a:pt x="414" y="84"/>
                      <a:pt x="414" y="84"/>
                      <a:pt x="414" y="84"/>
                    </a:cubicBezTo>
                    <a:cubicBezTo>
                      <a:pt x="414" y="84"/>
                      <a:pt x="414" y="84"/>
                      <a:pt x="414" y="84"/>
                    </a:cubicBezTo>
                    <a:cubicBezTo>
                      <a:pt x="414" y="84"/>
                      <a:pt x="414" y="85"/>
                      <a:pt x="414" y="85"/>
                    </a:cubicBezTo>
                    <a:cubicBezTo>
                      <a:pt x="413" y="85"/>
                      <a:pt x="413" y="85"/>
                      <a:pt x="413" y="85"/>
                    </a:cubicBezTo>
                    <a:cubicBezTo>
                      <a:pt x="413" y="85"/>
                      <a:pt x="413" y="85"/>
                      <a:pt x="413" y="85"/>
                    </a:cubicBezTo>
                    <a:cubicBezTo>
                      <a:pt x="412" y="85"/>
                      <a:pt x="412" y="83"/>
                      <a:pt x="412" y="82"/>
                    </a:cubicBezTo>
                    <a:cubicBezTo>
                      <a:pt x="413" y="82"/>
                      <a:pt x="412" y="81"/>
                      <a:pt x="412" y="80"/>
                    </a:cubicBezTo>
                    <a:cubicBezTo>
                      <a:pt x="412" y="80"/>
                      <a:pt x="412" y="80"/>
                      <a:pt x="412" y="80"/>
                    </a:cubicBezTo>
                    <a:cubicBezTo>
                      <a:pt x="412" y="80"/>
                      <a:pt x="412" y="80"/>
                      <a:pt x="411" y="79"/>
                    </a:cubicBezTo>
                    <a:cubicBezTo>
                      <a:pt x="411" y="79"/>
                      <a:pt x="411" y="79"/>
                      <a:pt x="410" y="79"/>
                    </a:cubicBezTo>
                    <a:cubicBezTo>
                      <a:pt x="410" y="79"/>
                      <a:pt x="410" y="79"/>
                      <a:pt x="410" y="80"/>
                    </a:cubicBezTo>
                    <a:cubicBezTo>
                      <a:pt x="410" y="80"/>
                      <a:pt x="411" y="80"/>
                      <a:pt x="410" y="81"/>
                    </a:cubicBezTo>
                    <a:cubicBezTo>
                      <a:pt x="408" y="80"/>
                      <a:pt x="407" y="76"/>
                      <a:pt x="408" y="74"/>
                    </a:cubicBezTo>
                    <a:cubicBezTo>
                      <a:pt x="408" y="74"/>
                      <a:pt x="408" y="74"/>
                      <a:pt x="408" y="74"/>
                    </a:cubicBezTo>
                    <a:cubicBezTo>
                      <a:pt x="407" y="74"/>
                      <a:pt x="407" y="73"/>
                      <a:pt x="407" y="73"/>
                    </a:cubicBezTo>
                    <a:cubicBezTo>
                      <a:pt x="407" y="73"/>
                      <a:pt x="407" y="73"/>
                      <a:pt x="407" y="73"/>
                    </a:cubicBezTo>
                    <a:cubicBezTo>
                      <a:pt x="408" y="73"/>
                      <a:pt x="408" y="73"/>
                      <a:pt x="408" y="73"/>
                    </a:cubicBezTo>
                    <a:cubicBezTo>
                      <a:pt x="408" y="72"/>
                      <a:pt x="407" y="72"/>
                      <a:pt x="408" y="72"/>
                    </a:cubicBezTo>
                    <a:cubicBezTo>
                      <a:pt x="406" y="71"/>
                      <a:pt x="406" y="71"/>
                      <a:pt x="406" y="71"/>
                    </a:cubicBezTo>
                    <a:cubicBezTo>
                      <a:pt x="406" y="69"/>
                      <a:pt x="406" y="69"/>
                      <a:pt x="406" y="68"/>
                    </a:cubicBezTo>
                    <a:cubicBezTo>
                      <a:pt x="406" y="68"/>
                      <a:pt x="406" y="68"/>
                      <a:pt x="407" y="68"/>
                    </a:cubicBezTo>
                    <a:cubicBezTo>
                      <a:pt x="407" y="68"/>
                      <a:pt x="407" y="68"/>
                      <a:pt x="407" y="68"/>
                    </a:cubicBezTo>
                    <a:cubicBezTo>
                      <a:pt x="407" y="68"/>
                      <a:pt x="407" y="68"/>
                      <a:pt x="407" y="68"/>
                    </a:cubicBezTo>
                    <a:cubicBezTo>
                      <a:pt x="407" y="68"/>
                      <a:pt x="407" y="68"/>
                      <a:pt x="407" y="68"/>
                    </a:cubicBezTo>
                    <a:cubicBezTo>
                      <a:pt x="408" y="67"/>
                      <a:pt x="408" y="67"/>
                      <a:pt x="408" y="67"/>
                    </a:cubicBezTo>
                    <a:cubicBezTo>
                      <a:pt x="408" y="67"/>
                      <a:pt x="409" y="67"/>
                      <a:pt x="409" y="68"/>
                    </a:cubicBezTo>
                    <a:cubicBezTo>
                      <a:pt x="409" y="67"/>
                      <a:pt x="410" y="67"/>
                      <a:pt x="410" y="67"/>
                    </a:cubicBezTo>
                    <a:cubicBezTo>
                      <a:pt x="409" y="66"/>
                      <a:pt x="409" y="66"/>
                      <a:pt x="409" y="66"/>
                    </a:cubicBezTo>
                    <a:cubicBezTo>
                      <a:pt x="409" y="66"/>
                      <a:pt x="410" y="65"/>
                      <a:pt x="410" y="64"/>
                    </a:cubicBezTo>
                    <a:cubicBezTo>
                      <a:pt x="411" y="65"/>
                      <a:pt x="411" y="67"/>
                      <a:pt x="412" y="67"/>
                    </a:cubicBezTo>
                    <a:cubicBezTo>
                      <a:pt x="412" y="66"/>
                      <a:pt x="413" y="65"/>
                      <a:pt x="412" y="64"/>
                    </a:cubicBezTo>
                    <a:cubicBezTo>
                      <a:pt x="413" y="64"/>
                      <a:pt x="413" y="64"/>
                      <a:pt x="413" y="64"/>
                    </a:cubicBezTo>
                    <a:cubicBezTo>
                      <a:pt x="413" y="64"/>
                      <a:pt x="413" y="63"/>
                      <a:pt x="413" y="63"/>
                    </a:cubicBezTo>
                    <a:cubicBezTo>
                      <a:pt x="414" y="62"/>
                      <a:pt x="415" y="62"/>
                      <a:pt x="416" y="62"/>
                    </a:cubicBezTo>
                    <a:cubicBezTo>
                      <a:pt x="417" y="62"/>
                      <a:pt x="418" y="62"/>
                      <a:pt x="418" y="63"/>
                    </a:cubicBezTo>
                    <a:cubicBezTo>
                      <a:pt x="419" y="63"/>
                      <a:pt x="419" y="63"/>
                      <a:pt x="419" y="63"/>
                    </a:cubicBezTo>
                    <a:cubicBezTo>
                      <a:pt x="419" y="64"/>
                      <a:pt x="420" y="64"/>
                      <a:pt x="422" y="64"/>
                    </a:cubicBezTo>
                    <a:cubicBezTo>
                      <a:pt x="421" y="63"/>
                      <a:pt x="421" y="63"/>
                      <a:pt x="421" y="62"/>
                    </a:cubicBezTo>
                    <a:cubicBezTo>
                      <a:pt x="421" y="60"/>
                      <a:pt x="423" y="58"/>
                      <a:pt x="421" y="56"/>
                    </a:cubicBezTo>
                    <a:cubicBezTo>
                      <a:pt x="421" y="56"/>
                      <a:pt x="422" y="56"/>
                      <a:pt x="422" y="55"/>
                    </a:cubicBezTo>
                    <a:cubicBezTo>
                      <a:pt x="422" y="55"/>
                      <a:pt x="421" y="55"/>
                      <a:pt x="421" y="55"/>
                    </a:cubicBezTo>
                    <a:cubicBezTo>
                      <a:pt x="421" y="55"/>
                      <a:pt x="421" y="55"/>
                      <a:pt x="421" y="55"/>
                    </a:cubicBezTo>
                    <a:cubicBezTo>
                      <a:pt x="422" y="55"/>
                      <a:pt x="422" y="55"/>
                      <a:pt x="422" y="55"/>
                    </a:cubicBezTo>
                    <a:cubicBezTo>
                      <a:pt x="422" y="55"/>
                      <a:pt x="422" y="55"/>
                      <a:pt x="422" y="55"/>
                    </a:cubicBezTo>
                    <a:cubicBezTo>
                      <a:pt x="422" y="55"/>
                      <a:pt x="422" y="55"/>
                      <a:pt x="422" y="55"/>
                    </a:cubicBezTo>
                    <a:cubicBezTo>
                      <a:pt x="422" y="54"/>
                      <a:pt x="423" y="54"/>
                      <a:pt x="422" y="53"/>
                    </a:cubicBezTo>
                    <a:cubicBezTo>
                      <a:pt x="422" y="53"/>
                      <a:pt x="423" y="53"/>
                      <a:pt x="423" y="53"/>
                    </a:cubicBezTo>
                    <a:cubicBezTo>
                      <a:pt x="423" y="53"/>
                      <a:pt x="423" y="52"/>
                      <a:pt x="423" y="52"/>
                    </a:cubicBezTo>
                    <a:cubicBezTo>
                      <a:pt x="423" y="52"/>
                      <a:pt x="423" y="52"/>
                      <a:pt x="423" y="52"/>
                    </a:cubicBezTo>
                    <a:cubicBezTo>
                      <a:pt x="424" y="52"/>
                      <a:pt x="424" y="51"/>
                      <a:pt x="424" y="51"/>
                    </a:cubicBezTo>
                    <a:cubicBezTo>
                      <a:pt x="424" y="51"/>
                      <a:pt x="424" y="51"/>
                      <a:pt x="424" y="50"/>
                    </a:cubicBezTo>
                    <a:cubicBezTo>
                      <a:pt x="425" y="50"/>
                      <a:pt x="425" y="50"/>
                      <a:pt x="425" y="50"/>
                    </a:cubicBezTo>
                    <a:cubicBezTo>
                      <a:pt x="425" y="49"/>
                      <a:pt x="424" y="49"/>
                      <a:pt x="424" y="48"/>
                    </a:cubicBezTo>
                    <a:cubicBezTo>
                      <a:pt x="424" y="48"/>
                      <a:pt x="424" y="48"/>
                      <a:pt x="425" y="48"/>
                    </a:cubicBezTo>
                    <a:cubicBezTo>
                      <a:pt x="425" y="48"/>
                      <a:pt x="426" y="47"/>
                      <a:pt x="426" y="47"/>
                    </a:cubicBezTo>
                    <a:cubicBezTo>
                      <a:pt x="427" y="47"/>
                      <a:pt x="427" y="46"/>
                      <a:pt x="427" y="46"/>
                    </a:cubicBezTo>
                    <a:cubicBezTo>
                      <a:pt x="427" y="46"/>
                      <a:pt x="427" y="46"/>
                      <a:pt x="427" y="46"/>
                    </a:cubicBezTo>
                    <a:cubicBezTo>
                      <a:pt x="428" y="46"/>
                      <a:pt x="428" y="45"/>
                      <a:pt x="428" y="45"/>
                    </a:cubicBezTo>
                    <a:cubicBezTo>
                      <a:pt x="429" y="45"/>
                      <a:pt x="430" y="45"/>
                      <a:pt x="431" y="45"/>
                    </a:cubicBezTo>
                    <a:cubicBezTo>
                      <a:pt x="432" y="45"/>
                      <a:pt x="432" y="45"/>
                      <a:pt x="432" y="45"/>
                    </a:cubicBezTo>
                    <a:cubicBezTo>
                      <a:pt x="432" y="45"/>
                      <a:pt x="432" y="45"/>
                      <a:pt x="432" y="44"/>
                    </a:cubicBezTo>
                    <a:cubicBezTo>
                      <a:pt x="433" y="42"/>
                      <a:pt x="429" y="41"/>
                      <a:pt x="430" y="40"/>
                    </a:cubicBezTo>
                    <a:cubicBezTo>
                      <a:pt x="429" y="39"/>
                      <a:pt x="428" y="39"/>
                      <a:pt x="427" y="38"/>
                    </a:cubicBezTo>
                    <a:cubicBezTo>
                      <a:pt x="426" y="38"/>
                      <a:pt x="426" y="39"/>
                      <a:pt x="426" y="39"/>
                    </a:cubicBezTo>
                    <a:cubicBezTo>
                      <a:pt x="425" y="38"/>
                      <a:pt x="426" y="38"/>
                      <a:pt x="426" y="37"/>
                    </a:cubicBezTo>
                    <a:cubicBezTo>
                      <a:pt x="426" y="37"/>
                      <a:pt x="426" y="37"/>
                      <a:pt x="426" y="37"/>
                    </a:cubicBezTo>
                    <a:cubicBezTo>
                      <a:pt x="426" y="36"/>
                      <a:pt x="426" y="35"/>
                      <a:pt x="425" y="35"/>
                    </a:cubicBezTo>
                    <a:cubicBezTo>
                      <a:pt x="424" y="36"/>
                      <a:pt x="424" y="36"/>
                      <a:pt x="424" y="36"/>
                    </a:cubicBezTo>
                    <a:cubicBezTo>
                      <a:pt x="424" y="36"/>
                      <a:pt x="423" y="35"/>
                      <a:pt x="424" y="34"/>
                    </a:cubicBezTo>
                    <a:cubicBezTo>
                      <a:pt x="423" y="34"/>
                      <a:pt x="423" y="34"/>
                      <a:pt x="422" y="33"/>
                    </a:cubicBezTo>
                    <a:cubicBezTo>
                      <a:pt x="422" y="34"/>
                      <a:pt x="422" y="34"/>
                      <a:pt x="422" y="34"/>
                    </a:cubicBezTo>
                    <a:cubicBezTo>
                      <a:pt x="421" y="34"/>
                      <a:pt x="420" y="33"/>
                      <a:pt x="419" y="32"/>
                    </a:cubicBezTo>
                    <a:cubicBezTo>
                      <a:pt x="418" y="32"/>
                      <a:pt x="418" y="33"/>
                      <a:pt x="417" y="33"/>
                    </a:cubicBezTo>
                    <a:cubicBezTo>
                      <a:pt x="417" y="33"/>
                      <a:pt x="417" y="33"/>
                      <a:pt x="417" y="33"/>
                    </a:cubicBezTo>
                    <a:cubicBezTo>
                      <a:pt x="417" y="34"/>
                      <a:pt x="417" y="34"/>
                      <a:pt x="417" y="34"/>
                    </a:cubicBezTo>
                    <a:cubicBezTo>
                      <a:pt x="417" y="34"/>
                      <a:pt x="417" y="33"/>
                      <a:pt x="417" y="33"/>
                    </a:cubicBezTo>
                    <a:cubicBezTo>
                      <a:pt x="416" y="32"/>
                      <a:pt x="416" y="32"/>
                      <a:pt x="416" y="31"/>
                    </a:cubicBezTo>
                    <a:cubicBezTo>
                      <a:pt x="417" y="32"/>
                      <a:pt x="417" y="32"/>
                      <a:pt x="417" y="32"/>
                    </a:cubicBezTo>
                    <a:cubicBezTo>
                      <a:pt x="417" y="32"/>
                      <a:pt x="417" y="31"/>
                      <a:pt x="417" y="31"/>
                    </a:cubicBezTo>
                    <a:cubicBezTo>
                      <a:pt x="417" y="31"/>
                      <a:pt x="417" y="31"/>
                      <a:pt x="417" y="32"/>
                    </a:cubicBezTo>
                    <a:cubicBezTo>
                      <a:pt x="417" y="32"/>
                      <a:pt x="418" y="32"/>
                      <a:pt x="418" y="32"/>
                    </a:cubicBezTo>
                    <a:cubicBezTo>
                      <a:pt x="418" y="32"/>
                      <a:pt x="418" y="32"/>
                      <a:pt x="418" y="31"/>
                    </a:cubicBezTo>
                    <a:cubicBezTo>
                      <a:pt x="418" y="31"/>
                      <a:pt x="417" y="31"/>
                      <a:pt x="417" y="30"/>
                    </a:cubicBezTo>
                    <a:cubicBezTo>
                      <a:pt x="417" y="30"/>
                      <a:pt x="416" y="31"/>
                      <a:pt x="416" y="31"/>
                    </a:cubicBezTo>
                    <a:cubicBezTo>
                      <a:pt x="415" y="31"/>
                      <a:pt x="415" y="31"/>
                      <a:pt x="415" y="30"/>
                    </a:cubicBezTo>
                    <a:cubicBezTo>
                      <a:pt x="415" y="30"/>
                      <a:pt x="415" y="30"/>
                      <a:pt x="415" y="30"/>
                    </a:cubicBezTo>
                    <a:cubicBezTo>
                      <a:pt x="416" y="30"/>
                      <a:pt x="416" y="30"/>
                      <a:pt x="416" y="30"/>
                    </a:cubicBezTo>
                    <a:cubicBezTo>
                      <a:pt x="416" y="30"/>
                      <a:pt x="416" y="30"/>
                      <a:pt x="416" y="30"/>
                    </a:cubicBezTo>
                    <a:cubicBezTo>
                      <a:pt x="416" y="30"/>
                      <a:pt x="416" y="30"/>
                      <a:pt x="416" y="30"/>
                    </a:cubicBezTo>
                    <a:cubicBezTo>
                      <a:pt x="418" y="30"/>
                      <a:pt x="419" y="31"/>
                      <a:pt x="420" y="32"/>
                    </a:cubicBezTo>
                    <a:cubicBezTo>
                      <a:pt x="420" y="32"/>
                      <a:pt x="420" y="32"/>
                      <a:pt x="421" y="32"/>
                    </a:cubicBezTo>
                    <a:cubicBezTo>
                      <a:pt x="421" y="32"/>
                      <a:pt x="421" y="32"/>
                      <a:pt x="421" y="32"/>
                    </a:cubicBezTo>
                    <a:cubicBezTo>
                      <a:pt x="421" y="32"/>
                      <a:pt x="422" y="31"/>
                      <a:pt x="422" y="31"/>
                    </a:cubicBezTo>
                    <a:cubicBezTo>
                      <a:pt x="422" y="31"/>
                      <a:pt x="422" y="32"/>
                      <a:pt x="422" y="32"/>
                    </a:cubicBezTo>
                    <a:cubicBezTo>
                      <a:pt x="422" y="32"/>
                      <a:pt x="422" y="32"/>
                      <a:pt x="422" y="32"/>
                    </a:cubicBezTo>
                    <a:cubicBezTo>
                      <a:pt x="423" y="30"/>
                      <a:pt x="423" y="29"/>
                      <a:pt x="423" y="28"/>
                    </a:cubicBezTo>
                    <a:cubicBezTo>
                      <a:pt x="423" y="27"/>
                      <a:pt x="423" y="26"/>
                      <a:pt x="423" y="25"/>
                    </a:cubicBezTo>
                    <a:cubicBezTo>
                      <a:pt x="423" y="24"/>
                      <a:pt x="422" y="24"/>
                      <a:pt x="422" y="22"/>
                    </a:cubicBezTo>
                    <a:cubicBezTo>
                      <a:pt x="422" y="23"/>
                      <a:pt x="422" y="23"/>
                      <a:pt x="422" y="23"/>
                    </a:cubicBezTo>
                    <a:cubicBezTo>
                      <a:pt x="422" y="22"/>
                      <a:pt x="422" y="22"/>
                      <a:pt x="422" y="22"/>
                    </a:cubicBezTo>
                    <a:cubicBezTo>
                      <a:pt x="421" y="22"/>
                      <a:pt x="421" y="22"/>
                      <a:pt x="421" y="22"/>
                    </a:cubicBezTo>
                    <a:cubicBezTo>
                      <a:pt x="419" y="22"/>
                      <a:pt x="419" y="21"/>
                      <a:pt x="418" y="20"/>
                    </a:cubicBezTo>
                    <a:cubicBezTo>
                      <a:pt x="418" y="20"/>
                      <a:pt x="418" y="20"/>
                      <a:pt x="419" y="20"/>
                    </a:cubicBezTo>
                    <a:cubicBezTo>
                      <a:pt x="419" y="20"/>
                      <a:pt x="419" y="20"/>
                      <a:pt x="419" y="20"/>
                    </a:cubicBezTo>
                    <a:cubicBezTo>
                      <a:pt x="419" y="19"/>
                      <a:pt x="419" y="19"/>
                      <a:pt x="419" y="19"/>
                    </a:cubicBezTo>
                    <a:cubicBezTo>
                      <a:pt x="418" y="19"/>
                      <a:pt x="418" y="19"/>
                      <a:pt x="418" y="19"/>
                    </a:cubicBezTo>
                    <a:cubicBezTo>
                      <a:pt x="418" y="18"/>
                      <a:pt x="418" y="18"/>
                      <a:pt x="418" y="18"/>
                    </a:cubicBezTo>
                    <a:cubicBezTo>
                      <a:pt x="418" y="18"/>
                      <a:pt x="419" y="19"/>
                      <a:pt x="419" y="19"/>
                    </a:cubicBezTo>
                    <a:cubicBezTo>
                      <a:pt x="420" y="18"/>
                      <a:pt x="419" y="17"/>
                      <a:pt x="419" y="17"/>
                    </a:cubicBezTo>
                    <a:cubicBezTo>
                      <a:pt x="420" y="18"/>
                      <a:pt x="421" y="18"/>
                      <a:pt x="420" y="20"/>
                    </a:cubicBezTo>
                    <a:cubicBezTo>
                      <a:pt x="421" y="20"/>
                      <a:pt x="421" y="20"/>
                      <a:pt x="422" y="20"/>
                    </a:cubicBezTo>
                    <a:cubicBezTo>
                      <a:pt x="422" y="20"/>
                      <a:pt x="422" y="20"/>
                      <a:pt x="423" y="20"/>
                    </a:cubicBezTo>
                    <a:cubicBezTo>
                      <a:pt x="423" y="20"/>
                      <a:pt x="423" y="21"/>
                      <a:pt x="423" y="21"/>
                    </a:cubicBezTo>
                    <a:cubicBezTo>
                      <a:pt x="425" y="21"/>
                      <a:pt x="424" y="19"/>
                      <a:pt x="424" y="18"/>
                    </a:cubicBezTo>
                    <a:cubicBezTo>
                      <a:pt x="424" y="18"/>
                      <a:pt x="424" y="18"/>
                      <a:pt x="424" y="18"/>
                    </a:cubicBezTo>
                    <a:cubicBezTo>
                      <a:pt x="425" y="18"/>
                      <a:pt x="426" y="18"/>
                      <a:pt x="426" y="17"/>
                    </a:cubicBezTo>
                    <a:cubicBezTo>
                      <a:pt x="427" y="18"/>
                      <a:pt x="428" y="18"/>
                      <a:pt x="429" y="20"/>
                    </a:cubicBezTo>
                    <a:cubicBezTo>
                      <a:pt x="429" y="20"/>
                      <a:pt x="429" y="20"/>
                      <a:pt x="429" y="20"/>
                    </a:cubicBezTo>
                    <a:cubicBezTo>
                      <a:pt x="430" y="20"/>
                      <a:pt x="430" y="20"/>
                      <a:pt x="430" y="20"/>
                    </a:cubicBezTo>
                    <a:cubicBezTo>
                      <a:pt x="430" y="20"/>
                      <a:pt x="430" y="20"/>
                      <a:pt x="430" y="20"/>
                    </a:cubicBezTo>
                    <a:cubicBezTo>
                      <a:pt x="430" y="20"/>
                      <a:pt x="430" y="20"/>
                      <a:pt x="430" y="20"/>
                    </a:cubicBezTo>
                    <a:cubicBezTo>
                      <a:pt x="431" y="19"/>
                      <a:pt x="431" y="19"/>
                      <a:pt x="431" y="18"/>
                    </a:cubicBezTo>
                    <a:cubicBezTo>
                      <a:pt x="431" y="19"/>
                      <a:pt x="432" y="19"/>
                      <a:pt x="432" y="19"/>
                    </a:cubicBezTo>
                    <a:cubicBezTo>
                      <a:pt x="432" y="19"/>
                      <a:pt x="433" y="19"/>
                      <a:pt x="433" y="19"/>
                    </a:cubicBezTo>
                    <a:cubicBezTo>
                      <a:pt x="433" y="19"/>
                      <a:pt x="433" y="19"/>
                      <a:pt x="433" y="19"/>
                    </a:cubicBezTo>
                    <a:cubicBezTo>
                      <a:pt x="434" y="19"/>
                      <a:pt x="434" y="19"/>
                      <a:pt x="434" y="19"/>
                    </a:cubicBezTo>
                    <a:cubicBezTo>
                      <a:pt x="435" y="19"/>
                      <a:pt x="434" y="18"/>
                      <a:pt x="435" y="18"/>
                    </a:cubicBezTo>
                    <a:cubicBezTo>
                      <a:pt x="435" y="19"/>
                      <a:pt x="435" y="19"/>
                      <a:pt x="435" y="19"/>
                    </a:cubicBezTo>
                    <a:cubicBezTo>
                      <a:pt x="436" y="19"/>
                      <a:pt x="436" y="19"/>
                      <a:pt x="436" y="19"/>
                    </a:cubicBezTo>
                    <a:cubicBezTo>
                      <a:pt x="436" y="18"/>
                      <a:pt x="436" y="18"/>
                      <a:pt x="436" y="18"/>
                    </a:cubicBezTo>
                    <a:cubicBezTo>
                      <a:pt x="435" y="18"/>
                      <a:pt x="435" y="18"/>
                      <a:pt x="435" y="18"/>
                    </a:cubicBezTo>
                    <a:cubicBezTo>
                      <a:pt x="435" y="18"/>
                      <a:pt x="435" y="18"/>
                      <a:pt x="435" y="17"/>
                    </a:cubicBezTo>
                    <a:cubicBezTo>
                      <a:pt x="435" y="17"/>
                      <a:pt x="435" y="17"/>
                      <a:pt x="435" y="17"/>
                    </a:cubicBezTo>
                    <a:cubicBezTo>
                      <a:pt x="435" y="17"/>
                      <a:pt x="435" y="17"/>
                      <a:pt x="435" y="17"/>
                    </a:cubicBezTo>
                    <a:cubicBezTo>
                      <a:pt x="435" y="17"/>
                      <a:pt x="435" y="17"/>
                      <a:pt x="436" y="17"/>
                    </a:cubicBezTo>
                    <a:cubicBezTo>
                      <a:pt x="436" y="17"/>
                      <a:pt x="436" y="17"/>
                      <a:pt x="436" y="17"/>
                    </a:cubicBezTo>
                    <a:cubicBezTo>
                      <a:pt x="436" y="16"/>
                      <a:pt x="436" y="16"/>
                      <a:pt x="436" y="16"/>
                    </a:cubicBezTo>
                    <a:cubicBezTo>
                      <a:pt x="436" y="16"/>
                      <a:pt x="435" y="16"/>
                      <a:pt x="435" y="16"/>
                    </a:cubicBezTo>
                    <a:cubicBezTo>
                      <a:pt x="435" y="16"/>
                      <a:pt x="435" y="16"/>
                      <a:pt x="435" y="16"/>
                    </a:cubicBezTo>
                    <a:cubicBezTo>
                      <a:pt x="435" y="16"/>
                      <a:pt x="434" y="17"/>
                      <a:pt x="434" y="17"/>
                    </a:cubicBezTo>
                    <a:cubicBezTo>
                      <a:pt x="434" y="17"/>
                      <a:pt x="434" y="17"/>
                      <a:pt x="434" y="16"/>
                    </a:cubicBezTo>
                    <a:cubicBezTo>
                      <a:pt x="434" y="16"/>
                      <a:pt x="434" y="16"/>
                      <a:pt x="434" y="16"/>
                    </a:cubicBezTo>
                    <a:cubicBezTo>
                      <a:pt x="434" y="16"/>
                      <a:pt x="434" y="16"/>
                      <a:pt x="433" y="16"/>
                    </a:cubicBezTo>
                    <a:cubicBezTo>
                      <a:pt x="433" y="16"/>
                      <a:pt x="433" y="16"/>
                      <a:pt x="433" y="16"/>
                    </a:cubicBezTo>
                    <a:cubicBezTo>
                      <a:pt x="433" y="16"/>
                      <a:pt x="433" y="16"/>
                      <a:pt x="433" y="16"/>
                    </a:cubicBezTo>
                    <a:cubicBezTo>
                      <a:pt x="433" y="16"/>
                      <a:pt x="433" y="16"/>
                      <a:pt x="433" y="16"/>
                    </a:cubicBezTo>
                    <a:cubicBezTo>
                      <a:pt x="434" y="15"/>
                      <a:pt x="434" y="12"/>
                      <a:pt x="432" y="12"/>
                    </a:cubicBezTo>
                    <a:cubicBezTo>
                      <a:pt x="432" y="12"/>
                      <a:pt x="432" y="12"/>
                      <a:pt x="431" y="13"/>
                    </a:cubicBezTo>
                    <a:cubicBezTo>
                      <a:pt x="431" y="12"/>
                      <a:pt x="432" y="12"/>
                      <a:pt x="432" y="12"/>
                    </a:cubicBezTo>
                    <a:cubicBezTo>
                      <a:pt x="431" y="12"/>
                      <a:pt x="432" y="11"/>
                      <a:pt x="431" y="11"/>
                    </a:cubicBezTo>
                    <a:cubicBezTo>
                      <a:pt x="431" y="11"/>
                      <a:pt x="431" y="11"/>
                      <a:pt x="431" y="11"/>
                    </a:cubicBezTo>
                    <a:cubicBezTo>
                      <a:pt x="431" y="11"/>
                      <a:pt x="430" y="11"/>
                      <a:pt x="430" y="11"/>
                    </a:cubicBezTo>
                    <a:cubicBezTo>
                      <a:pt x="430" y="11"/>
                      <a:pt x="430" y="10"/>
                      <a:pt x="430" y="10"/>
                    </a:cubicBezTo>
                    <a:cubicBezTo>
                      <a:pt x="430" y="10"/>
                      <a:pt x="430" y="10"/>
                      <a:pt x="429" y="11"/>
                    </a:cubicBezTo>
                    <a:cubicBezTo>
                      <a:pt x="431" y="10"/>
                      <a:pt x="432" y="10"/>
                      <a:pt x="433" y="9"/>
                    </a:cubicBezTo>
                    <a:cubicBezTo>
                      <a:pt x="432" y="8"/>
                      <a:pt x="432" y="8"/>
                      <a:pt x="431" y="8"/>
                    </a:cubicBezTo>
                    <a:cubicBezTo>
                      <a:pt x="431" y="8"/>
                      <a:pt x="432" y="8"/>
                      <a:pt x="432" y="8"/>
                    </a:cubicBezTo>
                    <a:cubicBezTo>
                      <a:pt x="432" y="8"/>
                      <a:pt x="432" y="8"/>
                      <a:pt x="432" y="8"/>
                    </a:cubicBezTo>
                    <a:cubicBezTo>
                      <a:pt x="432" y="8"/>
                      <a:pt x="432" y="8"/>
                      <a:pt x="432" y="8"/>
                    </a:cubicBezTo>
                    <a:cubicBezTo>
                      <a:pt x="433" y="8"/>
                      <a:pt x="433" y="8"/>
                      <a:pt x="433" y="8"/>
                    </a:cubicBezTo>
                    <a:cubicBezTo>
                      <a:pt x="433" y="7"/>
                      <a:pt x="432" y="6"/>
                      <a:pt x="431" y="6"/>
                    </a:cubicBezTo>
                    <a:cubicBezTo>
                      <a:pt x="432" y="5"/>
                      <a:pt x="431" y="4"/>
                      <a:pt x="432" y="3"/>
                    </a:cubicBezTo>
                    <a:cubicBezTo>
                      <a:pt x="431" y="3"/>
                      <a:pt x="431" y="3"/>
                      <a:pt x="431" y="3"/>
                    </a:cubicBezTo>
                    <a:cubicBezTo>
                      <a:pt x="431" y="3"/>
                      <a:pt x="431" y="3"/>
                      <a:pt x="430" y="3"/>
                    </a:cubicBezTo>
                    <a:cubicBezTo>
                      <a:pt x="430" y="3"/>
                      <a:pt x="430" y="3"/>
                      <a:pt x="430" y="3"/>
                    </a:cubicBezTo>
                    <a:cubicBezTo>
                      <a:pt x="430" y="3"/>
                      <a:pt x="429" y="3"/>
                      <a:pt x="429" y="3"/>
                    </a:cubicBezTo>
                    <a:cubicBezTo>
                      <a:pt x="429" y="3"/>
                      <a:pt x="429" y="3"/>
                      <a:pt x="429" y="2"/>
                    </a:cubicBezTo>
                    <a:cubicBezTo>
                      <a:pt x="429" y="2"/>
                      <a:pt x="429" y="2"/>
                      <a:pt x="428" y="2"/>
                    </a:cubicBezTo>
                    <a:cubicBezTo>
                      <a:pt x="427" y="2"/>
                      <a:pt x="426" y="2"/>
                      <a:pt x="425" y="1"/>
                    </a:cubicBezTo>
                    <a:cubicBezTo>
                      <a:pt x="425" y="2"/>
                      <a:pt x="424" y="2"/>
                      <a:pt x="423" y="2"/>
                    </a:cubicBezTo>
                    <a:cubicBezTo>
                      <a:pt x="424" y="3"/>
                      <a:pt x="424" y="3"/>
                      <a:pt x="424" y="3"/>
                    </a:cubicBezTo>
                    <a:cubicBezTo>
                      <a:pt x="424" y="3"/>
                      <a:pt x="423" y="3"/>
                      <a:pt x="423" y="3"/>
                    </a:cubicBezTo>
                    <a:cubicBezTo>
                      <a:pt x="423" y="4"/>
                      <a:pt x="424" y="4"/>
                      <a:pt x="423" y="4"/>
                    </a:cubicBezTo>
                    <a:cubicBezTo>
                      <a:pt x="423" y="4"/>
                      <a:pt x="423" y="4"/>
                      <a:pt x="423" y="4"/>
                    </a:cubicBezTo>
                    <a:cubicBezTo>
                      <a:pt x="423" y="4"/>
                      <a:pt x="423" y="3"/>
                      <a:pt x="423" y="3"/>
                    </a:cubicBezTo>
                    <a:cubicBezTo>
                      <a:pt x="422" y="3"/>
                      <a:pt x="421" y="5"/>
                      <a:pt x="421" y="5"/>
                    </a:cubicBezTo>
                    <a:cubicBezTo>
                      <a:pt x="421" y="5"/>
                      <a:pt x="421" y="5"/>
                      <a:pt x="421" y="5"/>
                    </a:cubicBezTo>
                    <a:cubicBezTo>
                      <a:pt x="421" y="5"/>
                      <a:pt x="421" y="5"/>
                      <a:pt x="421" y="5"/>
                    </a:cubicBezTo>
                    <a:cubicBezTo>
                      <a:pt x="421" y="5"/>
                      <a:pt x="421" y="5"/>
                      <a:pt x="422" y="5"/>
                    </a:cubicBezTo>
                    <a:cubicBezTo>
                      <a:pt x="422" y="5"/>
                      <a:pt x="422" y="5"/>
                      <a:pt x="422" y="5"/>
                    </a:cubicBezTo>
                    <a:cubicBezTo>
                      <a:pt x="422" y="6"/>
                      <a:pt x="424" y="6"/>
                      <a:pt x="423" y="8"/>
                    </a:cubicBezTo>
                    <a:cubicBezTo>
                      <a:pt x="423" y="8"/>
                      <a:pt x="424" y="8"/>
                      <a:pt x="424" y="8"/>
                    </a:cubicBezTo>
                    <a:cubicBezTo>
                      <a:pt x="424" y="8"/>
                      <a:pt x="424" y="7"/>
                      <a:pt x="425" y="7"/>
                    </a:cubicBezTo>
                    <a:cubicBezTo>
                      <a:pt x="425" y="8"/>
                      <a:pt x="425" y="9"/>
                      <a:pt x="425" y="9"/>
                    </a:cubicBezTo>
                    <a:cubicBezTo>
                      <a:pt x="425" y="9"/>
                      <a:pt x="425" y="8"/>
                      <a:pt x="424" y="8"/>
                    </a:cubicBezTo>
                    <a:cubicBezTo>
                      <a:pt x="424" y="8"/>
                      <a:pt x="425" y="9"/>
                      <a:pt x="424" y="9"/>
                    </a:cubicBezTo>
                    <a:cubicBezTo>
                      <a:pt x="424" y="9"/>
                      <a:pt x="423" y="8"/>
                      <a:pt x="423" y="8"/>
                    </a:cubicBezTo>
                    <a:cubicBezTo>
                      <a:pt x="423" y="8"/>
                      <a:pt x="422" y="9"/>
                      <a:pt x="422" y="9"/>
                    </a:cubicBezTo>
                    <a:cubicBezTo>
                      <a:pt x="422" y="8"/>
                      <a:pt x="421" y="6"/>
                      <a:pt x="420" y="6"/>
                    </a:cubicBezTo>
                    <a:cubicBezTo>
                      <a:pt x="420" y="5"/>
                      <a:pt x="419" y="4"/>
                      <a:pt x="418" y="3"/>
                    </a:cubicBezTo>
                    <a:cubicBezTo>
                      <a:pt x="418" y="4"/>
                      <a:pt x="418" y="4"/>
                      <a:pt x="418" y="4"/>
                    </a:cubicBezTo>
                    <a:cubicBezTo>
                      <a:pt x="418" y="3"/>
                      <a:pt x="417" y="3"/>
                      <a:pt x="416" y="3"/>
                    </a:cubicBezTo>
                    <a:cubicBezTo>
                      <a:pt x="416" y="3"/>
                      <a:pt x="416" y="3"/>
                      <a:pt x="416" y="3"/>
                    </a:cubicBezTo>
                    <a:cubicBezTo>
                      <a:pt x="416" y="4"/>
                      <a:pt x="417" y="3"/>
                      <a:pt x="417" y="4"/>
                    </a:cubicBezTo>
                    <a:cubicBezTo>
                      <a:pt x="417" y="4"/>
                      <a:pt x="417" y="4"/>
                      <a:pt x="417" y="4"/>
                    </a:cubicBezTo>
                    <a:cubicBezTo>
                      <a:pt x="416" y="4"/>
                      <a:pt x="415" y="3"/>
                      <a:pt x="415" y="3"/>
                    </a:cubicBezTo>
                    <a:cubicBezTo>
                      <a:pt x="414" y="3"/>
                      <a:pt x="414" y="3"/>
                      <a:pt x="414" y="3"/>
                    </a:cubicBezTo>
                    <a:cubicBezTo>
                      <a:pt x="414" y="3"/>
                      <a:pt x="414" y="3"/>
                      <a:pt x="414" y="3"/>
                    </a:cubicBezTo>
                    <a:cubicBezTo>
                      <a:pt x="414" y="3"/>
                      <a:pt x="415" y="3"/>
                      <a:pt x="414" y="3"/>
                    </a:cubicBezTo>
                    <a:cubicBezTo>
                      <a:pt x="414" y="3"/>
                      <a:pt x="414" y="3"/>
                      <a:pt x="414" y="3"/>
                    </a:cubicBezTo>
                    <a:cubicBezTo>
                      <a:pt x="413" y="2"/>
                      <a:pt x="413" y="2"/>
                      <a:pt x="413" y="2"/>
                    </a:cubicBezTo>
                    <a:cubicBezTo>
                      <a:pt x="413" y="2"/>
                      <a:pt x="413" y="2"/>
                      <a:pt x="413" y="2"/>
                    </a:cubicBezTo>
                    <a:cubicBezTo>
                      <a:pt x="413" y="2"/>
                      <a:pt x="412" y="2"/>
                      <a:pt x="412" y="3"/>
                    </a:cubicBezTo>
                    <a:cubicBezTo>
                      <a:pt x="412" y="3"/>
                      <a:pt x="412" y="2"/>
                      <a:pt x="412" y="2"/>
                    </a:cubicBezTo>
                    <a:cubicBezTo>
                      <a:pt x="411" y="2"/>
                      <a:pt x="411" y="2"/>
                      <a:pt x="411" y="3"/>
                    </a:cubicBezTo>
                    <a:cubicBezTo>
                      <a:pt x="410" y="2"/>
                      <a:pt x="408" y="3"/>
                      <a:pt x="407" y="2"/>
                    </a:cubicBezTo>
                    <a:cubicBezTo>
                      <a:pt x="407" y="2"/>
                      <a:pt x="407" y="2"/>
                      <a:pt x="407" y="2"/>
                    </a:cubicBezTo>
                    <a:cubicBezTo>
                      <a:pt x="406" y="2"/>
                      <a:pt x="406" y="2"/>
                      <a:pt x="405" y="1"/>
                    </a:cubicBezTo>
                    <a:cubicBezTo>
                      <a:pt x="405" y="2"/>
                      <a:pt x="404" y="2"/>
                      <a:pt x="403" y="2"/>
                    </a:cubicBezTo>
                    <a:cubicBezTo>
                      <a:pt x="403" y="1"/>
                      <a:pt x="402" y="1"/>
                      <a:pt x="400" y="1"/>
                    </a:cubicBezTo>
                    <a:cubicBezTo>
                      <a:pt x="400" y="1"/>
                      <a:pt x="399" y="1"/>
                      <a:pt x="399" y="1"/>
                    </a:cubicBezTo>
                    <a:cubicBezTo>
                      <a:pt x="399" y="1"/>
                      <a:pt x="399" y="1"/>
                      <a:pt x="399" y="0"/>
                    </a:cubicBezTo>
                    <a:cubicBezTo>
                      <a:pt x="399" y="0"/>
                      <a:pt x="398" y="1"/>
                      <a:pt x="398" y="1"/>
                    </a:cubicBezTo>
                    <a:cubicBezTo>
                      <a:pt x="398" y="1"/>
                      <a:pt x="397" y="0"/>
                      <a:pt x="397" y="0"/>
                    </a:cubicBezTo>
                    <a:cubicBezTo>
                      <a:pt x="396" y="0"/>
                      <a:pt x="396" y="0"/>
                      <a:pt x="396" y="0"/>
                    </a:cubicBezTo>
                    <a:cubicBezTo>
                      <a:pt x="395" y="0"/>
                      <a:pt x="395" y="0"/>
                      <a:pt x="395" y="0"/>
                    </a:cubicBezTo>
                    <a:cubicBezTo>
                      <a:pt x="394" y="0"/>
                      <a:pt x="392" y="0"/>
                      <a:pt x="39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05" name="Freeform 61"/>
              <p:cNvSpPr>
                <a:spLocks noEditPoints="1"/>
              </p:cNvSpPr>
              <p:nvPr/>
            </p:nvSpPr>
            <p:spPr bwMode="auto">
              <a:xfrm>
                <a:off x="7754216" y="3498582"/>
                <a:ext cx="600543" cy="533218"/>
              </a:xfrm>
              <a:custGeom>
                <a:avLst/>
                <a:gdLst>
                  <a:gd name="T0" fmla="*/ 171 w 377"/>
                  <a:gd name="T1" fmla="*/ 264 h 335"/>
                  <a:gd name="T2" fmla="*/ 165 w 377"/>
                  <a:gd name="T3" fmla="*/ 259 h 335"/>
                  <a:gd name="T4" fmla="*/ 75 w 377"/>
                  <a:gd name="T5" fmla="*/ 134 h 335"/>
                  <a:gd name="T6" fmla="*/ 110 w 377"/>
                  <a:gd name="T7" fmla="*/ 190 h 335"/>
                  <a:gd name="T8" fmla="*/ 65 w 377"/>
                  <a:gd name="T9" fmla="*/ 161 h 335"/>
                  <a:gd name="T10" fmla="*/ 114 w 377"/>
                  <a:gd name="T11" fmla="*/ 150 h 335"/>
                  <a:gd name="T12" fmla="*/ 71 w 377"/>
                  <a:gd name="T13" fmla="*/ 140 h 335"/>
                  <a:gd name="T14" fmla="*/ 76 w 377"/>
                  <a:gd name="T15" fmla="*/ 141 h 335"/>
                  <a:gd name="T16" fmla="*/ 68 w 377"/>
                  <a:gd name="T17" fmla="*/ 131 h 335"/>
                  <a:gd name="T18" fmla="*/ 52 w 377"/>
                  <a:gd name="T19" fmla="*/ 147 h 335"/>
                  <a:gd name="T20" fmla="*/ 37 w 377"/>
                  <a:gd name="T21" fmla="*/ 158 h 335"/>
                  <a:gd name="T22" fmla="*/ 36 w 377"/>
                  <a:gd name="T23" fmla="*/ 174 h 335"/>
                  <a:gd name="T24" fmla="*/ 33 w 377"/>
                  <a:gd name="T25" fmla="*/ 196 h 335"/>
                  <a:gd name="T26" fmla="*/ 77 w 377"/>
                  <a:gd name="T27" fmla="*/ 181 h 335"/>
                  <a:gd name="T28" fmla="*/ 80 w 377"/>
                  <a:gd name="T29" fmla="*/ 172 h 335"/>
                  <a:gd name="T30" fmla="*/ 99 w 377"/>
                  <a:gd name="T31" fmla="*/ 192 h 335"/>
                  <a:gd name="T32" fmla="*/ 108 w 377"/>
                  <a:gd name="T33" fmla="*/ 183 h 335"/>
                  <a:gd name="T34" fmla="*/ 122 w 377"/>
                  <a:gd name="T35" fmla="*/ 165 h 335"/>
                  <a:gd name="T36" fmla="*/ 123 w 377"/>
                  <a:gd name="T37" fmla="*/ 165 h 335"/>
                  <a:gd name="T38" fmla="*/ 130 w 377"/>
                  <a:gd name="T39" fmla="*/ 179 h 335"/>
                  <a:gd name="T40" fmla="*/ 109 w 377"/>
                  <a:gd name="T41" fmla="*/ 189 h 335"/>
                  <a:gd name="T42" fmla="*/ 127 w 377"/>
                  <a:gd name="T43" fmla="*/ 196 h 335"/>
                  <a:gd name="T44" fmla="*/ 106 w 377"/>
                  <a:gd name="T45" fmla="*/ 210 h 335"/>
                  <a:gd name="T46" fmla="*/ 60 w 377"/>
                  <a:gd name="T47" fmla="*/ 195 h 335"/>
                  <a:gd name="T48" fmla="*/ 11 w 377"/>
                  <a:gd name="T49" fmla="*/ 223 h 335"/>
                  <a:gd name="T50" fmla="*/ 131 w 377"/>
                  <a:gd name="T51" fmla="*/ 227 h 335"/>
                  <a:gd name="T52" fmla="*/ 342 w 377"/>
                  <a:gd name="T53" fmla="*/ 213 h 335"/>
                  <a:gd name="T54" fmla="*/ 331 w 377"/>
                  <a:gd name="T55" fmla="*/ 209 h 335"/>
                  <a:gd name="T56" fmla="*/ 322 w 377"/>
                  <a:gd name="T57" fmla="*/ 202 h 335"/>
                  <a:gd name="T58" fmla="*/ 321 w 377"/>
                  <a:gd name="T59" fmla="*/ 143 h 335"/>
                  <a:gd name="T60" fmla="*/ 316 w 377"/>
                  <a:gd name="T61" fmla="*/ 237 h 335"/>
                  <a:gd name="T62" fmla="*/ 341 w 377"/>
                  <a:gd name="T63" fmla="*/ 229 h 335"/>
                  <a:gd name="T64" fmla="*/ 348 w 377"/>
                  <a:gd name="T65" fmla="*/ 218 h 335"/>
                  <a:gd name="T66" fmla="*/ 345 w 377"/>
                  <a:gd name="T67" fmla="*/ 202 h 335"/>
                  <a:gd name="T68" fmla="*/ 347 w 377"/>
                  <a:gd name="T69" fmla="*/ 184 h 335"/>
                  <a:gd name="T70" fmla="*/ 344 w 377"/>
                  <a:gd name="T71" fmla="*/ 178 h 335"/>
                  <a:gd name="T72" fmla="*/ 357 w 377"/>
                  <a:gd name="T73" fmla="*/ 189 h 335"/>
                  <a:gd name="T74" fmla="*/ 375 w 377"/>
                  <a:gd name="T75" fmla="*/ 131 h 335"/>
                  <a:gd name="T76" fmla="*/ 170 w 377"/>
                  <a:gd name="T77" fmla="*/ 121 h 335"/>
                  <a:gd name="T78" fmla="*/ 280 w 377"/>
                  <a:gd name="T79" fmla="*/ 82 h 335"/>
                  <a:gd name="T80" fmla="*/ 189 w 377"/>
                  <a:gd name="T81" fmla="*/ 73 h 335"/>
                  <a:gd name="T82" fmla="*/ 207 w 377"/>
                  <a:gd name="T83" fmla="*/ 39 h 335"/>
                  <a:gd name="T84" fmla="*/ 218 w 377"/>
                  <a:gd name="T85" fmla="*/ 18 h 335"/>
                  <a:gd name="T86" fmla="*/ 229 w 377"/>
                  <a:gd name="T87" fmla="*/ 25 h 335"/>
                  <a:gd name="T88" fmla="*/ 222 w 377"/>
                  <a:gd name="T89" fmla="*/ 11 h 335"/>
                  <a:gd name="T90" fmla="*/ 212 w 377"/>
                  <a:gd name="T91" fmla="*/ 18 h 335"/>
                  <a:gd name="T92" fmla="*/ 204 w 377"/>
                  <a:gd name="T93" fmla="*/ 32 h 335"/>
                  <a:gd name="T94" fmla="*/ 204 w 377"/>
                  <a:gd name="T95" fmla="*/ 35 h 335"/>
                  <a:gd name="T96" fmla="*/ 205 w 377"/>
                  <a:gd name="T97" fmla="*/ 54 h 335"/>
                  <a:gd name="T98" fmla="*/ 198 w 377"/>
                  <a:gd name="T99" fmla="*/ 51 h 335"/>
                  <a:gd name="T100" fmla="*/ 200 w 377"/>
                  <a:gd name="T101" fmla="*/ 66 h 335"/>
                  <a:gd name="T102" fmla="*/ 190 w 377"/>
                  <a:gd name="T103" fmla="*/ 79 h 335"/>
                  <a:gd name="T104" fmla="*/ 174 w 377"/>
                  <a:gd name="T105" fmla="*/ 57 h 335"/>
                  <a:gd name="T106" fmla="*/ 167 w 377"/>
                  <a:gd name="T107" fmla="*/ 73 h 335"/>
                  <a:gd name="T108" fmla="*/ 149 w 377"/>
                  <a:gd name="T109" fmla="*/ 75 h 335"/>
                  <a:gd name="T110" fmla="*/ 234 w 377"/>
                  <a:gd name="T111" fmla="*/ 127 h 335"/>
                  <a:gd name="T112" fmla="*/ 277 w 377"/>
                  <a:gd name="T113" fmla="*/ 110 h 335"/>
                  <a:gd name="T114" fmla="*/ 289 w 377"/>
                  <a:gd name="T115" fmla="*/ 20 h 335"/>
                  <a:gd name="T116" fmla="*/ 276 w 377"/>
                  <a:gd name="T117" fmla="*/ 17 h 335"/>
                  <a:gd name="T118" fmla="*/ 251 w 377"/>
                  <a:gd name="T119" fmla="*/ 23 h 335"/>
                  <a:gd name="T120" fmla="*/ 247 w 377"/>
                  <a:gd name="T121" fmla="*/ 10 h 335"/>
                  <a:gd name="T122" fmla="*/ 232 w 377"/>
                  <a:gd name="T123" fmla="*/ 8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7" h="335">
                    <a:moveTo>
                      <a:pt x="146" y="320"/>
                    </a:moveTo>
                    <a:cubicBezTo>
                      <a:pt x="146" y="335"/>
                      <a:pt x="146" y="335"/>
                      <a:pt x="146" y="335"/>
                    </a:cubicBezTo>
                    <a:cubicBezTo>
                      <a:pt x="146" y="334"/>
                      <a:pt x="146" y="334"/>
                      <a:pt x="147" y="333"/>
                    </a:cubicBezTo>
                    <a:cubicBezTo>
                      <a:pt x="146" y="333"/>
                      <a:pt x="146" y="333"/>
                      <a:pt x="146" y="333"/>
                    </a:cubicBezTo>
                    <a:cubicBezTo>
                      <a:pt x="147" y="333"/>
                      <a:pt x="148" y="332"/>
                      <a:pt x="147" y="331"/>
                    </a:cubicBezTo>
                    <a:cubicBezTo>
                      <a:pt x="147" y="331"/>
                      <a:pt x="146" y="331"/>
                      <a:pt x="146" y="330"/>
                    </a:cubicBezTo>
                    <a:cubicBezTo>
                      <a:pt x="147" y="330"/>
                      <a:pt x="147" y="330"/>
                      <a:pt x="147" y="330"/>
                    </a:cubicBezTo>
                    <a:cubicBezTo>
                      <a:pt x="147" y="330"/>
                      <a:pt x="147" y="330"/>
                      <a:pt x="147" y="330"/>
                    </a:cubicBezTo>
                    <a:cubicBezTo>
                      <a:pt x="147" y="328"/>
                      <a:pt x="147" y="326"/>
                      <a:pt x="147" y="324"/>
                    </a:cubicBezTo>
                    <a:cubicBezTo>
                      <a:pt x="147" y="323"/>
                      <a:pt x="148" y="322"/>
                      <a:pt x="147" y="321"/>
                    </a:cubicBezTo>
                    <a:cubicBezTo>
                      <a:pt x="147" y="320"/>
                      <a:pt x="146" y="320"/>
                      <a:pt x="146" y="320"/>
                    </a:cubicBezTo>
                    <a:moveTo>
                      <a:pt x="151" y="257"/>
                    </a:moveTo>
                    <a:cubicBezTo>
                      <a:pt x="146" y="257"/>
                      <a:pt x="146" y="257"/>
                      <a:pt x="146" y="257"/>
                    </a:cubicBezTo>
                    <a:cubicBezTo>
                      <a:pt x="146" y="304"/>
                      <a:pt x="146" y="304"/>
                      <a:pt x="146" y="304"/>
                    </a:cubicBezTo>
                    <a:cubicBezTo>
                      <a:pt x="146" y="304"/>
                      <a:pt x="146" y="303"/>
                      <a:pt x="146" y="302"/>
                    </a:cubicBezTo>
                    <a:cubicBezTo>
                      <a:pt x="147" y="302"/>
                      <a:pt x="147" y="302"/>
                      <a:pt x="147" y="302"/>
                    </a:cubicBezTo>
                    <a:cubicBezTo>
                      <a:pt x="147" y="301"/>
                      <a:pt x="147" y="300"/>
                      <a:pt x="148" y="300"/>
                    </a:cubicBezTo>
                    <a:cubicBezTo>
                      <a:pt x="148" y="300"/>
                      <a:pt x="148" y="300"/>
                      <a:pt x="148" y="300"/>
                    </a:cubicBezTo>
                    <a:cubicBezTo>
                      <a:pt x="149" y="300"/>
                      <a:pt x="149" y="299"/>
                      <a:pt x="149" y="299"/>
                    </a:cubicBezTo>
                    <a:cubicBezTo>
                      <a:pt x="149" y="299"/>
                      <a:pt x="149" y="299"/>
                      <a:pt x="150" y="299"/>
                    </a:cubicBezTo>
                    <a:cubicBezTo>
                      <a:pt x="151" y="296"/>
                      <a:pt x="154" y="294"/>
                      <a:pt x="156" y="292"/>
                    </a:cubicBezTo>
                    <a:cubicBezTo>
                      <a:pt x="160" y="289"/>
                      <a:pt x="164" y="286"/>
                      <a:pt x="167" y="282"/>
                    </a:cubicBezTo>
                    <a:cubicBezTo>
                      <a:pt x="168" y="281"/>
                      <a:pt x="169" y="279"/>
                      <a:pt x="170" y="278"/>
                    </a:cubicBezTo>
                    <a:cubicBezTo>
                      <a:pt x="170" y="276"/>
                      <a:pt x="171" y="275"/>
                      <a:pt x="172" y="274"/>
                    </a:cubicBezTo>
                    <a:cubicBezTo>
                      <a:pt x="172" y="273"/>
                      <a:pt x="172" y="273"/>
                      <a:pt x="172" y="273"/>
                    </a:cubicBezTo>
                    <a:cubicBezTo>
                      <a:pt x="173" y="272"/>
                      <a:pt x="174" y="269"/>
                      <a:pt x="175" y="267"/>
                    </a:cubicBezTo>
                    <a:cubicBezTo>
                      <a:pt x="175" y="267"/>
                      <a:pt x="175" y="267"/>
                      <a:pt x="175" y="267"/>
                    </a:cubicBezTo>
                    <a:cubicBezTo>
                      <a:pt x="175" y="267"/>
                      <a:pt x="175" y="267"/>
                      <a:pt x="175" y="267"/>
                    </a:cubicBezTo>
                    <a:cubicBezTo>
                      <a:pt x="175" y="265"/>
                      <a:pt x="175" y="265"/>
                      <a:pt x="175" y="263"/>
                    </a:cubicBezTo>
                    <a:cubicBezTo>
                      <a:pt x="175" y="263"/>
                      <a:pt x="175" y="263"/>
                      <a:pt x="175" y="263"/>
                    </a:cubicBezTo>
                    <a:cubicBezTo>
                      <a:pt x="174" y="263"/>
                      <a:pt x="174" y="263"/>
                      <a:pt x="174" y="263"/>
                    </a:cubicBezTo>
                    <a:cubicBezTo>
                      <a:pt x="173" y="264"/>
                      <a:pt x="172" y="264"/>
                      <a:pt x="171" y="264"/>
                    </a:cubicBezTo>
                    <a:cubicBezTo>
                      <a:pt x="170" y="264"/>
                      <a:pt x="170" y="265"/>
                      <a:pt x="169" y="265"/>
                    </a:cubicBezTo>
                    <a:cubicBezTo>
                      <a:pt x="169" y="265"/>
                      <a:pt x="169" y="265"/>
                      <a:pt x="168" y="265"/>
                    </a:cubicBezTo>
                    <a:cubicBezTo>
                      <a:pt x="168" y="265"/>
                      <a:pt x="168" y="265"/>
                      <a:pt x="167" y="265"/>
                    </a:cubicBezTo>
                    <a:cubicBezTo>
                      <a:pt x="167" y="265"/>
                      <a:pt x="167" y="265"/>
                      <a:pt x="167" y="265"/>
                    </a:cubicBezTo>
                    <a:cubicBezTo>
                      <a:pt x="166" y="265"/>
                      <a:pt x="166" y="265"/>
                      <a:pt x="165" y="265"/>
                    </a:cubicBezTo>
                    <a:cubicBezTo>
                      <a:pt x="164" y="265"/>
                      <a:pt x="164" y="266"/>
                      <a:pt x="163" y="266"/>
                    </a:cubicBezTo>
                    <a:cubicBezTo>
                      <a:pt x="163" y="266"/>
                      <a:pt x="163" y="266"/>
                      <a:pt x="163" y="266"/>
                    </a:cubicBezTo>
                    <a:cubicBezTo>
                      <a:pt x="163" y="266"/>
                      <a:pt x="162" y="266"/>
                      <a:pt x="162" y="266"/>
                    </a:cubicBezTo>
                    <a:cubicBezTo>
                      <a:pt x="162" y="266"/>
                      <a:pt x="161" y="266"/>
                      <a:pt x="161" y="266"/>
                    </a:cubicBezTo>
                    <a:cubicBezTo>
                      <a:pt x="161" y="266"/>
                      <a:pt x="161" y="266"/>
                      <a:pt x="161" y="266"/>
                    </a:cubicBezTo>
                    <a:cubicBezTo>
                      <a:pt x="160" y="266"/>
                      <a:pt x="159" y="267"/>
                      <a:pt x="158" y="267"/>
                    </a:cubicBezTo>
                    <a:cubicBezTo>
                      <a:pt x="156" y="267"/>
                      <a:pt x="155" y="265"/>
                      <a:pt x="154" y="264"/>
                    </a:cubicBezTo>
                    <a:cubicBezTo>
                      <a:pt x="154" y="264"/>
                      <a:pt x="154" y="264"/>
                      <a:pt x="154" y="264"/>
                    </a:cubicBezTo>
                    <a:cubicBezTo>
                      <a:pt x="154" y="264"/>
                      <a:pt x="154" y="264"/>
                      <a:pt x="154" y="264"/>
                    </a:cubicBezTo>
                    <a:cubicBezTo>
                      <a:pt x="153" y="264"/>
                      <a:pt x="153" y="264"/>
                      <a:pt x="153" y="264"/>
                    </a:cubicBezTo>
                    <a:cubicBezTo>
                      <a:pt x="153" y="264"/>
                      <a:pt x="153" y="264"/>
                      <a:pt x="153" y="264"/>
                    </a:cubicBezTo>
                    <a:cubicBezTo>
                      <a:pt x="154" y="263"/>
                      <a:pt x="154" y="263"/>
                      <a:pt x="155" y="263"/>
                    </a:cubicBezTo>
                    <a:cubicBezTo>
                      <a:pt x="155" y="262"/>
                      <a:pt x="154" y="261"/>
                      <a:pt x="153" y="261"/>
                    </a:cubicBezTo>
                    <a:cubicBezTo>
                      <a:pt x="153" y="261"/>
                      <a:pt x="153" y="261"/>
                      <a:pt x="153" y="261"/>
                    </a:cubicBezTo>
                    <a:cubicBezTo>
                      <a:pt x="152" y="259"/>
                      <a:pt x="152" y="258"/>
                      <a:pt x="151" y="257"/>
                    </a:cubicBezTo>
                    <a:moveTo>
                      <a:pt x="166" y="257"/>
                    </a:moveTo>
                    <a:cubicBezTo>
                      <a:pt x="154" y="257"/>
                      <a:pt x="154" y="257"/>
                      <a:pt x="154" y="257"/>
                    </a:cubicBezTo>
                    <a:cubicBezTo>
                      <a:pt x="154" y="258"/>
                      <a:pt x="154" y="258"/>
                      <a:pt x="154" y="259"/>
                    </a:cubicBezTo>
                    <a:cubicBezTo>
                      <a:pt x="155" y="259"/>
                      <a:pt x="155" y="260"/>
                      <a:pt x="155" y="261"/>
                    </a:cubicBezTo>
                    <a:cubicBezTo>
                      <a:pt x="155" y="261"/>
                      <a:pt x="155" y="261"/>
                      <a:pt x="155" y="261"/>
                    </a:cubicBezTo>
                    <a:cubicBezTo>
                      <a:pt x="156" y="261"/>
                      <a:pt x="156" y="261"/>
                      <a:pt x="157" y="261"/>
                    </a:cubicBezTo>
                    <a:cubicBezTo>
                      <a:pt x="157" y="261"/>
                      <a:pt x="157" y="260"/>
                      <a:pt x="158" y="260"/>
                    </a:cubicBezTo>
                    <a:cubicBezTo>
                      <a:pt x="158" y="260"/>
                      <a:pt x="158" y="261"/>
                      <a:pt x="158" y="261"/>
                    </a:cubicBezTo>
                    <a:cubicBezTo>
                      <a:pt x="159" y="260"/>
                      <a:pt x="160" y="259"/>
                      <a:pt x="161" y="259"/>
                    </a:cubicBezTo>
                    <a:cubicBezTo>
                      <a:pt x="162" y="259"/>
                      <a:pt x="162" y="259"/>
                      <a:pt x="163" y="259"/>
                    </a:cubicBezTo>
                    <a:cubicBezTo>
                      <a:pt x="163" y="259"/>
                      <a:pt x="164" y="258"/>
                      <a:pt x="164" y="258"/>
                    </a:cubicBezTo>
                    <a:cubicBezTo>
                      <a:pt x="165" y="258"/>
                      <a:pt x="165" y="259"/>
                      <a:pt x="165" y="259"/>
                    </a:cubicBezTo>
                    <a:cubicBezTo>
                      <a:pt x="165" y="258"/>
                      <a:pt x="165" y="258"/>
                      <a:pt x="166" y="257"/>
                    </a:cubicBezTo>
                    <a:moveTo>
                      <a:pt x="249" y="257"/>
                    </a:moveTo>
                    <a:cubicBezTo>
                      <a:pt x="235" y="257"/>
                      <a:pt x="235" y="257"/>
                      <a:pt x="235" y="257"/>
                    </a:cubicBezTo>
                    <a:cubicBezTo>
                      <a:pt x="235" y="259"/>
                      <a:pt x="236" y="260"/>
                      <a:pt x="236" y="261"/>
                    </a:cubicBezTo>
                    <a:cubicBezTo>
                      <a:pt x="236" y="262"/>
                      <a:pt x="238" y="263"/>
                      <a:pt x="238" y="264"/>
                    </a:cubicBezTo>
                    <a:cubicBezTo>
                      <a:pt x="240" y="267"/>
                      <a:pt x="240" y="272"/>
                      <a:pt x="242" y="273"/>
                    </a:cubicBezTo>
                    <a:cubicBezTo>
                      <a:pt x="242" y="273"/>
                      <a:pt x="243" y="273"/>
                      <a:pt x="243" y="273"/>
                    </a:cubicBezTo>
                    <a:cubicBezTo>
                      <a:pt x="244" y="273"/>
                      <a:pt x="244" y="272"/>
                      <a:pt x="244" y="271"/>
                    </a:cubicBezTo>
                    <a:cubicBezTo>
                      <a:pt x="245" y="270"/>
                      <a:pt x="247" y="270"/>
                      <a:pt x="247" y="270"/>
                    </a:cubicBezTo>
                    <a:cubicBezTo>
                      <a:pt x="247" y="270"/>
                      <a:pt x="246" y="270"/>
                      <a:pt x="246" y="269"/>
                    </a:cubicBezTo>
                    <a:cubicBezTo>
                      <a:pt x="247" y="269"/>
                      <a:pt x="247" y="268"/>
                      <a:pt x="248" y="267"/>
                    </a:cubicBezTo>
                    <a:cubicBezTo>
                      <a:pt x="248" y="267"/>
                      <a:pt x="248" y="267"/>
                      <a:pt x="249" y="267"/>
                    </a:cubicBezTo>
                    <a:cubicBezTo>
                      <a:pt x="249" y="265"/>
                      <a:pt x="248" y="265"/>
                      <a:pt x="248" y="263"/>
                    </a:cubicBezTo>
                    <a:cubicBezTo>
                      <a:pt x="249" y="262"/>
                      <a:pt x="250" y="260"/>
                      <a:pt x="250" y="259"/>
                    </a:cubicBezTo>
                    <a:cubicBezTo>
                      <a:pt x="249" y="259"/>
                      <a:pt x="249" y="259"/>
                      <a:pt x="249" y="259"/>
                    </a:cubicBezTo>
                    <a:cubicBezTo>
                      <a:pt x="249" y="259"/>
                      <a:pt x="249" y="259"/>
                      <a:pt x="249" y="258"/>
                    </a:cubicBezTo>
                    <a:cubicBezTo>
                      <a:pt x="249" y="258"/>
                      <a:pt x="249" y="258"/>
                      <a:pt x="249" y="257"/>
                    </a:cubicBezTo>
                    <a:moveTo>
                      <a:pt x="292" y="129"/>
                    </a:moveTo>
                    <a:cubicBezTo>
                      <a:pt x="292" y="130"/>
                      <a:pt x="292" y="130"/>
                      <a:pt x="292" y="130"/>
                    </a:cubicBezTo>
                    <a:cubicBezTo>
                      <a:pt x="292" y="130"/>
                      <a:pt x="292" y="130"/>
                      <a:pt x="292" y="129"/>
                    </a:cubicBezTo>
                    <a:cubicBezTo>
                      <a:pt x="292" y="129"/>
                      <a:pt x="292" y="129"/>
                      <a:pt x="292" y="129"/>
                    </a:cubicBezTo>
                    <a:moveTo>
                      <a:pt x="80" y="129"/>
                    </a:moveTo>
                    <a:cubicBezTo>
                      <a:pt x="70" y="129"/>
                      <a:pt x="70" y="129"/>
                      <a:pt x="70" y="129"/>
                    </a:cubicBezTo>
                    <a:cubicBezTo>
                      <a:pt x="70" y="129"/>
                      <a:pt x="70" y="129"/>
                      <a:pt x="70" y="129"/>
                    </a:cubicBezTo>
                    <a:cubicBezTo>
                      <a:pt x="71" y="129"/>
                      <a:pt x="71" y="130"/>
                      <a:pt x="72" y="130"/>
                    </a:cubicBezTo>
                    <a:cubicBezTo>
                      <a:pt x="72" y="130"/>
                      <a:pt x="72" y="130"/>
                      <a:pt x="72" y="130"/>
                    </a:cubicBezTo>
                    <a:cubicBezTo>
                      <a:pt x="72" y="131"/>
                      <a:pt x="72" y="131"/>
                      <a:pt x="71" y="132"/>
                    </a:cubicBezTo>
                    <a:cubicBezTo>
                      <a:pt x="71" y="132"/>
                      <a:pt x="71" y="132"/>
                      <a:pt x="71" y="132"/>
                    </a:cubicBezTo>
                    <a:cubicBezTo>
                      <a:pt x="71" y="132"/>
                      <a:pt x="71" y="132"/>
                      <a:pt x="72" y="132"/>
                    </a:cubicBezTo>
                    <a:cubicBezTo>
                      <a:pt x="72" y="132"/>
                      <a:pt x="71" y="132"/>
                      <a:pt x="71" y="132"/>
                    </a:cubicBezTo>
                    <a:cubicBezTo>
                      <a:pt x="72" y="133"/>
                      <a:pt x="72" y="133"/>
                      <a:pt x="72" y="134"/>
                    </a:cubicBezTo>
                    <a:cubicBezTo>
                      <a:pt x="73" y="134"/>
                      <a:pt x="74" y="134"/>
                      <a:pt x="75" y="134"/>
                    </a:cubicBezTo>
                    <a:cubicBezTo>
                      <a:pt x="74" y="133"/>
                      <a:pt x="76" y="132"/>
                      <a:pt x="76" y="132"/>
                    </a:cubicBezTo>
                    <a:cubicBezTo>
                      <a:pt x="76" y="132"/>
                      <a:pt x="77" y="132"/>
                      <a:pt x="77" y="132"/>
                    </a:cubicBezTo>
                    <a:cubicBezTo>
                      <a:pt x="77" y="132"/>
                      <a:pt x="77" y="132"/>
                      <a:pt x="77" y="132"/>
                    </a:cubicBezTo>
                    <a:cubicBezTo>
                      <a:pt x="78" y="132"/>
                      <a:pt x="78" y="132"/>
                      <a:pt x="78" y="132"/>
                    </a:cubicBezTo>
                    <a:cubicBezTo>
                      <a:pt x="78" y="132"/>
                      <a:pt x="78" y="132"/>
                      <a:pt x="79" y="132"/>
                    </a:cubicBezTo>
                    <a:cubicBezTo>
                      <a:pt x="79" y="131"/>
                      <a:pt x="80" y="130"/>
                      <a:pt x="80" y="129"/>
                    </a:cubicBezTo>
                    <a:moveTo>
                      <a:pt x="15" y="223"/>
                    </a:moveTo>
                    <a:cubicBezTo>
                      <a:pt x="15" y="223"/>
                      <a:pt x="15" y="223"/>
                      <a:pt x="15" y="223"/>
                    </a:cubicBezTo>
                    <a:cubicBezTo>
                      <a:pt x="16" y="223"/>
                      <a:pt x="16" y="223"/>
                      <a:pt x="16" y="223"/>
                    </a:cubicBezTo>
                    <a:cubicBezTo>
                      <a:pt x="16" y="223"/>
                      <a:pt x="15" y="223"/>
                      <a:pt x="15" y="223"/>
                    </a:cubicBezTo>
                    <a:moveTo>
                      <a:pt x="132" y="211"/>
                    </a:moveTo>
                    <a:cubicBezTo>
                      <a:pt x="132" y="211"/>
                      <a:pt x="132" y="210"/>
                      <a:pt x="132" y="209"/>
                    </a:cubicBezTo>
                    <a:cubicBezTo>
                      <a:pt x="133" y="209"/>
                      <a:pt x="132" y="210"/>
                      <a:pt x="132" y="211"/>
                    </a:cubicBezTo>
                    <a:moveTo>
                      <a:pt x="112" y="194"/>
                    </a:moveTo>
                    <a:cubicBezTo>
                      <a:pt x="111" y="193"/>
                      <a:pt x="112" y="193"/>
                      <a:pt x="113" y="193"/>
                    </a:cubicBezTo>
                    <a:cubicBezTo>
                      <a:pt x="113" y="193"/>
                      <a:pt x="113" y="193"/>
                      <a:pt x="113" y="193"/>
                    </a:cubicBezTo>
                    <a:cubicBezTo>
                      <a:pt x="113" y="193"/>
                      <a:pt x="113" y="193"/>
                      <a:pt x="113" y="194"/>
                    </a:cubicBezTo>
                    <a:cubicBezTo>
                      <a:pt x="112" y="194"/>
                      <a:pt x="112" y="194"/>
                      <a:pt x="112" y="194"/>
                    </a:cubicBezTo>
                    <a:cubicBezTo>
                      <a:pt x="112" y="193"/>
                      <a:pt x="113" y="194"/>
                      <a:pt x="112" y="193"/>
                    </a:cubicBezTo>
                    <a:cubicBezTo>
                      <a:pt x="112" y="193"/>
                      <a:pt x="112" y="193"/>
                      <a:pt x="112" y="193"/>
                    </a:cubicBezTo>
                    <a:cubicBezTo>
                      <a:pt x="112" y="193"/>
                      <a:pt x="112" y="194"/>
                      <a:pt x="112" y="194"/>
                    </a:cubicBezTo>
                    <a:moveTo>
                      <a:pt x="97" y="193"/>
                    </a:moveTo>
                    <a:cubicBezTo>
                      <a:pt x="96" y="192"/>
                      <a:pt x="96" y="192"/>
                      <a:pt x="96" y="191"/>
                    </a:cubicBezTo>
                    <a:cubicBezTo>
                      <a:pt x="96" y="191"/>
                      <a:pt x="96" y="191"/>
                      <a:pt x="96" y="191"/>
                    </a:cubicBezTo>
                    <a:cubicBezTo>
                      <a:pt x="96" y="192"/>
                      <a:pt x="97" y="192"/>
                      <a:pt x="97" y="193"/>
                    </a:cubicBezTo>
                    <a:moveTo>
                      <a:pt x="138" y="192"/>
                    </a:moveTo>
                    <a:cubicBezTo>
                      <a:pt x="138" y="192"/>
                      <a:pt x="139" y="191"/>
                      <a:pt x="139" y="191"/>
                    </a:cubicBezTo>
                    <a:cubicBezTo>
                      <a:pt x="140" y="192"/>
                      <a:pt x="138" y="193"/>
                      <a:pt x="138" y="193"/>
                    </a:cubicBezTo>
                    <a:cubicBezTo>
                      <a:pt x="138" y="193"/>
                      <a:pt x="137" y="193"/>
                      <a:pt x="137" y="192"/>
                    </a:cubicBezTo>
                    <a:cubicBezTo>
                      <a:pt x="137" y="192"/>
                      <a:pt x="138" y="192"/>
                      <a:pt x="138" y="192"/>
                    </a:cubicBezTo>
                    <a:moveTo>
                      <a:pt x="110" y="190"/>
                    </a:moveTo>
                    <a:cubicBezTo>
                      <a:pt x="110" y="190"/>
                      <a:pt x="110" y="190"/>
                      <a:pt x="110" y="190"/>
                    </a:cubicBezTo>
                    <a:cubicBezTo>
                      <a:pt x="110" y="191"/>
                      <a:pt x="110" y="191"/>
                      <a:pt x="110" y="191"/>
                    </a:cubicBezTo>
                    <a:cubicBezTo>
                      <a:pt x="109" y="191"/>
                      <a:pt x="109" y="191"/>
                      <a:pt x="109" y="191"/>
                    </a:cubicBezTo>
                    <a:cubicBezTo>
                      <a:pt x="109" y="191"/>
                      <a:pt x="109" y="191"/>
                      <a:pt x="109" y="190"/>
                    </a:cubicBezTo>
                    <a:cubicBezTo>
                      <a:pt x="109" y="190"/>
                      <a:pt x="109" y="190"/>
                      <a:pt x="110" y="190"/>
                    </a:cubicBezTo>
                    <a:cubicBezTo>
                      <a:pt x="110" y="190"/>
                      <a:pt x="110" y="190"/>
                      <a:pt x="110" y="190"/>
                    </a:cubicBezTo>
                    <a:moveTo>
                      <a:pt x="111" y="190"/>
                    </a:moveTo>
                    <a:cubicBezTo>
                      <a:pt x="111" y="190"/>
                      <a:pt x="111" y="190"/>
                      <a:pt x="111" y="190"/>
                    </a:cubicBezTo>
                    <a:cubicBezTo>
                      <a:pt x="111" y="189"/>
                      <a:pt x="111" y="190"/>
                      <a:pt x="111" y="189"/>
                    </a:cubicBezTo>
                    <a:cubicBezTo>
                      <a:pt x="112" y="190"/>
                      <a:pt x="111" y="190"/>
                      <a:pt x="111" y="190"/>
                    </a:cubicBezTo>
                    <a:moveTo>
                      <a:pt x="139" y="190"/>
                    </a:moveTo>
                    <a:cubicBezTo>
                      <a:pt x="139" y="190"/>
                      <a:pt x="138" y="190"/>
                      <a:pt x="138" y="189"/>
                    </a:cubicBezTo>
                    <a:cubicBezTo>
                      <a:pt x="138" y="189"/>
                      <a:pt x="138" y="189"/>
                      <a:pt x="138" y="189"/>
                    </a:cubicBezTo>
                    <a:cubicBezTo>
                      <a:pt x="139" y="189"/>
                      <a:pt x="139" y="189"/>
                      <a:pt x="139" y="190"/>
                    </a:cubicBezTo>
                    <a:cubicBezTo>
                      <a:pt x="139" y="190"/>
                      <a:pt x="139" y="190"/>
                      <a:pt x="140" y="190"/>
                    </a:cubicBezTo>
                    <a:cubicBezTo>
                      <a:pt x="140" y="190"/>
                      <a:pt x="140" y="190"/>
                      <a:pt x="140" y="190"/>
                    </a:cubicBezTo>
                    <a:cubicBezTo>
                      <a:pt x="140" y="190"/>
                      <a:pt x="139" y="190"/>
                      <a:pt x="139" y="190"/>
                    </a:cubicBezTo>
                    <a:moveTo>
                      <a:pt x="141" y="189"/>
                    </a:moveTo>
                    <a:cubicBezTo>
                      <a:pt x="140" y="188"/>
                      <a:pt x="139" y="188"/>
                      <a:pt x="139" y="188"/>
                    </a:cubicBezTo>
                    <a:cubicBezTo>
                      <a:pt x="139" y="188"/>
                      <a:pt x="139" y="188"/>
                      <a:pt x="139" y="188"/>
                    </a:cubicBezTo>
                    <a:cubicBezTo>
                      <a:pt x="139" y="188"/>
                      <a:pt x="139" y="188"/>
                      <a:pt x="140" y="188"/>
                    </a:cubicBezTo>
                    <a:cubicBezTo>
                      <a:pt x="140" y="188"/>
                      <a:pt x="140" y="188"/>
                      <a:pt x="140" y="188"/>
                    </a:cubicBezTo>
                    <a:cubicBezTo>
                      <a:pt x="140" y="188"/>
                      <a:pt x="140" y="188"/>
                      <a:pt x="140" y="188"/>
                    </a:cubicBezTo>
                    <a:cubicBezTo>
                      <a:pt x="140" y="188"/>
                      <a:pt x="141" y="189"/>
                      <a:pt x="141" y="189"/>
                    </a:cubicBezTo>
                    <a:moveTo>
                      <a:pt x="137" y="168"/>
                    </a:moveTo>
                    <a:cubicBezTo>
                      <a:pt x="137" y="168"/>
                      <a:pt x="138" y="168"/>
                      <a:pt x="139" y="167"/>
                    </a:cubicBezTo>
                    <a:cubicBezTo>
                      <a:pt x="139" y="168"/>
                      <a:pt x="138" y="168"/>
                      <a:pt x="138" y="169"/>
                    </a:cubicBezTo>
                    <a:cubicBezTo>
                      <a:pt x="138" y="169"/>
                      <a:pt x="137" y="169"/>
                      <a:pt x="137" y="169"/>
                    </a:cubicBezTo>
                    <a:cubicBezTo>
                      <a:pt x="137" y="169"/>
                      <a:pt x="137" y="168"/>
                      <a:pt x="137" y="168"/>
                    </a:cubicBezTo>
                    <a:cubicBezTo>
                      <a:pt x="137" y="168"/>
                      <a:pt x="137" y="168"/>
                      <a:pt x="137" y="168"/>
                    </a:cubicBezTo>
                    <a:cubicBezTo>
                      <a:pt x="137" y="168"/>
                      <a:pt x="137" y="168"/>
                      <a:pt x="137" y="168"/>
                    </a:cubicBezTo>
                    <a:moveTo>
                      <a:pt x="66" y="162"/>
                    </a:moveTo>
                    <a:cubicBezTo>
                      <a:pt x="66" y="162"/>
                      <a:pt x="65" y="161"/>
                      <a:pt x="65" y="161"/>
                    </a:cubicBezTo>
                    <a:cubicBezTo>
                      <a:pt x="65" y="161"/>
                      <a:pt x="65" y="161"/>
                      <a:pt x="65" y="161"/>
                    </a:cubicBezTo>
                    <a:cubicBezTo>
                      <a:pt x="66" y="161"/>
                      <a:pt x="66" y="161"/>
                      <a:pt x="66" y="162"/>
                    </a:cubicBezTo>
                    <a:moveTo>
                      <a:pt x="123" y="162"/>
                    </a:moveTo>
                    <a:cubicBezTo>
                      <a:pt x="123" y="162"/>
                      <a:pt x="124" y="161"/>
                      <a:pt x="124" y="160"/>
                    </a:cubicBezTo>
                    <a:cubicBezTo>
                      <a:pt x="125" y="160"/>
                      <a:pt x="127" y="160"/>
                      <a:pt x="126" y="158"/>
                    </a:cubicBezTo>
                    <a:cubicBezTo>
                      <a:pt x="127" y="158"/>
                      <a:pt x="126" y="160"/>
                      <a:pt x="127" y="160"/>
                    </a:cubicBezTo>
                    <a:cubicBezTo>
                      <a:pt x="127" y="160"/>
                      <a:pt x="127" y="160"/>
                      <a:pt x="126" y="161"/>
                    </a:cubicBezTo>
                    <a:cubicBezTo>
                      <a:pt x="126" y="161"/>
                      <a:pt x="126" y="161"/>
                      <a:pt x="126" y="161"/>
                    </a:cubicBezTo>
                    <a:cubicBezTo>
                      <a:pt x="126" y="161"/>
                      <a:pt x="126" y="161"/>
                      <a:pt x="126" y="160"/>
                    </a:cubicBezTo>
                    <a:cubicBezTo>
                      <a:pt x="126" y="160"/>
                      <a:pt x="126" y="160"/>
                      <a:pt x="125" y="160"/>
                    </a:cubicBezTo>
                    <a:cubicBezTo>
                      <a:pt x="125" y="160"/>
                      <a:pt x="125" y="160"/>
                      <a:pt x="125" y="160"/>
                    </a:cubicBezTo>
                    <a:cubicBezTo>
                      <a:pt x="124" y="160"/>
                      <a:pt x="124" y="162"/>
                      <a:pt x="123" y="162"/>
                    </a:cubicBezTo>
                    <a:moveTo>
                      <a:pt x="46" y="157"/>
                    </a:moveTo>
                    <a:cubicBezTo>
                      <a:pt x="46" y="157"/>
                      <a:pt x="46" y="157"/>
                      <a:pt x="45" y="157"/>
                    </a:cubicBezTo>
                    <a:cubicBezTo>
                      <a:pt x="45" y="157"/>
                      <a:pt x="46" y="157"/>
                      <a:pt x="46" y="157"/>
                    </a:cubicBezTo>
                    <a:cubicBezTo>
                      <a:pt x="46" y="157"/>
                      <a:pt x="46" y="157"/>
                      <a:pt x="46" y="157"/>
                    </a:cubicBezTo>
                    <a:cubicBezTo>
                      <a:pt x="46" y="157"/>
                      <a:pt x="46" y="157"/>
                      <a:pt x="46" y="157"/>
                    </a:cubicBezTo>
                    <a:moveTo>
                      <a:pt x="120" y="155"/>
                    </a:moveTo>
                    <a:cubicBezTo>
                      <a:pt x="120" y="154"/>
                      <a:pt x="120" y="154"/>
                      <a:pt x="120" y="153"/>
                    </a:cubicBezTo>
                    <a:cubicBezTo>
                      <a:pt x="120" y="156"/>
                      <a:pt x="123" y="155"/>
                      <a:pt x="125" y="157"/>
                    </a:cubicBezTo>
                    <a:cubicBezTo>
                      <a:pt x="125" y="157"/>
                      <a:pt x="125" y="157"/>
                      <a:pt x="125" y="157"/>
                    </a:cubicBezTo>
                    <a:cubicBezTo>
                      <a:pt x="124" y="157"/>
                      <a:pt x="122" y="156"/>
                      <a:pt x="121" y="155"/>
                    </a:cubicBezTo>
                    <a:cubicBezTo>
                      <a:pt x="121" y="155"/>
                      <a:pt x="121" y="155"/>
                      <a:pt x="121" y="155"/>
                    </a:cubicBezTo>
                    <a:cubicBezTo>
                      <a:pt x="121" y="155"/>
                      <a:pt x="121" y="155"/>
                      <a:pt x="121" y="156"/>
                    </a:cubicBezTo>
                    <a:cubicBezTo>
                      <a:pt x="120" y="155"/>
                      <a:pt x="118" y="155"/>
                      <a:pt x="117" y="154"/>
                    </a:cubicBezTo>
                    <a:cubicBezTo>
                      <a:pt x="117" y="154"/>
                      <a:pt x="117" y="154"/>
                      <a:pt x="117" y="154"/>
                    </a:cubicBezTo>
                    <a:cubicBezTo>
                      <a:pt x="118" y="154"/>
                      <a:pt x="119" y="154"/>
                      <a:pt x="120" y="155"/>
                    </a:cubicBezTo>
                    <a:moveTo>
                      <a:pt x="114" y="148"/>
                    </a:moveTo>
                    <a:cubicBezTo>
                      <a:pt x="114" y="148"/>
                      <a:pt x="114" y="148"/>
                      <a:pt x="115" y="148"/>
                    </a:cubicBezTo>
                    <a:cubicBezTo>
                      <a:pt x="114" y="149"/>
                      <a:pt x="114" y="150"/>
                      <a:pt x="115" y="151"/>
                    </a:cubicBezTo>
                    <a:cubicBezTo>
                      <a:pt x="114" y="151"/>
                      <a:pt x="114" y="150"/>
                      <a:pt x="114" y="150"/>
                    </a:cubicBezTo>
                    <a:cubicBezTo>
                      <a:pt x="114" y="150"/>
                      <a:pt x="114" y="150"/>
                      <a:pt x="114" y="150"/>
                    </a:cubicBezTo>
                    <a:cubicBezTo>
                      <a:pt x="114" y="150"/>
                      <a:pt x="114" y="149"/>
                      <a:pt x="114" y="149"/>
                    </a:cubicBezTo>
                    <a:cubicBezTo>
                      <a:pt x="114" y="149"/>
                      <a:pt x="114" y="148"/>
                      <a:pt x="113" y="148"/>
                    </a:cubicBezTo>
                    <a:cubicBezTo>
                      <a:pt x="113" y="148"/>
                      <a:pt x="113" y="148"/>
                      <a:pt x="114" y="148"/>
                    </a:cubicBezTo>
                    <a:cubicBezTo>
                      <a:pt x="114" y="148"/>
                      <a:pt x="114" y="148"/>
                      <a:pt x="114" y="148"/>
                    </a:cubicBezTo>
                    <a:cubicBezTo>
                      <a:pt x="114" y="148"/>
                      <a:pt x="114" y="148"/>
                      <a:pt x="114" y="148"/>
                    </a:cubicBezTo>
                    <a:moveTo>
                      <a:pt x="78" y="144"/>
                    </a:moveTo>
                    <a:cubicBezTo>
                      <a:pt x="77" y="144"/>
                      <a:pt x="77" y="144"/>
                      <a:pt x="77" y="144"/>
                    </a:cubicBezTo>
                    <a:cubicBezTo>
                      <a:pt x="78" y="143"/>
                      <a:pt x="78" y="143"/>
                      <a:pt x="78" y="143"/>
                    </a:cubicBezTo>
                    <a:cubicBezTo>
                      <a:pt x="78" y="143"/>
                      <a:pt x="78" y="143"/>
                      <a:pt x="79" y="143"/>
                    </a:cubicBezTo>
                    <a:cubicBezTo>
                      <a:pt x="79" y="143"/>
                      <a:pt x="79" y="143"/>
                      <a:pt x="79" y="143"/>
                    </a:cubicBezTo>
                    <a:cubicBezTo>
                      <a:pt x="79" y="144"/>
                      <a:pt x="78" y="144"/>
                      <a:pt x="78" y="144"/>
                    </a:cubicBezTo>
                    <a:moveTo>
                      <a:pt x="74" y="143"/>
                    </a:moveTo>
                    <a:cubicBezTo>
                      <a:pt x="73" y="143"/>
                      <a:pt x="73" y="143"/>
                      <a:pt x="73" y="143"/>
                    </a:cubicBezTo>
                    <a:cubicBezTo>
                      <a:pt x="73" y="142"/>
                      <a:pt x="73" y="142"/>
                      <a:pt x="73" y="142"/>
                    </a:cubicBezTo>
                    <a:cubicBezTo>
                      <a:pt x="73" y="142"/>
                      <a:pt x="73" y="142"/>
                      <a:pt x="73" y="142"/>
                    </a:cubicBezTo>
                    <a:cubicBezTo>
                      <a:pt x="74" y="142"/>
                      <a:pt x="73" y="142"/>
                      <a:pt x="74" y="142"/>
                    </a:cubicBezTo>
                    <a:cubicBezTo>
                      <a:pt x="74" y="142"/>
                      <a:pt x="74" y="142"/>
                      <a:pt x="75" y="142"/>
                    </a:cubicBezTo>
                    <a:cubicBezTo>
                      <a:pt x="75" y="142"/>
                      <a:pt x="75" y="142"/>
                      <a:pt x="75" y="142"/>
                    </a:cubicBezTo>
                    <a:cubicBezTo>
                      <a:pt x="75" y="142"/>
                      <a:pt x="75" y="143"/>
                      <a:pt x="75" y="143"/>
                    </a:cubicBezTo>
                    <a:cubicBezTo>
                      <a:pt x="75" y="143"/>
                      <a:pt x="75" y="143"/>
                      <a:pt x="74" y="143"/>
                    </a:cubicBezTo>
                    <a:cubicBezTo>
                      <a:pt x="74" y="143"/>
                      <a:pt x="74" y="143"/>
                      <a:pt x="74" y="143"/>
                    </a:cubicBezTo>
                    <a:cubicBezTo>
                      <a:pt x="74" y="143"/>
                      <a:pt x="74" y="143"/>
                      <a:pt x="74" y="143"/>
                    </a:cubicBezTo>
                    <a:moveTo>
                      <a:pt x="72" y="142"/>
                    </a:moveTo>
                    <a:cubicBezTo>
                      <a:pt x="72" y="142"/>
                      <a:pt x="72" y="142"/>
                      <a:pt x="72" y="141"/>
                    </a:cubicBezTo>
                    <a:cubicBezTo>
                      <a:pt x="73" y="141"/>
                      <a:pt x="73" y="141"/>
                      <a:pt x="73" y="141"/>
                    </a:cubicBezTo>
                    <a:cubicBezTo>
                      <a:pt x="72" y="142"/>
                      <a:pt x="72" y="142"/>
                      <a:pt x="72" y="142"/>
                    </a:cubicBezTo>
                    <a:moveTo>
                      <a:pt x="82" y="142"/>
                    </a:moveTo>
                    <a:cubicBezTo>
                      <a:pt x="81" y="142"/>
                      <a:pt x="81" y="141"/>
                      <a:pt x="81" y="140"/>
                    </a:cubicBezTo>
                    <a:cubicBezTo>
                      <a:pt x="82" y="141"/>
                      <a:pt x="82" y="141"/>
                      <a:pt x="82" y="142"/>
                    </a:cubicBezTo>
                    <a:moveTo>
                      <a:pt x="71" y="142"/>
                    </a:moveTo>
                    <a:cubicBezTo>
                      <a:pt x="71" y="142"/>
                      <a:pt x="70" y="141"/>
                      <a:pt x="70" y="141"/>
                    </a:cubicBezTo>
                    <a:cubicBezTo>
                      <a:pt x="70" y="140"/>
                      <a:pt x="70" y="140"/>
                      <a:pt x="71" y="140"/>
                    </a:cubicBezTo>
                    <a:cubicBezTo>
                      <a:pt x="71" y="140"/>
                      <a:pt x="71" y="140"/>
                      <a:pt x="72" y="140"/>
                    </a:cubicBezTo>
                    <a:cubicBezTo>
                      <a:pt x="72" y="141"/>
                      <a:pt x="72" y="141"/>
                      <a:pt x="72" y="142"/>
                    </a:cubicBezTo>
                    <a:cubicBezTo>
                      <a:pt x="72" y="142"/>
                      <a:pt x="72" y="142"/>
                      <a:pt x="71" y="142"/>
                    </a:cubicBezTo>
                    <a:moveTo>
                      <a:pt x="146" y="129"/>
                    </a:moveTo>
                    <a:cubicBezTo>
                      <a:pt x="91" y="129"/>
                      <a:pt x="91" y="129"/>
                      <a:pt x="91" y="129"/>
                    </a:cubicBezTo>
                    <a:cubicBezTo>
                      <a:pt x="90" y="129"/>
                      <a:pt x="90" y="130"/>
                      <a:pt x="90" y="131"/>
                    </a:cubicBezTo>
                    <a:cubicBezTo>
                      <a:pt x="90" y="131"/>
                      <a:pt x="90" y="131"/>
                      <a:pt x="90" y="131"/>
                    </a:cubicBezTo>
                    <a:cubicBezTo>
                      <a:pt x="90" y="131"/>
                      <a:pt x="90" y="131"/>
                      <a:pt x="90" y="131"/>
                    </a:cubicBezTo>
                    <a:cubicBezTo>
                      <a:pt x="90" y="131"/>
                      <a:pt x="90" y="131"/>
                      <a:pt x="90" y="131"/>
                    </a:cubicBezTo>
                    <a:cubicBezTo>
                      <a:pt x="90" y="132"/>
                      <a:pt x="91" y="132"/>
                      <a:pt x="91" y="132"/>
                    </a:cubicBezTo>
                    <a:cubicBezTo>
                      <a:pt x="91" y="134"/>
                      <a:pt x="91" y="135"/>
                      <a:pt x="91" y="136"/>
                    </a:cubicBezTo>
                    <a:cubicBezTo>
                      <a:pt x="90" y="136"/>
                      <a:pt x="90" y="135"/>
                      <a:pt x="90" y="135"/>
                    </a:cubicBezTo>
                    <a:cubicBezTo>
                      <a:pt x="90" y="137"/>
                      <a:pt x="88" y="135"/>
                      <a:pt x="88" y="137"/>
                    </a:cubicBezTo>
                    <a:cubicBezTo>
                      <a:pt x="88" y="137"/>
                      <a:pt x="88" y="137"/>
                      <a:pt x="88" y="137"/>
                    </a:cubicBezTo>
                    <a:cubicBezTo>
                      <a:pt x="88" y="137"/>
                      <a:pt x="88" y="137"/>
                      <a:pt x="88" y="137"/>
                    </a:cubicBezTo>
                    <a:cubicBezTo>
                      <a:pt x="89" y="137"/>
                      <a:pt x="89" y="137"/>
                      <a:pt x="89" y="137"/>
                    </a:cubicBezTo>
                    <a:cubicBezTo>
                      <a:pt x="89" y="137"/>
                      <a:pt x="89" y="137"/>
                      <a:pt x="89" y="137"/>
                    </a:cubicBezTo>
                    <a:cubicBezTo>
                      <a:pt x="88" y="137"/>
                      <a:pt x="88" y="138"/>
                      <a:pt x="87" y="138"/>
                    </a:cubicBezTo>
                    <a:cubicBezTo>
                      <a:pt x="87" y="138"/>
                      <a:pt x="87" y="138"/>
                      <a:pt x="87" y="138"/>
                    </a:cubicBezTo>
                    <a:cubicBezTo>
                      <a:pt x="87" y="138"/>
                      <a:pt x="87" y="138"/>
                      <a:pt x="87" y="137"/>
                    </a:cubicBezTo>
                    <a:cubicBezTo>
                      <a:pt x="87" y="138"/>
                      <a:pt x="86" y="138"/>
                      <a:pt x="86" y="138"/>
                    </a:cubicBezTo>
                    <a:cubicBezTo>
                      <a:pt x="85" y="138"/>
                      <a:pt x="85" y="137"/>
                      <a:pt x="85" y="137"/>
                    </a:cubicBezTo>
                    <a:cubicBezTo>
                      <a:pt x="85" y="137"/>
                      <a:pt x="85" y="136"/>
                      <a:pt x="85" y="136"/>
                    </a:cubicBezTo>
                    <a:cubicBezTo>
                      <a:pt x="85" y="136"/>
                      <a:pt x="84" y="136"/>
                      <a:pt x="84" y="136"/>
                    </a:cubicBezTo>
                    <a:cubicBezTo>
                      <a:pt x="82" y="136"/>
                      <a:pt x="80" y="137"/>
                      <a:pt x="79" y="138"/>
                    </a:cubicBezTo>
                    <a:cubicBezTo>
                      <a:pt x="79" y="138"/>
                      <a:pt x="79" y="138"/>
                      <a:pt x="79" y="138"/>
                    </a:cubicBezTo>
                    <a:cubicBezTo>
                      <a:pt x="79" y="138"/>
                      <a:pt x="78" y="138"/>
                      <a:pt x="78" y="139"/>
                    </a:cubicBezTo>
                    <a:cubicBezTo>
                      <a:pt x="78" y="139"/>
                      <a:pt x="78" y="139"/>
                      <a:pt x="77" y="139"/>
                    </a:cubicBezTo>
                    <a:cubicBezTo>
                      <a:pt x="77" y="139"/>
                      <a:pt x="77" y="139"/>
                      <a:pt x="77" y="139"/>
                    </a:cubicBezTo>
                    <a:cubicBezTo>
                      <a:pt x="77" y="140"/>
                      <a:pt x="76" y="140"/>
                      <a:pt x="76" y="141"/>
                    </a:cubicBezTo>
                    <a:cubicBezTo>
                      <a:pt x="76" y="141"/>
                      <a:pt x="76" y="141"/>
                      <a:pt x="76" y="141"/>
                    </a:cubicBezTo>
                    <a:cubicBezTo>
                      <a:pt x="76" y="141"/>
                      <a:pt x="76" y="141"/>
                      <a:pt x="76" y="141"/>
                    </a:cubicBezTo>
                    <a:cubicBezTo>
                      <a:pt x="76" y="141"/>
                      <a:pt x="76" y="141"/>
                      <a:pt x="76" y="141"/>
                    </a:cubicBezTo>
                    <a:cubicBezTo>
                      <a:pt x="75" y="141"/>
                      <a:pt x="75" y="141"/>
                      <a:pt x="75" y="141"/>
                    </a:cubicBezTo>
                    <a:cubicBezTo>
                      <a:pt x="75" y="141"/>
                      <a:pt x="75" y="142"/>
                      <a:pt x="75" y="142"/>
                    </a:cubicBezTo>
                    <a:cubicBezTo>
                      <a:pt x="75" y="142"/>
                      <a:pt x="75" y="142"/>
                      <a:pt x="75" y="142"/>
                    </a:cubicBezTo>
                    <a:cubicBezTo>
                      <a:pt x="75" y="141"/>
                      <a:pt x="74" y="141"/>
                      <a:pt x="73" y="140"/>
                    </a:cubicBezTo>
                    <a:cubicBezTo>
                      <a:pt x="73" y="140"/>
                      <a:pt x="73" y="139"/>
                      <a:pt x="73" y="139"/>
                    </a:cubicBezTo>
                    <a:cubicBezTo>
                      <a:pt x="73" y="139"/>
                      <a:pt x="72" y="138"/>
                      <a:pt x="72" y="138"/>
                    </a:cubicBezTo>
                    <a:cubicBezTo>
                      <a:pt x="72" y="138"/>
                      <a:pt x="71" y="138"/>
                      <a:pt x="71" y="139"/>
                    </a:cubicBezTo>
                    <a:cubicBezTo>
                      <a:pt x="71" y="138"/>
                      <a:pt x="72" y="138"/>
                      <a:pt x="72" y="138"/>
                    </a:cubicBezTo>
                    <a:cubicBezTo>
                      <a:pt x="71" y="138"/>
                      <a:pt x="69" y="139"/>
                      <a:pt x="69" y="140"/>
                    </a:cubicBezTo>
                    <a:cubicBezTo>
                      <a:pt x="69" y="140"/>
                      <a:pt x="68" y="140"/>
                      <a:pt x="68" y="140"/>
                    </a:cubicBezTo>
                    <a:cubicBezTo>
                      <a:pt x="68" y="140"/>
                      <a:pt x="68" y="140"/>
                      <a:pt x="68" y="140"/>
                    </a:cubicBezTo>
                    <a:cubicBezTo>
                      <a:pt x="68" y="140"/>
                      <a:pt x="68" y="140"/>
                      <a:pt x="68" y="140"/>
                    </a:cubicBezTo>
                    <a:cubicBezTo>
                      <a:pt x="67" y="140"/>
                      <a:pt x="67" y="139"/>
                      <a:pt x="67" y="139"/>
                    </a:cubicBezTo>
                    <a:cubicBezTo>
                      <a:pt x="68" y="139"/>
                      <a:pt x="68" y="139"/>
                      <a:pt x="68" y="138"/>
                    </a:cubicBezTo>
                    <a:cubicBezTo>
                      <a:pt x="68" y="138"/>
                      <a:pt x="68" y="138"/>
                      <a:pt x="68" y="138"/>
                    </a:cubicBezTo>
                    <a:cubicBezTo>
                      <a:pt x="68" y="138"/>
                      <a:pt x="68" y="139"/>
                      <a:pt x="67" y="139"/>
                    </a:cubicBezTo>
                    <a:cubicBezTo>
                      <a:pt x="67" y="138"/>
                      <a:pt x="67" y="138"/>
                      <a:pt x="66" y="138"/>
                    </a:cubicBezTo>
                    <a:cubicBezTo>
                      <a:pt x="66" y="139"/>
                      <a:pt x="66" y="139"/>
                      <a:pt x="66" y="139"/>
                    </a:cubicBezTo>
                    <a:cubicBezTo>
                      <a:pt x="66" y="138"/>
                      <a:pt x="65" y="138"/>
                      <a:pt x="65" y="138"/>
                    </a:cubicBezTo>
                    <a:cubicBezTo>
                      <a:pt x="65" y="138"/>
                      <a:pt x="66" y="137"/>
                      <a:pt x="65" y="137"/>
                    </a:cubicBezTo>
                    <a:cubicBezTo>
                      <a:pt x="64" y="137"/>
                      <a:pt x="65" y="136"/>
                      <a:pt x="64" y="136"/>
                    </a:cubicBezTo>
                    <a:cubicBezTo>
                      <a:pt x="64" y="135"/>
                      <a:pt x="64" y="135"/>
                      <a:pt x="64" y="134"/>
                    </a:cubicBezTo>
                    <a:cubicBezTo>
                      <a:pt x="65" y="134"/>
                      <a:pt x="65" y="133"/>
                      <a:pt x="66" y="133"/>
                    </a:cubicBezTo>
                    <a:cubicBezTo>
                      <a:pt x="66" y="133"/>
                      <a:pt x="66" y="133"/>
                      <a:pt x="66" y="133"/>
                    </a:cubicBezTo>
                    <a:cubicBezTo>
                      <a:pt x="66" y="133"/>
                      <a:pt x="66" y="132"/>
                      <a:pt x="66" y="132"/>
                    </a:cubicBezTo>
                    <a:cubicBezTo>
                      <a:pt x="66" y="132"/>
                      <a:pt x="66" y="132"/>
                      <a:pt x="66" y="132"/>
                    </a:cubicBezTo>
                    <a:cubicBezTo>
                      <a:pt x="66" y="132"/>
                      <a:pt x="66" y="132"/>
                      <a:pt x="66" y="132"/>
                    </a:cubicBezTo>
                    <a:cubicBezTo>
                      <a:pt x="67" y="132"/>
                      <a:pt x="67" y="132"/>
                      <a:pt x="67" y="132"/>
                    </a:cubicBezTo>
                    <a:cubicBezTo>
                      <a:pt x="67" y="132"/>
                      <a:pt x="67" y="132"/>
                      <a:pt x="67" y="132"/>
                    </a:cubicBezTo>
                    <a:cubicBezTo>
                      <a:pt x="67" y="132"/>
                      <a:pt x="67" y="132"/>
                      <a:pt x="67" y="132"/>
                    </a:cubicBezTo>
                    <a:cubicBezTo>
                      <a:pt x="67" y="131"/>
                      <a:pt x="68" y="131"/>
                      <a:pt x="68" y="131"/>
                    </a:cubicBezTo>
                    <a:cubicBezTo>
                      <a:pt x="67" y="131"/>
                      <a:pt x="65" y="131"/>
                      <a:pt x="66" y="129"/>
                    </a:cubicBezTo>
                    <a:cubicBezTo>
                      <a:pt x="66" y="129"/>
                      <a:pt x="65" y="129"/>
                      <a:pt x="65" y="129"/>
                    </a:cubicBezTo>
                    <a:cubicBezTo>
                      <a:pt x="64" y="129"/>
                      <a:pt x="64" y="129"/>
                      <a:pt x="64" y="129"/>
                    </a:cubicBezTo>
                    <a:cubicBezTo>
                      <a:pt x="64" y="130"/>
                      <a:pt x="64" y="130"/>
                      <a:pt x="64" y="131"/>
                    </a:cubicBezTo>
                    <a:cubicBezTo>
                      <a:pt x="63" y="131"/>
                      <a:pt x="63" y="131"/>
                      <a:pt x="63" y="131"/>
                    </a:cubicBezTo>
                    <a:cubicBezTo>
                      <a:pt x="63" y="130"/>
                      <a:pt x="64" y="130"/>
                      <a:pt x="63" y="130"/>
                    </a:cubicBezTo>
                    <a:cubicBezTo>
                      <a:pt x="63" y="130"/>
                      <a:pt x="63" y="130"/>
                      <a:pt x="63" y="130"/>
                    </a:cubicBezTo>
                    <a:cubicBezTo>
                      <a:pt x="63" y="130"/>
                      <a:pt x="63" y="131"/>
                      <a:pt x="63" y="131"/>
                    </a:cubicBezTo>
                    <a:cubicBezTo>
                      <a:pt x="61" y="131"/>
                      <a:pt x="61" y="131"/>
                      <a:pt x="61" y="131"/>
                    </a:cubicBezTo>
                    <a:cubicBezTo>
                      <a:pt x="61" y="131"/>
                      <a:pt x="62" y="131"/>
                      <a:pt x="62" y="132"/>
                    </a:cubicBezTo>
                    <a:cubicBezTo>
                      <a:pt x="61" y="132"/>
                      <a:pt x="61" y="132"/>
                      <a:pt x="61" y="132"/>
                    </a:cubicBezTo>
                    <a:cubicBezTo>
                      <a:pt x="61" y="132"/>
                      <a:pt x="62" y="133"/>
                      <a:pt x="62" y="133"/>
                    </a:cubicBezTo>
                    <a:cubicBezTo>
                      <a:pt x="61" y="133"/>
                      <a:pt x="61" y="134"/>
                      <a:pt x="61" y="134"/>
                    </a:cubicBezTo>
                    <a:cubicBezTo>
                      <a:pt x="61" y="134"/>
                      <a:pt x="61" y="134"/>
                      <a:pt x="62" y="134"/>
                    </a:cubicBezTo>
                    <a:cubicBezTo>
                      <a:pt x="62" y="134"/>
                      <a:pt x="62" y="134"/>
                      <a:pt x="62" y="135"/>
                    </a:cubicBezTo>
                    <a:cubicBezTo>
                      <a:pt x="62" y="136"/>
                      <a:pt x="63" y="137"/>
                      <a:pt x="63" y="138"/>
                    </a:cubicBezTo>
                    <a:cubicBezTo>
                      <a:pt x="62" y="138"/>
                      <a:pt x="62" y="138"/>
                      <a:pt x="62" y="138"/>
                    </a:cubicBezTo>
                    <a:cubicBezTo>
                      <a:pt x="63" y="138"/>
                      <a:pt x="63" y="139"/>
                      <a:pt x="63" y="140"/>
                    </a:cubicBezTo>
                    <a:cubicBezTo>
                      <a:pt x="64" y="140"/>
                      <a:pt x="64" y="141"/>
                      <a:pt x="65" y="141"/>
                    </a:cubicBezTo>
                    <a:cubicBezTo>
                      <a:pt x="65" y="141"/>
                      <a:pt x="64" y="140"/>
                      <a:pt x="63" y="140"/>
                    </a:cubicBezTo>
                    <a:cubicBezTo>
                      <a:pt x="63" y="140"/>
                      <a:pt x="63" y="140"/>
                      <a:pt x="62" y="141"/>
                    </a:cubicBezTo>
                    <a:cubicBezTo>
                      <a:pt x="62" y="141"/>
                      <a:pt x="63" y="142"/>
                      <a:pt x="62" y="142"/>
                    </a:cubicBezTo>
                    <a:cubicBezTo>
                      <a:pt x="62" y="142"/>
                      <a:pt x="62" y="141"/>
                      <a:pt x="61" y="141"/>
                    </a:cubicBezTo>
                    <a:cubicBezTo>
                      <a:pt x="61" y="141"/>
                      <a:pt x="61" y="141"/>
                      <a:pt x="61" y="141"/>
                    </a:cubicBezTo>
                    <a:cubicBezTo>
                      <a:pt x="61" y="141"/>
                      <a:pt x="62" y="142"/>
                      <a:pt x="61" y="142"/>
                    </a:cubicBezTo>
                    <a:cubicBezTo>
                      <a:pt x="61" y="142"/>
                      <a:pt x="61" y="141"/>
                      <a:pt x="61" y="141"/>
                    </a:cubicBezTo>
                    <a:cubicBezTo>
                      <a:pt x="60" y="141"/>
                      <a:pt x="59" y="141"/>
                      <a:pt x="59" y="141"/>
                    </a:cubicBezTo>
                    <a:cubicBezTo>
                      <a:pt x="59" y="142"/>
                      <a:pt x="59" y="142"/>
                      <a:pt x="59" y="142"/>
                    </a:cubicBezTo>
                    <a:cubicBezTo>
                      <a:pt x="59" y="142"/>
                      <a:pt x="60" y="142"/>
                      <a:pt x="60" y="143"/>
                    </a:cubicBezTo>
                    <a:cubicBezTo>
                      <a:pt x="59" y="142"/>
                      <a:pt x="59" y="142"/>
                      <a:pt x="58" y="142"/>
                    </a:cubicBezTo>
                    <a:cubicBezTo>
                      <a:pt x="56" y="142"/>
                      <a:pt x="55" y="143"/>
                      <a:pt x="53" y="143"/>
                    </a:cubicBezTo>
                    <a:cubicBezTo>
                      <a:pt x="53" y="144"/>
                      <a:pt x="53" y="146"/>
                      <a:pt x="52" y="147"/>
                    </a:cubicBezTo>
                    <a:cubicBezTo>
                      <a:pt x="52" y="147"/>
                      <a:pt x="53" y="147"/>
                      <a:pt x="53" y="148"/>
                    </a:cubicBezTo>
                    <a:cubicBezTo>
                      <a:pt x="53" y="148"/>
                      <a:pt x="53" y="148"/>
                      <a:pt x="53" y="148"/>
                    </a:cubicBezTo>
                    <a:cubicBezTo>
                      <a:pt x="52" y="148"/>
                      <a:pt x="52" y="148"/>
                      <a:pt x="53" y="149"/>
                    </a:cubicBezTo>
                    <a:cubicBezTo>
                      <a:pt x="52" y="149"/>
                      <a:pt x="52" y="148"/>
                      <a:pt x="51" y="148"/>
                    </a:cubicBezTo>
                    <a:cubicBezTo>
                      <a:pt x="51" y="148"/>
                      <a:pt x="51" y="148"/>
                      <a:pt x="51" y="148"/>
                    </a:cubicBezTo>
                    <a:cubicBezTo>
                      <a:pt x="51" y="148"/>
                      <a:pt x="51" y="148"/>
                      <a:pt x="51" y="148"/>
                    </a:cubicBezTo>
                    <a:cubicBezTo>
                      <a:pt x="51" y="148"/>
                      <a:pt x="52" y="149"/>
                      <a:pt x="52" y="149"/>
                    </a:cubicBezTo>
                    <a:cubicBezTo>
                      <a:pt x="53" y="150"/>
                      <a:pt x="53" y="152"/>
                      <a:pt x="52" y="152"/>
                    </a:cubicBezTo>
                    <a:cubicBezTo>
                      <a:pt x="51" y="152"/>
                      <a:pt x="52" y="152"/>
                      <a:pt x="52" y="153"/>
                    </a:cubicBezTo>
                    <a:cubicBezTo>
                      <a:pt x="51" y="153"/>
                      <a:pt x="51" y="153"/>
                      <a:pt x="51" y="153"/>
                    </a:cubicBezTo>
                    <a:cubicBezTo>
                      <a:pt x="51" y="153"/>
                      <a:pt x="51" y="153"/>
                      <a:pt x="51" y="153"/>
                    </a:cubicBezTo>
                    <a:cubicBezTo>
                      <a:pt x="51" y="154"/>
                      <a:pt x="51" y="154"/>
                      <a:pt x="50" y="154"/>
                    </a:cubicBezTo>
                    <a:cubicBezTo>
                      <a:pt x="50" y="154"/>
                      <a:pt x="50" y="154"/>
                      <a:pt x="50" y="154"/>
                    </a:cubicBezTo>
                    <a:cubicBezTo>
                      <a:pt x="50" y="154"/>
                      <a:pt x="51" y="154"/>
                      <a:pt x="51" y="154"/>
                    </a:cubicBezTo>
                    <a:cubicBezTo>
                      <a:pt x="51" y="154"/>
                      <a:pt x="51" y="154"/>
                      <a:pt x="51" y="154"/>
                    </a:cubicBezTo>
                    <a:cubicBezTo>
                      <a:pt x="51" y="154"/>
                      <a:pt x="51" y="154"/>
                      <a:pt x="51" y="154"/>
                    </a:cubicBezTo>
                    <a:cubicBezTo>
                      <a:pt x="52" y="154"/>
                      <a:pt x="52" y="154"/>
                      <a:pt x="52" y="154"/>
                    </a:cubicBezTo>
                    <a:cubicBezTo>
                      <a:pt x="52" y="154"/>
                      <a:pt x="52" y="154"/>
                      <a:pt x="52" y="154"/>
                    </a:cubicBezTo>
                    <a:cubicBezTo>
                      <a:pt x="52" y="155"/>
                      <a:pt x="52" y="155"/>
                      <a:pt x="52" y="155"/>
                    </a:cubicBezTo>
                    <a:cubicBezTo>
                      <a:pt x="51" y="156"/>
                      <a:pt x="50" y="156"/>
                      <a:pt x="50" y="157"/>
                    </a:cubicBezTo>
                    <a:cubicBezTo>
                      <a:pt x="49" y="157"/>
                      <a:pt x="48" y="156"/>
                      <a:pt x="47" y="156"/>
                    </a:cubicBezTo>
                    <a:cubicBezTo>
                      <a:pt x="46" y="156"/>
                      <a:pt x="45" y="157"/>
                      <a:pt x="44" y="157"/>
                    </a:cubicBezTo>
                    <a:cubicBezTo>
                      <a:pt x="44" y="157"/>
                      <a:pt x="44" y="157"/>
                      <a:pt x="44" y="157"/>
                    </a:cubicBezTo>
                    <a:cubicBezTo>
                      <a:pt x="44" y="157"/>
                      <a:pt x="43" y="157"/>
                      <a:pt x="43" y="157"/>
                    </a:cubicBezTo>
                    <a:cubicBezTo>
                      <a:pt x="43" y="157"/>
                      <a:pt x="42" y="157"/>
                      <a:pt x="42" y="157"/>
                    </a:cubicBezTo>
                    <a:cubicBezTo>
                      <a:pt x="41" y="157"/>
                      <a:pt x="41" y="157"/>
                      <a:pt x="41" y="157"/>
                    </a:cubicBezTo>
                    <a:cubicBezTo>
                      <a:pt x="41" y="158"/>
                      <a:pt x="40" y="158"/>
                      <a:pt x="40" y="159"/>
                    </a:cubicBezTo>
                    <a:cubicBezTo>
                      <a:pt x="40" y="158"/>
                      <a:pt x="39" y="158"/>
                      <a:pt x="39" y="158"/>
                    </a:cubicBezTo>
                    <a:cubicBezTo>
                      <a:pt x="38" y="158"/>
                      <a:pt x="37" y="159"/>
                      <a:pt x="37" y="160"/>
                    </a:cubicBezTo>
                    <a:cubicBezTo>
                      <a:pt x="36" y="159"/>
                      <a:pt x="36" y="159"/>
                      <a:pt x="36" y="159"/>
                    </a:cubicBezTo>
                    <a:cubicBezTo>
                      <a:pt x="36" y="159"/>
                      <a:pt x="36" y="159"/>
                      <a:pt x="35" y="159"/>
                    </a:cubicBezTo>
                    <a:cubicBezTo>
                      <a:pt x="36" y="159"/>
                      <a:pt x="37" y="158"/>
                      <a:pt x="37" y="158"/>
                    </a:cubicBezTo>
                    <a:cubicBezTo>
                      <a:pt x="37" y="157"/>
                      <a:pt x="37" y="157"/>
                      <a:pt x="36" y="157"/>
                    </a:cubicBezTo>
                    <a:cubicBezTo>
                      <a:pt x="36" y="158"/>
                      <a:pt x="33" y="157"/>
                      <a:pt x="33" y="159"/>
                    </a:cubicBezTo>
                    <a:cubicBezTo>
                      <a:pt x="33" y="159"/>
                      <a:pt x="33" y="159"/>
                      <a:pt x="33" y="159"/>
                    </a:cubicBezTo>
                    <a:cubicBezTo>
                      <a:pt x="33" y="159"/>
                      <a:pt x="33" y="159"/>
                      <a:pt x="33" y="159"/>
                    </a:cubicBezTo>
                    <a:cubicBezTo>
                      <a:pt x="33" y="159"/>
                      <a:pt x="33" y="159"/>
                      <a:pt x="34" y="159"/>
                    </a:cubicBezTo>
                    <a:cubicBezTo>
                      <a:pt x="34" y="159"/>
                      <a:pt x="34" y="159"/>
                      <a:pt x="34" y="159"/>
                    </a:cubicBezTo>
                    <a:cubicBezTo>
                      <a:pt x="34" y="159"/>
                      <a:pt x="34" y="159"/>
                      <a:pt x="34" y="159"/>
                    </a:cubicBezTo>
                    <a:cubicBezTo>
                      <a:pt x="33" y="160"/>
                      <a:pt x="33" y="160"/>
                      <a:pt x="33" y="160"/>
                    </a:cubicBezTo>
                    <a:cubicBezTo>
                      <a:pt x="33" y="160"/>
                      <a:pt x="33" y="160"/>
                      <a:pt x="33" y="160"/>
                    </a:cubicBezTo>
                    <a:cubicBezTo>
                      <a:pt x="34" y="160"/>
                      <a:pt x="34" y="160"/>
                      <a:pt x="34" y="160"/>
                    </a:cubicBezTo>
                    <a:cubicBezTo>
                      <a:pt x="34" y="160"/>
                      <a:pt x="34" y="160"/>
                      <a:pt x="35" y="160"/>
                    </a:cubicBezTo>
                    <a:cubicBezTo>
                      <a:pt x="35" y="160"/>
                      <a:pt x="35" y="161"/>
                      <a:pt x="36" y="161"/>
                    </a:cubicBezTo>
                    <a:cubicBezTo>
                      <a:pt x="36" y="161"/>
                      <a:pt x="37" y="161"/>
                      <a:pt x="37" y="161"/>
                    </a:cubicBezTo>
                    <a:cubicBezTo>
                      <a:pt x="37" y="161"/>
                      <a:pt x="37" y="161"/>
                      <a:pt x="37" y="161"/>
                    </a:cubicBezTo>
                    <a:cubicBezTo>
                      <a:pt x="37" y="161"/>
                      <a:pt x="37" y="161"/>
                      <a:pt x="38" y="161"/>
                    </a:cubicBezTo>
                    <a:cubicBezTo>
                      <a:pt x="38" y="161"/>
                      <a:pt x="38" y="161"/>
                      <a:pt x="38" y="161"/>
                    </a:cubicBezTo>
                    <a:cubicBezTo>
                      <a:pt x="38" y="161"/>
                      <a:pt x="38" y="161"/>
                      <a:pt x="38" y="161"/>
                    </a:cubicBezTo>
                    <a:cubicBezTo>
                      <a:pt x="38" y="161"/>
                      <a:pt x="38" y="161"/>
                      <a:pt x="38" y="161"/>
                    </a:cubicBezTo>
                    <a:cubicBezTo>
                      <a:pt x="38" y="162"/>
                      <a:pt x="38" y="162"/>
                      <a:pt x="38" y="162"/>
                    </a:cubicBezTo>
                    <a:cubicBezTo>
                      <a:pt x="38" y="162"/>
                      <a:pt x="38" y="162"/>
                      <a:pt x="38" y="162"/>
                    </a:cubicBezTo>
                    <a:cubicBezTo>
                      <a:pt x="38" y="162"/>
                      <a:pt x="39" y="162"/>
                      <a:pt x="39" y="162"/>
                    </a:cubicBezTo>
                    <a:cubicBezTo>
                      <a:pt x="39" y="162"/>
                      <a:pt x="39" y="162"/>
                      <a:pt x="39" y="162"/>
                    </a:cubicBezTo>
                    <a:cubicBezTo>
                      <a:pt x="40" y="162"/>
                      <a:pt x="40" y="162"/>
                      <a:pt x="40" y="162"/>
                    </a:cubicBezTo>
                    <a:cubicBezTo>
                      <a:pt x="39" y="162"/>
                      <a:pt x="39" y="162"/>
                      <a:pt x="39" y="162"/>
                    </a:cubicBezTo>
                    <a:cubicBezTo>
                      <a:pt x="39" y="163"/>
                      <a:pt x="39" y="163"/>
                      <a:pt x="39" y="164"/>
                    </a:cubicBezTo>
                    <a:cubicBezTo>
                      <a:pt x="40" y="164"/>
                      <a:pt x="40" y="165"/>
                      <a:pt x="41" y="165"/>
                    </a:cubicBezTo>
                    <a:cubicBezTo>
                      <a:pt x="41" y="166"/>
                      <a:pt x="41" y="166"/>
                      <a:pt x="41" y="167"/>
                    </a:cubicBezTo>
                    <a:cubicBezTo>
                      <a:pt x="42" y="167"/>
                      <a:pt x="42" y="168"/>
                      <a:pt x="43" y="169"/>
                    </a:cubicBezTo>
                    <a:cubicBezTo>
                      <a:pt x="42" y="169"/>
                      <a:pt x="42" y="168"/>
                      <a:pt x="41" y="168"/>
                    </a:cubicBezTo>
                    <a:cubicBezTo>
                      <a:pt x="41" y="170"/>
                      <a:pt x="42" y="174"/>
                      <a:pt x="39" y="175"/>
                    </a:cubicBezTo>
                    <a:cubicBezTo>
                      <a:pt x="38" y="175"/>
                      <a:pt x="38" y="174"/>
                      <a:pt x="37" y="174"/>
                    </a:cubicBezTo>
                    <a:cubicBezTo>
                      <a:pt x="37" y="174"/>
                      <a:pt x="37" y="174"/>
                      <a:pt x="36" y="174"/>
                    </a:cubicBezTo>
                    <a:cubicBezTo>
                      <a:pt x="36" y="174"/>
                      <a:pt x="36" y="174"/>
                      <a:pt x="36" y="174"/>
                    </a:cubicBezTo>
                    <a:cubicBezTo>
                      <a:pt x="35" y="174"/>
                      <a:pt x="34" y="174"/>
                      <a:pt x="33" y="174"/>
                    </a:cubicBezTo>
                    <a:cubicBezTo>
                      <a:pt x="32" y="174"/>
                      <a:pt x="31" y="174"/>
                      <a:pt x="30" y="173"/>
                    </a:cubicBezTo>
                    <a:cubicBezTo>
                      <a:pt x="30" y="173"/>
                      <a:pt x="29" y="174"/>
                      <a:pt x="29" y="174"/>
                    </a:cubicBezTo>
                    <a:cubicBezTo>
                      <a:pt x="28" y="174"/>
                      <a:pt x="27" y="174"/>
                      <a:pt x="27" y="174"/>
                    </a:cubicBezTo>
                    <a:cubicBezTo>
                      <a:pt x="27" y="174"/>
                      <a:pt x="27" y="174"/>
                      <a:pt x="27" y="174"/>
                    </a:cubicBezTo>
                    <a:cubicBezTo>
                      <a:pt x="27" y="174"/>
                      <a:pt x="27" y="173"/>
                      <a:pt x="26" y="173"/>
                    </a:cubicBezTo>
                    <a:cubicBezTo>
                      <a:pt x="26" y="173"/>
                      <a:pt x="26" y="173"/>
                      <a:pt x="26" y="173"/>
                    </a:cubicBezTo>
                    <a:cubicBezTo>
                      <a:pt x="25" y="173"/>
                      <a:pt x="25" y="174"/>
                      <a:pt x="24" y="174"/>
                    </a:cubicBezTo>
                    <a:cubicBezTo>
                      <a:pt x="24" y="174"/>
                      <a:pt x="25" y="174"/>
                      <a:pt x="24" y="175"/>
                    </a:cubicBezTo>
                    <a:cubicBezTo>
                      <a:pt x="23" y="175"/>
                      <a:pt x="22" y="174"/>
                      <a:pt x="22" y="176"/>
                    </a:cubicBezTo>
                    <a:cubicBezTo>
                      <a:pt x="22" y="176"/>
                      <a:pt x="23" y="176"/>
                      <a:pt x="23" y="177"/>
                    </a:cubicBezTo>
                    <a:cubicBezTo>
                      <a:pt x="23" y="177"/>
                      <a:pt x="23" y="177"/>
                      <a:pt x="23" y="177"/>
                    </a:cubicBezTo>
                    <a:cubicBezTo>
                      <a:pt x="23" y="178"/>
                      <a:pt x="23" y="181"/>
                      <a:pt x="23" y="183"/>
                    </a:cubicBezTo>
                    <a:cubicBezTo>
                      <a:pt x="23" y="185"/>
                      <a:pt x="21" y="187"/>
                      <a:pt x="21" y="189"/>
                    </a:cubicBezTo>
                    <a:cubicBezTo>
                      <a:pt x="21" y="189"/>
                      <a:pt x="21" y="189"/>
                      <a:pt x="21" y="189"/>
                    </a:cubicBezTo>
                    <a:cubicBezTo>
                      <a:pt x="22" y="189"/>
                      <a:pt x="22" y="189"/>
                      <a:pt x="22" y="189"/>
                    </a:cubicBezTo>
                    <a:cubicBezTo>
                      <a:pt x="22" y="188"/>
                      <a:pt x="22" y="188"/>
                      <a:pt x="22" y="188"/>
                    </a:cubicBezTo>
                    <a:cubicBezTo>
                      <a:pt x="22" y="188"/>
                      <a:pt x="22" y="188"/>
                      <a:pt x="22" y="188"/>
                    </a:cubicBezTo>
                    <a:cubicBezTo>
                      <a:pt x="22" y="189"/>
                      <a:pt x="21" y="189"/>
                      <a:pt x="22" y="190"/>
                    </a:cubicBezTo>
                    <a:cubicBezTo>
                      <a:pt x="22" y="190"/>
                      <a:pt x="22" y="190"/>
                      <a:pt x="22" y="190"/>
                    </a:cubicBezTo>
                    <a:cubicBezTo>
                      <a:pt x="22" y="190"/>
                      <a:pt x="22" y="190"/>
                      <a:pt x="22" y="190"/>
                    </a:cubicBezTo>
                    <a:cubicBezTo>
                      <a:pt x="22" y="190"/>
                      <a:pt x="22" y="189"/>
                      <a:pt x="23" y="189"/>
                    </a:cubicBezTo>
                    <a:cubicBezTo>
                      <a:pt x="23" y="189"/>
                      <a:pt x="23" y="189"/>
                      <a:pt x="23" y="190"/>
                    </a:cubicBezTo>
                    <a:cubicBezTo>
                      <a:pt x="23" y="191"/>
                      <a:pt x="23" y="192"/>
                      <a:pt x="22" y="194"/>
                    </a:cubicBezTo>
                    <a:cubicBezTo>
                      <a:pt x="23" y="194"/>
                      <a:pt x="23" y="194"/>
                      <a:pt x="23" y="194"/>
                    </a:cubicBezTo>
                    <a:cubicBezTo>
                      <a:pt x="24" y="194"/>
                      <a:pt x="24" y="194"/>
                      <a:pt x="25" y="194"/>
                    </a:cubicBezTo>
                    <a:cubicBezTo>
                      <a:pt x="25" y="194"/>
                      <a:pt x="26" y="193"/>
                      <a:pt x="26" y="193"/>
                    </a:cubicBezTo>
                    <a:cubicBezTo>
                      <a:pt x="27" y="193"/>
                      <a:pt x="28" y="194"/>
                      <a:pt x="28" y="195"/>
                    </a:cubicBezTo>
                    <a:cubicBezTo>
                      <a:pt x="29" y="196"/>
                      <a:pt x="30" y="197"/>
                      <a:pt x="30" y="197"/>
                    </a:cubicBezTo>
                    <a:cubicBezTo>
                      <a:pt x="31" y="197"/>
                      <a:pt x="31" y="197"/>
                      <a:pt x="32" y="196"/>
                    </a:cubicBezTo>
                    <a:cubicBezTo>
                      <a:pt x="33" y="196"/>
                      <a:pt x="33" y="196"/>
                      <a:pt x="33" y="196"/>
                    </a:cubicBezTo>
                    <a:cubicBezTo>
                      <a:pt x="33" y="195"/>
                      <a:pt x="34" y="195"/>
                      <a:pt x="35" y="195"/>
                    </a:cubicBezTo>
                    <a:cubicBezTo>
                      <a:pt x="35" y="195"/>
                      <a:pt x="35" y="195"/>
                      <a:pt x="35" y="195"/>
                    </a:cubicBezTo>
                    <a:cubicBezTo>
                      <a:pt x="36" y="195"/>
                      <a:pt x="36" y="195"/>
                      <a:pt x="36" y="195"/>
                    </a:cubicBezTo>
                    <a:cubicBezTo>
                      <a:pt x="36" y="195"/>
                      <a:pt x="37" y="195"/>
                      <a:pt x="37" y="195"/>
                    </a:cubicBezTo>
                    <a:cubicBezTo>
                      <a:pt x="37" y="195"/>
                      <a:pt x="37" y="195"/>
                      <a:pt x="37" y="195"/>
                    </a:cubicBezTo>
                    <a:cubicBezTo>
                      <a:pt x="38" y="195"/>
                      <a:pt x="38" y="195"/>
                      <a:pt x="38" y="195"/>
                    </a:cubicBezTo>
                    <a:cubicBezTo>
                      <a:pt x="38" y="195"/>
                      <a:pt x="38" y="195"/>
                      <a:pt x="38" y="194"/>
                    </a:cubicBezTo>
                    <a:cubicBezTo>
                      <a:pt x="39" y="195"/>
                      <a:pt x="39" y="195"/>
                      <a:pt x="39" y="195"/>
                    </a:cubicBezTo>
                    <a:cubicBezTo>
                      <a:pt x="39" y="194"/>
                      <a:pt x="40" y="194"/>
                      <a:pt x="40" y="193"/>
                    </a:cubicBezTo>
                    <a:cubicBezTo>
                      <a:pt x="41" y="193"/>
                      <a:pt x="41" y="193"/>
                      <a:pt x="42" y="193"/>
                    </a:cubicBezTo>
                    <a:cubicBezTo>
                      <a:pt x="42" y="193"/>
                      <a:pt x="42" y="193"/>
                      <a:pt x="42" y="193"/>
                    </a:cubicBezTo>
                    <a:cubicBezTo>
                      <a:pt x="42" y="191"/>
                      <a:pt x="43" y="191"/>
                      <a:pt x="43" y="190"/>
                    </a:cubicBezTo>
                    <a:cubicBezTo>
                      <a:pt x="44" y="190"/>
                      <a:pt x="44" y="189"/>
                      <a:pt x="45" y="189"/>
                    </a:cubicBezTo>
                    <a:cubicBezTo>
                      <a:pt x="44" y="188"/>
                      <a:pt x="43" y="187"/>
                      <a:pt x="43" y="187"/>
                    </a:cubicBezTo>
                    <a:cubicBezTo>
                      <a:pt x="44" y="185"/>
                      <a:pt x="45" y="183"/>
                      <a:pt x="46" y="183"/>
                    </a:cubicBezTo>
                    <a:cubicBezTo>
                      <a:pt x="46" y="183"/>
                      <a:pt x="46" y="182"/>
                      <a:pt x="46" y="182"/>
                    </a:cubicBezTo>
                    <a:cubicBezTo>
                      <a:pt x="49" y="181"/>
                      <a:pt x="51" y="181"/>
                      <a:pt x="51" y="178"/>
                    </a:cubicBezTo>
                    <a:cubicBezTo>
                      <a:pt x="51" y="176"/>
                      <a:pt x="51" y="175"/>
                      <a:pt x="53" y="174"/>
                    </a:cubicBezTo>
                    <a:cubicBezTo>
                      <a:pt x="53" y="174"/>
                      <a:pt x="54" y="174"/>
                      <a:pt x="54" y="175"/>
                    </a:cubicBezTo>
                    <a:cubicBezTo>
                      <a:pt x="55" y="175"/>
                      <a:pt x="55" y="174"/>
                      <a:pt x="55" y="174"/>
                    </a:cubicBezTo>
                    <a:cubicBezTo>
                      <a:pt x="56" y="175"/>
                      <a:pt x="57" y="176"/>
                      <a:pt x="58" y="176"/>
                    </a:cubicBezTo>
                    <a:cubicBezTo>
                      <a:pt x="58" y="176"/>
                      <a:pt x="59" y="176"/>
                      <a:pt x="59" y="176"/>
                    </a:cubicBezTo>
                    <a:cubicBezTo>
                      <a:pt x="59" y="174"/>
                      <a:pt x="60" y="173"/>
                      <a:pt x="62" y="173"/>
                    </a:cubicBezTo>
                    <a:cubicBezTo>
                      <a:pt x="63" y="172"/>
                      <a:pt x="63" y="171"/>
                      <a:pt x="64" y="171"/>
                    </a:cubicBezTo>
                    <a:cubicBezTo>
                      <a:pt x="65" y="171"/>
                      <a:pt x="66" y="172"/>
                      <a:pt x="67" y="172"/>
                    </a:cubicBezTo>
                    <a:cubicBezTo>
                      <a:pt x="68" y="174"/>
                      <a:pt x="69" y="176"/>
                      <a:pt x="70" y="177"/>
                    </a:cubicBezTo>
                    <a:cubicBezTo>
                      <a:pt x="71" y="177"/>
                      <a:pt x="71" y="177"/>
                      <a:pt x="71" y="177"/>
                    </a:cubicBezTo>
                    <a:cubicBezTo>
                      <a:pt x="72" y="179"/>
                      <a:pt x="74" y="180"/>
                      <a:pt x="75" y="181"/>
                    </a:cubicBezTo>
                    <a:cubicBezTo>
                      <a:pt x="75" y="181"/>
                      <a:pt x="75" y="181"/>
                      <a:pt x="76" y="181"/>
                    </a:cubicBezTo>
                    <a:cubicBezTo>
                      <a:pt x="76" y="181"/>
                      <a:pt x="76" y="181"/>
                      <a:pt x="76" y="181"/>
                    </a:cubicBezTo>
                    <a:cubicBezTo>
                      <a:pt x="76" y="181"/>
                      <a:pt x="76" y="181"/>
                      <a:pt x="76" y="181"/>
                    </a:cubicBezTo>
                    <a:cubicBezTo>
                      <a:pt x="77" y="181"/>
                      <a:pt x="77" y="181"/>
                      <a:pt x="77" y="181"/>
                    </a:cubicBezTo>
                    <a:cubicBezTo>
                      <a:pt x="77" y="183"/>
                      <a:pt x="80" y="182"/>
                      <a:pt x="79" y="184"/>
                    </a:cubicBezTo>
                    <a:cubicBezTo>
                      <a:pt x="80" y="184"/>
                      <a:pt x="81" y="185"/>
                      <a:pt x="81" y="185"/>
                    </a:cubicBezTo>
                    <a:cubicBezTo>
                      <a:pt x="81" y="185"/>
                      <a:pt x="82" y="185"/>
                      <a:pt x="82" y="185"/>
                    </a:cubicBezTo>
                    <a:cubicBezTo>
                      <a:pt x="82" y="187"/>
                      <a:pt x="83" y="187"/>
                      <a:pt x="83" y="189"/>
                    </a:cubicBezTo>
                    <a:cubicBezTo>
                      <a:pt x="82" y="189"/>
                      <a:pt x="82" y="191"/>
                      <a:pt x="81" y="191"/>
                    </a:cubicBezTo>
                    <a:cubicBezTo>
                      <a:pt x="82" y="191"/>
                      <a:pt x="82" y="192"/>
                      <a:pt x="82" y="192"/>
                    </a:cubicBezTo>
                    <a:cubicBezTo>
                      <a:pt x="82" y="192"/>
                      <a:pt x="83" y="192"/>
                      <a:pt x="83" y="192"/>
                    </a:cubicBezTo>
                    <a:cubicBezTo>
                      <a:pt x="84" y="191"/>
                      <a:pt x="84" y="189"/>
                      <a:pt x="85" y="188"/>
                    </a:cubicBezTo>
                    <a:cubicBezTo>
                      <a:pt x="85" y="187"/>
                      <a:pt x="84" y="186"/>
                      <a:pt x="83" y="186"/>
                    </a:cubicBezTo>
                    <a:cubicBezTo>
                      <a:pt x="84" y="185"/>
                      <a:pt x="84" y="184"/>
                      <a:pt x="85" y="183"/>
                    </a:cubicBezTo>
                    <a:cubicBezTo>
                      <a:pt x="85" y="184"/>
                      <a:pt x="86" y="184"/>
                      <a:pt x="86" y="184"/>
                    </a:cubicBezTo>
                    <a:cubicBezTo>
                      <a:pt x="86" y="184"/>
                      <a:pt x="86" y="184"/>
                      <a:pt x="86" y="184"/>
                    </a:cubicBezTo>
                    <a:cubicBezTo>
                      <a:pt x="87" y="184"/>
                      <a:pt x="87" y="185"/>
                      <a:pt x="88" y="185"/>
                    </a:cubicBezTo>
                    <a:cubicBezTo>
                      <a:pt x="88" y="185"/>
                      <a:pt x="88" y="185"/>
                      <a:pt x="88" y="185"/>
                    </a:cubicBezTo>
                    <a:cubicBezTo>
                      <a:pt x="87" y="185"/>
                      <a:pt x="88" y="185"/>
                      <a:pt x="88" y="184"/>
                    </a:cubicBezTo>
                    <a:cubicBezTo>
                      <a:pt x="86" y="182"/>
                      <a:pt x="84" y="181"/>
                      <a:pt x="82" y="180"/>
                    </a:cubicBezTo>
                    <a:cubicBezTo>
                      <a:pt x="81" y="180"/>
                      <a:pt x="82" y="180"/>
                      <a:pt x="82" y="179"/>
                    </a:cubicBezTo>
                    <a:cubicBezTo>
                      <a:pt x="82" y="179"/>
                      <a:pt x="82" y="179"/>
                      <a:pt x="81" y="179"/>
                    </a:cubicBezTo>
                    <a:cubicBezTo>
                      <a:pt x="81" y="179"/>
                      <a:pt x="81" y="179"/>
                      <a:pt x="81" y="179"/>
                    </a:cubicBezTo>
                    <a:cubicBezTo>
                      <a:pt x="80" y="179"/>
                      <a:pt x="80" y="179"/>
                      <a:pt x="80" y="179"/>
                    </a:cubicBezTo>
                    <a:cubicBezTo>
                      <a:pt x="80" y="179"/>
                      <a:pt x="80" y="179"/>
                      <a:pt x="80" y="179"/>
                    </a:cubicBezTo>
                    <a:cubicBezTo>
                      <a:pt x="77" y="178"/>
                      <a:pt x="77" y="175"/>
                      <a:pt x="74" y="173"/>
                    </a:cubicBezTo>
                    <a:cubicBezTo>
                      <a:pt x="73" y="172"/>
                      <a:pt x="72" y="172"/>
                      <a:pt x="72" y="170"/>
                    </a:cubicBezTo>
                    <a:cubicBezTo>
                      <a:pt x="73" y="169"/>
                      <a:pt x="73" y="169"/>
                      <a:pt x="73" y="169"/>
                    </a:cubicBezTo>
                    <a:cubicBezTo>
                      <a:pt x="72" y="169"/>
                      <a:pt x="72" y="169"/>
                      <a:pt x="72" y="168"/>
                    </a:cubicBezTo>
                    <a:cubicBezTo>
                      <a:pt x="73" y="168"/>
                      <a:pt x="74" y="167"/>
                      <a:pt x="75" y="167"/>
                    </a:cubicBezTo>
                    <a:cubicBezTo>
                      <a:pt x="75" y="167"/>
                      <a:pt x="76" y="167"/>
                      <a:pt x="76" y="168"/>
                    </a:cubicBezTo>
                    <a:cubicBezTo>
                      <a:pt x="75" y="168"/>
                      <a:pt x="76" y="170"/>
                      <a:pt x="76" y="170"/>
                    </a:cubicBezTo>
                    <a:cubicBezTo>
                      <a:pt x="77" y="170"/>
                      <a:pt x="77" y="168"/>
                      <a:pt x="78" y="168"/>
                    </a:cubicBezTo>
                    <a:cubicBezTo>
                      <a:pt x="78" y="168"/>
                      <a:pt x="78" y="168"/>
                      <a:pt x="78" y="168"/>
                    </a:cubicBezTo>
                    <a:cubicBezTo>
                      <a:pt x="79" y="169"/>
                      <a:pt x="79" y="171"/>
                      <a:pt x="80" y="172"/>
                    </a:cubicBezTo>
                    <a:cubicBezTo>
                      <a:pt x="80" y="172"/>
                      <a:pt x="80" y="172"/>
                      <a:pt x="80" y="172"/>
                    </a:cubicBezTo>
                    <a:cubicBezTo>
                      <a:pt x="80" y="172"/>
                      <a:pt x="79" y="172"/>
                      <a:pt x="80" y="173"/>
                    </a:cubicBezTo>
                    <a:cubicBezTo>
                      <a:pt x="81" y="173"/>
                      <a:pt x="81" y="174"/>
                      <a:pt x="82" y="174"/>
                    </a:cubicBezTo>
                    <a:cubicBezTo>
                      <a:pt x="82" y="174"/>
                      <a:pt x="83" y="174"/>
                      <a:pt x="83" y="174"/>
                    </a:cubicBezTo>
                    <a:cubicBezTo>
                      <a:pt x="84" y="174"/>
                      <a:pt x="85" y="175"/>
                      <a:pt x="85" y="176"/>
                    </a:cubicBezTo>
                    <a:cubicBezTo>
                      <a:pt x="85" y="176"/>
                      <a:pt x="85" y="176"/>
                      <a:pt x="85" y="176"/>
                    </a:cubicBezTo>
                    <a:cubicBezTo>
                      <a:pt x="85" y="176"/>
                      <a:pt x="85" y="176"/>
                      <a:pt x="85" y="176"/>
                    </a:cubicBezTo>
                    <a:cubicBezTo>
                      <a:pt x="85" y="176"/>
                      <a:pt x="85" y="176"/>
                      <a:pt x="85" y="176"/>
                    </a:cubicBezTo>
                    <a:cubicBezTo>
                      <a:pt x="85" y="176"/>
                      <a:pt x="85" y="176"/>
                      <a:pt x="85" y="176"/>
                    </a:cubicBezTo>
                    <a:cubicBezTo>
                      <a:pt x="85" y="176"/>
                      <a:pt x="86" y="176"/>
                      <a:pt x="87" y="176"/>
                    </a:cubicBezTo>
                    <a:cubicBezTo>
                      <a:pt x="87" y="176"/>
                      <a:pt x="87" y="176"/>
                      <a:pt x="87" y="176"/>
                    </a:cubicBezTo>
                    <a:cubicBezTo>
                      <a:pt x="88" y="177"/>
                      <a:pt x="89" y="179"/>
                      <a:pt x="90" y="180"/>
                    </a:cubicBezTo>
                    <a:cubicBezTo>
                      <a:pt x="90" y="181"/>
                      <a:pt x="90" y="183"/>
                      <a:pt x="90" y="184"/>
                    </a:cubicBezTo>
                    <a:cubicBezTo>
                      <a:pt x="90" y="184"/>
                      <a:pt x="90" y="184"/>
                      <a:pt x="91" y="184"/>
                    </a:cubicBezTo>
                    <a:cubicBezTo>
                      <a:pt x="91" y="184"/>
                      <a:pt x="91" y="184"/>
                      <a:pt x="91" y="184"/>
                    </a:cubicBezTo>
                    <a:cubicBezTo>
                      <a:pt x="92" y="187"/>
                      <a:pt x="94" y="188"/>
                      <a:pt x="95" y="190"/>
                    </a:cubicBezTo>
                    <a:cubicBezTo>
                      <a:pt x="95" y="190"/>
                      <a:pt x="96" y="190"/>
                      <a:pt x="96" y="190"/>
                    </a:cubicBezTo>
                    <a:cubicBezTo>
                      <a:pt x="98" y="190"/>
                      <a:pt x="99" y="190"/>
                      <a:pt x="99" y="191"/>
                    </a:cubicBezTo>
                    <a:cubicBezTo>
                      <a:pt x="99" y="191"/>
                      <a:pt x="99" y="191"/>
                      <a:pt x="99" y="191"/>
                    </a:cubicBezTo>
                    <a:cubicBezTo>
                      <a:pt x="98" y="191"/>
                      <a:pt x="97" y="191"/>
                      <a:pt x="97" y="190"/>
                    </a:cubicBezTo>
                    <a:cubicBezTo>
                      <a:pt x="96" y="191"/>
                      <a:pt x="95" y="190"/>
                      <a:pt x="95" y="192"/>
                    </a:cubicBezTo>
                    <a:cubicBezTo>
                      <a:pt x="95" y="192"/>
                      <a:pt x="96" y="192"/>
                      <a:pt x="97" y="193"/>
                    </a:cubicBezTo>
                    <a:cubicBezTo>
                      <a:pt x="96" y="194"/>
                      <a:pt x="97" y="195"/>
                      <a:pt x="97" y="195"/>
                    </a:cubicBezTo>
                    <a:cubicBezTo>
                      <a:pt x="97" y="194"/>
                      <a:pt x="97" y="194"/>
                      <a:pt x="97" y="194"/>
                    </a:cubicBezTo>
                    <a:cubicBezTo>
                      <a:pt x="98" y="195"/>
                      <a:pt x="99" y="196"/>
                      <a:pt x="99" y="196"/>
                    </a:cubicBezTo>
                    <a:cubicBezTo>
                      <a:pt x="99" y="196"/>
                      <a:pt x="99" y="196"/>
                      <a:pt x="99" y="195"/>
                    </a:cubicBezTo>
                    <a:cubicBezTo>
                      <a:pt x="99" y="195"/>
                      <a:pt x="99" y="195"/>
                      <a:pt x="99" y="195"/>
                    </a:cubicBezTo>
                    <a:cubicBezTo>
                      <a:pt x="99" y="195"/>
                      <a:pt x="99" y="195"/>
                      <a:pt x="99" y="195"/>
                    </a:cubicBezTo>
                    <a:cubicBezTo>
                      <a:pt x="99" y="195"/>
                      <a:pt x="99" y="195"/>
                      <a:pt x="99" y="195"/>
                    </a:cubicBezTo>
                    <a:cubicBezTo>
                      <a:pt x="100" y="195"/>
                      <a:pt x="100" y="195"/>
                      <a:pt x="100" y="195"/>
                    </a:cubicBezTo>
                    <a:cubicBezTo>
                      <a:pt x="100" y="194"/>
                      <a:pt x="99" y="194"/>
                      <a:pt x="99" y="193"/>
                    </a:cubicBezTo>
                    <a:cubicBezTo>
                      <a:pt x="100" y="193"/>
                      <a:pt x="100" y="193"/>
                      <a:pt x="101" y="193"/>
                    </a:cubicBezTo>
                    <a:cubicBezTo>
                      <a:pt x="101" y="193"/>
                      <a:pt x="100" y="192"/>
                      <a:pt x="99" y="192"/>
                    </a:cubicBezTo>
                    <a:cubicBezTo>
                      <a:pt x="100" y="192"/>
                      <a:pt x="100" y="192"/>
                      <a:pt x="100" y="192"/>
                    </a:cubicBezTo>
                    <a:cubicBezTo>
                      <a:pt x="101" y="192"/>
                      <a:pt x="101" y="192"/>
                      <a:pt x="102" y="192"/>
                    </a:cubicBezTo>
                    <a:cubicBezTo>
                      <a:pt x="102" y="190"/>
                      <a:pt x="100" y="189"/>
                      <a:pt x="98" y="189"/>
                    </a:cubicBezTo>
                    <a:cubicBezTo>
                      <a:pt x="99" y="188"/>
                      <a:pt x="99" y="188"/>
                      <a:pt x="99" y="188"/>
                    </a:cubicBezTo>
                    <a:cubicBezTo>
                      <a:pt x="99" y="188"/>
                      <a:pt x="99" y="188"/>
                      <a:pt x="99" y="188"/>
                    </a:cubicBezTo>
                    <a:cubicBezTo>
                      <a:pt x="99" y="187"/>
                      <a:pt x="99" y="187"/>
                      <a:pt x="99" y="187"/>
                    </a:cubicBezTo>
                    <a:cubicBezTo>
                      <a:pt x="99" y="187"/>
                      <a:pt x="99" y="187"/>
                      <a:pt x="99" y="187"/>
                    </a:cubicBezTo>
                    <a:cubicBezTo>
                      <a:pt x="99" y="187"/>
                      <a:pt x="99" y="187"/>
                      <a:pt x="99" y="187"/>
                    </a:cubicBezTo>
                    <a:cubicBezTo>
                      <a:pt x="99" y="187"/>
                      <a:pt x="99" y="187"/>
                      <a:pt x="99" y="187"/>
                    </a:cubicBezTo>
                    <a:cubicBezTo>
                      <a:pt x="99" y="188"/>
                      <a:pt x="99" y="188"/>
                      <a:pt x="100" y="188"/>
                    </a:cubicBezTo>
                    <a:cubicBezTo>
                      <a:pt x="100" y="188"/>
                      <a:pt x="100" y="188"/>
                      <a:pt x="100" y="188"/>
                    </a:cubicBezTo>
                    <a:cubicBezTo>
                      <a:pt x="100" y="187"/>
                      <a:pt x="98" y="186"/>
                      <a:pt x="98" y="185"/>
                    </a:cubicBezTo>
                    <a:cubicBezTo>
                      <a:pt x="98" y="184"/>
                      <a:pt x="98" y="183"/>
                      <a:pt x="99" y="183"/>
                    </a:cubicBezTo>
                    <a:cubicBezTo>
                      <a:pt x="99" y="183"/>
                      <a:pt x="99" y="183"/>
                      <a:pt x="99" y="183"/>
                    </a:cubicBezTo>
                    <a:cubicBezTo>
                      <a:pt x="99" y="183"/>
                      <a:pt x="99" y="183"/>
                      <a:pt x="99" y="184"/>
                    </a:cubicBezTo>
                    <a:cubicBezTo>
                      <a:pt x="100" y="184"/>
                      <a:pt x="99" y="185"/>
                      <a:pt x="100" y="185"/>
                    </a:cubicBezTo>
                    <a:cubicBezTo>
                      <a:pt x="100" y="185"/>
                      <a:pt x="100" y="185"/>
                      <a:pt x="100" y="185"/>
                    </a:cubicBezTo>
                    <a:cubicBezTo>
                      <a:pt x="100" y="185"/>
                      <a:pt x="100" y="185"/>
                      <a:pt x="100" y="184"/>
                    </a:cubicBezTo>
                    <a:cubicBezTo>
                      <a:pt x="101" y="184"/>
                      <a:pt x="101" y="185"/>
                      <a:pt x="101" y="185"/>
                    </a:cubicBezTo>
                    <a:cubicBezTo>
                      <a:pt x="101" y="185"/>
                      <a:pt x="101" y="185"/>
                      <a:pt x="101" y="185"/>
                    </a:cubicBezTo>
                    <a:cubicBezTo>
                      <a:pt x="102" y="184"/>
                      <a:pt x="101" y="184"/>
                      <a:pt x="101" y="184"/>
                    </a:cubicBezTo>
                    <a:cubicBezTo>
                      <a:pt x="101" y="184"/>
                      <a:pt x="101" y="184"/>
                      <a:pt x="101" y="184"/>
                    </a:cubicBezTo>
                    <a:cubicBezTo>
                      <a:pt x="101" y="184"/>
                      <a:pt x="102" y="184"/>
                      <a:pt x="102" y="184"/>
                    </a:cubicBezTo>
                    <a:cubicBezTo>
                      <a:pt x="102" y="184"/>
                      <a:pt x="102" y="184"/>
                      <a:pt x="102" y="184"/>
                    </a:cubicBezTo>
                    <a:cubicBezTo>
                      <a:pt x="102" y="184"/>
                      <a:pt x="102" y="184"/>
                      <a:pt x="102" y="184"/>
                    </a:cubicBezTo>
                    <a:cubicBezTo>
                      <a:pt x="102" y="183"/>
                      <a:pt x="101" y="184"/>
                      <a:pt x="101" y="183"/>
                    </a:cubicBezTo>
                    <a:cubicBezTo>
                      <a:pt x="102" y="183"/>
                      <a:pt x="102" y="182"/>
                      <a:pt x="102" y="182"/>
                    </a:cubicBezTo>
                    <a:cubicBezTo>
                      <a:pt x="103" y="182"/>
                      <a:pt x="103" y="182"/>
                      <a:pt x="103" y="182"/>
                    </a:cubicBezTo>
                    <a:cubicBezTo>
                      <a:pt x="103" y="182"/>
                      <a:pt x="103" y="182"/>
                      <a:pt x="103" y="182"/>
                    </a:cubicBezTo>
                    <a:cubicBezTo>
                      <a:pt x="104" y="182"/>
                      <a:pt x="104" y="182"/>
                      <a:pt x="104" y="182"/>
                    </a:cubicBezTo>
                    <a:cubicBezTo>
                      <a:pt x="105" y="182"/>
                      <a:pt x="107" y="182"/>
                      <a:pt x="108" y="183"/>
                    </a:cubicBezTo>
                    <a:cubicBezTo>
                      <a:pt x="108" y="183"/>
                      <a:pt x="108" y="183"/>
                      <a:pt x="108" y="183"/>
                    </a:cubicBezTo>
                    <a:cubicBezTo>
                      <a:pt x="107" y="183"/>
                      <a:pt x="107" y="184"/>
                      <a:pt x="107" y="184"/>
                    </a:cubicBezTo>
                    <a:cubicBezTo>
                      <a:pt x="108" y="184"/>
                      <a:pt x="109" y="182"/>
                      <a:pt x="110" y="182"/>
                    </a:cubicBezTo>
                    <a:cubicBezTo>
                      <a:pt x="110" y="182"/>
                      <a:pt x="110" y="182"/>
                      <a:pt x="111" y="182"/>
                    </a:cubicBezTo>
                    <a:cubicBezTo>
                      <a:pt x="111" y="182"/>
                      <a:pt x="111" y="182"/>
                      <a:pt x="112" y="182"/>
                    </a:cubicBezTo>
                    <a:cubicBezTo>
                      <a:pt x="112" y="182"/>
                      <a:pt x="112" y="182"/>
                      <a:pt x="112" y="182"/>
                    </a:cubicBezTo>
                    <a:cubicBezTo>
                      <a:pt x="113" y="182"/>
                      <a:pt x="113" y="182"/>
                      <a:pt x="113" y="181"/>
                    </a:cubicBezTo>
                    <a:cubicBezTo>
                      <a:pt x="111" y="180"/>
                      <a:pt x="111" y="178"/>
                      <a:pt x="110" y="177"/>
                    </a:cubicBezTo>
                    <a:cubicBezTo>
                      <a:pt x="110" y="176"/>
                      <a:pt x="111" y="175"/>
                      <a:pt x="110" y="175"/>
                    </a:cubicBezTo>
                    <a:cubicBezTo>
                      <a:pt x="111" y="174"/>
                      <a:pt x="111" y="174"/>
                      <a:pt x="112" y="174"/>
                    </a:cubicBezTo>
                    <a:cubicBezTo>
                      <a:pt x="112" y="172"/>
                      <a:pt x="112" y="170"/>
                      <a:pt x="112" y="169"/>
                    </a:cubicBezTo>
                    <a:cubicBezTo>
                      <a:pt x="113" y="169"/>
                      <a:pt x="113" y="169"/>
                      <a:pt x="113" y="169"/>
                    </a:cubicBezTo>
                    <a:cubicBezTo>
                      <a:pt x="113" y="169"/>
                      <a:pt x="113" y="169"/>
                      <a:pt x="114" y="169"/>
                    </a:cubicBezTo>
                    <a:cubicBezTo>
                      <a:pt x="114" y="168"/>
                      <a:pt x="114" y="168"/>
                      <a:pt x="114" y="166"/>
                    </a:cubicBezTo>
                    <a:cubicBezTo>
                      <a:pt x="114" y="166"/>
                      <a:pt x="114" y="166"/>
                      <a:pt x="114" y="166"/>
                    </a:cubicBezTo>
                    <a:cubicBezTo>
                      <a:pt x="115" y="166"/>
                      <a:pt x="116" y="165"/>
                      <a:pt x="116" y="164"/>
                    </a:cubicBezTo>
                    <a:cubicBezTo>
                      <a:pt x="117" y="164"/>
                      <a:pt x="117" y="163"/>
                      <a:pt x="118" y="163"/>
                    </a:cubicBezTo>
                    <a:cubicBezTo>
                      <a:pt x="118" y="163"/>
                      <a:pt x="118" y="163"/>
                      <a:pt x="118" y="163"/>
                    </a:cubicBezTo>
                    <a:cubicBezTo>
                      <a:pt x="118" y="163"/>
                      <a:pt x="118" y="163"/>
                      <a:pt x="119" y="163"/>
                    </a:cubicBezTo>
                    <a:cubicBezTo>
                      <a:pt x="119" y="163"/>
                      <a:pt x="119" y="163"/>
                      <a:pt x="119" y="163"/>
                    </a:cubicBezTo>
                    <a:cubicBezTo>
                      <a:pt x="119" y="163"/>
                      <a:pt x="119" y="163"/>
                      <a:pt x="119" y="163"/>
                    </a:cubicBezTo>
                    <a:cubicBezTo>
                      <a:pt x="119" y="163"/>
                      <a:pt x="120" y="163"/>
                      <a:pt x="120" y="163"/>
                    </a:cubicBezTo>
                    <a:cubicBezTo>
                      <a:pt x="120" y="163"/>
                      <a:pt x="120" y="163"/>
                      <a:pt x="120" y="163"/>
                    </a:cubicBezTo>
                    <a:cubicBezTo>
                      <a:pt x="120" y="164"/>
                      <a:pt x="120" y="164"/>
                      <a:pt x="119" y="164"/>
                    </a:cubicBezTo>
                    <a:cubicBezTo>
                      <a:pt x="119" y="164"/>
                      <a:pt x="119" y="164"/>
                      <a:pt x="119" y="164"/>
                    </a:cubicBezTo>
                    <a:cubicBezTo>
                      <a:pt x="119" y="164"/>
                      <a:pt x="119" y="164"/>
                      <a:pt x="118" y="164"/>
                    </a:cubicBezTo>
                    <a:cubicBezTo>
                      <a:pt x="118" y="164"/>
                      <a:pt x="118" y="164"/>
                      <a:pt x="118" y="164"/>
                    </a:cubicBezTo>
                    <a:cubicBezTo>
                      <a:pt x="118" y="164"/>
                      <a:pt x="118" y="164"/>
                      <a:pt x="118" y="164"/>
                    </a:cubicBezTo>
                    <a:cubicBezTo>
                      <a:pt x="119" y="164"/>
                      <a:pt x="119" y="164"/>
                      <a:pt x="119" y="164"/>
                    </a:cubicBezTo>
                    <a:cubicBezTo>
                      <a:pt x="119" y="165"/>
                      <a:pt x="119" y="165"/>
                      <a:pt x="119" y="165"/>
                    </a:cubicBezTo>
                    <a:cubicBezTo>
                      <a:pt x="120" y="165"/>
                      <a:pt x="120" y="165"/>
                      <a:pt x="121" y="165"/>
                    </a:cubicBezTo>
                    <a:cubicBezTo>
                      <a:pt x="121" y="165"/>
                      <a:pt x="121" y="165"/>
                      <a:pt x="121" y="165"/>
                    </a:cubicBezTo>
                    <a:cubicBezTo>
                      <a:pt x="122" y="165"/>
                      <a:pt x="122" y="165"/>
                      <a:pt x="122" y="165"/>
                    </a:cubicBezTo>
                    <a:cubicBezTo>
                      <a:pt x="122" y="165"/>
                      <a:pt x="123" y="165"/>
                      <a:pt x="123" y="165"/>
                    </a:cubicBezTo>
                    <a:cubicBezTo>
                      <a:pt x="123" y="166"/>
                      <a:pt x="123" y="166"/>
                      <a:pt x="123" y="166"/>
                    </a:cubicBezTo>
                    <a:cubicBezTo>
                      <a:pt x="123" y="166"/>
                      <a:pt x="123" y="166"/>
                      <a:pt x="123" y="166"/>
                    </a:cubicBezTo>
                    <a:cubicBezTo>
                      <a:pt x="122" y="166"/>
                      <a:pt x="121" y="167"/>
                      <a:pt x="121" y="168"/>
                    </a:cubicBezTo>
                    <a:cubicBezTo>
                      <a:pt x="121" y="168"/>
                      <a:pt x="121" y="168"/>
                      <a:pt x="122" y="168"/>
                    </a:cubicBezTo>
                    <a:cubicBezTo>
                      <a:pt x="122" y="168"/>
                      <a:pt x="123" y="168"/>
                      <a:pt x="123" y="169"/>
                    </a:cubicBezTo>
                    <a:cubicBezTo>
                      <a:pt x="123" y="169"/>
                      <a:pt x="123" y="169"/>
                      <a:pt x="123" y="170"/>
                    </a:cubicBezTo>
                    <a:cubicBezTo>
                      <a:pt x="123" y="170"/>
                      <a:pt x="124" y="170"/>
                      <a:pt x="124" y="170"/>
                    </a:cubicBezTo>
                    <a:cubicBezTo>
                      <a:pt x="125" y="170"/>
                      <a:pt x="126" y="169"/>
                      <a:pt x="126" y="169"/>
                    </a:cubicBezTo>
                    <a:cubicBezTo>
                      <a:pt x="127" y="169"/>
                      <a:pt x="127" y="169"/>
                      <a:pt x="127" y="169"/>
                    </a:cubicBezTo>
                    <a:cubicBezTo>
                      <a:pt x="128" y="169"/>
                      <a:pt x="128" y="168"/>
                      <a:pt x="128" y="168"/>
                    </a:cubicBezTo>
                    <a:cubicBezTo>
                      <a:pt x="128" y="168"/>
                      <a:pt x="128" y="168"/>
                      <a:pt x="128" y="168"/>
                    </a:cubicBezTo>
                    <a:cubicBezTo>
                      <a:pt x="129" y="168"/>
                      <a:pt x="129" y="168"/>
                      <a:pt x="129" y="168"/>
                    </a:cubicBezTo>
                    <a:cubicBezTo>
                      <a:pt x="129" y="168"/>
                      <a:pt x="129" y="168"/>
                      <a:pt x="130" y="168"/>
                    </a:cubicBezTo>
                    <a:cubicBezTo>
                      <a:pt x="130" y="168"/>
                      <a:pt x="130" y="168"/>
                      <a:pt x="130" y="168"/>
                    </a:cubicBezTo>
                    <a:cubicBezTo>
                      <a:pt x="130" y="167"/>
                      <a:pt x="130" y="167"/>
                      <a:pt x="130" y="167"/>
                    </a:cubicBezTo>
                    <a:cubicBezTo>
                      <a:pt x="130" y="167"/>
                      <a:pt x="129" y="167"/>
                      <a:pt x="129" y="167"/>
                    </a:cubicBezTo>
                    <a:cubicBezTo>
                      <a:pt x="129" y="167"/>
                      <a:pt x="129" y="167"/>
                      <a:pt x="129" y="167"/>
                    </a:cubicBezTo>
                    <a:cubicBezTo>
                      <a:pt x="129" y="167"/>
                      <a:pt x="128" y="167"/>
                      <a:pt x="128" y="167"/>
                    </a:cubicBezTo>
                    <a:cubicBezTo>
                      <a:pt x="128" y="167"/>
                      <a:pt x="128" y="167"/>
                      <a:pt x="128" y="167"/>
                    </a:cubicBezTo>
                    <a:cubicBezTo>
                      <a:pt x="128" y="167"/>
                      <a:pt x="128" y="167"/>
                      <a:pt x="128" y="167"/>
                    </a:cubicBezTo>
                    <a:cubicBezTo>
                      <a:pt x="127" y="167"/>
                      <a:pt x="126" y="166"/>
                      <a:pt x="125" y="165"/>
                    </a:cubicBezTo>
                    <a:cubicBezTo>
                      <a:pt x="126" y="166"/>
                      <a:pt x="127" y="167"/>
                      <a:pt x="127" y="168"/>
                    </a:cubicBezTo>
                    <a:cubicBezTo>
                      <a:pt x="127" y="168"/>
                      <a:pt x="127" y="168"/>
                      <a:pt x="127" y="168"/>
                    </a:cubicBezTo>
                    <a:cubicBezTo>
                      <a:pt x="126" y="168"/>
                      <a:pt x="126" y="167"/>
                      <a:pt x="126" y="166"/>
                    </a:cubicBezTo>
                    <a:cubicBezTo>
                      <a:pt x="126" y="167"/>
                      <a:pt x="126" y="167"/>
                      <a:pt x="126" y="167"/>
                    </a:cubicBezTo>
                    <a:cubicBezTo>
                      <a:pt x="126" y="167"/>
                      <a:pt x="126" y="167"/>
                      <a:pt x="126" y="166"/>
                    </a:cubicBezTo>
                    <a:cubicBezTo>
                      <a:pt x="126" y="166"/>
                      <a:pt x="125" y="166"/>
                      <a:pt x="125" y="166"/>
                    </a:cubicBezTo>
                    <a:cubicBezTo>
                      <a:pt x="125" y="166"/>
                      <a:pt x="125" y="166"/>
                      <a:pt x="125" y="166"/>
                    </a:cubicBezTo>
                    <a:cubicBezTo>
                      <a:pt x="125" y="166"/>
                      <a:pt x="125" y="166"/>
                      <a:pt x="125" y="166"/>
                    </a:cubicBezTo>
                    <a:cubicBezTo>
                      <a:pt x="125" y="166"/>
                      <a:pt x="125" y="166"/>
                      <a:pt x="125" y="166"/>
                    </a:cubicBezTo>
                    <a:cubicBezTo>
                      <a:pt x="125" y="166"/>
                      <a:pt x="124" y="165"/>
                      <a:pt x="123" y="165"/>
                    </a:cubicBezTo>
                    <a:cubicBezTo>
                      <a:pt x="124" y="165"/>
                      <a:pt x="124" y="165"/>
                      <a:pt x="124" y="165"/>
                    </a:cubicBezTo>
                    <a:cubicBezTo>
                      <a:pt x="124" y="165"/>
                      <a:pt x="125" y="165"/>
                      <a:pt x="125" y="165"/>
                    </a:cubicBezTo>
                    <a:cubicBezTo>
                      <a:pt x="126" y="164"/>
                      <a:pt x="126" y="164"/>
                      <a:pt x="127" y="163"/>
                    </a:cubicBezTo>
                    <a:cubicBezTo>
                      <a:pt x="127" y="164"/>
                      <a:pt x="126" y="164"/>
                      <a:pt x="126" y="165"/>
                    </a:cubicBezTo>
                    <a:cubicBezTo>
                      <a:pt x="127" y="164"/>
                      <a:pt x="127" y="163"/>
                      <a:pt x="127" y="163"/>
                    </a:cubicBezTo>
                    <a:cubicBezTo>
                      <a:pt x="127" y="163"/>
                      <a:pt x="127" y="163"/>
                      <a:pt x="127" y="163"/>
                    </a:cubicBezTo>
                    <a:cubicBezTo>
                      <a:pt x="127" y="163"/>
                      <a:pt x="127" y="163"/>
                      <a:pt x="128" y="163"/>
                    </a:cubicBezTo>
                    <a:cubicBezTo>
                      <a:pt x="129" y="163"/>
                      <a:pt x="131" y="163"/>
                      <a:pt x="132" y="161"/>
                    </a:cubicBezTo>
                    <a:cubicBezTo>
                      <a:pt x="133" y="161"/>
                      <a:pt x="134" y="161"/>
                      <a:pt x="135" y="161"/>
                    </a:cubicBezTo>
                    <a:cubicBezTo>
                      <a:pt x="136" y="161"/>
                      <a:pt x="136" y="161"/>
                      <a:pt x="136" y="161"/>
                    </a:cubicBezTo>
                    <a:cubicBezTo>
                      <a:pt x="135" y="162"/>
                      <a:pt x="134" y="162"/>
                      <a:pt x="134" y="163"/>
                    </a:cubicBezTo>
                    <a:cubicBezTo>
                      <a:pt x="134" y="163"/>
                      <a:pt x="134" y="163"/>
                      <a:pt x="133" y="163"/>
                    </a:cubicBezTo>
                    <a:cubicBezTo>
                      <a:pt x="133" y="163"/>
                      <a:pt x="133" y="163"/>
                      <a:pt x="133" y="163"/>
                    </a:cubicBezTo>
                    <a:cubicBezTo>
                      <a:pt x="133" y="164"/>
                      <a:pt x="134" y="164"/>
                      <a:pt x="134" y="165"/>
                    </a:cubicBezTo>
                    <a:cubicBezTo>
                      <a:pt x="133" y="165"/>
                      <a:pt x="133" y="166"/>
                      <a:pt x="133" y="167"/>
                    </a:cubicBezTo>
                    <a:cubicBezTo>
                      <a:pt x="133" y="167"/>
                      <a:pt x="133" y="167"/>
                      <a:pt x="133" y="167"/>
                    </a:cubicBezTo>
                    <a:cubicBezTo>
                      <a:pt x="132" y="167"/>
                      <a:pt x="132" y="167"/>
                      <a:pt x="131" y="167"/>
                    </a:cubicBezTo>
                    <a:cubicBezTo>
                      <a:pt x="132" y="168"/>
                      <a:pt x="131" y="167"/>
                      <a:pt x="131" y="168"/>
                    </a:cubicBezTo>
                    <a:cubicBezTo>
                      <a:pt x="131" y="168"/>
                      <a:pt x="131" y="168"/>
                      <a:pt x="131" y="168"/>
                    </a:cubicBezTo>
                    <a:cubicBezTo>
                      <a:pt x="132" y="168"/>
                      <a:pt x="132" y="169"/>
                      <a:pt x="133" y="170"/>
                    </a:cubicBezTo>
                    <a:cubicBezTo>
                      <a:pt x="133" y="170"/>
                      <a:pt x="133" y="170"/>
                      <a:pt x="133" y="170"/>
                    </a:cubicBezTo>
                    <a:cubicBezTo>
                      <a:pt x="137" y="170"/>
                      <a:pt x="138" y="174"/>
                      <a:pt x="141" y="174"/>
                    </a:cubicBezTo>
                    <a:cubicBezTo>
                      <a:pt x="144" y="176"/>
                      <a:pt x="145" y="180"/>
                      <a:pt x="141" y="181"/>
                    </a:cubicBezTo>
                    <a:cubicBezTo>
                      <a:pt x="141" y="181"/>
                      <a:pt x="141" y="181"/>
                      <a:pt x="141" y="181"/>
                    </a:cubicBezTo>
                    <a:cubicBezTo>
                      <a:pt x="140" y="181"/>
                      <a:pt x="140" y="181"/>
                      <a:pt x="139" y="181"/>
                    </a:cubicBezTo>
                    <a:cubicBezTo>
                      <a:pt x="139" y="181"/>
                      <a:pt x="138" y="181"/>
                      <a:pt x="138" y="181"/>
                    </a:cubicBezTo>
                    <a:cubicBezTo>
                      <a:pt x="138" y="181"/>
                      <a:pt x="138" y="181"/>
                      <a:pt x="137" y="181"/>
                    </a:cubicBezTo>
                    <a:cubicBezTo>
                      <a:pt x="137" y="181"/>
                      <a:pt x="137" y="181"/>
                      <a:pt x="136" y="181"/>
                    </a:cubicBezTo>
                    <a:cubicBezTo>
                      <a:pt x="136" y="181"/>
                      <a:pt x="136" y="181"/>
                      <a:pt x="136" y="181"/>
                    </a:cubicBezTo>
                    <a:cubicBezTo>
                      <a:pt x="134" y="181"/>
                      <a:pt x="133" y="180"/>
                      <a:pt x="132" y="180"/>
                    </a:cubicBezTo>
                    <a:cubicBezTo>
                      <a:pt x="131" y="180"/>
                      <a:pt x="131" y="180"/>
                      <a:pt x="131" y="180"/>
                    </a:cubicBezTo>
                    <a:cubicBezTo>
                      <a:pt x="131" y="180"/>
                      <a:pt x="131" y="179"/>
                      <a:pt x="130" y="179"/>
                    </a:cubicBezTo>
                    <a:cubicBezTo>
                      <a:pt x="130" y="179"/>
                      <a:pt x="130" y="179"/>
                      <a:pt x="130" y="179"/>
                    </a:cubicBezTo>
                    <a:cubicBezTo>
                      <a:pt x="130" y="179"/>
                      <a:pt x="129" y="179"/>
                      <a:pt x="129" y="179"/>
                    </a:cubicBezTo>
                    <a:cubicBezTo>
                      <a:pt x="129" y="179"/>
                      <a:pt x="128" y="179"/>
                      <a:pt x="128" y="178"/>
                    </a:cubicBezTo>
                    <a:cubicBezTo>
                      <a:pt x="124" y="178"/>
                      <a:pt x="120" y="178"/>
                      <a:pt x="119" y="181"/>
                    </a:cubicBezTo>
                    <a:cubicBezTo>
                      <a:pt x="118" y="181"/>
                      <a:pt x="117" y="181"/>
                      <a:pt x="116" y="181"/>
                    </a:cubicBezTo>
                    <a:cubicBezTo>
                      <a:pt x="115" y="181"/>
                      <a:pt x="114" y="181"/>
                      <a:pt x="114" y="181"/>
                    </a:cubicBezTo>
                    <a:cubicBezTo>
                      <a:pt x="114" y="182"/>
                      <a:pt x="114" y="182"/>
                      <a:pt x="114" y="182"/>
                    </a:cubicBezTo>
                    <a:cubicBezTo>
                      <a:pt x="114" y="182"/>
                      <a:pt x="114" y="182"/>
                      <a:pt x="114" y="182"/>
                    </a:cubicBezTo>
                    <a:cubicBezTo>
                      <a:pt x="114" y="182"/>
                      <a:pt x="114" y="182"/>
                      <a:pt x="115" y="182"/>
                    </a:cubicBezTo>
                    <a:cubicBezTo>
                      <a:pt x="115" y="182"/>
                      <a:pt x="115" y="182"/>
                      <a:pt x="115" y="182"/>
                    </a:cubicBezTo>
                    <a:cubicBezTo>
                      <a:pt x="115" y="182"/>
                      <a:pt x="115" y="182"/>
                      <a:pt x="115" y="183"/>
                    </a:cubicBezTo>
                    <a:cubicBezTo>
                      <a:pt x="115" y="183"/>
                      <a:pt x="115" y="183"/>
                      <a:pt x="115" y="183"/>
                    </a:cubicBezTo>
                    <a:cubicBezTo>
                      <a:pt x="114" y="183"/>
                      <a:pt x="113" y="183"/>
                      <a:pt x="113" y="183"/>
                    </a:cubicBezTo>
                    <a:cubicBezTo>
                      <a:pt x="113" y="183"/>
                      <a:pt x="113" y="183"/>
                      <a:pt x="113" y="183"/>
                    </a:cubicBezTo>
                    <a:cubicBezTo>
                      <a:pt x="113" y="183"/>
                      <a:pt x="113" y="183"/>
                      <a:pt x="113" y="183"/>
                    </a:cubicBezTo>
                    <a:cubicBezTo>
                      <a:pt x="113" y="183"/>
                      <a:pt x="113" y="183"/>
                      <a:pt x="114" y="183"/>
                    </a:cubicBezTo>
                    <a:cubicBezTo>
                      <a:pt x="114" y="183"/>
                      <a:pt x="114" y="183"/>
                      <a:pt x="114" y="184"/>
                    </a:cubicBezTo>
                    <a:cubicBezTo>
                      <a:pt x="113" y="184"/>
                      <a:pt x="113" y="184"/>
                      <a:pt x="112" y="184"/>
                    </a:cubicBezTo>
                    <a:cubicBezTo>
                      <a:pt x="112" y="184"/>
                      <a:pt x="111" y="184"/>
                      <a:pt x="111" y="183"/>
                    </a:cubicBezTo>
                    <a:cubicBezTo>
                      <a:pt x="110" y="184"/>
                      <a:pt x="110" y="184"/>
                      <a:pt x="110" y="184"/>
                    </a:cubicBezTo>
                    <a:cubicBezTo>
                      <a:pt x="110" y="184"/>
                      <a:pt x="109" y="183"/>
                      <a:pt x="109" y="183"/>
                    </a:cubicBezTo>
                    <a:cubicBezTo>
                      <a:pt x="107" y="184"/>
                      <a:pt x="107" y="185"/>
                      <a:pt x="107" y="186"/>
                    </a:cubicBezTo>
                    <a:cubicBezTo>
                      <a:pt x="107" y="186"/>
                      <a:pt x="107" y="187"/>
                      <a:pt x="107" y="187"/>
                    </a:cubicBezTo>
                    <a:cubicBezTo>
                      <a:pt x="107" y="187"/>
                      <a:pt x="108" y="186"/>
                      <a:pt x="108" y="186"/>
                    </a:cubicBezTo>
                    <a:cubicBezTo>
                      <a:pt x="108" y="186"/>
                      <a:pt x="108" y="186"/>
                      <a:pt x="109" y="186"/>
                    </a:cubicBezTo>
                    <a:cubicBezTo>
                      <a:pt x="109" y="186"/>
                      <a:pt x="109" y="186"/>
                      <a:pt x="109" y="186"/>
                    </a:cubicBezTo>
                    <a:cubicBezTo>
                      <a:pt x="108" y="187"/>
                      <a:pt x="109" y="187"/>
                      <a:pt x="109" y="188"/>
                    </a:cubicBezTo>
                    <a:cubicBezTo>
                      <a:pt x="109" y="188"/>
                      <a:pt x="109" y="188"/>
                      <a:pt x="109" y="188"/>
                    </a:cubicBezTo>
                    <a:cubicBezTo>
                      <a:pt x="109" y="188"/>
                      <a:pt x="109" y="188"/>
                      <a:pt x="109" y="188"/>
                    </a:cubicBezTo>
                    <a:cubicBezTo>
                      <a:pt x="109" y="188"/>
                      <a:pt x="109" y="188"/>
                      <a:pt x="109" y="188"/>
                    </a:cubicBezTo>
                    <a:cubicBezTo>
                      <a:pt x="109" y="188"/>
                      <a:pt x="109" y="188"/>
                      <a:pt x="109" y="188"/>
                    </a:cubicBezTo>
                    <a:cubicBezTo>
                      <a:pt x="109" y="188"/>
                      <a:pt x="109" y="189"/>
                      <a:pt x="109" y="189"/>
                    </a:cubicBezTo>
                    <a:cubicBezTo>
                      <a:pt x="109" y="189"/>
                      <a:pt x="109" y="190"/>
                      <a:pt x="108" y="190"/>
                    </a:cubicBezTo>
                    <a:cubicBezTo>
                      <a:pt x="108" y="190"/>
                      <a:pt x="108" y="189"/>
                      <a:pt x="108" y="189"/>
                    </a:cubicBezTo>
                    <a:cubicBezTo>
                      <a:pt x="108" y="189"/>
                      <a:pt x="108" y="189"/>
                      <a:pt x="108" y="189"/>
                    </a:cubicBezTo>
                    <a:cubicBezTo>
                      <a:pt x="108" y="190"/>
                      <a:pt x="108" y="190"/>
                      <a:pt x="108" y="191"/>
                    </a:cubicBezTo>
                    <a:cubicBezTo>
                      <a:pt x="108" y="191"/>
                      <a:pt x="109" y="191"/>
                      <a:pt x="110" y="191"/>
                    </a:cubicBezTo>
                    <a:cubicBezTo>
                      <a:pt x="110" y="192"/>
                      <a:pt x="110" y="192"/>
                      <a:pt x="110" y="193"/>
                    </a:cubicBezTo>
                    <a:cubicBezTo>
                      <a:pt x="110" y="193"/>
                      <a:pt x="111" y="193"/>
                      <a:pt x="111" y="194"/>
                    </a:cubicBezTo>
                    <a:cubicBezTo>
                      <a:pt x="110" y="194"/>
                      <a:pt x="110" y="194"/>
                      <a:pt x="110" y="194"/>
                    </a:cubicBezTo>
                    <a:cubicBezTo>
                      <a:pt x="110" y="194"/>
                      <a:pt x="110" y="194"/>
                      <a:pt x="110" y="194"/>
                    </a:cubicBezTo>
                    <a:cubicBezTo>
                      <a:pt x="111" y="194"/>
                      <a:pt x="111" y="194"/>
                      <a:pt x="111" y="194"/>
                    </a:cubicBezTo>
                    <a:cubicBezTo>
                      <a:pt x="111" y="194"/>
                      <a:pt x="111" y="194"/>
                      <a:pt x="112" y="194"/>
                    </a:cubicBezTo>
                    <a:cubicBezTo>
                      <a:pt x="112" y="194"/>
                      <a:pt x="112" y="194"/>
                      <a:pt x="112" y="194"/>
                    </a:cubicBezTo>
                    <a:cubicBezTo>
                      <a:pt x="112" y="195"/>
                      <a:pt x="111" y="195"/>
                      <a:pt x="110" y="195"/>
                    </a:cubicBezTo>
                    <a:cubicBezTo>
                      <a:pt x="110" y="195"/>
                      <a:pt x="110" y="195"/>
                      <a:pt x="111" y="195"/>
                    </a:cubicBezTo>
                    <a:cubicBezTo>
                      <a:pt x="111" y="195"/>
                      <a:pt x="111" y="195"/>
                      <a:pt x="111" y="195"/>
                    </a:cubicBezTo>
                    <a:cubicBezTo>
                      <a:pt x="111" y="195"/>
                      <a:pt x="111" y="195"/>
                      <a:pt x="111" y="195"/>
                    </a:cubicBezTo>
                    <a:cubicBezTo>
                      <a:pt x="112" y="195"/>
                      <a:pt x="112" y="195"/>
                      <a:pt x="112" y="195"/>
                    </a:cubicBezTo>
                    <a:cubicBezTo>
                      <a:pt x="112" y="195"/>
                      <a:pt x="112" y="195"/>
                      <a:pt x="112" y="195"/>
                    </a:cubicBezTo>
                    <a:cubicBezTo>
                      <a:pt x="112" y="195"/>
                      <a:pt x="112" y="195"/>
                      <a:pt x="112" y="195"/>
                    </a:cubicBezTo>
                    <a:cubicBezTo>
                      <a:pt x="112" y="195"/>
                      <a:pt x="113" y="195"/>
                      <a:pt x="113" y="195"/>
                    </a:cubicBezTo>
                    <a:cubicBezTo>
                      <a:pt x="113" y="195"/>
                      <a:pt x="113" y="195"/>
                      <a:pt x="113" y="195"/>
                    </a:cubicBezTo>
                    <a:cubicBezTo>
                      <a:pt x="113" y="195"/>
                      <a:pt x="114" y="195"/>
                      <a:pt x="114" y="195"/>
                    </a:cubicBezTo>
                    <a:cubicBezTo>
                      <a:pt x="114" y="195"/>
                      <a:pt x="114" y="195"/>
                      <a:pt x="115" y="195"/>
                    </a:cubicBezTo>
                    <a:cubicBezTo>
                      <a:pt x="115" y="195"/>
                      <a:pt x="115" y="196"/>
                      <a:pt x="115" y="196"/>
                    </a:cubicBezTo>
                    <a:cubicBezTo>
                      <a:pt x="115" y="196"/>
                      <a:pt x="115" y="197"/>
                      <a:pt x="116" y="197"/>
                    </a:cubicBezTo>
                    <a:cubicBezTo>
                      <a:pt x="116" y="197"/>
                      <a:pt x="117" y="196"/>
                      <a:pt x="117" y="196"/>
                    </a:cubicBezTo>
                    <a:cubicBezTo>
                      <a:pt x="117" y="196"/>
                      <a:pt x="118" y="196"/>
                      <a:pt x="118" y="196"/>
                    </a:cubicBezTo>
                    <a:cubicBezTo>
                      <a:pt x="118" y="196"/>
                      <a:pt x="118" y="196"/>
                      <a:pt x="118" y="196"/>
                    </a:cubicBezTo>
                    <a:cubicBezTo>
                      <a:pt x="118" y="195"/>
                      <a:pt x="119" y="195"/>
                      <a:pt x="118" y="195"/>
                    </a:cubicBezTo>
                    <a:cubicBezTo>
                      <a:pt x="119" y="195"/>
                      <a:pt x="119" y="195"/>
                      <a:pt x="120" y="195"/>
                    </a:cubicBezTo>
                    <a:cubicBezTo>
                      <a:pt x="121" y="195"/>
                      <a:pt x="123" y="196"/>
                      <a:pt x="124" y="197"/>
                    </a:cubicBezTo>
                    <a:cubicBezTo>
                      <a:pt x="125" y="197"/>
                      <a:pt x="126" y="196"/>
                      <a:pt x="127" y="196"/>
                    </a:cubicBezTo>
                    <a:cubicBezTo>
                      <a:pt x="128" y="195"/>
                      <a:pt x="128" y="195"/>
                      <a:pt x="129" y="194"/>
                    </a:cubicBezTo>
                    <a:cubicBezTo>
                      <a:pt x="130" y="194"/>
                      <a:pt x="130" y="195"/>
                      <a:pt x="131" y="195"/>
                    </a:cubicBezTo>
                    <a:cubicBezTo>
                      <a:pt x="131" y="195"/>
                      <a:pt x="131" y="194"/>
                      <a:pt x="132" y="194"/>
                    </a:cubicBezTo>
                    <a:cubicBezTo>
                      <a:pt x="132" y="194"/>
                      <a:pt x="132" y="194"/>
                      <a:pt x="132" y="194"/>
                    </a:cubicBezTo>
                    <a:cubicBezTo>
                      <a:pt x="132" y="195"/>
                      <a:pt x="132" y="195"/>
                      <a:pt x="132" y="195"/>
                    </a:cubicBezTo>
                    <a:cubicBezTo>
                      <a:pt x="132" y="195"/>
                      <a:pt x="132" y="195"/>
                      <a:pt x="132" y="196"/>
                    </a:cubicBezTo>
                    <a:cubicBezTo>
                      <a:pt x="132" y="197"/>
                      <a:pt x="132" y="197"/>
                      <a:pt x="132" y="197"/>
                    </a:cubicBezTo>
                    <a:cubicBezTo>
                      <a:pt x="132" y="197"/>
                      <a:pt x="132" y="197"/>
                      <a:pt x="132" y="197"/>
                    </a:cubicBezTo>
                    <a:cubicBezTo>
                      <a:pt x="133" y="199"/>
                      <a:pt x="132" y="201"/>
                      <a:pt x="132" y="203"/>
                    </a:cubicBezTo>
                    <a:cubicBezTo>
                      <a:pt x="130" y="205"/>
                      <a:pt x="130" y="210"/>
                      <a:pt x="127" y="211"/>
                    </a:cubicBezTo>
                    <a:cubicBezTo>
                      <a:pt x="127" y="211"/>
                      <a:pt x="127" y="211"/>
                      <a:pt x="127" y="211"/>
                    </a:cubicBezTo>
                    <a:cubicBezTo>
                      <a:pt x="127" y="211"/>
                      <a:pt x="126" y="211"/>
                      <a:pt x="126" y="211"/>
                    </a:cubicBezTo>
                    <a:cubicBezTo>
                      <a:pt x="126" y="211"/>
                      <a:pt x="126" y="210"/>
                      <a:pt x="125" y="210"/>
                    </a:cubicBezTo>
                    <a:cubicBezTo>
                      <a:pt x="125" y="210"/>
                      <a:pt x="125" y="211"/>
                      <a:pt x="124" y="211"/>
                    </a:cubicBezTo>
                    <a:cubicBezTo>
                      <a:pt x="124" y="211"/>
                      <a:pt x="124" y="210"/>
                      <a:pt x="123" y="210"/>
                    </a:cubicBezTo>
                    <a:cubicBezTo>
                      <a:pt x="123" y="211"/>
                      <a:pt x="124" y="211"/>
                      <a:pt x="124" y="211"/>
                    </a:cubicBezTo>
                    <a:cubicBezTo>
                      <a:pt x="123" y="211"/>
                      <a:pt x="122" y="211"/>
                      <a:pt x="123" y="210"/>
                    </a:cubicBezTo>
                    <a:cubicBezTo>
                      <a:pt x="123" y="210"/>
                      <a:pt x="123" y="210"/>
                      <a:pt x="123" y="210"/>
                    </a:cubicBezTo>
                    <a:cubicBezTo>
                      <a:pt x="123" y="210"/>
                      <a:pt x="122" y="210"/>
                      <a:pt x="122" y="210"/>
                    </a:cubicBezTo>
                    <a:cubicBezTo>
                      <a:pt x="122" y="210"/>
                      <a:pt x="121" y="210"/>
                      <a:pt x="121" y="210"/>
                    </a:cubicBezTo>
                    <a:cubicBezTo>
                      <a:pt x="121" y="210"/>
                      <a:pt x="121" y="210"/>
                      <a:pt x="121" y="210"/>
                    </a:cubicBezTo>
                    <a:cubicBezTo>
                      <a:pt x="121" y="210"/>
                      <a:pt x="121" y="210"/>
                      <a:pt x="121" y="210"/>
                    </a:cubicBezTo>
                    <a:cubicBezTo>
                      <a:pt x="121" y="210"/>
                      <a:pt x="121" y="210"/>
                      <a:pt x="120" y="210"/>
                    </a:cubicBezTo>
                    <a:cubicBezTo>
                      <a:pt x="120" y="210"/>
                      <a:pt x="120" y="210"/>
                      <a:pt x="120" y="210"/>
                    </a:cubicBezTo>
                    <a:cubicBezTo>
                      <a:pt x="120" y="210"/>
                      <a:pt x="119" y="210"/>
                      <a:pt x="119" y="210"/>
                    </a:cubicBezTo>
                    <a:cubicBezTo>
                      <a:pt x="118" y="210"/>
                      <a:pt x="117" y="211"/>
                      <a:pt x="116" y="211"/>
                    </a:cubicBezTo>
                    <a:cubicBezTo>
                      <a:pt x="116" y="211"/>
                      <a:pt x="116" y="211"/>
                      <a:pt x="116" y="211"/>
                    </a:cubicBezTo>
                    <a:cubicBezTo>
                      <a:pt x="116" y="211"/>
                      <a:pt x="115" y="211"/>
                      <a:pt x="115" y="211"/>
                    </a:cubicBezTo>
                    <a:cubicBezTo>
                      <a:pt x="115" y="211"/>
                      <a:pt x="114" y="211"/>
                      <a:pt x="114" y="211"/>
                    </a:cubicBezTo>
                    <a:cubicBezTo>
                      <a:pt x="114" y="211"/>
                      <a:pt x="114" y="211"/>
                      <a:pt x="113" y="211"/>
                    </a:cubicBezTo>
                    <a:cubicBezTo>
                      <a:pt x="112" y="210"/>
                      <a:pt x="109" y="210"/>
                      <a:pt x="107" y="210"/>
                    </a:cubicBezTo>
                    <a:cubicBezTo>
                      <a:pt x="107" y="210"/>
                      <a:pt x="106" y="210"/>
                      <a:pt x="106" y="210"/>
                    </a:cubicBezTo>
                    <a:cubicBezTo>
                      <a:pt x="106" y="209"/>
                      <a:pt x="106" y="209"/>
                      <a:pt x="105" y="208"/>
                    </a:cubicBezTo>
                    <a:cubicBezTo>
                      <a:pt x="105" y="208"/>
                      <a:pt x="105" y="208"/>
                      <a:pt x="105" y="208"/>
                    </a:cubicBezTo>
                    <a:cubicBezTo>
                      <a:pt x="104" y="208"/>
                      <a:pt x="102" y="208"/>
                      <a:pt x="101" y="207"/>
                    </a:cubicBezTo>
                    <a:cubicBezTo>
                      <a:pt x="101" y="207"/>
                      <a:pt x="101" y="207"/>
                      <a:pt x="101" y="207"/>
                    </a:cubicBezTo>
                    <a:cubicBezTo>
                      <a:pt x="100" y="206"/>
                      <a:pt x="98" y="206"/>
                      <a:pt x="97" y="206"/>
                    </a:cubicBezTo>
                    <a:cubicBezTo>
                      <a:pt x="95" y="207"/>
                      <a:pt x="92" y="207"/>
                      <a:pt x="93" y="210"/>
                    </a:cubicBezTo>
                    <a:cubicBezTo>
                      <a:pt x="94" y="211"/>
                      <a:pt x="92" y="214"/>
                      <a:pt x="91" y="214"/>
                    </a:cubicBezTo>
                    <a:cubicBezTo>
                      <a:pt x="91" y="214"/>
                      <a:pt x="91" y="214"/>
                      <a:pt x="91" y="214"/>
                    </a:cubicBezTo>
                    <a:cubicBezTo>
                      <a:pt x="89" y="214"/>
                      <a:pt x="88" y="211"/>
                      <a:pt x="85" y="211"/>
                    </a:cubicBezTo>
                    <a:cubicBezTo>
                      <a:pt x="85" y="211"/>
                      <a:pt x="85" y="211"/>
                      <a:pt x="84" y="211"/>
                    </a:cubicBezTo>
                    <a:cubicBezTo>
                      <a:pt x="84" y="211"/>
                      <a:pt x="84" y="211"/>
                      <a:pt x="84" y="211"/>
                    </a:cubicBezTo>
                    <a:cubicBezTo>
                      <a:pt x="83" y="211"/>
                      <a:pt x="83" y="211"/>
                      <a:pt x="83" y="211"/>
                    </a:cubicBezTo>
                    <a:cubicBezTo>
                      <a:pt x="83" y="211"/>
                      <a:pt x="82" y="211"/>
                      <a:pt x="82" y="210"/>
                    </a:cubicBezTo>
                    <a:cubicBezTo>
                      <a:pt x="82" y="209"/>
                      <a:pt x="82" y="208"/>
                      <a:pt x="81" y="207"/>
                    </a:cubicBezTo>
                    <a:cubicBezTo>
                      <a:pt x="81" y="207"/>
                      <a:pt x="81" y="207"/>
                      <a:pt x="81" y="207"/>
                    </a:cubicBezTo>
                    <a:cubicBezTo>
                      <a:pt x="80" y="207"/>
                      <a:pt x="79" y="207"/>
                      <a:pt x="78" y="206"/>
                    </a:cubicBezTo>
                    <a:cubicBezTo>
                      <a:pt x="75" y="206"/>
                      <a:pt x="72" y="207"/>
                      <a:pt x="71" y="204"/>
                    </a:cubicBezTo>
                    <a:cubicBezTo>
                      <a:pt x="71" y="204"/>
                      <a:pt x="71" y="204"/>
                      <a:pt x="71" y="204"/>
                    </a:cubicBezTo>
                    <a:cubicBezTo>
                      <a:pt x="70" y="204"/>
                      <a:pt x="70" y="204"/>
                      <a:pt x="70" y="204"/>
                    </a:cubicBezTo>
                    <a:cubicBezTo>
                      <a:pt x="70" y="204"/>
                      <a:pt x="70" y="205"/>
                      <a:pt x="70" y="205"/>
                    </a:cubicBezTo>
                    <a:cubicBezTo>
                      <a:pt x="70" y="205"/>
                      <a:pt x="70" y="205"/>
                      <a:pt x="70" y="205"/>
                    </a:cubicBezTo>
                    <a:cubicBezTo>
                      <a:pt x="69" y="204"/>
                      <a:pt x="68" y="204"/>
                      <a:pt x="68" y="203"/>
                    </a:cubicBezTo>
                    <a:cubicBezTo>
                      <a:pt x="69" y="201"/>
                      <a:pt x="71" y="201"/>
                      <a:pt x="70" y="198"/>
                    </a:cubicBezTo>
                    <a:cubicBezTo>
                      <a:pt x="69" y="198"/>
                      <a:pt x="69" y="198"/>
                      <a:pt x="69" y="196"/>
                    </a:cubicBezTo>
                    <a:cubicBezTo>
                      <a:pt x="70" y="196"/>
                      <a:pt x="70" y="195"/>
                      <a:pt x="70" y="194"/>
                    </a:cubicBezTo>
                    <a:cubicBezTo>
                      <a:pt x="70" y="194"/>
                      <a:pt x="70" y="194"/>
                      <a:pt x="70" y="194"/>
                    </a:cubicBezTo>
                    <a:cubicBezTo>
                      <a:pt x="69" y="194"/>
                      <a:pt x="69" y="195"/>
                      <a:pt x="69" y="195"/>
                    </a:cubicBezTo>
                    <a:cubicBezTo>
                      <a:pt x="68" y="195"/>
                      <a:pt x="68" y="194"/>
                      <a:pt x="68" y="194"/>
                    </a:cubicBezTo>
                    <a:cubicBezTo>
                      <a:pt x="68" y="194"/>
                      <a:pt x="68" y="194"/>
                      <a:pt x="68" y="194"/>
                    </a:cubicBezTo>
                    <a:cubicBezTo>
                      <a:pt x="66" y="194"/>
                      <a:pt x="64" y="195"/>
                      <a:pt x="62" y="195"/>
                    </a:cubicBezTo>
                    <a:cubicBezTo>
                      <a:pt x="62" y="195"/>
                      <a:pt x="62" y="194"/>
                      <a:pt x="61" y="194"/>
                    </a:cubicBezTo>
                    <a:cubicBezTo>
                      <a:pt x="61" y="195"/>
                      <a:pt x="61" y="195"/>
                      <a:pt x="60" y="195"/>
                    </a:cubicBezTo>
                    <a:cubicBezTo>
                      <a:pt x="60" y="195"/>
                      <a:pt x="59" y="195"/>
                      <a:pt x="59" y="194"/>
                    </a:cubicBezTo>
                    <a:cubicBezTo>
                      <a:pt x="58" y="195"/>
                      <a:pt x="58" y="195"/>
                      <a:pt x="57" y="195"/>
                    </a:cubicBezTo>
                    <a:cubicBezTo>
                      <a:pt x="55" y="195"/>
                      <a:pt x="54" y="195"/>
                      <a:pt x="52" y="195"/>
                    </a:cubicBezTo>
                    <a:cubicBezTo>
                      <a:pt x="52" y="195"/>
                      <a:pt x="52" y="195"/>
                      <a:pt x="52" y="195"/>
                    </a:cubicBezTo>
                    <a:cubicBezTo>
                      <a:pt x="52" y="195"/>
                      <a:pt x="52" y="195"/>
                      <a:pt x="52" y="195"/>
                    </a:cubicBezTo>
                    <a:cubicBezTo>
                      <a:pt x="52" y="195"/>
                      <a:pt x="51" y="195"/>
                      <a:pt x="51" y="195"/>
                    </a:cubicBezTo>
                    <a:cubicBezTo>
                      <a:pt x="51" y="195"/>
                      <a:pt x="51" y="196"/>
                      <a:pt x="50" y="196"/>
                    </a:cubicBezTo>
                    <a:cubicBezTo>
                      <a:pt x="50" y="196"/>
                      <a:pt x="49" y="196"/>
                      <a:pt x="49" y="196"/>
                    </a:cubicBezTo>
                    <a:cubicBezTo>
                      <a:pt x="47" y="196"/>
                      <a:pt x="45" y="196"/>
                      <a:pt x="44" y="198"/>
                    </a:cubicBezTo>
                    <a:cubicBezTo>
                      <a:pt x="44" y="198"/>
                      <a:pt x="44" y="198"/>
                      <a:pt x="44" y="198"/>
                    </a:cubicBezTo>
                    <a:cubicBezTo>
                      <a:pt x="43" y="198"/>
                      <a:pt x="42" y="198"/>
                      <a:pt x="41" y="199"/>
                    </a:cubicBezTo>
                    <a:cubicBezTo>
                      <a:pt x="40" y="199"/>
                      <a:pt x="40" y="200"/>
                      <a:pt x="39" y="200"/>
                    </a:cubicBezTo>
                    <a:cubicBezTo>
                      <a:pt x="38" y="200"/>
                      <a:pt x="38" y="200"/>
                      <a:pt x="37" y="200"/>
                    </a:cubicBezTo>
                    <a:cubicBezTo>
                      <a:pt x="37" y="200"/>
                      <a:pt x="37" y="199"/>
                      <a:pt x="37" y="199"/>
                    </a:cubicBezTo>
                    <a:cubicBezTo>
                      <a:pt x="37" y="199"/>
                      <a:pt x="37" y="199"/>
                      <a:pt x="37" y="199"/>
                    </a:cubicBezTo>
                    <a:cubicBezTo>
                      <a:pt x="36" y="199"/>
                      <a:pt x="36" y="199"/>
                      <a:pt x="36" y="199"/>
                    </a:cubicBezTo>
                    <a:cubicBezTo>
                      <a:pt x="35" y="199"/>
                      <a:pt x="35" y="199"/>
                      <a:pt x="34" y="199"/>
                    </a:cubicBezTo>
                    <a:cubicBezTo>
                      <a:pt x="34" y="200"/>
                      <a:pt x="33" y="200"/>
                      <a:pt x="33" y="200"/>
                    </a:cubicBezTo>
                    <a:cubicBezTo>
                      <a:pt x="32" y="200"/>
                      <a:pt x="31" y="199"/>
                      <a:pt x="31" y="198"/>
                    </a:cubicBezTo>
                    <a:cubicBezTo>
                      <a:pt x="31" y="198"/>
                      <a:pt x="31" y="198"/>
                      <a:pt x="31" y="198"/>
                    </a:cubicBezTo>
                    <a:cubicBezTo>
                      <a:pt x="31" y="198"/>
                      <a:pt x="30" y="198"/>
                      <a:pt x="30" y="198"/>
                    </a:cubicBezTo>
                    <a:cubicBezTo>
                      <a:pt x="30" y="199"/>
                      <a:pt x="29" y="199"/>
                      <a:pt x="30" y="200"/>
                    </a:cubicBezTo>
                    <a:cubicBezTo>
                      <a:pt x="29" y="200"/>
                      <a:pt x="29" y="200"/>
                      <a:pt x="29" y="201"/>
                    </a:cubicBezTo>
                    <a:cubicBezTo>
                      <a:pt x="28" y="204"/>
                      <a:pt x="24" y="205"/>
                      <a:pt x="21" y="207"/>
                    </a:cubicBezTo>
                    <a:cubicBezTo>
                      <a:pt x="21" y="208"/>
                      <a:pt x="22" y="208"/>
                      <a:pt x="22" y="208"/>
                    </a:cubicBezTo>
                    <a:cubicBezTo>
                      <a:pt x="21" y="209"/>
                      <a:pt x="20" y="210"/>
                      <a:pt x="20" y="211"/>
                    </a:cubicBezTo>
                    <a:cubicBezTo>
                      <a:pt x="21" y="212"/>
                      <a:pt x="20" y="213"/>
                      <a:pt x="20" y="213"/>
                    </a:cubicBezTo>
                    <a:cubicBezTo>
                      <a:pt x="21" y="214"/>
                      <a:pt x="21" y="214"/>
                      <a:pt x="21" y="214"/>
                    </a:cubicBezTo>
                    <a:cubicBezTo>
                      <a:pt x="21" y="215"/>
                      <a:pt x="18" y="217"/>
                      <a:pt x="18" y="218"/>
                    </a:cubicBezTo>
                    <a:cubicBezTo>
                      <a:pt x="16" y="218"/>
                      <a:pt x="15" y="220"/>
                      <a:pt x="13" y="220"/>
                    </a:cubicBezTo>
                    <a:cubicBezTo>
                      <a:pt x="13" y="220"/>
                      <a:pt x="13" y="220"/>
                      <a:pt x="13" y="220"/>
                    </a:cubicBezTo>
                    <a:cubicBezTo>
                      <a:pt x="12" y="221"/>
                      <a:pt x="11" y="221"/>
                      <a:pt x="11" y="223"/>
                    </a:cubicBezTo>
                    <a:cubicBezTo>
                      <a:pt x="10" y="223"/>
                      <a:pt x="9" y="224"/>
                      <a:pt x="8" y="225"/>
                    </a:cubicBezTo>
                    <a:cubicBezTo>
                      <a:pt x="8" y="225"/>
                      <a:pt x="8" y="225"/>
                      <a:pt x="8" y="226"/>
                    </a:cubicBezTo>
                    <a:cubicBezTo>
                      <a:pt x="8" y="227"/>
                      <a:pt x="7" y="227"/>
                      <a:pt x="7" y="229"/>
                    </a:cubicBezTo>
                    <a:cubicBezTo>
                      <a:pt x="4" y="230"/>
                      <a:pt x="4" y="234"/>
                      <a:pt x="2" y="236"/>
                    </a:cubicBezTo>
                    <a:cubicBezTo>
                      <a:pt x="2" y="237"/>
                      <a:pt x="1" y="238"/>
                      <a:pt x="1" y="239"/>
                    </a:cubicBezTo>
                    <a:cubicBezTo>
                      <a:pt x="1" y="239"/>
                      <a:pt x="1" y="239"/>
                      <a:pt x="1" y="239"/>
                    </a:cubicBezTo>
                    <a:cubicBezTo>
                      <a:pt x="2" y="239"/>
                      <a:pt x="2" y="239"/>
                      <a:pt x="2" y="239"/>
                    </a:cubicBezTo>
                    <a:cubicBezTo>
                      <a:pt x="2" y="239"/>
                      <a:pt x="2" y="239"/>
                      <a:pt x="2" y="239"/>
                    </a:cubicBezTo>
                    <a:cubicBezTo>
                      <a:pt x="2" y="239"/>
                      <a:pt x="2" y="239"/>
                      <a:pt x="2" y="239"/>
                    </a:cubicBezTo>
                    <a:cubicBezTo>
                      <a:pt x="2" y="240"/>
                      <a:pt x="2" y="240"/>
                      <a:pt x="2" y="240"/>
                    </a:cubicBezTo>
                    <a:cubicBezTo>
                      <a:pt x="2" y="240"/>
                      <a:pt x="2" y="240"/>
                      <a:pt x="2" y="240"/>
                    </a:cubicBezTo>
                    <a:cubicBezTo>
                      <a:pt x="4" y="240"/>
                      <a:pt x="4" y="242"/>
                      <a:pt x="2" y="242"/>
                    </a:cubicBezTo>
                    <a:cubicBezTo>
                      <a:pt x="4" y="244"/>
                      <a:pt x="4" y="246"/>
                      <a:pt x="4" y="248"/>
                    </a:cubicBezTo>
                    <a:cubicBezTo>
                      <a:pt x="2" y="250"/>
                      <a:pt x="2" y="254"/>
                      <a:pt x="0" y="255"/>
                    </a:cubicBezTo>
                    <a:cubicBezTo>
                      <a:pt x="1" y="255"/>
                      <a:pt x="1" y="257"/>
                      <a:pt x="2" y="257"/>
                    </a:cubicBezTo>
                    <a:cubicBezTo>
                      <a:pt x="2" y="257"/>
                      <a:pt x="2" y="257"/>
                      <a:pt x="2" y="257"/>
                    </a:cubicBezTo>
                    <a:cubicBezTo>
                      <a:pt x="146" y="257"/>
                      <a:pt x="146" y="257"/>
                      <a:pt x="146" y="257"/>
                    </a:cubicBezTo>
                    <a:cubicBezTo>
                      <a:pt x="146" y="253"/>
                      <a:pt x="146" y="253"/>
                      <a:pt x="146" y="253"/>
                    </a:cubicBezTo>
                    <a:cubicBezTo>
                      <a:pt x="145" y="253"/>
                      <a:pt x="145" y="253"/>
                      <a:pt x="145" y="253"/>
                    </a:cubicBezTo>
                    <a:cubicBezTo>
                      <a:pt x="145" y="253"/>
                      <a:pt x="146" y="254"/>
                      <a:pt x="145" y="254"/>
                    </a:cubicBezTo>
                    <a:cubicBezTo>
                      <a:pt x="143" y="252"/>
                      <a:pt x="144" y="247"/>
                      <a:pt x="141" y="246"/>
                    </a:cubicBezTo>
                    <a:cubicBezTo>
                      <a:pt x="141" y="245"/>
                      <a:pt x="139" y="245"/>
                      <a:pt x="139" y="244"/>
                    </a:cubicBezTo>
                    <a:cubicBezTo>
                      <a:pt x="138" y="243"/>
                      <a:pt x="138" y="240"/>
                      <a:pt x="138" y="238"/>
                    </a:cubicBezTo>
                    <a:cubicBezTo>
                      <a:pt x="138" y="239"/>
                      <a:pt x="138" y="239"/>
                      <a:pt x="138" y="239"/>
                    </a:cubicBezTo>
                    <a:cubicBezTo>
                      <a:pt x="138" y="238"/>
                      <a:pt x="137" y="237"/>
                      <a:pt x="137" y="236"/>
                    </a:cubicBezTo>
                    <a:cubicBezTo>
                      <a:pt x="136" y="235"/>
                      <a:pt x="136" y="235"/>
                      <a:pt x="135" y="234"/>
                    </a:cubicBezTo>
                    <a:cubicBezTo>
                      <a:pt x="135" y="234"/>
                      <a:pt x="135" y="234"/>
                      <a:pt x="135" y="234"/>
                    </a:cubicBezTo>
                    <a:cubicBezTo>
                      <a:pt x="133" y="234"/>
                      <a:pt x="133" y="232"/>
                      <a:pt x="133" y="231"/>
                    </a:cubicBezTo>
                    <a:cubicBezTo>
                      <a:pt x="133" y="231"/>
                      <a:pt x="134" y="231"/>
                      <a:pt x="134" y="231"/>
                    </a:cubicBezTo>
                    <a:cubicBezTo>
                      <a:pt x="134" y="231"/>
                      <a:pt x="134" y="231"/>
                      <a:pt x="134" y="231"/>
                    </a:cubicBezTo>
                    <a:cubicBezTo>
                      <a:pt x="133" y="231"/>
                      <a:pt x="133" y="230"/>
                      <a:pt x="133" y="230"/>
                    </a:cubicBezTo>
                    <a:cubicBezTo>
                      <a:pt x="132" y="228"/>
                      <a:pt x="132" y="228"/>
                      <a:pt x="131" y="227"/>
                    </a:cubicBezTo>
                    <a:cubicBezTo>
                      <a:pt x="130" y="225"/>
                      <a:pt x="129" y="222"/>
                      <a:pt x="128" y="221"/>
                    </a:cubicBezTo>
                    <a:cubicBezTo>
                      <a:pt x="128" y="220"/>
                      <a:pt x="128" y="220"/>
                      <a:pt x="128" y="220"/>
                    </a:cubicBezTo>
                    <a:cubicBezTo>
                      <a:pt x="126" y="218"/>
                      <a:pt x="125" y="217"/>
                      <a:pt x="125" y="215"/>
                    </a:cubicBezTo>
                    <a:cubicBezTo>
                      <a:pt x="125" y="216"/>
                      <a:pt x="127" y="216"/>
                      <a:pt x="127" y="218"/>
                    </a:cubicBezTo>
                    <a:cubicBezTo>
                      <a:pt x="128" y="218"/>
                      <a:pt x="128" y="220"/>
                      <a:pt x="130" y="220"/>
                    </a:cubicBezTo>
                    <a:cubicBezTo>
                      <a:pt x="130" y="219"/>
                      <a:pt x="130" y="217"/>
                      <a:pt x="131" y="215"/>
                    </a:cubicBezTo>
                    <a:cubicBezTo>
                      <a:pt x="131" y="217"/>
                      <a:pt x="131" y="218"/>
                      <a:pt x="131" y="219"/>
                    </a:cubicBezTo>
                    <a:cubicBezTo>
                      <a:pt x="131" y="219"/>
                      <a:pt x="131" y="219"/>
                      <a:pt x="131" y="219"/>
                    </a:cubicBezTo>
                    <a:cubicBezTo>
                      <a:pt x="131" y="219"/>
                      <a:pt x="131" y="219"/>
                      <a:pt x="131" y="219"/>
                    </a:cubicBezTo>
                    <a:cubicBezTo>
                      <a:pt x="131" y="219"/>
                      <a:pt x="131" y="219"/>
                      <a:pt x="131" y="219"/>
                    </a:cubicBezTo>
                    <a:cubicBezTo>
                      <a:pt x="132" y="219"/>
                      <a:pt x="132" y="219"/>
                      <a:pt x="132" y="219"/>
                    </a:cubicBezTo>
                    <a:cubicBezTo>
                      <a:pt x="133" y="222"/>
                      <a:pt x="136" y="225"/>
                      <a:pt x="138" y="228"/>
                    </a:cubicBezTo>
                    <a:cubicBezTo>
                      <a:pt x="138" y="228"/>
                      <a:pt x="137" y="228"/>
                      <a:pt x="137" y="229"/>
                    </a:cubicBezTo>
                    <a:cubicBezTo>
                      <a:pt x="138" y="229"/>
                      <a:pt x="138" y="230"/>
                      <a:pt x="138" y="230"/>
                    </a:cubicBezTo>
                    <a:cubicBezTo>
                      <a:pt x="139" y="230"/>
                      <a:pt x="139" y="230"/>
                      <a:pt x="139" y="230"/>
                    </a:cubicBezTo>
                    <a:cubicBezTo>
                      <a:pt x="142" y="231"/>
                      <a:pt x="142" y="235"/>
                      <a:pt x="143" y="238"/>
                    </a:cubicBezTo>
                    <a:cubicBezTo>
                      <a:pt x="143" y="239"/>
                      <a:pt x="145" y="240"/>
                      <a:pt x="146" y="241"/>
                    </a:cubicBezTo>
                    <a:cubicBezTo>
                      <a:pt x="146" y="156"/>
                      <a:pt x="146" y="156"/>
                      <a:pt x="146" y="156"/>
                    </a:cubicBezTo>
                    <a:cubicBezTo>
                      <a:pt x="145" y="157"/>
                      <a:pt x="145" y="158"/>
                      <a:pt x="145" y="159"/>
                    </a:cubicBezTo>
                    <a:cubicBezTo>
                      <a:pt x="145" y="159"/>
                      <a:pt x="143" y="159"/>
                      <a:pt x="143" y="160"/>
                    </a:cubicBezTo>
                    <a:cubicBezTo>
                      <a:pt x="143" y="159"/>
                      <a:pt x="143" y="158"/>
                      <a:pt x="143" y="158"/>
                    </a:cubicBezTo>
                    <a:cubicBezTo>
                      <a:pt x="144" y="158"/>
                      <a:pt x="143" y="159"/>
                      <a:pt x="144" y="159"/>
                    </a:cubicBezTo>
                    <a:cubicBezTo>
                      <a:pt x="144" y="158"/>
                      <a:pt x="145" y="157"/>
                      <a:pt x="145" y="156"/>
                    </a:cubicBezTo>
                    <a:cubicBezTo>
                      <a:pt x="145" y="156"/>
                      <a:pt x="145" y="156"/>
                      <a:pt x="145" y="156"/>
                    </a:cubicBezTo>
                    <a:cubicBezTo>
                      <a:pt x="145" y="155"/>
                      <a:pt x="145" y="155"/>
                      <a:pt x="146" y="155"/>
                    </a:cubicBezTo>
                    <a:cubicBezTo>
                      <a:pt x="146" y="130"/>
                      <a:pt x="146" y="130"/>
                      <a:pt x="146" y="130"/>
                    </a:cubicBezTo>
                    <a:cubicBezTo>
                      <a:pt x="145" y="130"/>
                      <a:pt x="145" y="130"/>
                      <a:pt x="145" y="130"/>
                    </a:cubicBezTo>
                    <a:cubicBezTo>
                      <a:pt x="144" y="130"/>
                      <a:pt x="144" y="130"/>
                      <a:pt x="143" y="129"/>
                    </a:cubicBezTo>
                    <a:cubicBezTo>
                      <a:pt x="143" y="129"/>
                      <a:pt x="144" y="129"/>
                      <a:pt x="144" y="129"/>
                    </a:cubicBezTo>
                    <a:cubicBezTo>
                      <a:pt x="144" y="129"/>
                      <a:pt x="145" y="129"/>
                      <a:pt x="146" y="129"/>
                    </a:cubicBezTo>
                    <a:cubicBezTo>
                      <a:pt x="146" y="129"/>
                      <a:pt x="146" y="129"/>
                      <a:pt x="146" y="129"/>
                    </a:cubicBezTo>
                    <a:moveTo>
                      <a:pt x="342" y="213"/>
                    </a:moveTo>
                    <a:cubicBezTo>
                      <a:pt x="343" y="212"/>
                      <a:pt x="343" y="212"/>
                      <a:pt x="343" y="212"/>
                    </a:cubicBezTo>
                    <a:cubicBezTo>
                      <a:pt x="344" y="212"/>
                      <a:pt x="344" y="212"/>
                      <a:pt x="344" y="212"/>
                    </a:cubicBezTo>
                    <a:cubicBezTo>
                      <a:pt x="344" y="213"/>
                      <a:pt x="343" y="213"/>
                      <a:pt x="342" y="213"/>
                    </a:cubicBezTo>
                    <a:moveTo>
                      <a:pt x="327" y="213"/>
                    </a:moveTo>
                    <a:cubicBezTo>
                      <a:pt x="327" y="213"/>
                      <a:pt x="327" y="212"/>
                      <a:pt x="327" y="211"/>
                    </a:cubicBezTo>
                    <a:cubicBezTo>
                      <a:pt x="327" y="211"/>
                      <a:pt x="328" y="211"/>
                      <a:pt x="328" y="211"/>
                    </a:cubicBezTo>
                    <a:cubicBezTo>
                      <a:pt x="328" y="211"/>
                      <a:pt x="328" y="212"/>
                      <a:pt x="328" y="212"/>
                    </a:cubicBezTo>
                    <a:cubicBezTo>
                      <a:pt x="328" y="212"/>
                      <a:pt x="329" y="214"/>
                      <a:pt x="328" y="214"/>
                    </a:cubicBezTo>
                    <a:cubicBezTo>
                      <a:pt x="328" y="214"/>
                      <a:pt x="327" y="214"/>
                      <a:pt x="327" y="214"/>
                    </a:cubicBezTo>
                    <a:cubicBezTo>
                      <a:pt x="327" y="214"/>
                      <a:pt x="327" y="214"/>
                      <a:pt x="326" y="214"/>
                    </a:cubicBezTo>
                    <a:cubicBezTo>
                      <a:pt x="326" y="213"/>
                      <a:pt x="326" y="213"/>
                      <a:pt x="325" y="212"/>
                    </a:cubicBezTo>
                    <a:cubicBezTo>
                      <a:pt x="326" y="212"/>
                      <a:pt x="326" y="212"/>
                      <a:pt x="326" y="212"/>
                    </a:cubicBezTo>
                    <a:cubicBezTo>
                      <a:pt x="326" y="212"/>
                      <a:pt x="327" y="213"/>
                      <a:pt x="327" y="213"/>
                    </a:cubicBezTo>
                    <a:moveTo>
                      <a:pt x="337" y="215"/>
                    </a:moveTo>
                    <a:cubicBezTo>
                      <a:pt x="336" y="214"/>
                      <a:pt x="337" y="212"/>
                      <a:pt x="336" y="212"/>
                    </a:cubicBezTo>
                    <a:cubicBezTo>
                      <a:pt x="336" y="212"/>
                      <a:pt x="336" y="211"/>
                      <a:pt x="336" y="211"/>
                    </a:cubicBezTo>
                    <a:cubicBezTo>
                      <a:pt x="336" y="211"/>
                      <a:pt x="336" y="211"/>
                      <a:pt x="336" y="212"/>
                    </a:cubicBezTo>
                    <a:cubicBezTo>
                      <a:pt x="336" y="212"/>
                      <a:pt x="336" y="212"/>
                      <a:pt x="337" y="212"/>
                    </a:cubicBezTo>
                    <a:cubicBezTo>
                      <a:pt x="337" y="212"/>
                      <a:pt x="337" y="212"/>
                      <a:pt x="337" y="212"/>
                    </a:cubicBezTo>
                    <a:cubicBezTo>
                      <a:pt x="337" y="211"/>
                      <a:pt x="338" y="211"/>
                      <a:pt x="338" y="211"/>
                    </a:cubicBezTo>
                    <a:cubicBezTo>
                      <a:pt x="338" y="211"/>
                      <a:pt x="338" y="211"/>
                      <a:pt x="338" y="211"/>
                    </a:cubicBezTo>
                    <a:cubicBezTo>
                      <a:pt x="337" y="212"/>
                      <a:pt x="337" y="213"/>
                      <a:pt x="337" y="215"/>
                    </a:cubicBezTo>
                    <a:moveTo>
                      <a:pt x="335" y="210"/>
                    </a:moveTo>
                    <a:cubicBezTo>
                      <a:pt x="335" y="209"/>
                      <a:pt x="336" y="209"/>
                      <a:pt x="336" y="209"/>
                    </a:cubicBezTo>
                    <a:cubicBezTo>
                      <a:pt x="337" y="208"/>
                      <a:pt x="337" y="208"/>
                      <a:pt x="337" y="208"/>
                    </a:cubicBezTo>
                    <a:cubicBezTo>
                      <a:pt x="337" y="209"/>
                      <a:pt x="336" y="210"/>
                      <a:pt x="335" y="210"/>
                    </a:cubicBezTo>
                    <a:moveTo>
                      <a:pt x="331" y="209"/>
                    </a:moveTo>
                    <a:cubicBezTo>
                      <a:pt x="331" y="209"/>
                      <a:pt x="331" y="209"/>
                      <a:pt x="331" y="209"/>
                    </a:cubicBezTo>
                    <a:cubicBezTo>
                      <a:pt x="331" y="209"/>
                      <a:pt x="331" y="208"/>
                      <a:pt x="331" y="208"/>
                    </a:cubicBezTo>
                    <a:cubicBezTo>
                      <a:pt x="331" y="208"/>
                      <a:pt x="331" y="208"/>
                      <a:pt x="331" y="208"/>
                    </a:cubicBezTo>
                    <a:cubicBezTo>
                      <a:pt x="331" y="209"/>
                      <a:pt x="331" y="209"/>
                      <a:pt x="331" y="209"/>
                    </a:cubicBezTo>
                    <a:cubicBezTo>
                      <a:pt x="331" y="209"/>
                      <a:pt x="331" y="209"/>
                      <a:pt x="331" y="209"/>
                    </a:cubicBezTo>
                    <a:moveTo>
                      <a:pt x="345" y="206"/>
                    </a:moveTo>
                    <a:cubicBezTo>
                      <a:pt x="345" y="206"/>
                      <a:pt x="344" y="205"/>
                      <a:pt x="345" y="204"/>
                    </a:cubicBezTo>
                    <a:cubicBezTo>
                      <a:pt x="345" y="204"/>
                      <a:pt x="345" y="204"/>
                      <a:pt x="345" y="204"/>
                    </a:cubicBezTo>
                    <a:cubicBezTo>
                      <a:pt x="345" y="204"/>
                      <a:pt x="345" y="205"/>
                      <a:pt x="346" y="205"/>
                    </a:cubicBezTo>
                    <a:cubicBezTo>
                      <a:pt x="346" y="205"/>
                      <a:pt x="346" y="205"/>
                      <a:pt x="346" y="206"/>
                    </a:cubicBezTo>
                    <a:cubicBezTo>
                      <a:pt x="346" y="206"/>
                      <a:pt x="346" y="206"/>
                      <a:pt x="346" y="206"/>
                    </a:cubicBezTo>
                    <a:cubicBezTo>
                      <a:pt x="346" y="206"/>
                      <a:pt x="346" y="205"/>
                      <a:pt x="346" y="205"/>
                    </a:cubicBezTo>
                    <a:cubicBezTo>
                      <a:pt x="347" y="205"/>
                      <a:pt x="346" y="206"/>
                      <a:pt x="346" y="206"/>
                    </a:cubicBezTo>
                    <a:cubicBezTo>
                      <a:pt x="346" y="206"/>
                      <a:pt x="346" y="206"/>
                      <a:pt x="346" y="206"/>
                    </a:cubicBezTo>
                    <a:cubicBezTo>
                      <a:pt x="346" y="206"/>
                      <a:pt x="346" y="206"/>
                      <a:pt x="346" y="206"/>
                    </a:cubicBezTo>
                    <a:cubicBezTo>
                      <a:pt x="345" y="206"/>
                      <a:pt x="345" y="206"/>
                      <a:pt x="345" y="206"/>
                    </a:cubicBezTo>
                    <a:cubicBezTo>
                      <a:pt x="345" y="206"/>
                      <a:pt x="345" y="206"/>
                      <a:pt x="345" y="206"/>
                    </a:cubicBezTo>
                    <a:moveTo>
                      <a:pt x="341" y="205"/>
                    </a:moveTo>
                    <a:cubicBezTo>
                      <a:pt x="341" y="204"/>
                      <a:pt x="341" y="204"/>
                      <a:pt x="341" y="204"/>
                    </a:cubicBezTo>
                    <a:cubicBezTo>
                      <a:pt x="341" y="204"/>
                      <a:pt x="341" y="204"/>
                      <a:pt x="341" y="204"/>
                    </a:cubicBezTo>
                    <a:cubicBezTo>
                      <a:pt x="341" y="204"/>
                      <a:pt x="341" y="204"/>
                      <a:pt x="341" y="204"/>
                    </a:cubicBezTo>
                    <a:cubicBezTo>
                      <a:pt x="342" y="204"/>
                      <a:pt x="342" y="204"/>
                      <a:pt x="342" y="204"/>
                    </a:cubicBezTo>
                    <a:cubicBezTo>
                      <a:pt x="342" y="204"/>
                      <a:pt x="342" y="204"/>
                      <a:pt x="342" y="204"/>
                    </a:cubicBezTo>
                    <a:cubicBezTo>
                      <a:pt x="342" y="204"/>
                      <a:pt x="341" y="205"/>
                      <a:pt x="341" y="205"/>
                    </a:cubicBezTo>
                    <a:moveTo>
                      <a:pt x="338" y="204"/>
                    </a:moveTo>
                    <a:cubicBezTo>
                      <a:pt x="338" y="204"/>
                      <a:pt x="338" y="204"/>
                      <a:pt x="338" y="204"/>
                    </a:cubicBezTo>
                    <a:cubicBezTo>
                      <a:pt x="338" y="204"/>
                      <a:pt x="338" y="204"/>
                      <a:pt x="339" y="204"/>
                    </a:cubicBezTo>
                    <a:cubicBezTo>
                      <a:pt x="339" y="204"/>
                      <a:pt x="339" y="204"/>
                      <a:pt x="339" y="204"/>
                    </a:cubicBezTo>
                    <a:cubicBezTo>
                      <a:pt x="339" y="204"/>
                      <a:pt x="339" y="204"/>
                      <a:pt x="338" y="204"/>
                    </a:cubicBezTo>
                    <a:cubicBezTo>
                      <a:pt x="338" y="204"/>
                      <a:pt x="338" y="204"/>
                      <a:pt x="337" y="204"/>
                    </a:cubicBezTo>
                    <a:cubicBezTo>
                      <a:pt x="338" y="204"/>
                      <a:pt x="338" y="204"/>
                      <a:pt x="338" y="204"/>
                    </a:cubicBezTo>
                    <a:moveTo>
                      <a:pt x="322" y="201"/>
                    </a:moveTo>
                    <a:cubicBezTo>
                      <a:pt x="322" y="201"/>
                      <a:pt x="322" y="201"/>
                      <a:pt x="322" y="201"/>
                    </a:cubicBezTo>
                    <a:cubicBezTo>
                      <a:pt x="322" y="201"/>
                      <a:pt x="322" y="201"/>
                      <a:pt x="322" y="201"/>
                    </a:cubicBezTo>
                    <a:cubicBezTo>
                      <a:pt x="322" y="200"/>
                      <a:pt x="322" y="201"/>
                      <a:pt x="322" y="200"/>
                    </a:cubicBezTo>
                    <a:cubicBezTo>
                      <a:pt x="323" y="200"/>
                      <a:pt x="323" y="201"/>
                      <a:pt x="323" y="202"/>
                    </a:cubicBezTo>
                    <a:cubicBezTo>
                      <a:pt x="323" y="202"/>
                      <a:pt x="322" y="202"/>
                      <a:pt x="322" y="202"/>
                    </a:cubicBezTo>
                    <a:cubicBezTo>
                      <a:pt x="322" y="202"/>
                      <a:pt x="322" y="202"/>
                      <a:pt x="322" y="202"/>
                    </a:cubicBezTo>
                    <a:cubicBezTo>
                      <a:pt x="321" y="202"/>
                      <a:pt x="321" y="201"/>
                      <a:pt x="321" y="201"/>
                    </a:cubicBezTo>
                    <a:cubicBezTo>
                      <a:pt x="321" y="201"/>
                      <a:pt x="321" y="201"/>
                      <a:pt x="321" y="201"/>
                    </a:cubicBezTo>
                    <a:cubicBezTo>
                      <a:pt x="320" y="201"/>
                      <a:pt x="321" y="201"/>
                      <a:pt x="321" y="201"/>
                    </a:cubicBezTo>
                    <a:cubicBezTo>
                      <a:pt x="321" y="201"/>
                      <a:pt x="321" y="201"/>
                      <a:pt x="321" y="201"/>
                    </a:cubicBezTo>
                    <a:cubicBezTo>
                      <a:pt x="322" y="201"/>
                      <a:pt x="322" y="201"/>
                      <a:pt x="322" y="201"/>
                    </a:cubicBezTo>
                    <a:moveTo>
                      <a:pt x="341" y="199"/>
                    </a:moveTo>
                    <a:cubicBezTo>
                      <a:pt x="341" y="199"/>
                      <a:pt x="341" y="199"/>
                      <a:pt x="341" y="199"/>
                    </a:cubicBezTo>
                    <a:cubicBezTo>
                      <a:pt x="341" y="199"/>
                      <a:pt x="341" y="198"/>
                      <a:pt x="342" y="198"/>
                    </a:cubicBezTo>
                    <a:cubicBezTo>
                      <a:pt x="342" y="198"/>
                      <a:pt x="342" y="198"/>
                      <a:pt x="342" y="198"/>
                    </a:cubicBezTo>
                    <a:cubicBezTo>
                      <a:pt x="342" y="199"/>
                      <a:pt x="342" y="200"/>
                      <a:pt x="342" y="201"/>
                    </a:cubicBezTo>
                    <a:cubicBezTo>
                      <a:pt x="341" y="200"/>
                      <a:pt x="342" y="199"/>
                      <a:pt x="342" y="199"/>
                    </a:cubicBezTo>
                    <a:cubicBezTo>
                      <a:pt x="342" y="199"/>
                      <a:pt x="342" y="199"/>
                      <a:pt x="342" y="199"/>
                    </a:cubicBezTo>
                    <a:cubicBezTo>
                      <a:pt x="341" y="199"/>
                      <a:pt x="341" y="199"/>
                      <a:pt x="341" y="199"/>
                    </a:cubicBezTo>
                    <a:cubicBezTo>
                      <a:pt x="341" y="199"/>
                      <a:pt x="341" y="199"/>
                      <a:pt x="341" y="199"/>
                    </a:cubicBezTo>
                    <a:moveTo>
                      <a:pt x="339" y="200"/>
                    </a:moveTo>
                    <a:cubicBezTo>
                      <a:pt x="338" y="200"/>
                      <a:pt x="339" y="199"/>
                      <a:pt x="340" y="199"/>
                    </a:cubicBezTo>
                    <a:cubicBezTo>
                      <a:pt x="340" y="199"/>
                      <a:pt x="339" y="199"/>
                      <a:pt x="339" y="199"/>
                    </a:cubicBezTo>
                    <a:cubicBezTo>
                      <a:pt x="339" y="198"/>
                      <a:pt x="339" y="198"/>
                      <a:pt x="340" y="197"/>
                    </a:cubicBezTo>
                    <a:cubicBezTo>
                      <a:pt x="340" y="198"/>
                      <a:pt x="340" y="198"/>
                      <a:pt x="341" y="198"/>
                    </a:cubicBezTo>
                    <a:cubicBezTo>
                      <a:pt x="340" y="199"/>
                      <a:pt x="340" y="199"/>
                      <a:pt x="339" y="200"/>
                    </a:cubicBezTo>
                    <a:moveTo>
                      <a:pt x="316" y="195"/>
                    </a:moveTo>
                    <a:cubicBezTo>
                      <a:pt x="316" y="195"/>
                      <a:pt x="318" y="195"/>
                      <a:pt x="318" y="194"/>
                    </a:cubicBezTo>
                    <a:cubicBezTo>
                      <a:pt x="318" y="195"/>
                      <a:pt x="318" y="195"/>
                      <a:pt x="318" y="195"/>
                    </a:cubicBezTo>
                    <a:cubicBezTo>
                      <a:pt x="317" y="195"/>
                      <a:pt x="317" y="195"/>
                      <a:pt x="316" y="195"/>
                    </a:cubicBezTo>
                    <a:moveTo>
                      <a:pt x="364" y="156"/>
                    </a:moveTo>
                    <a:cubicBezTo>
                      <a:pt x="364" y="156"/>
                      <a:pt x="364" y="155"/>
                      <a:pt x="363" y="155"/>
                    </a:cubicBezTo>
                    <a:cubicBezTo>
                      <a:pt x="364" y="154"/>
                      <a:pt x="363" y="154"/>
                      <a:pt x="363" y="153"/>
                    </a:cubicBezTo>
                    <a:cubicBezTo>
                      <a:pt x="363" y="153"/>
                      <a:pt x="364" y="152"/>
                      <a:pt x="364" y="152"/>
                    </a:cubicBezTo>
                    <a:cubicBezTo>
                      <a:pt x="364" y="152"/>
                      <a:pt x="364" y="152"/>
                      <a:pt x="365" y="152"/>
                    </a:cubicBezTo>
                    <a:cubicBezTo>
                      <a:pt x="365" y="154"/>
                      <a:pt x="365" y="155"/>
                      <a:pt x="364" y="156"/>
                    </a:cubicBezTo>
                    <a:moveTo>
                      <a:pt x="321" y="143"/>
                    </a:moveTo>
                    <a:cubicBezTo>
                      <a:pt x="322" y="142"/>
                      <a:pt x="322" y="141"/>
                      <a:pt x="322" y="140"/>
                    </a:cubicBezTo>
                    <a:cubicBezTo>
                      <a:pt x="323" y="141"/>
                      <a:pt x="323" y="141"/>
                      <a:pt x="323" y="142"/>
                    </a:cubicBezTo>
                    <a:cubicBezTo>
                      <a:pt x="322" y="142"/>
                      <a:pt x="322" y="143"/>
                      <a:pt x="322" y="143"/>
                    </a:cubicBezTo>
                    <a:cubicBezTo>
                      <a:pt x="322" y="143"/>
                      <a:pt x="322" y="142"/>
                      <a:pt x="321" y="142"/>
                    </a:cubicBezTo>
                    <a:cubicBezTo>
                      <a:pt x="321" y="142"/>
                      <a:pt x="321" y="143"/>
                      <a:pt x="321" y="143"/>
                    </a:cubicBezTo>
                    <a:moveTo>
                      <a:pt x="366" y="134"/>
                    </a:moveTo>
                    <a:cubicBezTo>
                      <a:pt x="366" y="134"/>
                      <a:pt x="366" y="133"/>
                      <a:pt x="367" y="133"/>
                    </a:cubicBezTo>
                    <a:cubicBezTo>
                      <a:pt x="367" y="133"/>
                      <a:pt x="367" y="133"/>
                      <a:pt x="367" y="133"/>
                    </a:cubicBezTo>
                    <a:cubicBezTo>
                      <a:pt x="367" y="133"/>
                      <a:pt x="366" y="134"/>
                      <a:pt x="366" y="134"/>
                    </a:cubicBezTo>
                    <a:moveTo>
                      <a:pt x="375" y="129"/>
                    </a:moveTo>
                    <a:cubicBezTo>
                      <a:pt x="295" y="129"/>
                      <a:pt x="295" y="129"/>
                      <a:pt x="295" y="129"/>
                    </a:cubicBezTo>
                    <a:cubicBezTo>
                      <a:pt x="294" y="130"/>
                      <a:pt x="293" y="131"/>
                      <a:pt x="292" y="132"/>
                    </a:cubicBezTo>
                    <a:cubicBezTo>
                      <a:pt x="292" y="248"/>
                      <a:pt x="292" y="248"/>
                      <a:pt x="292" y="248"/>
                    </a:cubicBezTo>
                    <a:cubicBezTo>
                      <a:pt x="292" y="249"/>
                      <a:pt x="292" y="249"/>
                      <a:pt x="292" y="250"/>
                    </a:cubicBezTo>
                    <a:cubicBezTo>
                      <a:pt x="292" y="250"/>
                      <a:pt x="292" y="250"/>
                      <a:pt x="293" y="250"/>
                    </a:cubicBezTo>
                    <a:cubicBezTo>
                      <a:pt x="293" y="250"/>
                      <a:pt x="293" y="250"/>
                      <a:pt x="293" y="250"/>
                    </a:cubicBezTo>
                    <a:cubicBezTo>
                      <a:pt x="293" y="252"/>
                      <a:pt x="294" y="255"/>
                      <a:pt x="295" y="257"/>
                    </a:cubicBezTo>
                    <a:cubicBezTo>
                      <a:pt x="295" y="257"/>
                      <a:pt x="295" y="257"/>
                      <a:pt x="295" y="257"/>
                    </a:cubicBezTo>
                    <a:cubicBezTo>
                      <a:pt x="295" y="257"/>
                      <a:pt x="295" y="257"/>
                      <a:pt x="295" y="257"/>
                    </a:cubicBezTo>
                    <a:cubicBezTo>
                      <a:pt x="295" y="257"/>
                      <a:pt x="295" y="257"/>
                      <a:pt x="296" y="257"/>
                    </a:cubicBezTo>
                    <a:cubicBezTo>
                      <a:pt x="296" y="257"/>
                      <a:pt x="296" y="257"/>
                      <a:pt x="296" y="257"/>
                    </a:cubicBezTo>
                    <a:cubicBezTo>
                      <a:pt x="323" y="257"/>
                      <a:pt x="323" y="257"/>
                      <a:pt x="323" y="257"/>
                    </a:cubicBezTo>
                    <a:cubicBezTo>
                      <a:pt x="323" y="257"/>
                      <a:pt x="323" y="257"/>
                      <a:pt x="324" y="257"/>
                    </a:cubicBezTo>
                    <a:cubicBezTo>
                      <a:pt x="323" y="255"/>
                      <a:pt x="322" y="253"/>
                      <a:pt x="321" y="251"/>
                    </a:cubicBezTo>
                    <a:cubicBezTo>
                      <a:pt x="319" y="249"/>
                      <a:pt x="317" y="248"/>
                      <a:pt x="315" y="246"/>
                    </a:cubicBezTo>
                    <a:cubicBezTo>
                      <a:pt x="315" y="245"/>
                      <a:pt x="315" y="245"/>
                      <a:pt x="315" y="245"/>
                    </a:cubicBezTo>
                    <a:cubicBezTo>
                      <a:pt x="315" y="245"/>
                      <a:pt x="314" y="244"/>
                      <a:pt x="313" y="244"/>
                    </a:cubicBezTo>
                    <a:cubicBezTo>
                      <a:pt x="314" y="243"/>
                      <a:pt x="313" y="243"/>
                      <a:pt x="313" y="243"/>
                    </a:cubicBezTo>
                    <a:cubicBezTo>
                      <a:pt x="313" y="242"/>
                      <a:pt x="313" y="242"/>
                      <a:pt x="313" y="241"/>
                    </a:cubicBezTo>
                    <a:cubicBezTo>
                      <a:pt x="314" y="240"/>
                      <a:pt x="315" y="239"/>
                      <a:pt x="315" y="237"/>
                    </a:cubicBezTo>
                    <a:cubicBezTo>
                      <a:pt x="315" y="237"/>
                      <a:pt x="315" y="237"/>
                      <a:pt x="315" y="237"/>
                    </a:cubicBezTo>
                    <a:cubicBezTo>
                      <a:pt x="315" y="237"/>
                      <a:pt x="316" y="237"/>
                      <a:pt x="316" y="237"/>
                    </a:cubicBezTo>
                    <a:cubicBezTo>
                      <a:pt x="316" y="237"/>
                      <a:pt x="316" y="237"/>
                      <a:pt x="316" y="237"/>
                    </a:cubicBezTo>
                    <a:cubicBezTo>
                      <a:pt x="316" y="237"/>
                      <a:pt x="316" y="237"/>
                      <a:pt x="316" y="237"/>
                    </a:cubicBezTo>
                    <a:cubicBezTo>
                      <a:pt x="317" y="236"/>
                      <a:pt x="319" y="236"/>
                      <a:pt x="320" y="235"/>
                    </a:cubicBezTo>
                    <a:cubicBezTo>
                      <a:pt x="320" y="236"/>
                      <a:pt x="321" y="236"/>
                      <a:pt x="322" y="236"/>
                    </a:cubicBezTo>
                    <a:cubicBezTo>
                      <a:pt x="322" y="236"/>
                      <a:pt x="322" y="236"/>
                      <a:pt x="322" y="236"/>
                    </a:cubicBezTo>
                    <a:cubicBezTo>
                      <a:pt x="322" y="236"/>
                      <a:pt x="322" y="236"/>
                      <a:pt x="322" y="236"/>
                    </a:cubicBezTo>
                    <a:cubicBezTo>
                      <a:pt x="322" y="236"/>
                      <a:pt x="323" y="236"/>
                      <a:pt x="323" y="236"/>
                    </a:cubicBezTo>
                    <a:cubicBezTo>
                      <a:pt x="323" y="236"/>
                      <a:pt x="322" y="237"/>
                      <a:pt x="322" y="237"/>
                    </a:cubicBezTo>
                    <a:cubicBezTo>
                      <a:pt x="323" y="238"/>
                      <a:pt x="323" y="238"/>
                      <a:pt x="324" y="239"/>
                    </a:cubicBezTo>
                    <a:cubicBezTo>
                      <a:pt x="324" y="239"/>
                      <a:pt x="324" y="239"/>
                      <a:pt x="324" y="239"/>
                    </a:cubicBezTo>
                    <a:cubicBezTo>
                      <a:pt x="324" y="239"/>
                      <a:pt x="324" y="239"/>
                      <a:pt x="324" y="239"/>
                    </a:cubicBezTo>
                    <a:cubicBezTo>
                      <a:pt x="324" y="239"/>
                      <a:pt x="324" y="239"/>
                      <a:pt x="325" y="239"/>
                    </a:cubicBezTo>
                    <a:cubicBezTo>
                      <a:pt x="325" y="239"/>
                      <a:pt x="325" y="239"/>
                      <a:pt x="325" y="239"/>
                    </a:cubicBezTo>
                    <a:cubicBezTo>
                      <a:pt x="325" y="238"/>
                      <a:pt x="324" y="238"/>
                      <a:pt x="324" y="237"/>
                    </a:cubicBezTo>
                    <a:cubicBezTo>
                      <a:pt x="324" y="237"/>
                      <a:pt x="324" y="236"/>
                      <a:pt x="325" y="236"/>
                    </a:cubicBezTo>
                    <a:cubicBezTo>
                      <a:pt x="325" y="236"/>
                      <a:pt x="325" y="236"/>
                      <a:pt x="325" y="236"/>
                    </a:cubicBezTo>
                    <a:cubicBezTo>
                      <a:pt x="325" y="236"/>
                      <a:pt x="325" y="236"/>
                      <a:pt x="325" y="236"/>
                    </a:cubicBezTo>
                    <a:cubicBezTo>
                      <a:pt x="327" y="236"/>
                      <a:pt x="327" y="235"/>
                      <a:pt x="329" y="235"/>
                    </a:cubicBezTo>
                    <a:cubicBezTo>
                      <a:pt x="329" y="235"/>
                      <a:pt x="329" y="235"/>
                      <a:pt x="329" y="235"/>
                    </a:cubicBezTo>
                    <a:cubicBezTo>
                      <a:pt x="330" y="234"/>
                      <a:pt x="331" y="234"/>
                      <a:pt x="332" y="233"/>
                    </a:cubicBezTo>
                    <a:cubicBezTo>
                      <a:pt x="332" y="232"/>
                      <a:pt x="331" y="232"/>
                      <a:pt x="332" y="231"/>
                    </a:cubicBezTo>
                    <a:cubicBezTo>
                      <a:pt x="332" y="232"/>
                      <a:pt x="333" y="233"/>
                      <a:pt x="333" y="233"/>
                    </a:cubicBezTo>
                    <a:cubicBezTo>
                      <a:pt x="334" y="232"/>
                      <a:pt x="335" y="232"/>
                      <a:pt x="336" y="231"/>
                    </a:cubicBezTo>
                    <a:cubicBezTo>
                      <a:pt x="337" y="232"/>
                      <a:pt x="337" y="232"/>
                      <a:pt x="337" y="232"/>
                    </a:cubicBezTo>
                    <a:cubicBezTo>
                      <a:pt x="337" y="231"/>
                      <a:pt x="337" y="231"/>
                      <a:pt x="337" y="231"/>
                    </a:cubicBezTo>
                    <a:cubicBezTo>
                      <a:pt x="337" y="232"/>
                      <a:pt x="337" y="232"/>
                      <a:pt x="337" y="232"/>
                    </a:cubicBezTo>
                    <a:cubicBezTo>
                      <a:pt x="338" y="232"/>
                      <a:pt x="338" y="231"/>
                      <a:pt x="338" y="231"/>
                    </a:cubicBezTo>
                    <a:cubicBezTo>
                      <a:pt x="338" y="231"/>
                      <a:pt x="339" y="231"/>
                      <a:pt x="339" y="231"/>
                    </a:cubicBezTo>
                    <a:cubicBezTo>
                      <a:pt x="339" y="231"/>
                      <a:pt x="339" y="231"/>
                      <a:pt x="339" y="231"/>
                    </a:cubicBezTo>
                    <a:cubicBezTo>
                      <a:pt x="339" y="230"/>
                      <a:pt x="340" y="230"/>
                      <a:pt x="340" y="229"/>
                    </a:cubicBezTo>
                    <a:cubicBezTo>
                      <a:pt x="340" y="229"/>
                      <a:pt x="340" y="229"/>
                      <a:pt x="340" y="229"/>
                    </a:cubicBezTo>
                    <a:cubicBezTo>
                      <a:pt x="341" y="229"/>
                      <a:pt x="341" y="229"/>
                      <a:pt x="341" y="229"/>
                    </a:cubicBezTo>
                    <a:cubicBezTo>
                      <a:pt x="341" y="227"/>
                      <a:pt x="343" y="228"/>
                      <a:pt x="343" y="227"/>
                    </a:cubicBezTo>
                    <a:cubicBezTo>
                      <a:pt x="343" y="227"/>
                      <a:pt x="343" y="227"/>
                      <a:pt x="343" y="227"/>
                    </a:cubicBezTo>
                    <a:cubicBezTo>
                      <a:pt x="343" y="227"/>
                      <a:pt x="343" y="227"/>
                      <a:pt x="343" y="227"/>
                    </a:cubicBezTo>
                    <a:cubicBezTo>
                      <a:pt x="343" y="227"/>
                      <a:pt x="343" y="227"/>
                      <a:pt x="343" y="227"/>
                    </a:cubicBezTo>
                    <a:cubicBezTo>
                      <a:pt x="342" y="227"/>
                      <a:pt x="342" y="227"/>
                      <a:pt x="342" y="226"/>
                    </a:cubicBezTo>
                    <a:cubicBezTo>
                      <a:pt x="343" y="226"/>
                      <a:pt x="344" y="226"/>
                      <a:pt x="344" y="226"/>
                    </a:cubicBezTo>
                    <a:cubicBezTo>
                      <a:pt x="345" y="226"/>
                      <a:pt x="343" y="226"/>
                      <a:pt x="344" y="225"/>
                    </a:cubicBezTo>
                    <a:cubicBezTo>
                      <a:pt x="344" y="225"/>
                      <a:pt x="344" y="225"/>
                      <a:pt x="344" y="225"/>
                    </a:cubicBezTo>
                    <a:cubicBezTo>
                      <a:pt x="344" y="225"/>
                      <a:pt x="345" y="225"/>
                      <a:pt x="345" y="225"/>
                    </a:cubicBezTo>
                    <a:cubicBezTo>
                      <a:pt x="345" y="225"/>
                      <a:pt x="345" y="225"/>
                      <a:pt x="345" y="225"/>
                    </a:cubicBezTo>
                    <a:cubicBezTo>
                      <a:pt x="344" y="225"/>
                      <a:pt x="344" y="225"/>
                      <a:pt x="344" y="224"/>
                    </a:cubicBezTo>
                    <a:cubicBezTo>
                      <a:pt x="344" y="224"/>
                      <a:pt x="344" y="224"/>
                      <a:pt x="344" y="224"/>
                    </a:cubicBezTo>
                    <a:cubicBezTo>
                      <a:pt x="344" y="224"/>
                      <a:pt x="344" y="224"/>
                      <a:pt x="345" y="224"/>
                    </a:cubicBezTo>
                    <a:cubicBezTo>
                      <a:pt x="345" y="224"/>
                      <a:pt x="344" y="224"/>
                      <a:pt x="344" y="224"/>
                    </a:cubicBezTo>
                    <a:cubicBezTo>
                      <a:pt x="345" y="223"/>
                      <a:pt x="345" y="223"/>
                      <a:pt x="345" y="223"/>
                    </a:cubicBezTo>
                    <a:cubicBezTo>
                      <a:pt x="345" y="224"/>
                      <a:pt x="345" y="224"/>
                      <a:pt x="346" y="224"/>
                    </a:cubicBezTo>
                    <a:cubicBezTo>
                      <a:pt x="346" y="223"/>
                      <a:pt x="345" y="223"/>
                      <a:pt x="345" y="223"/>
                    </a:cubicBezTo>
                    <a:cubicBezTo>
                      <a:pt x="346" y="223"/>
                      <a:pt x="345" y="222"/>
                      <a:pt x="346" y="222"/>
                    </a:cubicBezTo>
                    <a:cubicBezTo>
                      <a:pt x="345" y="222"/>
                      <a:pt x="345" y="222"/>
                      <a:pt x="345" y="222"/>
                    </a:cubicBezTo>
                    <a:cubicBezTo>
                      <a:pt x="345" y="221"/>
                      <a:pt x="346" y="221"/>
                      <a:pt x="346" y="221"/>
                    </a:cubicBezTo>
                    <a:cubicBezTo>
                      <a:pt x="346" y="221"/>
                      <a:pt x="346" y="221"/>
                      <a:pt x="346" y="221"/>
                    </a:cubicBezTo>
                    <a:cubicBezTo>
                      <a:pt x="346" y="221"/>
                      <a:pt x="346" y="221"/>
                      <a:pt x="346" y="221"/>
                    </a:cubicBezTo>
                    <a:cubicBezTo>
                      <a:pt x="346" y="221"/>
                      <a:pt x="346" y="221"/>
                      <a:pt x="346" y="221"/>
                    </a:cubicBezTo>
                    <a:cubicBezTo>
                      <a:pt x="346" y="221"/>
                      <a:pt x="346" y="221"/>
                      <a:pt x="345" y="220"/>
                    </a:cubicBezTo>
                    <a:cubicBezTo>
                      <a:pt x="346" y="220"/>
                      <a:pt x="345" y="220"/>
                      <a:pt x="345" y="220"/>
                    </a:cubicBezTo>
                    <a:cubicBezTo>
                      <a:pt x="345" y="220"/>
                      <a:pt x="345" y="219"/>
                      <a:pt x="346" y="219"/>
                    </a:cubicBezTo>
                    <a:cubicBezTo>
                      <a:pt x="346" y="219"/>
                      <a:pt x="346" y="219"/>
                      <a:pt x="346" y="219"/>
                    </a:cubicBezTo>
                    <a:cubicBezTo>
                      <a:pt x="346" y="219"/>
                      <a:pt x="346" y="219"/>
                      <a:pt x="346" y="219"/>
                    </a:cubicBezTo>
                    <a:cubicBezTo>
                      <a:pt x="347" y="219"/>
                      <a:pt x="347" y="218"/>
                      <a:pt x="347" y="218"/>
                    </a:cubicBezTo>
                    <a:cubicBezTo>
                      <a:pt x="347" y="218"/>
                      <a:pt x="347" y="218"/>
                      <a:pt x="347" y="218"/>
                    </a:cubicBezTo>
                    <a:cubicBezTo>
                      <a:pt x="347" y="218"/>
                      <a:pt x="347" y="218"/>
                      <a:pt x="347" y="218"/>
                    </a:cubicBezTo>
                    <a:cubicBezTo>
                      <a:pt x="347" y="218"/>
                      <a:pt x="347" y="218"/>
                      <a:pt x="348" y="218"/>
                    </a:cubicBezTo>
                    <a:cubicBezTo>
                      <a:pt x="347" y="217"/>
                      <a:pt x="348" y="216"/>
                      <a:pt x="348" y="215"/>
                    </a:cubicBezTo>
                    <a:cubicBezTo>
                      <a:pt x="348" y="216"/>
                      <a:pt x="348" y="216"/>
                      <a:pt x="348" y="216"/>
                    </a:cubicBezTo>
                    <a:cubicBezTo>
                      <a:pt x="348" y="216"/>
                      <a:pt x="348" y="215"/>
                      <a:pt x="349" y="214"/>
                    </a:cubicBezTo>
                    <a:cubicBezTo>
                      <a:pt x="349" y="214"/>
                      <a:pt x="349" y="214"/>
                      <a:pt x="349" y="214"/>
                    </a:cubicBezTo>
                    <a:cubicBezTo>
                      <a:pt x="349" y="214"/>
                      <a:pt x="349" y="215"/>
                      <a:pt x="349" y="215"/>
                    </a:cubicBezTo>
                    <a:cubicBezTo>
                      <a:pt x="349" y="214"/>
                      <a:pt x="350" y="214"/>
                      <a:pt x="350" y="214"/>
                    </a:cubicBezTo>
                    <a:cubicBezTo>
                      <a:pt x="349" y="214"/>
                      <a:pt x="349" y="214"/>
                      <a:pt x="349" y="213"/>
                    </a:cubicBezTo>
                    <a:cubicBezTo>
                      <a:pt x="349" y="213"/>
                      <a:pt x="349" y="213"/>
                      <a:pt x="349" y="213"/>
                    </a:cubicBezTo>
                    <a:cubicBezTo>
                      <a:pt x="349" y="213"/>
                      <a:pt x="349" y="212"/>
                      <a:pt x="350" y="212"/>
                    </a:cubicBezTo>
                    <a:cubicBezTo>
                      <a:pt x="350" y="212"/>
                      <a:pt x="349" y="212"/>
                      <a:pt x="349" y="212"/>
                    </a:cubicBezTo>
                    <a:cubicBezTo>
                      <a:pt x="349" y="212"/>
                      <a:pt x="349" y="212"/>
                      <a:pt x="349" y="212"/>
                    </a:cubicBezTo>
                    <a:cubicBezTo>
                      <a:pt x="349" y="212"/>
                      <a:pt x="349" y="212"/>
                      <a:pt x="349" y="212"/>
                    </a:cubicBezTo>
                    <a:cubicBezTo>
                      <a:pt x="349" y="212"/>
                      <a:pt x="349" y="212"/>
                      <a:pt x="348" y="212"/>
                    </a:cubicBezTo>
                    <a:cubicBezTo>
                      <a:pt x="349" y="211"/>
                      <a:pt x="350" y="211"/>
                      <a:pt x="350" y="211"/>
                    </a:cubicBezTo>
                    <a:cubicBezTo>
                      <a:pt x="350" y="211"/>
                      <a:pt x="350" y="211"/>
                      <a:pt x="350" y="211"/>
                    </a:cubicBezTo>
                    <a:cubicBezTo>
                      <a:pt x="350" y="211"/>
                      <a:pt x="350" y="211"/>
                      <a:pt x="350" y="211"/>
                    </a:cubicBezTo>
                    <a:cubicBezTo>
                      <a:pt x="350" y="211"/>
                      <a:pt x="350" y="210"/>
                      <a:pt x="350" y="210"/>
                    </a:cubicBezTo>
                    <a:cubicBezTo>
                      <a:pt x="350" y="210"/>
                      <a:pt x="350" y="210"/>
                      <a:pt x="350" y="210"/>
                    </a:cubicBezTo>
                    <a:cubicBezTo>
                      <a:pt x="350" y="211"/>
                      <a:pt x="349" y="210"/>
                      <a:pt x="348" y="211"/>
                    </a:cubicBezTo>
                    <a:cubicBezTo>
                      <a:pt x="348" y="211"/>
                      <a:pt x="348" y="211"/>
                      <a:pt x="348" y="211"/>
                    </a:cubicBezTo>
                    <a:cubicBezTo>
                      <a:pt x="349" y="210"/>
                      <a:pt x="350" y="210"/>
                      <a:pt x="350" y="209"/>
                    </a:cubicBezTo>
                    <a:cubicBezTo>
                      <a:pt x="350" y="209"/>
                      <a:pt x="350" y="209"/>
                      <a:pt x="350" y="209"/>
                    </a:cubicBezTo>
                    <a:cubicBezTo>
                      <a:pt x="349" y="209"/>
                      <a:pt x="349" y="208"/>
                      <a:pt x="348" y="208"/>
                    </a:cubicBezTo>
                    <a:cubicBezTo>
                      <a:pt x="348" y="208"/>
                      <a:pt x="348" y="208"/>
                      <a:pt x="348" y="208"/>
                    </a:cubicBezTo>
                    <a:cubicBezTo>
                      <a:pt x="347" y="208"/>
                      <a:pt x="347" y="209"/>
                      <a:pt x="347" y="209"/>
                    </a:cubicBezTo>
                    <a:cubicBezTo>
                      <a:pt x="346" y="208"/>
                      <a:pt x="346" y="208"/>
                      <a:pt x="346" y="208"/>
                    </a:cubicBezTo>
                    <a:cubicBezTo>
                      <a:pt x="346" y="208"/>
                      <a:pt x="346" y="208"/>
                      <a:pt x="346" y="208"/>
                    </a:cubicBezTo>
                    <a:cubicBezTo>
                      <a:pt x="345" y="208"/>
                      <a:pt x="345" y="208"/>
                      <a:pt x="345" y="208"/>
                    </a:cubicBezTo>
                    <a:cubicBezTo>
                      <a:pt x="345" y="208"/>
                      <a:pt x="345" y="208"/>
                      <a:pt x="346" y="208"/>
                    </a:cubicBezTo>
                    <a:cubicBezTo>
                      <a:pt x="346" y="208"/>
                      <a:pt x="347" y="208"/>
                      <a:pt x="347" y="208"/>
                    </a:cubicBezTo>
                    <a:cubicBezTo>
                      <a:pt x="347" y="207"/>
                      <a:pt x="348" y="206"/>
                      <a:pt x="349" y="206"/>
                    </a:cubicBezTo>
                    <a:cubicBezTo>
                      <a:pt x="349" y="204"/>
                      <a:pt x="346" y="204"/>
                      <a:pt x="345" y="202"/>
                    </a:cubicBezTo>
                    <a:cubicBezTo>
                      <a:pt x="345" y="202"/>
                      <a:pt x="345" y="202"/>
                      <a:pt x="345" y="202"/>
                    </a:cubicBezTo>
                    <a:cubicBezTo>
                      <a:pt x="345" y="202"/>
                      <a:pt x="344" y="203"/>
                      <a:pt x="344" y="203"/>
                    </a:cubicBezTo>
                    <a:cubicBezTo>
                      <a:pt x="344" y="203"/>
                      <a:pt x="344" y="203"/>
                      <a:pt x="344" y="203"/>
                    </a:cubicBezTo>
                    <a:cubicBezTo>
                      <a:pt x="344" y="203"/>
                      <a:pt x="344" y="203"/>
                      <a:pt x="344" y="203"/>
                    </a:cubicBezTo>
                    <a:cubicBezTo>
                      <a:pt x="343" y="203"/>
                      <a:pt x="343" y="202"/>
                      <a:pt x="343" y="202"/>
                    </a:cubicBezTo>
                    <a:cubicBezTo>
                      <a:pt x="342" y="202"/>
                      <a:pt x="341" y="202"/>
                      <a:pt x="340" y="203"/>
                    </a:cubicBezTo>
                    <a:cubicBezTo>
                      <a:pt x="340" y="203"/>
                      <a:pt x="340" y="203"/>
                      <a:pt x="340" y="203"/>
                    </a:cubicBezTo>
                    <a:cubicBezTo>
                      <a:pt x="340" y="203"/>
                      <a:pt x="340" y="203"/>
                      <a:pt x="340" y="203"/>
                    </a:cubicBezTo>
                    <a:cubicBezTo>
                      <a:pt x="340" y="202"/>
                      <a:pt x="341" y="202"/>
                      <a:pt x="341" y="202"/>
                    </a:cubicBezTo>
                    <a:cubicBezTo>
                      <a:pt x="342" y="202"/>
                      <a:pt x="342" y="202"/>
                      <a:pt x="343" y="202"/>
                    </a:cubicBezTo>
                    <a:cubicBezTo>
                      <a:pt x="343" y="202"/>
                      <a:pt x="343" y="203"/>
                      <a:pt x="344" y="203"/>
                    </a:cubicBezTo>
                    <a:cubicBezTo>
                      <a:pt x="344" y="202"/>
                      <a:pt x="344" y="202"/>
                      <a:pt x="345" y="202"/>
                    </a:cubicBezTo>
                    <a:cubicBezTo>
                      <a:pt x="345" y="202"/>
                      <a:pt x="346" y="203"/>
                      <a:pt x="347" y="203"/>
                    </a:cubicBezTo>
                    <a:cubicBezTo>
                      <a:pt x="347" y="203"/>
                      <a:pt x="347" y="203"/>
                      <a:pt x="347" y="203"/>
                    </a:cubicBezTo>
                    <a:cubicBezTo>
                      <a:pt x="348" y="203"/>
                      <a:pt x="348" y="203"/>
                      <a:pt x="348" y="203"/>
                    </a:cubicBezTo>
                    <a:cubicBezTo>
                      <a:pt x="348" y="203"/>
                      <a:pt x="348" y="203"/>
                      <a:pt x="349" y="203"/>
                    </a:cubicBezTo>
                    <a:cubicBezTo>
                      <a:pt x="349" y="203"/>
                      <a:pt x="349" y="203"/>
                      <a:pt x="349" y="203"/>
                    </a:cubicBezTo>
                    <a:cubicBezTo>
                      <a:pt x="349" y="202"/>
                      <a:pt x="347" y="202"/>
                      <a:pt x="347" y="201"/>
                    </a:cubicBezTo>
                    <a:cubicBezTo>
                      <a:pt x="347" y="201"/>
                      <a:pt x="347" y="201"/>
                      <a:pt x="347" y="201"/>
                    </a:cubicBezTo>
                    <a:cubicBezTo>
                      <a:pt x="346" y="201"/>
                      <a:pt x="345" y="200"/>
                      <a:pt x="345" y="199"/>
                    </a:cubicBezTo>
                    <a:cubicBezTo>
                      <a:pt x="344" y="198"/>
                      <a:pt x="344" y="197"/>
                      <a:pt x="343" y="195"/>
                    </a:cubicBezTo>
                    <a:cubicBezTo>
                      <a:pt x="342" y="195"/>
                      <a:pt x="341" y="194"/>
                      <a:pt x="340" y="194"/>
                    </a:cubicBezTo>
                    <a:cubicBezTo>
                      <a:pt x="340" y="191"/>
                      <a:pt x="340" y="190"/>
                      <a:pt x="342" y="189"/>
                    </a:cubicBezTo>
                    <a:cubicBezTo>
                      <a:pt x="342" y="189"/>
                      <a:pt x="341" y="189"/>
                      <a:pt x="341" y="189"/>
                    </a:cubicBezTo>
                    <a:cubicBezTo>
                      <a:pt x="341" y="188"/>
                      <a:pt x="342" y="188"/>
                      <a:pt x="343" y="188"/>
                    </a:cubicBezTo>
                    <a:cubicBezTo>
                      <a:pt x="343" y="187"/>
                      <a:pt x="342" y="187"/>
                      <a:pt x="343" y="187"/>
                    </a:cubicBezTo>
                    <a:cubicBezTo>
                      <a:pt x="343" y="187"/>
                      <a:pt x="343" y="187"/>
                      <a:pt x="343" y="187"/>
                    </a:cubicBezTo>
                    <a:cubicBezTo>
                      <a:pt x="344" y="187"/>
                      <a:pt x="345" y="186"/>
                      <a:pt x="345" y="186"/>
                    </a:cubicBezTo>
                    <a:cubicBezTo>
                      <a:pt x="346" y="186"/>
                      <a:pt x="346" y="186"/>
                      <a:pt x="346" y="186"/>
                    </a:cubicBezTo>
                    <a:cubicBezTo>
                      <a:pt x="347" y="186"/>
                      <a:pt x="347" y="186"/>
                      <a:pt x="347" y="186"/>
                    </a:cubicBezTo>
                    <a:cubicBezTo>
                      <a:pt x="346" y="185"/>
                      <a:pt x="346" y="185"/>
                      <a:pt x="347" y="184"/>
                    </a:cubicBezTo>
                    <a:cubicBezTo>
                      <a:pt x="346" y="184"/>
                      <a:pt x="347" y="184"/>
                      <a:pt x="347" y="184"/>
                    </a:cubicBezTo>
                    <a:cubicBezTo>
                      <a:pt x="347" y="183"/>
                      <a:pt x="347" y="183"/>
                      <a:pt x="347" y="183"/>
                    </a:cubicBezTo>
                    <a:cubicBezTo>
                      <a:pt x="346" y="183"/>
                      <a:pt x="346" y="184"/>
                      <a:pt x="345" y="184"/>
                    </a:cubicBezTo>
                    <a:cubicBezTo>
                      <a:pt x="345" y="184"/>
                      <a:pt x="345" y="184"/>
                      <a:pt x="344" y="184"/>
                    </a:cubicBezTo>
                    <a:cubicBezTo>
                      <a:pt x="343" y="184"/>
                      <a:pt x="342" y="183"/>
                      <a:pt x="342" y="183"/>
                    </a:cubicBezTo>
                    <a:cubicBezTo>
                      <a:pt x="341" y="183"/>
                      <a:pt x="341" y="183"/>
                      <a:pt x="340" y="183"/>
                    </a:cubicBezTo>
                    <a:cubicBezTo>
                      <a:pt x="340" y="183"/>
                      <a:pt x="340" y="183"/>
                      <a:pt x="340" y="183"/>
                    </a:cubicBezTo>
                    <a:cubicBezTo>
                      <a:pt x="340" y="184"/>
                      <a:pt x="340" y="184"/>
                      <a:pt x="339" y="184"/>
                    </a:cubicBezTo>
                    <a:cubicBezTo>
                      <a:pt x="340" y="185"/>
                      <a:pt x="340" y="185"/>
                      <a:pt x="339" y="185"/>
                    </a:cubicBezTo>
                    <a:cubicBezTo>
                      <a:pt x="339" y="185"/>
                      <a:pt x="339" y="185"/>
                      <a:pt x="339" y="185"/>
                    </a:cubicBezTo>
                    <a:cubicBezTo>
                      <a:pt x="339" y="185"/>
                      <a:pt x="338" y="185"/>
                      <a:pt x="338" y="185"/>
                    </a:cubicBezTo>
                    <a:cubicBezTo>
                      <a:pt x="338" y="185"/>
                      <a:pt x="338" y="185"/>
                      <a:pt x="338" y="185"/>
                    </a:cubicBezTo>
                    <a:cubicBezTo>
                      <a:pt x="338" y="185"/>
                      <a:pt x="338" y="185"/>
                      <a:pt x="338" y="185"/>
                    </a:cubicBezTo>
                    <a:cubicBezTo>
                      <a:pt x="337" y="185"/>
                      <a:pt x="337" y="184"/>
                      <a:pt x="337" y="183"/>
                    </a:cubicBezTo>
                    <a:cubicBezTo>
                      <a:pt x="336" y="183"/>
                      <a:pt x="336" y="183"/>
                      <a:pt x="335" y="183"/>
                    </a:cubicBezTo>
                    <a:cubicBezTo>
                      <a:pt x="334" y="182"/>
                      <a:pt x="332" y="180"/>
                      <a:pt x="334" y="178"/>
                    </a:cubicBezTo>
                    <a:cubicBezTo>
                      <a:pt x="334" y="179"/>
                      <a:pt x="335" y="179"/>
                      <a:pt x="335" y="179"/>
                    </a:cubicBezTo>
                    <a:cubicBezTo>
                      <a:pt x="335" y="179"/>
                      <a:pt x="336" y="179"/>
                      <a:pt x="336" y="179"/>
                    </a:cubicBezTo>
                    <a:cubicBezTo>
                      <a:pt x="336" y="178"/>
                      <a:pt x="336" y="177"/>
                      <a:pt x="337" y="176"/>
                    </a:cubicBezTo>
                    <a:cubicBezTo>
                      <a:pt x="339" y="175"/>
                      <a:pt x="339" y="173"/>
                      <a:pt x="340" y="171"/>
                    </a:cubicBezTo>
                    <a:cubicBezTo>
                      <a:pt x="340" y="171"/>
                      <a:pt x="341" y="171"/>
                      <a:pt x="341" y="171"/>
                    </a:cubicBezTo>
                    <a:cubicBezTo>
                      <a:pt x="341" y="171"/>
                      <a:pt x="341" y="171"/>
                      <a:pt x="342" y="171"/>
                    </a:cubicBezTo>
                    <a:cubicBezTo>
                      <a:pt x="342" y="172"/>
                      <a:pt x="343" y="172"/>
                      <a:pt x="343" y="173"/>
                    </a:cubicBezTo>
                    <a:cubicBezTo>
                      <a:pt x="343" y="173"/>
                      <a:pt x="343" y="175"/>
                      <a:pt x="342" y="175"/>
                    </a:cubicBezTo>
                    <a:cubicBezTo>
                      <a:pt x="342" y="176"/>
                      <a:pt x="342" y="176"/>
                      <a:pt x="342" y="177"/>
                    </a:cubicBezTo>
                    <a:cubicBezTo>
                      <a:pt x="342" y="177"/>
                      <a:pt x="342" y="177"/>
                      <a:pt x="342" y="177"/>
                    </a:cubicBezTo>
                    <a:cubicBezTo>
                      <a:pt x="342" y="177"/>
                      <a:pt x="343" y="177"/>
                      <a:pt x="343" y="177"/>
                    </a:cubicBezTo>
                    <a:cubicBezTo>
                      <a:pt x="343" y="177"/>
                      <a:pt x="343" y="177"/>
                      <a:pt x="343" y="177"/>
                    </a:cubicBezTo>
                    <a:cubicBezTo>
                      <a:pt x="343" y="177"/>
                      <a:pt x="343" y="177"/>
                      <a:pt x="343" y="177"/>
                    </a:cubicBezTo>
                    <a:cubicBezTo>
                      <a:pt x="343" y="177"/>
                      <a:pt x="343" y="178"/>
                      <a:pt x="343" y="178"/>
                    </a:cubicBezTo>
                    <a:cubicBezTo>
                      <a:pt x="343" y="178"/>
                      <a:pt x="342" y="178"/>
                      <a:pt x="342" y="179"/>
                    </a:cubicBezTo>
                    <a:cubicBezTo>
                      <a:pt x="341" y="179"/>
                      <a:pt x="342" y="179"/>
                      <a:pt x="342" y="180"/>
                    </a:cubicBezTo>
                    <a:cubicBezTo>
                      <a:pt x="343" y="179"/>
                      <a:pt x="343" y="178"/>
                      <a:pt x="344" y="178"/>
                    </a:cubicBezTo>
                    <a:cubicBezTo>
                      <a:pt x="344" y="176"/>
                      <a:pt x="348" y="176"/>
                      <a:pt x="349" y="175"/>
                    </a:cubicBezTo>
                    <a:cubicBezTo>
                      <a:pt x="349" y="175"/>
                      <a:pt x="350" y="175"/>
                      <a:pt x="350" y="176"/>
                    </a:cubicBezTo>
                    <a:cubicBezTo>
                      <a:pt x="350" y="176"/>
                      <a:pt x="350" y="176"/>
                      <a:pt x="350" y="176"/>
                    </a:cubicBezTo>
                    <a:cubicBezTo>
                      <a:pt x="350" y="176"/>
                      <a:pt x="351" y="176"/>
                      <a:pt x="351" y="176"/>
                    </a:cubicBezTo>
                    <a:cubicBezTo>
                      <a:pt x="351" y="176"/>
                      <a:pt x="351" y="176"/>
                      <a:pt x="352" y="176"/>
                    </a:cubicBezTo>
                    <a:cubicBezTo>
                      <a:pt x="352" y="176"/>
                      <a:pt x="352" y="176"/>
                      <a:pt x="352" y="176"/>
                    </a:cubicBezTo>
                    <a:cubicBezTo>
                      <a:pt x="352" y="177"/>
                      <a:pt x="351" y="177"/>
                      <a:pt x="352" y="179"/>
                    </a:cubicBezTo>
                    <a:cubicBezTo>
                      <a:pt x="352" y="179"/>
                      <a:pt x="352" y="179"/>
                      <a:pt x="352" y="179"/>
                    </a:cubicBezTo>
                    <a:cubicBezTo>
                      <a:pt x="352" y="179"/>
                      <a:pt x="352" y="179"/>
                      <a:pt x="352" y="179"/>
                    </a:cubicBezTo>
                    <a:cubicBezTo>
                      <a:pt x="353" y="179"/>
                      <a:pt x="353" y="179"/>
                      <a:pt x="353" y="179"/>
                    </a:cubicBezTo>
                    <a:cubicBezTo>
                      <a:pt x="353" y="179"/>
                      <a:pt x="353" y="179"/>
                      <a:pt x="353" y="179"/>
                    </a:cubicBezTo>
                    <a:cubicBezTo>
                      <a:pt x="353" y="179"/>
                      <a:pt x="353" y="179"/>
                      <a:pt x="353" y="179"/>
                    </a:cubicBezTo>
                    <a:cubicBezTo>
                      <a:pt x="352" y="179"/>
                      <a:pt x="351" y="181"/>
                      <a:pt x="352" y="182"/>
                    </a:cubicBezTo>
                    <a:cubicBezTo>
                      <a:pt x="352" y="182"/>
                      <a:pt x="352" y="181"/>
                      <a:pt x="352" y="181"/>
                    </a:cubicBezTo>
                    <a:cubicBezTo>
                      <a:pt x="352" y="181"/>
                      <a:pt x="352" y="181"/>
                      <a:pt x="352" y="182"/>
                    </a:cubicBezTo>
                    <a:cubicBezTo>
                      <a:pt x="352" y="182"/>
                      <a:pt x="353" y="182"/>
                      <a:pt x="353" y="182"/>
                    </a:cubicBezTo>
                    <a:cubicBezTo>
                      <a:pt x="353" y="182"/>
                      <a:pt x="353" y="182"/>
                      <a:pt x="353" y="182"/>
                    </a:cubicBezTo>
                    <a:cubicBezTo>
                      <a:pt x="353" y="182"/>
                      <a:pt x="352" y="182"/>
                      <a:pt x="352" y="183"/>
                    </a:cubicBezTo>
                    <a:cubicBezTo>
                      <a:pt x="352" y="183"/>
                      <a:pt x="352" y="183"/>
                      <a:pt x="352" y="183"/>
                    </a:cubicBezTo>
                    <a:cubicBezTo>
                      <a:pt x="353" y="183"/>
                      <a:pt x="353" y="183"/>
                      <a:pt x="353" y="183"/>
                    </a:cubicBezTo>
                    <a:cubicBezTo>
                      <a:pt x="353" y="182"/>
                      <a:pt x="353" y="182"/>
                      <a:pt x="353" y="182"/>
                    </a:cubicBezTo>
                    <a:cubicBezTo>
                      <a:pt x="353" y="182"/>
                      <a:pt x="353" y="182"/>
                      <a:pt x="353" y="183"/>
                    </a:cubicBezTo>
                    <a:cubicBezTo>
                      <a:pt x="353" y="182"/>
                      <a:pt x="354" y="182"/>
                      <a:pt x="354" y="182"/>
                    </a:cubicBezTo>
                    <a:cubicBezTo>
                      <a:pt x="354" y="182"/>
                      <a:pt x="354" y="182"/>
                      <a:pt x="355" y="182"/>
                    </a:cubicBezTo>
                    <a:cubicBezTo>
                      <a:pt x="355" y="182"/>
                      <a:pt x="355" y="182"/>
                      <a:pt x="355" y="182"/>
                    </a:cubicBezTo>
                    <a:cubicBezTo>
                      <a:pt x="356" y="183"/>
                      <a:pt x="357" y="184"/>
                      <a:pt x="358" y="185"/>
                    </a:cubicBezTo>
                    <a:cubicBezTo>
                      <a:pt x="357" y="185"/>
                      <a:pt x="357" y="185"/>
                      <a:pt x="357" y="185"/>
                    </a:cubicBezTo>
                    <a:cubicBezTo>
                      <a:pt x="356" y="185"/>
                      <a:pt x="356" y="185"/>
                      <a:pt x="356" y="186"/>
                    </a:cubicBezTo>
                    <a:cubicBezTo>
                      <a:pt x="357" y="186"/>
                      <a:pt x="358" y="186"/>
                      <a:pt x="357" y="188"/>
                    </a:cubicBezTo>
                    <a:cubicBezTo>
                      <a:pt x="357" y="188"/>
                      <a:pt x="358" y="188"/>
                      <a:pt x="358" y="188"/>
                    </a:cubicBezTo>
                    <a:cubicBezTo>
                      <a:pt x="358" y="188"/>
                      <a:pt x="358" y="188"/>
                      <a:pt x="358" y="189"/>
                    </a:cubicBezTo>
                    <a:cubicBezTo>
                      <a:pt x="358" y="189"/>
                      <a:pt x="358" y="189"/>
                      <a:pt x="357" y="189"/>
                    </a:cubicBezTo>
                    <a:cubicBezTo>
                      <a:pt x="358" y="191"/>
                      <a:pt x="358" y="192"/>
                      <a:pt x="359" y="194"/>
                    </a:cubicBezTo>
                    <a:cubicBezTo>
                      <a:pt x="360" y="193"/>
                      <a:pt x="361" y="192"/>
                      <a:pt x="362" y="191"/>
                    </a:cubicBezTo>
                    <a:cubicBezTo>
                      <a:pt x="362" y="192"/>
                      <a:pt x="362" y="192"/>
                      <a:pt x="362" y="192"/>
                    </a:cubicBezTo>
                    <a:cubicBezTo>
                      <a:pt x="362" y="192"/>
                      <a:pt x="362" y="192"/>
                      <a:pt x="363" y="192"/>
                    </a:cubicBezTo>
                    <a:cubicBezTo>
                      <a:pt x="363" y="192"/>
                      <a:pt x="363" y="192"/>
                      <a:pt x="363" y="192"/>
                    </a:cubicBezTo>
                    <a:cubicBezTo>
                      <a:pt x="363" y="192"/>
                      <a:pt x="363" y="192"/>
                      <a:pt x="363" y="192"/>
                    </a:cubicBezTo>
                    <a:cubicBezTo>
                      <a:pt x="363" y="191"/>
                      <a:pt x="363" y="191"/>
                      <a:pt x="363" y="191"/>
                    </a:cubicBezTo>
                    <a:cubicBezTo>
                      <a:pt x="365" y="191"/>
                      <a:pt x="365" y="190"/>
                      <a:pt x="365" y="188"/>
                    </a:cubicBezTo>
                    <a:cubicBezTo>
                      <a:pt x="365" y="188"/>
                      <a:pt x="365" y="188"/>
                      <a:pt x="365" y="188"/>
                    </a:cubicBezTo>
                    <a:cubicBezTo>
                      <a:pt x="365" y="186"/>
                      <a:pt x="364" y="186"/>
                      <a:pt x="364" y="184"/>
                    </a:cubicBezTo>
                    <a:cubicBezTo>
                      <a:pt x="363" y="182"/>
                      <a:pt x="361" y="181"/>
                      <a:pt x="360" y="178"/>
                    </a:cubicBezTo>
                    <a:cubicBezTo>
                      <a:pt x="359" y="178"/>
                      <a:pt x="358" y="177"/>
                      <a:pt x="357" y="176"/>
                    </a:cubicBezTo>
                    <a:cubicBezTo>
                      <a:pt x="357" y="176"/>
                      <a:pt x="357" y="176"/>
                      <a:pt x="357" y="174"/>
                    </a:cubicBezTo>
                    <a:cubicBezTo>
                      <a:pt x="357" y="174"/>
                      <a:pt x="357" y="173"/>
                      <a:pt x="358" y="173"/>
                    </a:cubicBezTo>
                    <a:cubicBezTo>
                      <a:pt x="358" y="173"/>
                      <a:pt x="358" y="173"/>
                      <a:pt x="359" y="173"/>
                    </a:cubicBezTo>
                    <a:cubicBezTo>
                      <a:pt x="359" y="172"/>
                      <a:pt x="360" y="171"/>
                      <a:pt x="361" y="170"/>
                    </a:cubicBezTo>
                    <a:cubicBezTo>
                      <a:pt x="359" y="167"/>
                      <a:pt x="360" y="163"/>
                      <a:pt x="363" y="163"/>
                    </a:cubicBezTo>
                    <a:cubicBezTo>
                      <a:pt x="363" y="162"/>
                      <a:pt x="364" y="161"/>
                      <a:pt x="364" y="160"/>
                    </a:cubicBezTo>
                    <a:cubicBezTo>
                      <a:pt x="364" y="160"/>
                      <a:pt x="364" y="160"/>
                      <a:pt x="364" y="160"/>
                    </a:cubicBezTo>
                    <a:cubicBezTo>
                      <a:pt x="365" y="160"/>
                      <a:pt x="365" y="160"/>
                      <a:pt x="365" y="160"/>
                    </a:cubicBezTo>
                    <a:cubicBezTo>
                      <a:pt x="365" y="161"/>
                      <a:pt x="365" y="161"/>
                      <a:pt x="365" y="161"/>
                    </a:cubicBezTo>
                    <a:cubicBezTo>
                      <a:pt x="366" y="162"/>
                      <a:pt x="366" y="162"/>
                      <a:pt x="367" y="162"/>
                    </a:cubicBezTo>
                    <a:cubicBezTo>
                      <a:pt x="369" y="162"/>
                      <a:pt x="371" y="160"/>
                      <a:pt x="371" y="158"/>
                    </a:cubicBezTo>
                    <a:cubicBezTo>
                      <a:pt x="371" y="158"/>
                      <a:pt x="371" y="158"/>
                      <a:pt x="371" y="158"/>
                    </a:cubicBezTo>
                    <a:cubicBezTo>
                      <a:pt x="372" y="157"/>
                      <a:pt x="371" y="155"/>
                      <a:pt x="373" y="155"/>
                    </a:cubicBezTo>
                    <a:cubicBezTo>
                      <a:pt x="373" y="152"/>
                      <a:pt x="375" y="150"/>
                      <a:pt x="376" y="148"/>
                    </a:cubicBezTo>
                    <a:cubicBezTo>
                      <a:pt x="375" y="147"/>
                      <a:pt x="375" y="147"/>
                      <a:pt x="375" y="147"/>
                    </a:cubicBezTo>
                    <a:cubicBezTo>
                      <a:pt x="376" y="146"/>
                      <a:pt x="375" y="144"/>
                      <a:pt x="376" y="142"/>
                    </a:cubicBezTo>
                    <a:cubicBezTo>
                      <a:pt x="376" y="140"/>
                      <a:pt x="377" y="139"/>
                      <a:pt x="377" y="138"/>
                    </a:cubicBezTo>
                    <a:cubicBezTo>
                      <a:pt x="377" y="137"/>
                      <a:pt x="377" y="137"/>
                      <a:pt x="377" y="136"/>
                    </a:cubicBezTo>
                    <a:cubicBezTo>
                      <a:pt x="376" y="135"/>
                      <a:pt x="377" y="133"/>
                      <a:pt x="377" y="133"/>
                    </a:cubicBezTo>
                    <a:cubicBezTo>
                      <a:pt x="376" y="132"/>
                      <a:pt x="376" y="132"/>
                      <a:pt x="375" y="131"/>
                    </a:cubicBezTo>
                    <a:cubicBezTo>
                      <a:pt x="376" y="131"/>
                      <a:pt x="376" y="131"/>
                      <a:pt x="376" y="131"/>
                    </a:cubicBezTo>
                    <a:cubicBezTo>
                      <a:pt x="376" y="131"/>
                      <a:pt x="376" y="131"/>
                      <a:pt x="376" y="131"/>
                    </a:cubicBezTo>
                    <a:cubicBezTo>
                      <a:pt x="376" y="131"/>
                      <a:pt x="376" y="131"/>
                      <a:pt x="376" y="131"/>
                    </a:cubicBezTo>
                    <a:cubicBezTo>
                      <a:pt x="375" y="131"/>
                      <a:pt x="375" y="131"/>
                      <a:pt x="375" y="131"/>
                    </a:cubicBezTo>
                    <a:cubicBezTo>
                      <a:pt x="375" y="131"/>
                      <a:pt x="375" y="131"/>
                      <a:pt x="375" y="131"/>
                    </a:cubicBezTo>
                    <a:cubicBezTo>
                      <a:pt x="375" y="130"/>
                      <a:pt x="375" y="129"/>
                      <a:pt x="375" y="129"/>
                    </a:cubicBezTo>
                    <a:moveTo>
                      <a:pt x="224" y="128"/>
                    </a:moveTo>
                    <a:cubicBezTo>
                      <a:pt x="224" y="128"/>
                      <a:pt x="223" y="128"/>
                      <a:pt x="223" y="128"/>
                    </a:cubicBezTo>
                    <a:cubicBezTo>
                      <a:pt x="223" y="127"/>
                      <a:pt x="223" y="127"/>
                      <a:pt x="223" y="127"/>
                    </a:cubicBezTo>
                    <a:cubicBezTo>
                      <a:pt x="224" y="127"/>
                      <a:pt x="224" y="127"/>
                      <a:pt x="224" y="127"/>
                    </a:cubicBezTo>
                    <a:cubicBezTo>
                      <a:pt x="224" y="128"/>
                      <a:pt x="224" y="128"/>
                      <a:pt x="224" y="128"/>
                    </a:cubicBezTo>
                    <a:moveTo>
                      <a:pt x="226" y="126"/>
                    </a:moveTo>
                    <a:cubicBezTo>
                      <a:pt x="226" y="126"/>
                      <a:pt x="226" y="126"/>
                      <a:pt x="226" y="126"/>
                    </a:cubicBezTo>
                    <a:cubicBezTo>
                      <a:pt x="226" y="125"/>
                      <a:pt x="227" y="125"/>
                      <a:pt x="227" y="125"/>
                    </a:cubicBezTo>
                    <a:cubicBezTo>
                      <a:pt x="227" y="126"/>
                      <a:pt x="227" y="126"/>
                      <a:pt x="226" y="126"/>
                    </a:cubicBezTo>
                    <a:moveTo>
                      <a:pt x="165" y="126"/>
                    </a:moveTo>
                    <a:cubicBezTo>
                      <a:pt x="165" y="125"/>
                      <a:pt x="167" y="125"/>
                      <a:pt x="167" y="124"/>
                    </a:cubicBezTo>
                    <a:cubicBezTo>
                      <a:pt x="167" y="124"/>
                      <a:pt x="167" y="125"/>
                      <a:pt x="167" y="125"/>
                    </a:cubicBezTo>
                    <a:cubicBezTo>
                      <a:pt x="167" y="125"/>
                      <a:pt x="166" y="125"/>
                      <a:pt x="166" y="125"/>
                    </a:cubicBezTo>
                    <a:cubicBezTo>
                      <a:pt x="166" y="125"/>
                      <a:pt x="166" y="126"/>
                      <a:pt x="165" y="126"/>
                    </a:cubicBezTo>
                    <a:moveTo>
                      <a:pt x="168" y="118"/>
                    </a:moveTo>
                    <a:cubicBezTo>
                      <a:pt x="168" y="118"/>
                      <a:pt x="167" y="118"/>
                      <a:pt x="167" y="118"/>
                    </a:cubicBezTo>
                    <a:cubicBezTo>
                      <a:pt x="169" y="117"/>
                      <a:pt x="167" y="116"/>
                      <a:pt x="168" y="115"/>
                    </a:cubicBezTo>
                    <a:cubicBezTo>
                      <a:pt x="168" y="115"/>
                      <a:pt x="168" y="114"/>
                      <a:pt x="168" y="113"/>
                    </a:cubicBezTo>
                    <a:cubicBezTo>
                      <a:pt x="168" y="113"/>
                      <a:pt x="168" y="113"/>
                      <a:pt x="168" y="113"/>
                    </a:cubicBezTo>
                    <a:cubicBezTo>
                      <a:pt x="168" y="113"/>
                      <a:pt x="168" y="115"/>
                      <a:pt x="169" y="115"/>
                    </a:cubicBezTo>
                    <a:cubicBezTo>
                      <a:pt x="169" y="115"/>
                      <a:pt x="168" y="115"/>
                      <a:pt x="168" y="116"/>
                    </a:cubicBezTo>
                    <a:cubicBezTo>
                      <a:pt x="168" y="116"/>
                      <a:pt x="169" y="116"/>
                      <a:pt x="169" y="117"/>
                    </a:cubicBezTo>
                    <a:cubicBezTo>
                      <a:pt x="168" y="117"/>
                      <a:pt x="169" y="119"/>
                      <a:pt x="170" y="120"/>
                    </a:cubicBezTo>
                    <a:cubicBezTo>
                      <a:pt x="170" y="120"/>
                      <a:pt x="170" y="120"/>
                      <a:pt x="170" y="120"/>
                    </a:cubicBezTo>
                    <a:cubicBezTo>
                      <a:pt x="170" y="120"/>
                      <a:pt x="171" y="120"/>
                      <a:pt x="171" y="120"/>
                    </a:cubicBezTo>
                    <a:cubicBezTo>
                      <a:pt x="170" y="120"/>
                      <a:pt x="170" y="120"/>
                      <a:pt x="170" y="121"/>
                    </a:cubicBezTo>
                    <a:cubicBezTo>
                      <a:pt x="169" y="120"/>
                      <a:pt x="169" y="119"/>
                      <a:pt x="168" y="118"/>
                    </a:cubicBezTo>
                    <a:cubicBezTo>
                      <a:pt x="168" y="118"/>
                      <a:pt x="168" y="118"/>
                      <a:pt x="168" y="118"/>
                    </a:cubicBezTo>
                    <a:moveTo>
                      <a:pt x="280" y="82"/>
                    </a:moveTo>
                    <a:cubicBezTo>
                      <a:pt x="280" y="82"/>
                      <a:pt x="280" y="82"/>
                      <a:pt x="280" y="82"/>
                    </a:cubicBezTo>
                    <a:cubicBezTo>
                      <a:pt x="280" y="82"/>
                      <a:pt x="281" y="81"/>
                      <a:pt x="281" y="81"/>
                    </a:cubicBezTo>
                    <a:cubicBezTo>
                      <a:pt x="282" y="81"/>
                      <a:pt x="282" y="81"/>
                      <a:pt x="282" y="81"/>
                    </a:cubicBezTo>
                    <a:cubicBezTo>
                      <a:pt x="282" y="82"/>
                      <a:pt x="282" y="82"/>
                      <a:pt x="282" y="83"/>
                    </a:cubicBezTo>
                    <a:cubicBezTo>
                      <a:pt x="282" y="83"/>
                      <a:pt x="282" y="83"/>
                      <a:pt x="283" y="83"/>
                    </a:cubicBezTo>
                    <a:cubicBezTo>
                      <a:pt x="283" y="83"/>
                      <a:pt x="283" y="83"/>
                      <a:pt x="283" y="83"/>
                    </a:cubicBezTo>
                    <a:cubicBezTo>
                      <a:pt x="283" y="83"/>
                      <a:pt x="283" y="83"/>
                      <a:pt x="283" y="83"/>
                    </a:cubicBezTo>
                    <a:cubicBezTo>
                      <a:pt x="283" y="83"/>
                      <a:pt x="283" y="83"/>
                      <a:pt x="283" y="83"/>
                    </a:cubicBezTo>
                    <a:cubicBezTo>
                      <a:pt x="283" y="83"/>
                      <a:pt x="283" y="84"/>
                      <a:pt x="283" y="84"/>
                    </a:cubicBezTo>
                    <a:cubicBezTo>
                      <a:pt x="283" y="84"/>
                      <a:pt x="284" y="84"/>
                      <a:pt x="284" y="84"/>
                    </a:cubicBezTo>
                    <a:cubicBezTo>
                      <a:pt x="285" y="84"/>
                      <a:pt x="284" y="83"/>
                      <a:pt x="285" y="82"/>
                    </a:cubicBezTo>
                    <a:cubicBezTo>
                      <a:pt x="286" y="82"/>
                      <a:pt x="286" y="83"/>
                      <a:pt x="286" y="84"/>
                    </a:cubicBezTo>
                    <a:cubicBezTo>
                      <a:pt x="287" y="83"/>
                      <a:pt x="286" y="82"/>
                      <a:pt x="287" y="82"/>
                    </a:cubicBezTo>
                    <a:cubicBezTo>
                      <a:pt x="287" y="82"/>
                      <a:pt x="287" y="82"/>
                      <a:pt x="287" y="82"/>
                    </a:cubicBezTo>
                    <a:cubicBezTo>
                      <a:pt x="287" y="83"/>
                      <a:pt x="286" y="83"/>
                      <a:pt x="286" y="84"/>
                    </a:cubicBezTo>
                    <a:cubicBezTo>
                      <a:pt x="286" y="84"/>
                      <a:pt x="286" y="84"/>
                      <a:pt x="286" y="84"/>
                    </a:cubicBezTo>
                    <a:cubicBezTo>
                      <a:pt x="286" y="84"/>
                      <a:pt x="285" y="83"/>
                      <a:pt x="285" y="83"/>
                    </a:cubicBezTo>
                    <a:cubicBezTo>
                      <a:pt x="285" y="84"/>
                      <a:pt x="285" y="84"/>
                      <a:pt x="285" y="84"/>
                    </a:cubicBezTo>
                    <a:cubicBezTo>
                      <a:pt x="285" y="86"/>
                      <a:pt x="287" y="87"/>
                      <a:pt x="287" y="89"/>
                    </a:cubicBezTo>
                    <a:cubicBezTo>
                      <a:pt x="286" y="89"/>
                      <a:pt x="286" y="89"/>
                      <a:pt x="286" y="89"/>
                    </a:cubicBezTo>
                    <a:cubicBezTo>
                      <a:pt x="285" y="89"/>
                      <a:pt x="284" y="89"/>
                      <a:pt x="284" y="88"/>
                    </a:cubicBezTo>
                    <a:cubicBezTo>
                      <a:pt x="284" y="88"/>
                      <a:pt x="284" y="88"/>
                      <a:pt x="284" y="88"/>
                    </a:cubicBezTo>
                    <a:cubicBezTo>
                      <a:pt x="284" y="88"/>
                      <a:pt x="284" y="88"/>
                      <a:pt x="285" y="88"/>
                    </a:cubicBezTo>
                    <a:cubicBezTo>
                      <a:pt x="285" y="88"/>
                      <a:pt x="285" y="89"/>
                      <a:pt x="286" y="89"/>
                    </a:cubicBezTo>
                    <a:cubicBezTo>
                      <a:pt x="286" y="89"/>
                      <a:pt x="286" y="89"/>
                      <a:pt x="286" y="88"/>
                    </a:cubicBezTo>
                    <a:cubicBezTo>
                      <a:pt x="286" y="87"/>
                      <a:pt x="286" y="84"/>
                      <a:pt x="283" y="84"/>
                    </a:cubicBezTo>
                    <a:cubicBezTo>
                      <a:pt x="283" y="84"/>
                      <a:pt x="283" y="84"/>
                      <a:pt x="283" y="85"/>
                    </a:cubicBezTo>
                    <a:cubicBezTo>
                      <a:pt x="283" y="83"/>
                      <a:pt x="282" y="83"/>
                      <a:pt x="281" y="82"/>
                    </a:cubicBezTo>
                    <a:cubicBezTo>
                      <a:pt x="281" y="82"/>
                      <a:pt x="281" y="82"/>
                      <a:pt x="280" y="82"/>
                    </a:cubicBezTo>
                    <a:moveTo>
                      <a:pt x="151" y="81"/>
                    </a:moveTo>
                    <a:cubicBezTo>
                      <a:pt x="151" y="81"/>
                      <a:pt x="151" y="81"/>
                      <a:pt x="152" y="81"/>
                    </a:cubicBezTo>
                    <a:cubicBezTo>
                      <a:pt x="152" y="81"/>
                      <a:pt x="151" y="81"/>
                      <a:pt x="151" y="81"/>
                    </a:cubicBezTo>
                    <a:moveTo>
                      <a:pt x="159" y="81"/>
                    </a:moveTo>
                    <a:cubicBezTo>
                      <a:pt x="159" y="81"/>
                      <a:pt x="158" y="81"/>
                      <a:pt x="158" y="81"/>
                    </a:cubicBezTo>
                    <a:cubicBezTo>
                      <a:pt x="158" y="80"/>
                      <a:pt x="158" y="80"/>
                      <a:pt x="158" y="80"/>
                    </a:cubicBezTo>
                    <a:cubicBezTo>
                      <a:pt x="159" y="80"/>
                      <a:pt x="159" y="80"/>
                      <a:pt x="159" y="80"/>
                    </a:cubicBezTo>
                    <a:cubicBezTo>
                      <a:pt x="159" y="81"/>
                      <a:pt x="159" y="81"/>
                      <a:pt x="159" y="81"/>
                    </a:cubicBezTo>
                    <a:moveTo>
                      <a:pt x="164" y="79"/>
                    </a:moveTo>
                    <a:cubicBezTo>
                      <a:pt x="163" y="78"/>
                      <a:pt x="164" y="78"/>
                      <a:pt x="165" y="78"/>
                    </a:cubicBezTo>
                    <a:cubicBezTo>
                      <a:pt x="165" y="78"/>
                      <a:pt x="165" y="78"/>
                      <a:pt x="165" y="78"/>
                    </a:cubicBezTo>
                    <a:cubicBezTo>
                      <a:pt x="165" y="79"/>
                      <a:pt x="164" y="78"/>
                      <a:pt x="164" y="79"/>
                    </a:cubicBezTo>
                    <a:moveTo>
                      <a:pt x="160" y="78"/>
                    </a:moveTo>
                    <a:cubicBezTo>
                      <a:pt x="160" y="78"/>
                      <a:pt x="160" y="78"/>
                      <a:pt x="160" y="78"/>
                    </a:cubicBezTo>
                    <a:cubicBezTo>
                      <a:pt x="160" y="78"/>
                      <a:pt x="161" y="78"/>
                      <a:pt x="161" y="78"/>
                    </a:cubicBezTo>
                    <a:cubicBezTo>
                      <a:pt x="161" y="78"/>
                      <a:pt x="160" y="78"/>
                      <a:pt x="160" y="78"/>
                    </a:cubicBezTo>
                    <a:cubicBezTo>
                      <a:pt x="160" y="78"/>
                      <a:pt x="160" y="78"/>
                      <a:pt x="160" y="78"/>
                    </a:cubicBezTo>
                    <a:cubicBezTo>
                      <a:pt x="160" y="78"/>
                      <a:pt x="160" y="78"/>
                      <a:pt x="160" y="78"/>
                    </a:cubicBezTo>
                    <a:cubicBezTo>
                      <a:pt x="160" y="78"/>
                      <a:pt x="160" y="78"/>
                      <a:pt x="160" y="78"/>
                    </a:cubicBezTo>
                    <a:moveTo>
                      <a:pt x="167" y="75"/>
                    </a:moveTo>
                    <a:cubicBezTo>
                      <a:pt x="167" y="75"/>
                      <a:pt x="166" y="75"/>
                      <a:pt x="166" y="74"/>
                    </a:cubicBezTo>
                    <a:cubicBezTo>
                      <a:pt x="166" y="75"/>
                      <a:pt x="167" y="75"/>
                      <a:pt x="167" y="75"/>
                    </a:cubicBezTo>
                    <a:moveTo>
                      <a:pt x="190" y="73"/>
                    </a:moveTo>
                    <a:cubicBezTo>
                      <a:pt x="190" y="73"/>
                      <a:pt x="190" y="73"/>
                      <a:pt x="190" y="73"/>
                    </a:cubicBezTo>
                    <a:cubicBezTo>
                      <a:pt x="190" y="73"/>
                      <a:pt x="190" y="73"/>
                      <a:pt x="190" y="72"/>
                    </a:cubicBezTo>
                    <a:cubicBezTo>
                      <a:pt x="191" y="72"/>
                      <a:pt x="190" y="73"/>
                      <a:pt x="190" y="73"/>
                    </a:cubicBezTo>
                    <a:moveTo>
                      <a:pt x="188" y="72"/>
                    </a:moveTo>
                    <a:cubicBezTo>
                      <a:pt x="188" y="72"/>
                      <a:pt x="188" y="72"/>
                      <a:pt x="188" y="72"/>
                    </a:cubicBezTo>
                    <a:cubicBezTo>
                      <a:pt x="188" y="72"/>
                      <a:pt x="189" y="72"/>
                      <a:pt x="189" y="72"/>
                    </a:cubicBezTo>
                    <a:cubicBezTo>
                      <a:pt x="189" y="72"/>
                      <a:pt x="189" y="72"/>
                      <a:pt x="189" y="72"/>
                    </a:cubicBezTo>
                    <a:cubicBezTo>
                      <a:pt x="189" y="72"/>
                      <a:pt x="189" y="72"/>
                      <a:pt x="189" y="73"/>
                    </a:cubicBezTo>
                    <a:cubicBezTo>
                      <a:pt x="189" y="73"/>
                      <a:pt x="189" y="73"/>
                      <a:pt x="189" y="73"/>
                    </a:cubicBezTo>
                    <a:cubicBezTo>
                      <a:pt x="188" y="73"/>
                      <a:pt x="188" y="73"/>
                      <a:pt x="188" y="72"/>
                    </a:cubicBezTo>
                    <a:cubicBezTo>
                      <a:pt x="188" y="72"/>
                      <a:pt x="188" y="72"/>
                      <a:pt x="188" y="72"/>
                    </a:cubicBezTo>
                    <a:moveTo>
                      <a:pt x="185" y="63"/>
                    </a:moveTo>
                    <a:cubicBezTo>
                      <a:pt x="184" y="63"/>
                      <a:pt x="184" y="62"/>
                      <a:pt x="184" y="62"/>
                    </a:cubicBezTo>
                    <a:cubicBezTo>
                      <a:pt x="185" y="63"/>
                      <a:pt x="185" y="63"/>
                      <a:pt x="185" y="63"/>
                    </a:cubicBezTo>
                    <a:cubicBezTo>
                      <a:pt x="185" y="63"/>
                      <a:pt x="185" y="63"/>
                      <a:pt x="185" y="63"/>
                    </a:cubicBezTo>
                    <a:moveTo>
                      <a:pt x="184" y="62"/>
                    </a:moveTo>
                    <a:cubicBezTo>
                      <a:pt x="183" y="62"/>
                      <a:pt x="183" y="62"/>
                      <a:pt x="182" y="62"/>
                    </a:cubicBezTo>
                    <a:cubicBezTo>
                      <a:pt x="183" y="62"/>
                      <a:pt x="183" y="61"/>
                      <a:pt x="184" y="61"/>
                    </a:cubicBezTo>
                    <a:cubicBezTo>
                      <a:pt x="184" y="62"/>
                      <a:pt x="184" y="62"/>
                      <a:pt x="184" y="62"/>
                    </a:cubicBezTo>
                    <a:moveTo>
                      <a:pt x="204" y="41"/>
                    </a:moveTo>
                    <a:cubicBezTo>
                      <a:pt x="204" y="40"/>
                      <a:pt x="205" y="40"/>
                      <a:pt x="205" y="40"/>
                    </a:cubicBezTo>
                    <a:cubicBezTo>
                      <a:pt x="205" y="40"/>
                      <a:pt x="205" y="40"/>
                      <a:pt x="205" y="40"/>
                    </a:cubicBezTo>
                    <a:cubicBezTo>
                      <a:pt x="204" y="41"/>
                      <a:pt x="204" y="41"/>
                      <a:pt x="204" y="41"/>
                    </a:cubicBezTo>
                    <a:moveTo>
                      <a:pt x="201" y="41"/>
                    </a:moveTo>
                    <a:cubicBezTo>
                      <a:pt x="201" y="41"/>
                      <a:pt x="201" y="40"/>
                      <a:pt x="201" y="40"/>
                    </a:cubicBezTo>
                    <a:cubicBezTo>
                      <a:pt x="202" y="40"/>
                      <a:pt x="202" y="40"/>
                      <a:pt x="202" y="40"/>
                    </a:cubicBezTo>
                    <a:cubicBezTo>
                      <a:pt x="201" y="41"/>
                      <a:pt x="201" y="41"/>
                      <a:pt x="201" y="41"/>
                    </a:cubicBezTo>
                    <a:cubicBezTo>
                      <a:pt x="201" y="41"/>
                      <a:pt x="201" y="41"/>
                      <a:pt x="201" y="41"/>
                    </a:cubicBezTo>
                    <a:moveTo>
                      <a:pt x="209" y="40"/>
                    </a:moveTo>
                    <a:cubicBezTo>
                      <a:pt x="209" y="40"/>
                      <a:pt x="209" y="40"/>
                      <a:pt x="209" y="40"/>
                    </a:cubicBezTo>
                    <a:cubicBezTo>
                      <a:pt x="209" y="40"/>
                      <a:pt x="210" y="40"/>
                      <a:pt x="209" y="40"/>
                    </a:cubicBezTo>
                    <a:cubicBezTo>
                      <a:pt x="209" y="40"/>
                      <a:pt x="209" y="40"/>
                      <a:pt x="209" y="40"/>
                    </a:cubicBezTo>
                    <a:moveTo>
                      <a:pt x="203" y="40"/>
                    </a:moveTo>
                    <a:cubicBezTo>
                      <a:pt x="202" y="40"/>
                      <a:pt x="202" y="40"/>
                      <a:pt x="202" y="40"/>
                    </a:cubicBezTo>
                    <a:cubicBezTo>
                      <a:pt x="203" y="40"/>
                      <a:pt x="203" y="40"/>
                      <a:pt x="203" y="40"/>
                    </a:cubicBezTo>
                    <a:cubicBezTo>
                      <a:pt x="203" y="40"/>
                      <a:pt x="203" y="40"/>
                      <a:pt x="203" y="40"/>
                    </a:cubicBezTo>
                    <a:cubicBezTo>
                      <a:pt x="203" y="40"/>
                      <a:pt x="203" y="40"/>
                      <a:pt x="203" y="40"/>
                    </a:cubicBezTo>
                    <a:moveTo>
                      <a:pt x="207" y="39"/>
                    </a:moveTo>
                    <a:cubicBezTo>
                      <a:pt x="207" y="39"/>
                      <a:pt x="207" y="39"/>
                      <a:pt x="207" y="39"/>
                    </a:cubicBezTo>
                    <a:cubicBezTo>
                      <a:pt x="207" y="39"/>
                      <a:pt x="207" y="39"/>
                      <a:pt x="207" y="39"/>
                    </a:cubicBezTo>
                    <a:cubicBezTo>
                      <a:pt x="207" y="39"/>
                      <a:pt x="207" y="39"/>
                      <a:pt x="207" y="39"/>
                    </a:cubicBezTo>
                    <a:cubicBezTo>
                      <a:pt x="207" y="39"/>
                      <a:pt x="207" y="39"/>
                      <a:pt x="207" y="39"/>
                    </a:cubicBezTo>
                    <a:moveTo>
                      <a:pt x="207" y="37"/>
                    </a:moveTo>
                    <a:cubicBezTo>
                      <a:pt x="207" y="36"/>
                      <a:pt x="207" y="36"/>
                      <a:pt x="207" y="36"/>
                    </a:cubicBezTo>
                    <a:cubicBezTo>
                      <a:pt x="207" y="36"/>
                      <a:pt x="207" y="36"/>
                      <a:pt x="207" y="36"/>
                    </a:cubicBezTo>
                    <a:cubicBezTo>
                      <a:pt x="207" y="36"/>
                      <a:pt x="207" y="36"/>
                      <a:pt x="207" y="36"/>
                    </a:cubicBezTo>
                    <a:cubicBezTo>
                      <a:pt x="207" y="37"/>
                      <a:pt x="207" y="37"/>
                      <a:pt x="207" y="37"/>
                    </a:cubicBezTo>
                    <a:moveTo>
                      <a:pt x="230" y="28"/>
                    </a:moveTo>
                    <a:cubicBezTo>
                      <a:pt x="229" y="28"/>
                      <a:pt x="229" y="27"/>
                      <a:pt x="229" y="26"/>
                    </a:cubicBezTo>
                    <a:cubicBezTo>
                      <a:pt x="229" y="26"/>
                      <a:pt x="230" y="27"/>
                      <a:pt x="230" y="28"/>
                    </a:cubicBezTo>
                    <a:moveTo>
                      <a:pt x="236" y="24"/>
                    </a:moveTo>
                    <a:cubicBezTo>
                      <a:pt x="236" y="24"/>
                      <a:pt x="235" y="23"/>
                      <a:pt x="235" y="23"/>
                    </a:cubicBezTo>
                    <a:cubicBezTo>
                      <a:pt x="236" y="23"/>
                      <a:pt x="236" y="23"/>
                      <a:pt x="236" y="23"/>
                    </a:cubicBezTo>
                    <a:cubicBezTo>
                      <a:pt x="236" y="23"/>
                      <a:pt x="236" y="23"/>
                      <a:pt x="236" y="23"/>
                    </a:cubicBezTo>
                    <a:cubicBezTo>
                      <a:pt x="236" y="23"/>
                      <a:pt x="236" y="23"/>
                      <a:pt x="236" y="24"/>
                    </a:cubicBezTo>
                    <a:cubicBezTo>
                      <a:pt x="236" y="24"/>
                      <a:pt x="236" y="24"/>
                      <a:pt x="236" y="24"/>
                    </a:cubicBezTo>
                    <a:moveTo>
                      <a:pt x="241" y="23"/>
                    </a:moveTo>
                    <a:cubicBezTo>
                      <a:pt x="241" y="23"/>
                      <a:pt x="240" y="22"/>
                      <a:pt x="240" y="22"/>
                    </a:cubicBezTo>
                    <a:cubicBezTo>
                      <a:pt x="240" y="22"/>
                      <a:pt x="240" y="21"/>
                      <a:pt x="240" y="21"/>
                    </a:cubicBezTo>
                    <a:cubicBezTo>
                      <a:pt x="241" y="21"/>
                      <a:pt x="242" y="22"/>
                      <a:pt x="241" y="23"/>
                    </a:cubicBezTo>
                    <a:moveTo>
                      <a:pt x="220" y="21"/>
                    </a:moveTo>
                    <a:cubicBezTo>
                      <a:pt x="219" y="21"/>
                      <a:pt x="219" y="21"/>
                      <a:pt x="218" y="21"/>
                    </a:cubicBezTo>
                    <a:cubicBezTo>
                      <a:pt x="219" y="20"/>
                      <a:pt x="220" y="21"/>
                      <a:pt x="221" y="20"/>
                    </a:cubicBezTo>
                    <a:cubicBezTo>
                      <a:pt x="221" y="20"/>
                      <a:pt x="221" y="20"/>
                      <a:pt x="221" y="21"/>
                    </a:cubicBezTo>
                    <a:cubicBezTo>
                      <a:pt x="220" y="21"/>
                      <a:pt x="220" y="21"/>
                      <a:pt x="220" y="21"/>
                    </a:cubicBezTo>
                    <a:moveTo>
                      <a:pt x="243" y="20"/>
                    </a:moveTo>
                    <a:cubicBezTo>
                      <a:pt x="242" y="20"/>
                      <a:pt x="241" y="19"/>
                      <a:pt x="240" y="19"/>
                    </a:cubicBezTo>
                    <a:cubicBezTo>
                      <a:pt x="241" y="18"/>
                      <a:pt x="241" y="18"/>
                      <a:pt x="241" y="18"/>
                    </a:cubicBezTo>
                    <a:cubicBezTo>
                      <a:pt x="242" y="19"/>
                      <a:pt x="242" y="19"/>
                      <a:pt x="243" y="20"/>
                    </a:cubicBezTo>
                    <a:moveTo>
                      <a:pt x="217" y="18"/>
                    </a:moveTo>
                    <a:cubicBezTo>
                      <a:pt x="217" y="18"/>
                      <a:pt x="217" y="17"/>
                      <a:pt x="218" y="17"/>
                    </a:cubicBezTo>
                    <a:cubicBezTo>
                      <a:pt x="218" y="18"/>
                      <a:pt x="218" y="18"/>
                      <a:pt x="218" y="18"/>
                    </a:cubicBezTo>
                    <a:cubicBezTo>
                      <a:pt x="218" y="18"/>
                      <a:pt x="218" y="18"/>
                      <a:pt x="218" y="18"/>
                    </a:cubicBezTo>
                    <a:cubicBezTo>
                      <a:pt x="217" y="18"/>
                      <a:pt x="217" y="18"/>
                      <a:pt x="217" y="18"/>
                    </a:cubicBezTo>
                    <a:moveTo>
                      <a:pt x="234" y="19"/>
                    </a:moveTo>
                    <a:cubicBezTo>
                      <a:pt x="234" y="19"/>
                      <a:pt x="234" y="19"/>
                      <a:pt x="234" y="19"/>
                    </a:cubicBezTo>
                    <a:cubicBezTo>
                      <a:pt x="234" y="18"/>
                      <a:pt x="234" y="17"/>
                      <a:pt x="233" y="17"/>
                    </a:cubicBezTo>
                    <a:cubicBezTo>
                      <a:pt x="233" y="17"/>
                      <a:pt x="234" y="17"/>
                      <a:pt x="234" y="17"/>
                    </a:cubicBezTo>
                    <a:cubicBezTo>
                      <a:pt x="234" y="17"/>
                      <a:pt x="235" y="17"/>
                      <a:pt x="235" y="17"/>
                    </a:cubicBezTo>
                    <a:cubicBezTo>
                      <a:pt x="235" y="18"/>
                      <a:pt x="236" y="19"/>
                      <a:pt x="237" y="19"/>
                    </a:cubicBezTo>
                    <a:cubicBezTo>
                      <a:pt x="237" y="19"/>
                      <a:pt x="237" y="19"/>
                      <a:pt x="238" y="18"/>
                    </a:cubicBezTo>
                    <a:cubicBezTo>
                      <a:pt x="238" y="19"/>
                      <a:pt x="236" y="20"/>
                      <a:pt x="235" y="20"/>
                    </a:cubicBezTo>
                    <a:cubicBezTo>
                      <a:pt x="235" y="20"/>
                      <a:pt x="235" y="20"/>
                      <a:pt x="235" y="20"/>
                    </a:cubicBezTo>
                    <a:cubicBezTo>
                      <a:pt x="235" y="20"/>
                      <a:pt x="235" y="21"/>
                      <a:pt x="235" y="21"/>
                    </a:cubicBezTo>
                    <a:cubicBezTo>
                      <a:pt x="235" y="21"/>
                      <a:pt x="235" y="21"/>
                      <a:pt x="235" y="21"/>
                    </a:cubicBezTo>
                    <a:cubicBezTo>
                      <a:pt x="234" y="21"/>
                      <a:pt x="234" y="22"/>
                      <a:pt x="233" y="22"/>
                    </a:cubicBezTo>
                    <a:cubicBezTo>
                      <a:pt x="233" y="22"/>
                      <a:pt x="234" y="22"/>
                      <a:pt x="233" y="23"/>
                    </a:cubicBezTo>
                    <a:cubicBezTo>
                      <a:pt x="233" y="23"/>
                      <a:pt x="233" y="23"/>
                      <a:pt x="233" y="23"/>
                    </a:cubicBezTo>
                    <a:cubicBezTo>
                      <a:pt x="233" y="23"/>
                      <a:pt x="233" y="23"/>
                      <a:pt x="232" y="23"/>
                    </a:cubicBezTo>
                    <a:cubicBezTo>
                      <a:pt x="232" y="24"/>
                      <a:pt x="233" y="24"/>
                      <a:pt x="233" y="25"/>
                    </a:cubicBezTo>
                    <a:cubicBezTo>
                      <a:pt x="233" y="25"/>
                      <a:pt x="233" y="25"/>
                      <a:pt x="233" y="25"/>
                    </a:cubicBezTo>
                    <a:cubicBezTo>
                      <a:pt x="233" y="25"/>
                      <a:pt x="232" y="25"/>
                      <a:pt x="232" y="24"/>
                    </a:cubicBezTo>
                    <a:cubicBezTo>
                      <a:pt x="232" y="24"/>
                      <a:pt x="232" y="24"/>
                      <a:pt x="231" y="24"/>
                    </a:cubicBezTo>
                    <a:cubicBezTo>
                      <a:pt x="231" y="24"/>
                      <a:pt x="231" y="24"/>
                      <a:pt x="231" y="24"/>
                    </a:cubicBezTo>
                    <a:cubicBezTo>
                      <a:pt x="231" y="25"/>
                      <a:pt x="233" y="26"/>
                      <a:pt x="233" y="27"/>
                    </a:cubicBezTo>
                    <a:cubicBezTo>
                      <a:pt x="233" y="27"/>
                      <a:pt x="233" y="27"/>
                      <a:pt x="233" y="27"/>
                    </a:cubicBezTo>
                    <a:cubicBezTo>
                      <a:pt x="233" y="27"/>
                      <a:pt x="233" y="28"/>
                      <a:pt x="232" y="28"/>
                    </a:cubicBezTo>
                    <a:cubicBezTo>
                      <a:pt x="232" y="28"/>
                      <a:pt x="232" y="28"/>
                      <a:pt x="232" y="28"/>
                    </a:cubicBezTo>
                    <a:cubicBezTo>
                      <a:pt x="232" y="28"/>
                      <a:pt x="232" y="28"/>
                      <a:pt x="232" y="28"/>
                    </a:cubicBezTo>
                    <a:cubicBezTo>
                      <a:pt x="232" y="27"/>
                      <a:pt x="231" y="25"/>
                      <a:pt x="230" y="25"/>
                    </a:cubicBezTo>
                    <a:cubicBezTo>
                      <a:pt x="229" y="25"/>
                      <a:pt x="229" y="25"/>
                      <a:pt x="229" y="25"/>
                    </a:cubicBezTo>
                    <a:cubicBezTo>
                      <a:pt x="228" y="25"/>
                      <a:pt x="228" y="25"/>
                      <a:pt x="228" y="25"/>
                    </a:cubicBezTo>
                    <a:cubicBezTo>
                      <a:pt x="228" y="25"/>
                      <a:pt x="228" y="25"/>
                      <a:pt x="228" y="25"/>
                    </a:cubicBezTo>
                    <a:cubicBezTo>
                      <a:pt x="228" y="25"/>
                      <a:pt x="228" y="25"/>
                      <a:pt x="228" y="25"/>
                    </a:cubicBezTo>
                    <a:cubicBezTo>
                      <a:pt x="228" y="25"/>
                      <a:pt x="228" y="25"/>
                      <a:pt x="229" y="25"/>
                    </a:cubicBezTo>
                    <a:cubicBezTo>
                      <a:pt x="229" y="25"/>
                      <a:pt x="229" y="25"/>
                      <a:pt x="229" y="25"/>
                    </a:cubicBezTo>
                    <a:cubicBezTo>
                      <a:pt x="229" y="24"/>
                      <a:pt x="229" y="24"/>
                      <a:pt x="229" y="23"/>
                    </a:cubicBezTo>
                    <a:cubicBezTo>
                      <a:pt x="229" y="22"/>
                      <a:pt x="227" y="22"/>
                      <a:pt x="227" y="20"/>
                    </a:cubicBezTo>
                    <a:cubicBezTo>
                      <a:pt x="227" y="20"/>
                      <a:pt x="227" y="20"/>
                      <a:pt x="227" y="20"/>
                    </a:cubicBezTo>
                    <a:cubicBezTo>
                      <a:pt x="227" y="20"/>
                      <a:pt x="227" y="20"/>
                      <a:pt x="227" y="20"/>
                    </a:cubicBezTo>
                    <a:cubicBezTo>
                      <a:pt x="227" y="20"/>
                      <a:pt x="227" y="20"/>
                      <a:pt x="226" y="20"/>
                    </a:cubicBezTo>
                    <a:cubicBezTo>
                      <a:pt x="226" y="20"/>
                      <a:pt x="227" y="19"/>
                      <a:pt x="227" y="19"/>
                    </a:cubicBezTo>
                    <a:cubicBezTo>
                      <a:pt x="227" y="19"/>
                      <a:pt x="228" y="20"/>
                      <a:pt x="228" y="21"/>
                    </a:cubicBezTo>
                    <a:cubicBezTo>
                      <a:pt x="229" y="21"/>
                      <a:pt x="229" y="22"/>
                      <a:pt x="231" y="23"/>
                    </a:cubicBezTo>
                    <a:cubicBezTo>
                      <a:pt x="232" y="21"/>
                      <a:pt x="234" y="21"/>
                      <a:pt x="235" y="18"/>
                    </a:cubicBezTo>
                    <a:cubicBezTo>
                      <a:pt x="235" y="18"/>
                      <a:pt x="235" y="18"/>
                      <a:pt x="235" y="18"/>
                    </a:cubicBezTo>
                    <a:cubicBezTo>
                      <a:pt x="235" y="18"/>
                      <a:pt x="235" y="18"/>
                      <a:pt x="235" y="19"/>
                    </a:cubicBezTo>
                    <a:cubicBezTo>
                      <a:pt x="234" y="19"/>
                      <a:pt x="234" y="19"/>
                      <a:pt x="234" y="19"/>
                    </a:cubicBezTo>
                    <a:moveTo>
                      <a:pt x="220" y="17"/>
                    </a:moveTo>
                    <a:cubicBezTo>
                      <a:pt x="220" y="17"/>
                      <a:pt x="220" y="17"/>
                      <a:pt x="220" y="16"/>
                    </a:cubicBezTo>
                    <a:cubicBezTo>
                      <a:pt x="220" y="16"/>
                      <a:pt x="220" y="17"/>
                      <a:pt x="220" y="17"/>
                    </a:cubicBezTo>
                    <a:cubicBezTo>
                      <a:pt x="220" y="17"/>
                      <a:pt x="220" y="17"/>
                      <a:pt x="220" y="17"/>
                    </a:cubicBezTo>
                    <a:moveTo>
                      <a:pt x="219" y="16"/>
                    </a:moveTo>
                    <a:cubicBezTo>
                      <a:pt x="219" y="16"/>
                      <a:pt x="219" y="16"/>
                      <a:pt x="220" y="16"/>
                    </a:cubicBezTo>
                    <a:cubicBezTo>
                      <a:pt x="220" y="16"/>
                      <a:pt x="220" y="16"/>
                      <a:pt x="220" y="16"/>
                    </a:cubicBezTo>
                    <a:cubicBezTo>
                      <a:pt x="220" y="16"/>
                      <a:pt x="220" y="16"/>
                      <a:pt x="220" y="16"/>
                    </a:cubicBezTo>
                    <a:cubicBezTo>
                      <a:pt x="219" y="16"/>
                      <a:pt x="219" y="16"/>
                      <a:pt x="219" y="16"/>
                    </a:cubicBezTo>
                    <a:moveTo>
                      <a:pt x="226" y="0"/>
                    </a:moveTo>
                    <a:cubicBezTo>
                      <a:pt x="225" y="0"/>
                      <a:pt x="225" y="0"/>
                      <a:pt x="225" y="1"/>
                    </a:cubicBezTo>
                    <a:cubicBezTo>
                      <a:pt x="224" y="2"/>
                      <a:pt x="223" y="2"/>
                      <a:pt x="222" y="4"/>
                    </a:cubicBezTo>
                    <a:cubicBezTo>
                      <a:pt x="222" y="4"/>
                      <a:pt x="221" y="3"/>
                      <a:pt x="221" y="3"/>
                    </a:cubicBezTo>
                    <a:cubicBezTo>
                      <a:pt x="221" y="3"/>
                      <a:pt x="220" y="4"/>
                      <a:pt x="220" y="4"/>
                    </a:cubicBezTo>
                    <a:cubicBezTo>
                      <a:pt x="220" y="5"/>
                      <a:pt x="220" y="5"/>
                      <a:pt x="220" y="6"/>
                    </a:cubicBezTo>
                    <a:cubicBezTo>
                      <a:pt x="220" y="7"/>
                      <a:pt x="220" y="7"/>
                      <a:pt x="220" y="7"/>
                    </a:cubicBezTo>
                    <a:cubicBezTo>
                      <a:pt x="220" y="7"/>
                      <a:pt x="220" y="7"/>
                      <a:pt x="220" y="7"/>
                    </a:cubicBezTo>
                    <a:cubicBezTo>
                      <a:pt x="220" y="9"/>
                      <a:pt x="222" y="9"/>
                      <a:pt x="222" y="10"/>
                    </a:cubicBezTo>
                    <a:cubicBezTo>
                      <a:pt x="221" y="10"/>
                      <a:pt x="222" y="10"/>
                      <a:pt x="222" y="11"/>
                    </a:cubicBezTo>
                    <a:cubicBezTo>
                      <a:pt x="222" y="11"/>
                      <a:pt x="223" y="11"/>
                      <a:pt x="223" y="11"/>
                    </a:cubicBezTo>
                    <a:cubicBezTo>
                      <a:pt x="224" y="11"/>
                      <a:pt x="224" y="11"/>
                      <a:pt x="225" y="11"/>
                    </a:cubicBezTo>
                    <a:cubicBezTo>
                      <a:pt x="223" y="12"/>
                      <a:pt x="220" y="12"/>
                      <a:pt x="219" y="12"/>
                    </a:cubicBezTo>
                    <a:cubicBezTo>
                      <a:pt x="219" y="13"/>
                      <a:pt x="219" y="13"/>
                      <a:pt x="220" y="13"/>
                    </a:cubicBezTo>
                    <a:cubicBezTo>
                      <a:pt x="220" y="13"/>
                      <a:pt x="220" y="13"/>
                      <a:pt x="221" y="13"/>
                    </a:cubicBezTo>
                    <a:cubicBezTo>
                      <a:pt x="221" y="14"/>
                      <a:pt x="222" y="14"/>
                      <a:pt x="222" y="15"/>
                    </a:cubicBezTo>
                    <a:cubicBezTo>
                      <a:pt x="222" y="16"/>
                      <a:pt x="222" y="17"/>
                      <a:pt x="221" y="17"/>
                    </a:cubicBezTo>
                    <a:cubicBezTo>
                      <a:pt x="221" y="17"/>
                      <a:pt x="221" y="17"/>
                      <a:pt x="221" y="17"/>
                    </a:cubicBezTo>
                    <a:cubicBezTo>
                      <a:pt x="222" y="16"/>
                      <a:pt x="221" y="16"/>
                      <a:pt x="221" y="14"/>
                    </a:cubicBezTo>
                    <a:cubicBezTo>
                      <a:pt x="221" y="14"/>
                      <a:pt x="220" y="14"/>
                      <a:pt x="220" y="14"/>
                    </a:cubicBezTo>
                    <a:cubicBezTo>
                      <a:pt x="219" y="14"/>
                      <a:pt x="219" y="14"/>
                      <a:pt x="219" y="14"/>
                    </a:cubicBezTo>
                    <a:cubicBezTo>
                      <a:pt x="218" y="15"/>
                      <a:pt x="219" y="15"/>
                      <a:pt x="219" y="15"/>
                    </a:cubicBezTo>
                    <a:cubicBezTo>
                      <a:pt x="219" y="15"/>
                      <a:pt x="218" y="15"/>
                      <a:pt x="218" y="15"/>
                    </a:cubicBezTo>
                    <a:cubicBezTo>
                      <a:pt x="218" y="15"/>
                      <a:pt x="218" y="15"/>
                      <a:pt x="218" y="16"/>
                    </a:cubicBezTo>
                    <a:cubicBezTo>
                      <a:pt x="217" y="16"/>
                      <a:pt x="217" y="16"/>
                      <a:pt x="217" y="16"/>
                    </a:cubicBezTo>
                    <a:cubicBezTo>
                      <a:pt x="217" y="16"/>
                      <a:pt x="217" y="16"/>
                      <a:pt x="217" y="16"/>
                    </a:cubicBezTo>
                    <a:cubicBezTo>
                      <a:pt x="217" y="16"/>
                      <a:pt x="217" y="17"/>
                      <a:pt x="217" y="17"/>
                    </a:cubicBezTo>
                    <a:cubicBezTo>
                      <a:pt x="216" y="17"/>
                      <a:pt x="216" y="16"/>
                      <a:pt x="216" y="16"/>
                    </a:cubicBezTo>
                    <a:cubicBezTo>
                      <a:pt x="216" y="17"/>
                      <a:pt x="215" y="17"/>
                      <a:pt x="215" y="18"/>
                    </a:cubicBezTo>
                    <a:cubicBezTo>
                      <a:pt x="215" y="18"/>
                      <a:pt x="216" y="18"/>
                      <a:pt x="216" y="18"/>
                    </a:cubicBezTo>
                    <a:cubicBezTo>
                      <a:pt x="216" y="18"/>
                      <a:pt x="216" y="18"/>
                      <a:pt x="216" y="18"/>
                    </a:cubicBezTo>
                    <a:cubicBezTo>
                      <a:pt x="216" y="18"/>
                      <a:pt x="215" y="18"/>
                      <a:pt x="215" y="18"/>
                    </a:cubicBezTo>
                    <a:cubicBezTo>
                      <a:pt x="215" y="18"/>
                      <a:pt x="215" y="18"/>
                      <a:pt x="215" y="18"/>
                    </a:cubicBezTo>
                    <a:cubicBezTo>
                      <a:pt x="215" y="18"/>
                      <a:pt x="215" y="18"/>
                      <a:pt x="215" y="18"/>
                    </a:cubicBezTo>
                    <a:cubicBezTo>
                      <a:pt x="215" y="18"/>
                      <a:pt x="215" y="18"/>
                      <a:pt x="215" y="18"/>
                    </a:cubicBezTo>
                    <a:cubicBezTo>
                      <a:pt x="215" y="17"/>
                      <a:pt x="215" y="17"/>
                      <a:pt x="215" y="16"/>
                    </a:cubicBezTo>
                    <a:cubicBezTo>
                      <a:pt x="213" y="16"/>
                      <a:pt x="213" y="16"/>
                      <a:pt x="212" y="16"/>
                    </a:cubicBezTo>
                    <a:cubicBezTo>
                      <a:pt x="211" y="16"/>
                      <a:pt x="211" y="16"/>
                      <a:pt x="210" y="16"/>
                    </a:cubicBezTo>
                    <a:cubicBezTo>
                      <a:pt x="210" y="16"/>
                      <a:pt x="211" y="17"/>
                      <a:pt x="210" y="17"/>
                    </a:cubicBezTo>
                    <a:cubicBezTo>
                      <a:pt x="210" y="17"/>
                      <a:pt x="210" y="17"/>
                      <a:pt x="210" y="17"/>
                    </a:cubicBezTo>
                    <a:cubicBezTo>
                      <a:pt x="210" y="17"/>
                      <a:pt x="209" y="18"/>
                      <a:pt x="210" y="19"/>
                    </a:cubicBezTo>
                    <a:cubicBezTo>
                      <a:pt x="210" y="19"/>
                      <a:pt x="211" y="18"/>
                      <a:pt x="212" y="18"/>
                    </a:cubicBezTo>
                    <a:cubicBezTo>
                      <a:pt x="212" y="18"/>
                      <a:pt x="212" y="18"/>
                      <a:pt x="212" y="18"/>
                    </a:cubicBezTo>
                    <a:cubicBezTo>
                      <a:pt x="211" y="19"/>
                      <a:pt x="210" y="20"/>
                      <a:pt x="208" y="20"/>
                    </a:cubicBezTo>
                    <a:cubicBezTo>
                      <a:pt x="208" y="21"/>
                      <a:pt x="209" y="21"/>
                      <a:pt x="208" y="21"/>
                    </a:cubicBezTo>
                    <a:cubicBezTo>
                      <a:pt x="208" y="21"/>
                      <a:pt x="208" y="21"/>
                      <a:pt x="208" y="21"/>
                    </a:cubicBezTo>
                    <a:cubicBezTo>
                      <a:pt x="208" y="21"/>
                      <a:pt x="208" y="21"/>
                      <a:pt x="207" y="21"/>
                    </a:cubicBezTo>
                    <a:cubicBezTo>
                      <a:pt x="207" y="21"/>
                      <a:pt x="207" y="21"/>
                      <a:pt x="207" y="21"/>
                    </a:cubicBezTo>
                    <a:cubicBezTo>
                      <a:pt x="207" y="21"/>
                      <a:pt x="207" y="21"/>
                      <a:pt x="207" y="21"/>
                    </a:cubicBezTo>
                    <a:cubicBezTo>
                      <a:pt x="207" y="22"/>
                      <a:pt x="206" y="22"/>
                      <a:pt x="206" y="22"/>
                    </a:cubicBezTo>
                    <a:cubicBezTo>
                      <a:pt x="206" y="23"/>
                      <a:pt x="206" y="23"/>
                      <a:pt x="205" y="23"/>
                    </a:cubicBezTo>
                    <a:cubicBezTo>
                      <a:pt x="205" y="23"/>
                      <a:pt x="205" y="23"/>
                      <a:pt x="205" y="23"/>
                    </a:cubicBezTo>
                    <a:cubicBezTo>
                      <a:pt x="205" y="23"/>
                      <a:pt x="205" y="23"/>
                      <a:pt x="205" y="23"/>
                    </a:cubicBezTo>
                    <a:cubicBezTo>
                      <a:pt x="204" y="24"/>
                      <a:pt x="204" y="25"/>
                      <a:pt x="204" y="26"/>
                    </a:cubicBezTo>
                    <a:cubicBezTo>
                      <a:pt x="203" y="26"/>
                      <a:pt x="202" y="26"/>
                      <a:pt x="202" y="27"/>
                    </a:cubicBezTo>
                    <a:cubicBezTo>
                      <a:pt x="202" y="27"/>
                      <a:pt x="203" y="27"/>
                      <a:pt x="203" y="27"/>
                    </a:cubicBezTo>
                    <a:cubicBezTo>
                      <a:pt x="203" y="27"/>
                      <a:pt x="203" y="27"/>
                      <a:pt x="203" y="27"/>
                    </a:cubicBezTo>
                    <a:cubicBezTo>
                      <a:pt x="203" y="27"/>
                      <a:pt x="203" y="27"/>
                      <a:pt x="203" y="27"/>
                    </a:cubicBezTo>
                    <a:cubicBezTo>
                      <a:pt x="203" y="27"/>
                      <a:pt x="203" y="27"/>
                      <a:pt x="203" y="27"/>
                    </a:cubicBezTo>
                    <a:cubicBezTo>
                      <a:pt x="203" y="27"/>
                      <a:pt x="203" y="27"/>
                      <a:pt x="203" y="27"/>
                    </a:cubicBezTo>
                    <a:cubicBezTo>
                      <a:pt x="203" y="27"/>
                      <a:pt x="203" y="27"/>
                      <a:pt x="203" y="27"/>
                    </a:cubicBezTo>
                    <a:cubicBezTo>
                      <a:pt x="204" y="28"/>
                      <a:pt x="202" y="29"/>
                      <a:pt x="203" y="30"/>
                    </a:cubicBezTo>
                    <a:cubicBezTo>
                      <a:pt x="202" y="29"/>
                      <a:pt x="202" y="29"/>
                      <a:pt x="201" y="28"/>
                    </a:cubicBezTo>
                    <a:cubicBezTo>
                      <a:pt x="201" y="29"/>
                      <a:pt x="201" y="29"/>
                      <a:pt x="201" y="30"/>
                    </a:cubicBezTo>
                    <a:cubicBezTo>
                      <a:pt x="201" y="30"/>
                      <a:pt x="201" y="30"/>
                      <a:pt x="201" y="30"/>
                    </a:cubicBezTo>
                    <a:cubicBezTo>
                      <a:pt x="202" y="30"/>
                      <a:pt x="202" y="30"/>
                      <a:pt x="203" y="30"/>
                    </a:cubicBezTo>
                    <a:cubicBezTo>
                      <a:pt x="203" y="31"/>
                      <a:pt x="204" y="31"/>
                      <a:pt x="204" y="31"/>
                    </a:cubicBezTo>
                    <a:cubicBezTo>
                      <a:pt x="204" y="31"/>
                      <a:pt x="204" y="31"/>
                      <a:pt x="204" y="31"/>
                    </a:cubicBezTo>
                    <a:cubicBezTo>
                      <a:pt x="204" y="31"/>
                      <a:pt x="204" y="31"/>
                      <a:pt x="204" y="31"/>
                    </a:cubicBezTo>
                    <a:cubicBezTo>
                      <a:pt x="204" y="31"/>
                      <a:pt x="204" y="31"/>
                      <a:pt x="204" y="31"/>
                    </a:cubicBezTo>
                    <a:cubicBezTo>
                      <a:pt x="203" y="31"/>
                      <a:pt x="203" y="31"/>
                      <a:pt x="203" y="31"/>
                    </a:cubicBezTo>
                    <a:cubicBezTo>
                      <a:pt x="202" y="31"/>
                      <a:pt x="202" y="32"/>
                      <a:pt x="203" y="32"/>
                    </a:cubicBezTo>
                    <a:cubicBezTo>
                      <a:pt x="203" y="32"/>
                      <a:pt x="203" y="32"/>
                      <a:pt x="204" y="32"/>
                    </a:cubicBezTo>
                    <a:cubicBezTo>
                      <a:pt x="204" y="32"/>
                      <a:pt x="204" y="32"/>
                      <a:pt x="204" y="32"/>
                    </a:cubicBezTo>
                    <a:cubicBezTo>
                      <a:pt x="204" y="33"/>
                      <a:pt x="204" y="33"/>
                      <a:pt x="204" y="33"/>
                    </a:cubicBezTo>
                    <a:cubicBezTo>
                      <a:pt x="204" y="33"/>
                      <a:pt x="204" y="33"/>
                      <a:pt x="204" y="33"/>
                    </a:cubicBezTo>
                    <a:cubicBezTo>
                      <a:pt x="205" y="33"/>
                      <a:pt x="205" y="33"/>
                      <a:pt x="205" y="33"/>
                    </a:cubicBezTo>
                    <a:cubicBezTo>
                      <a:pt x="205" y="33"/>
                      <a:pt x="205" y="33"/>
                      <a:pt x="205" y="33"/>
                    </a:cubicBezTo>
                    <a:cubicBezTo>
                      <a:pt x="205" y="33"/>
                      <a:pt x="206" y="33"/>
                      <a:pt x="206" y="33"/>
                    </a:cubicBezTo>
                    <a:cubicBezTo>
                      <a:pt x="205" y="33"/>
                      <a:pt x="206" y="34"/>
                      <a:pt x="206" y="34"/>
                    </a:cubicBezTo>
                    <a:cubicBezTo>
                      <a:pt x="206" y="34"/>
                      <a:pt x="206" y="34"/>
                      <a:pt x="206" y="33"/>
                    </a:cubicBezTo>
                    <a:cubicBezTo>
                      <a:pt x="206" y="33"/>
                      <a:pt x="206" y="33"/>
                      <a:pt x="206" y="33"/>
                    </a:cubicBezTo>
                    <a:cubicBezTo>
                      <a:pt x="206" y="33"/>
                      <a:pt x="207" y="33"/>
                      <a:pt x="207" y="33"/>
                    </a:cubicBezTo>
                    <a:cubicBezTo>
                      <a:pt x="207" y="33"/>
                      <a:pt x="207" y="33"/>
                      <a:pt x="207" y="33"/>
                    </a:cubicBezTo>
                    <a:cubicBezTo>
                      <a:pt x="207" y="33"/>
                      <a:pt x="208" y="33"/>
                      <a:pt x="208" y="34"/>
                    </a:cubicBezTo>
                    <a:cubicBezTo>
                      <a:pt x="208" y="34"/>
                      <a:pt x="208" y="34"/>
                      <a:pt x="208" y="34"/>
                    </a:cubicBezTo>
                    <a:cubicBezTo>
                      <a:pt x="207" y="34"/>
                      <a:pt x="208" y="34"/>
                      <a:pt x="208" y="34"/>
                    </a:cubicBezTo>
                    <a:cubicBezTo>
                      <a:pt x="207" y="34"/>
                      <a:pt x="207" y="34"/>
                      <a:pt x="207" y="34"/>
                    </a:cubicBezTo>
                    <a:cubicBezTo>
                      <a:pt x="208" y="35"/>
                      <a:pt x="206" y="36"/>
                      <a:pt x="206" y="36"/>
                    </a:cubicBezTo>
                    <a:cubicBezTo>
                      <a:pt x="206" y="36"/>
                      <a:pt x="206" y="36"/>
                      <a:pt x="206" y="36"/>
                    </a:cubicBezTo>
                    <a:cubicBezTo>
                      <a:pt x="206" y="37"/>
                      <a:pt x="206" y="37"/>
                      <a:pt x="206" y="37"/>
                    </a:cubicBezTo>
                    <a:cubicBezTo>
                      <a:pt x="206" y="37"/>
                      <a:pt x="206" y="37"/>
                      <a:pt x="206" y="37"/>
                    </a:cubicBezTo>
                    <a:cubicBezTo>
                      <a:pt x="206" y="37"/>
                      <a:pt x="206" y="37"/>
                      <a:pt x="206" y="36"/>
                    </a:cubicBezTo>
                    <a:cubicBezTo>
                      <a:pt x="206" y="37"/>
                      <a:pt x="205" y="37"/>
                      <a:pt x="205" y="37"/>
                    </a:cubicBezTo>
                    <a:cubicBezTo>
                      <a:pt x="206" y="37"/>
                      <a:pt x="207" y="38"/>
                      <a:pt x="206" y="38"/>
                    </a:cubicBezTo>
                    <a:cubicBezTo>
                      <a:pt x="206" y="38"/>
                      <a:pt x="205" y="38"/>
                      <a:pt x="205" y="37"/>
                    </a:cubicBezTo>
                    <a:cubicBezTo>
                      <a:pt x="205" y="37"/>
                      <a:pt x="205" y="37"/>
                      <a:pt x="205" y="37"/>
                    </a:cubicBezTo>
                    <a:cubicBezTo>
                      <a:pt x="205" y="37"/>
                      <a:pt x="205" y="38"/>
                      <a:pt x="204" y="38"/>
                    </a:cubicBezTo>
                    <a:cubicBezTo>
                      <a:pt x="204" y="38"/>
                      <a:pt x="204" y="38"/>
                      <a:pt x="204" y="38"/>
                    </a:cubicBezTo>
                    <a:cubicBezTo>
                      <a:pt x="204" y="37"/>
                      <a:pt x="204" y="37"/>
                      <a:pt x="205" y="37"/>
                    </a:cubicBezTo>
                    <a:cubicBezTo>
                      <a:pt x="205" y="36"/>
                      <a:pt x="206" y="35"/>
                      <a:pt x="206" y="34"/>
                    </a:cubicBezTo>
                    <a:cubicBezTo>
                      <a:pt x="205" y="34"/>
                      <a:pt x="205" y="34"/>
                      <a:pt x="205" y="35"/>
                    </a:cubicBezTo>
                    <a:cubicBezTo>
                      <a:pt x="205" y="35"/>
                      <a:pt x="205" y="35"/>
                      <a:pt x="205" y="35"/>
                    </a:cubicBezTo>
                    <a:cubicBezTo>
                      <a:pt x="205" y="35"/>
                      <a:pt x="205" y="35"/>
                      <a:pt x="205" y="35"/>
                    </a:cubicBezTo>
                    <a:cubicBezTo>
                      <a:pt x="205" y="35"/>
                      <a:pt x="205" y="35"/>
                      <a:pt x="205" y="35"/>
                    </a:cubicBezTo>
                    <a:cubicBezTo>
                      <a:pt x="205" y="35"/>
                      <a:pt x="204" y="35"/>
                      <a:pt x="204" y="35"/>
                    </a:cubicBezTo>
                    <a:cubicBezTo>
                      <a:pt x="204" y="35"/>
                      <a:pt x="203" y="35"/>
                      <a:pt x="203" y="35"/>
                    </a:cubicBezTo>
                    <a:cubicBezTo>
                      <a:pt x="203" y="36"/>
                      <a:pt x="203" y="36"/>
                      <a:pt x="202" y="36"/>
                    </a:cubicBezTo>
                    <a:cubicBezTo>
                      <a:pt x="202" y="36"/>
                      <a:pt x="202" y="36"/>
                      <a:pt x="201" y="36"/>
                    </a:cubicBezTo>
                    <a:cubicBezTo>
                      <a:pt x="200" y="38"/>
                      <a:pt x="197" y="38"/>
                      <a:pt x="195" y="39"/>
                    </a:cubicBezTo>
                    <a:cubicBezTo>
                      <a:pt x="195" y="39"/>
                      <a:pt x="195" y="40"/>
                      <a:pt x="195" y="41"/>
                    </a:cubicBezTo>
                    <a:cubicBezTo>
                      <a:pt x="196" y="41"/>
                      <a:pt x="196" y="41"/>
                      <a:pt x="196" y="42"/>
                    </a:cubicBezTo>
                    <a:cubicBezTo>
                      <a:pt x="197" y="42"/>
                      <a:pt x="197" y="43"/>
                      <a:pt x="197" y="44"/>
                    </a:cubicBezTo>
                    <a:cubicBezTo>
                      <a:pt x="198" y="44"/>
                      <a:pt x="197" y="45"/>
                      <a:pt x="198" y="45"/>
                    </a:cubicBezTo>
                    <a:cubicBezTo>
                      <a:pt x="198" y="46"/>
                      <a:pt x="199" y="46"/>
                      <a:pt x="199" y="46"/>
                    </a:cubicBezTo>
                    <a:cubicBezTo>
                      <a:pt x="200" y="46"/>
                      <a:pt x="201" y="46"/>
                      <a:pt x="201" y="45"/>
                    </a:cubicBezTo>
                    <a:cubicBezTo>
                      <a:pt x="201" y="46"/>
                      <a:pt x="202" y="46"/>
                      <a:pt x="202" y="47"/>
                    </a:cubicBezTo>
                    <a:cubicBezTo>
                      <a:pt x="202" y="47"/>
                      <a:pt x="203" y="47"/>
                      <a:pt x="203" y="48"/>
                    </a:cubicBezTo>
                    <a:cubicBezTo>
                      <a:pt x="203" y="48"/>
                      <a:pt x="203" y="48"/>
                      <a:pt x="203" y="48"/>
                    </a:cubicBezTo>
                    <a:cubicBezTo>
                      <a:pt x="204" y="48"/>
                      <a:pt x="206" y="48"/>
                      <a:pt x="206" y="49"/>
                    </a:cubicBezTo>
                    <a:cubicBezTo>
                      <a:pt x="206" y="50"/>
                      <a:pt x="206" y="52"/>
                      <a:pt x="206" y="52"/>
                    </a:cubicBezTo>
                    <a:cubicBezTo>
                      <a:pt x="208" y="53"/>
                      <a:pt x="208" y="55"/>
                      <a:pt x="209" y="56"/>
                    </a:cubicBezTo>
                    <a:cubicBezTo>
                      <a:pt x="209" y="57"/>
                      <a:pt x="209" y="57"/>
                      <a:pt x="208" y="57"/>
                    </a:cubicBezTo>
                    <a:cubicBezTo>
                      <a:pt x="209" y="58"/>
                      <a:pt x="211" y="60"/>
                      <a:pt x="212" y="60"/>
                    </a:cubicBezTo>
                    <a:cubicBezTo>
                      <a:pt x="212" y="60"/>
                      <a:pt x="213" y="59"/>
                      <a:pt x="214" y="59"/>
                    </a:cubicBezTo>
                    <a:cubicBezTo>
                      <a:pt x="214" y="59"/>
                      <a:pt x="215" y="60"/>
                      <a:pt x="216" y="60"/>
                    </a:cubicBezTo>
                    <a:cubicBezTo>
                      <a:pt x="216" y="60"/>
                      <a:pt x="216" y="60"/>
                      <a:pt x="216" y="60"/>
                    </a:cubicBezTo>
                    <a:cubicBezTo>
                      <a:pt x="216" y="60"/>
                      <a:pt x="216" y="61"/>
                      <a:pt x="216" y="61"/>
                    </a:cubicBezTo>
                    <a:cubicBezTo>
                      <a:pt x="216" y="60"/>
                      <a:pt x="214" y="60"/>
                      <a:pt x="213" y="59"/>
                    </a:cubicBezTo>
                    <a:cubicBezTo>
                      <a:pt x="213" y="59"/>
                      <a:pt x="213" y="60"/>
                      <a:pt x="213" y="60"/>
                    </a:cubicBezTo>
                    <a:cubicBezTo>
                      <a:pt x="213" y="60"/>
                      <a:pt x="213" y="62"/>
                      <a:pt x="213" y="62"/>
                    </a:cubicBezTo>
                    <a:cubicBezTo>
                      <a:pt x="213" y="61"/>
                      <a:pt x="212" y="61"/>
                      <a:pt x="212" y="60"/>
                    </a:cubicBezTo>
                    <a:cubicBezTo>
                      <a:pt x="212" y="60"/>
                      <a:pt x="212" y="61"/>
                      <a:pt x="212" y="61"/>
                    </a:cubicBezTo>
                    <a:cubicBezTo>
                      <a:pt x="211" y="60"/>
                      <a:pt x="209" y="60"/>
                      <a:pt x="209" y="58"/>
                    </a:cubicBezTo>
                    <a:cubicBezTo>
                      <a:pt x="208" y="58"/>
                      <a:pt x="207" y="58"/>
                      <a:pt x="207" y="57"/>
                    </a:cubicBezTo>
                    <a:cubicBezTo>
                      <a:pt x="208" y="57"/>
                      <a:pt x="207" y="55"/>
                      <a:pt x="207" y="54"/>
                    </a:cubicBezTo>
                    <a:cubicBezTo>
                      <a:pt x="206" y="54"/>
                      <a:pt x="206" y="56"/>
                      <a:pt x="205" y="57"/>
                    </a:cubicBezTo>
                    <a:cubicBezTo>
                      <a:pt x="205" y="56"/>
                      <a:pt x="205" y="55"/>
                      <a:pt x="205" y="54"/>
                    </a:cubicBezTo>
                    <a:cubicBezTo>
                      <a:pt x="205" y="54"/>
                      <a:pt x="204" y="53"/>
                      <a:pt x="204" y="51"/>
                    </a:cubicBezTo>
                    <a:cubicBezTo>
                      <a:pt x="205" y="51"/>
                      <a:pt x="205" y="51"/>
                      <a:pt x="205" y="51"/>
                    </a:cubicBezTo>
                    <a:cubicBezTo>
                      <a:pt x="205" y="50"/>
                      <a:pt x="205" y="50"/>
                      <a:pt x="205" y="49"/>
                    </a:cubicBezTo>
                    <a:cubicBezTo>
                      <a:pt x="205" y="49"/>
                      <a:pt x="205" y="49"/>
                      <a:pt x="205" y="49"/>
                    </a:cubicBezTo>
                    <a:cubicBezTo>
                      <a:pt x="204" y="49"/>
                      <a:pt x="204" y="49"/>
                      <a:pt x="203" y="49"/>
                    </a:cubicBezTo>
                    <a:cubicBezTo>
                      <a:pt x="203" y="49"/>
                      <a:pt x="202" y="50"/>
                      <a:pt x="201" y="50"/>
                    </a:cubicBezTo>
                    <a:cubicBezTo>
                      <a:pt x="200" y="49"/>
                      <a:pt x="200" y="48"/>
                      <a:pt x="199" y="48"/>
                    </a:cubicBezTo>
                    <a:cubicBezTo>
                      <a:pt x="199" y="48"/>
                      <a:pt x="199" y="49"/>
                      <a:pt x="200" y="50"/>
                    </a:cubicBezTo>
                    <a:cubicBezTo>
                      <a:pt x="199" y="50"/>
                      <a:pt x="199" y="50"/>
                      <a:pt x="199" y="50"/>
                    </a:cubicBezTo>
                    <a:cubicBezTo>
                      <a:pt x="199" y="50"/>
                      <a:pt x="199" y="50"/>
                      <a:pt x="198" y="50"/>
                    </a:cubicBezTo>
                    <a:cubicBezTo>
                      <a:pt x="198" y="49"/>
                      <a:pt x="198" y="49"/>
                      <a:pt x="197" y="49"/>
                    </a:cubicBezTo>
                    <a:cubicBezTo>
                      <a:pt x="197" y="49"/>
                      <a:pt x="198" y="48"/>
                      <a:pt x="198" y="47"/>
                    </a:cubicBezTo>
                    <a:cubicBezTo>
                      <a:pt x="197" y="47"/>
                      <a:pt x="196" y="47"/>
                      <a:pt x="196" y="46"/>
                    </a:cubicBezTo>
                    <a:cubicBezTo>
                      <a:pt x="195" y="46"/>
                      <a:pt x="195" y="46"/>
                      <a:pt x="195" y="46"/>
                    </a:cubicBezTo>
                    <a:cubicBezTo>
                      <a:pt x="194" y="46"/>
                      <a:pt x="194" y="46"/>
                      <a:pt x="194" y="46"/>
                    </a:cubicBezTo>
                    <a:cubicBezTo>
                      <a:pt x="193" y="47"/>
                      <a:pt x="193" y="48"/>
                      <a:pt x="192" y="48"/>
                    </a:cubicBezTo>
                    <a:cubicBezTo>
                      <a:pt x="192" y="48"/>
                      <a:pt x="193" y="48"/>
                      <a:pt x="193" y="48"/>
                    </a:cubicBezTo>
                    <a:cubicBezTo>
                      <a:pt x="193" y="48"/>
                      <a:pt x="193" y="48"/>
                      <a:pt x="193" y="48"/>
                    </a:cubicBezTo>
                    <a:cubicBezTo>
                      <a:pt x="193" y="48"/>
                      <a:pt x="193" y="48"/>
                      <a:pt x="193" y="48"/>
                    </a:cubicBezTo>
                    <a:cubicBezTo>
                      <a:pt x="193" y="48"/>
                      <a:pt x="193" y="48"/>
                      <a:pt x="193" y="48"/>
                    </a:cubicBezTo>
                    <a:cubicBezTo>
                      <a:pt x="194" y="48"/>
                      <a:pt x="194" y="49"/>
                      <a:pt x="194" y="49"/>
                    </a:cubicBezTo>
                    <a:cubicBezTo>
                      <a:pt x="194" y="50"/>
                      <a:pt x="194" y="50"/>
                      <a:pt x="193" y="50"/>
                    </a:cubicBezTo>
                    <a:cubicBezTo>
                      <a:pt x="193" y="50"/>
                      <a:pt x="191" y="50"/>
                      <a:pt x="191" y="49"/>
                    </a:cubicBezTo>
                    <a:cubicBezTo>
                      <a:pt x="191" y="50"/>
                      <a:pt x="190" y="50"/>
                      <a:pt x="190" y="50"/>
                    </a:cubicBezTo>
                    <a:cubicBezTo>
                      <a:pt x="190" y="50"/>
                      <a:pt x="190" y="51"/>
                      <a:pt x="190" y="51"/>
                    </a:cubicBezTo>
                    <a:cubicBezTo>
                      <a:pt x="191" y="52"/>
                      <a:pt x="192" y="53"/>
                      <a:pt x="193" y="53"/>
                    </a:cubicBezTo>
                    <a:cubicBezTo>
                      <a:pt x="194" y="53"/>
                      <a:pt x="194" y="53"/>
                      <a:pt x="194" y="53"/>
                    </a:cubicBezTo>
                    <a:cubicBezTo>
                      <a:pt x="194" y="53"/>
                      <a:pt x="194" y="53"/>
                      <a:pt x="194" y="53"/>
                    </a:cubicBezTo>
                    <a:cubicBezTo>
                      <a:pt x="195" y="53"/>
                      <a:pt x="195" y="53"/>
                      <a:pt x="195" y="53"/>
                    </a:cubicBezTo>
                    <a:cubicBezTo>
                      <a:pt x="195" y="53"/>
                      <a:pt x="196" y="53"/>
                      <a:pt x="196" y="53"/>
                    </a:cubicBezTo>
                    <a:cubicBezTo>
                      <a:pt x="196" y="53"/>
                      <a:pt x="197" y="51"/>
                      <a:pt x="197" y="51"/>
                    </a:cubicBezTo>
                    <a:cubicBezTo>
                      <a:pt x="198" y="51"/>
                      <a:pt x="198" y="51"/>
                      <a:pt x="198" y="51"/>
                    </a:cubicBezTo>
                    <a:cubicBezTo>
                      <a:pt x="198" y="52"/>
                      <a:pt x="197" y="53"/>
                      <a:pt x="196" y="54"/>
                    </a:cubicBezTo>
                    <a:cubicBezTo>
                      <a:pt x="196" y="54"/>
                      <a:pt x="197" y="54"/>
                      <a:pt x="197" y="55"/>
                    </a:cubicBezTo>
                    <a:cubicBezTo>
                      <a:pt x="197" y="55"/>
                      <a:pt x="197" y="55"/>
                      <a:pt x="197" y="55"/>
                    </a:cubicBezTo>
                    <a:cubicBezTo>
                      <a:pt x="197" y="55"/>
                      <a:pt x="197" y="55"/>
                      <a:pt x="197" y="55"/>
                    </a:cubicBezTo>
                    <a:cubicBezTo>
                      <a:pt x="198" y="55"/>
                      <a:pt x="198" y="55"/>
                      <a:pt x="198" y="55"/>
                    </a:cubicBezTo>
                    <a:cubicBezTo>
                      <a:pt x="198" y="55"/>
                      <a:pt x="198" y="55"/>
                      <a:pt x="198" y="55"/>
                    </a:cubicBezTo>
                    <a:cubicBezTo>
                      <a:pt x="198" y="55"/>
                      <a:pt x="197" y="55"/>
                      <a:pt x="197" y="55"/>
                    </a:cubicBezTo>
                    <a:cubicBezTo>
                      <a:pt x="196" y="55"/>
                      <a:pt x="195" y="54"/>
                      <a:pt x="195" y="54"/>
                    </a:cubicBezTo>
                    <a:cubicBezTo>
                      <a:pt x="194" y="54"/>
                      <a:pt x="193" y="54"/>
                      <a:pt x="193" y="55"/>
                    </a:cubicBezTo>
                    <a:cubicBezTo>
                      <a:pt x="193" y="54"/>
                      <a:pt x="192" y="54"/>
                      <a:pt x="191" y="54"/>
                    </a:cubicBezTo>
                    <a:cubicBezTo>
                      <a:pt x="191" y="54"/>
                      <a:pt x="191" y="54"/>
                      <a:pt x="191" y="54"/>
                    </a:cubicBezTo>
                    <a:cubicBezTo>
                      <a:pt x="191" y="54"/>
                      <a:pt x="191" y="54"/>
                      <a:pt x="191" y="54"/>
                    </a:cubicBezTo>
                    <a:cubicBezTo>
                      <a:pt x="190" y="54"/>
                      <a:pt x="190" y="54"/>
                      <a:pt x="189" y="54"/>
                    </a:cubicBezTo>
                    <a:cubicBezTo>
                      <a:pt x="189" y="53"/>
                      <a:pt x="190" y="53"/>
                      <a:pt x="190" y="53"/>
                    </a:cubicBezTo>
                    <a:cubicBezTo>
                      <a:pt x="187" y="51"/>
                      <a:pt x="189" y="47"/>
                      <a:pt x="186" y="45"/>
                    </a:cubicBezTo>
                    <a:cubicBezTo>
                      <a:pt x="187" y="47"/>
                      <a:pt x="188" y="50"/>
                      <a:pt x="186" y="52"/>
                    </a:cubicBezTo>
                    <a:cubicBezTo>
                      <a:pt x="186" y="53"/>
                      <a:pt x="186" y="54"/>
                      <a:pt x="186" y="55"/>
                    </a:cubicBezTo>
                    <a:cubicBezTo>
                      <a:pt x="187" y="55"/>
                      <a:pt x="188" y="56"/>
                      <a:pt x="188" y="57"/>
                    </a:cubicBezTo>
                    <a:cubicBezTo>
                      <a:pt x="189" y="57"/>
                      <a:pt x="189" y="57"/>
                      <a:pt x="189" y="57"/>
                    </a:cubicBezTo>
                    <a:cubicBezTo>
                      <a:pt x="190" y="58"/>
                      <a:pt x="189" y="61"/>
                      <a:pt x="190" y="62"/>
                    </a:cubicBezTo>
                    <a:cubicBezTo>
                      <a:pt x="190" y="63"/>
                      <a:pt x="190" y="63"/>
                      <a:pt x="190" y="63"/>
                    </a:cubicBezTo>
                    <a:cubicBezTo>
                      <a:pt x="190" y="64"/>
                      <a:pt x="191" y="64"/>
                      <a:pt x="191" y="65"/>
                    </a:cubicBezTo>
                    <a:cubicBezTo>
                      <a:pt x="191" y="66"/>
                      <a:pt x="191" y="66"/>
                      <a:pt x="191" y="66"/>
                    </a:cubicBezTo>
                    <a:cubicBezTo>
                      <a:pt x="191" y="66"/>
                      <a:pt x="192" y="66"/>
                      <a:pt x="192" y="66"/>
                    </a:cubicBezTo>
                    <a:cubicBezTo>
                      <a:pt x="192" y="66"/>
                      <a:pt x="192" y="66"/>
                      <a:pt x="193" y="66"/>
                    </a:cubicBezTo>
                    <a:cubicBezTo>
                      <a:pt x="193" y="66"/>
                      <a:pt x="193" y="66"/>
                      <a:pt x="193" y="66"/>
                    </a:cubicBezTo>
                    <a:cubicBezTo>
                      <a:pt x="194" y="66"/>
                      <a:pt x="194" y="66"/>
                      <a:pt x="194" y="66"/>
                    </a:cubicBezTo>
                    <a:cubicBezTo>
                      <a:pt x="194" y="66"/>
                      <a:pt x="194" y="65"/>
                      <a:pt x="195" y="65"/>
                    </a:cubicBezTo>
                    <a:cubicBezTo>
                      <a:pt x="196" y="65"/>
                      <a:pt x="197" y="65"/>
                      <a:pt x="197" y="65"/>
                    </a:cubicBezTo>
                    <a:cubicBezTo>
                      <a:pt x="197" y="65"/>
                      <a:pt x="198" y="65"/>
                      <a:pt x="198" y="65"/>
                    </a:cubicBezTo>
                    <a:cubicBezTo>
                      <a:pt x="198" y="66"/>
                      <a:pt x="199" y="66"/>
                      <a:pt x="200" y="66"/>
                    </a:cubicBezTo>
                    <a:cubicBezTo>
                      <a:pt x="200" y="66"/>
                      <a:pt x="200" y="66"/>
                      <a:pt x="200" y="66"/>
                    </a:cubicBezTo>
                    <a:cubicBezTo>
                      <a:pt x="200" y="67"/>
                      <a:pt x="202" y="68"/>
                      <a:pt x="202" y="69"/>
                    </a:cubicBezTo>
                    <a:cubicBezTo>
                      <a:pt x="201" y="69"/>
                      <a:pt x="201" y="69"/>
                      <a:pt x="201" y="69"/>
                    </a:cubicBezTo>
                    <a:cubicBezTo>
                      <a:pt x="201" y="71"/>
                      <a:pt x="202" y="71"/>
                      <a:pt x="202" y="72"/>
                    </a:cubicBezTo>
                    <a:cubicBezTo>
                      <a:pt x="202" y="72"/>
                      <a:pt x="202" y="72"/>
                      <a:pt x="202" y="72"/>
                    </a:cubicBezTo>
                    <a:cubicBezTo>
                      <a:pt x="203" y="72"/>
                      <a:pt x="203" y="72"/>
                      <a:pt x="203" y="73"/>
                    </a:cubicBezTo>
                    <a:cubicBezTo>
                      <a:pt x="203" y="73"/>
                      <a:pt x="203" y="73"/>
                      <a:pt x="203" y="73"/>
                    </a:cubicBezTo>
                    <a:cubicBezTo>
                      <a:pt x="204" y="73"/>
                      <a:pt x="204" y="72"/>
                      <a:pt x="204" y="72"/>
                    </a:cubicBezTo>
                    <a:cubicBezTo>
                      <a:pt x="204" y="72"/>
                      <a:pt x="204" y="72"/>
                      <a:pt x="204" y="72"/>
                    </a:cubicBezTo>
                    <a:cubicBezTo>
                      <a:pt x="204" y="72"/>
                      <a:pt x="204" y="72"/>
                      <a:pt x="205" y="72"/>
                    </a:cubicBezTo>
                    <a:cubicBezTo>
                      <a:pt x="205" y="72"/>
                      <a:pt x="205" y="72"/>
                      <a:pt x="205" y="72"/>
                    </a:cubicBezTo>
                    <a:cubicBezTo>
                      <a:pt x="205" y="72"/>
                      <a:pt x="205" y="72"/>
                      <a:pt x="205" y="72"/>
                    </a:cubicBezTo>
                    <a:cubicBezTo>
                      <a:pt x="204" y="73"/>
                      <a:pt x="204" y="73"/>
                      <a:pt x="203" y="73"/>
                    </a:cubicBezTo>
                    <a:cubicBezTo>
                      <a:pt x="202" y="73"/>
                      <a:pt x="202" y="73"/>
                      <a:pt x="201" y="72"/>
                    </a:cubicBezTo>
                    <a:cubicBezTo>
                      <a:pt x="201" y="70"/>
                      <a:pt x="200" y="68"/>
                      <a:pt x="198" y="67"/>
                    </a:cubicBezTo>
                    <a:cubicBezTo>
                      <a:pt x="198" y="66"/>
                      <a:pt x="198" y="66"/>
                      <a:pt x="197" y="66"/>
                    </a:cubicBezTo>
                    <a:cubicBezTo>
                      <a:pt x="196" y="66"/>
                      <a:pt x="195" y="68"/>
                      <a:pt x="194" y="68"/>
                    </a:cubicBezTo>
                    <a:cubicBezTo>
                      <a:pt x="194" y="71"/>
                      <a:pt x="196" y="71"/>
                      <a:pt x="196" y="73"/>
                    </a:cubicBezTo>
                    <a:cubicBezTo>
                      <a:pt x="196" y="74"/>
                      <a:pt x="194" y="75"/>
                      <a:pt x="196" y="76"/>
                    </a:cubicBezTo>
                    <a:cubicBezTo>
                      <a:pt x="195" y="78"/>
                      <a:pt x="194" y="79"/>
                      <a:pt x="193" y="80"/>
                    </a:cubicBezTo>
                    <a:cubicBezTo>
                      <a:pt x="193" y="80"/>
                      <a:pt x="194" y="80"/>
                      <a:pt x="194" y="81"/>
                    </a:cubicBezTo>
                    <a:cubicBezTo>
                      <a:pt x="193" y="81"/>
                      <a:pt x="193" y="81"/>
                      <a:pt x="192" y="81"/>
                    </a:cubicBezTo>
                    <a:cubicBezTo>
                      <a:pt x="191" y="81"/>
                      <a:pt x="189" y="81"/>
                      <a:pt x="187" y="81"/>
                    </a:cubicBezTo>
                    <a:cubicBezTo>
                      <a:pt x="187" y="80"/>
                      <a:pt x="186" y="80"/>
                      <a:pt x="186" y="80"/>
                    </a:cubicBezTo>
                    <a:cubicBezTo>
                      <a:pt x="186" y="79"/>
                      <a:pt x="186" y="79"/>
                      <a:pt x="186" y="79"/>
                    </a:cubicBezTo>
                    <a:cubicBezTo>
                      <a:pt x="186" y="79"/>
                      <a:pt x="186" y="80"/>
                      <a:pt x="186" y="80"/>
                    </a:cubicBezTo>
                    <a:cubicBezTo>
                      <a:pt x="185" y="80"/>
                      <a:pt x="185" y="80"/>
                      <a:pt x="185" y="80"/>
                    </a:cubicBezTo>
                    <a:cubicBezTo>
                      <a:pt x="185" y="80"/>
                      <a:pt x="185" y="80"/>
                      <a:pt x="185" y="80"/>
                    </a:cubicBezTo>
                    <a:cubicBezTo>
                      <a:pt x="185" y="79"/>
                      <a:pt x="187" y="79"/>
                      <a:pt x="188" y="79"/>
                    </a:cubicBezTo>
                    <a:cubicBezTo>
                      <a:pt x="188" y="79"/>
                      <a:pt x="188" y="79"/>
                      <a:pt x="189" y="79"/>
                    </a:cubicBezTo>
                    <a:cubicBezTo>
                      <a:pt x="189" y="79"/>
                      <a:pt x="189" y="79"/>
                      <a:pt x="189" y="79"/>
                    </a:cubicBezTo>
                    <a:cubicBezTo>
                      <a:pt x="189" y="79"/>
                      <a:pt x="189" y="79"/>
                      <a:pt x="190" y="79"/>
                    </a:cubicBezTo>
                    <a:cubicBezTo>
                      <a:pt x="190" y="79"/>
                      <a:pt x="190" y="79"/>
                      <a:pt x="190" y="79"/>
                    </a:cubicBezTo>
                    <a:cubicBezTo>
                      <a:pt x="190" y="80"/>
                      <a:pt x="189" y="79"/>
                      <a:pt x="189" y="80"/>
                    </a:cubicBezTo>
                    <a:cubicBezTo>
                      <a:pt x="189" y="80"/>
                      <a:pt x="190" y="80"/>
                      <a:pt x="190" y="80"/>
                    </a:cubicBezTo>
                    <a:cubicBezTo>
                      <a:pt x="190" y="80"/>
                      <a:pt x="191" y="80"/>
                      <a:pt x="191" y="79"/>
                    </a:cubicBezTo>
                    <a:cubicBezTo>
                      <a:pt x="191" y="79"/>
                      <a:pt x="191" y="79"/>
                      <a:pt x="191" y="78"/>
                    </a:cubicBezTo>
                    <a:cubicBezTo>
                      <a:pt x="192" y="78"/>
                      <a:pt x="192" y="78"/>
                      <a:pt x="192" y="78"/>
                    </a:cubicBezTo>
                    <a:cubicBezTo>
                      <a:pt x="191" y="77"/>
                      <a:pt x="192" y="77"/>
                      <a:pt x="192" y="76"/>
                    </a:cubicBezTo>
                    <a:cubicBezTo>
                      <a:pt x="192" y="76"/>
                      <a:pt x="192" y="76"/>
                      <a:pt x="192" y="76"/>
                    </a:cubicBezTo>
                    <a:cubicBezTo>
                      <a:pt x="192" y="76"/>
                      <a:pt x="192" y="76"/>
                      <a:pt x="192" y="76"/>
                    </a:cubicBezTo>
                    <a:cubicBezTo>
                      <a:pt x="192" y="75"/>
                      <a:pt x="192" y="74"/>
                      <a:pt x="193" y="74"/>
                    </a:cubicBezTo>
                    <a:cubicBezTo>
                      <a:pt x="193" y="72"/>
                      <a:pt x="191" y="71"/>
                      <a:pt x="192" y="70"/>
                    </a:cubicBezTo>
                    <a:cubicBezTo>
                      <a:pt x="191" y="68"/>
                      <a:pt x="188" y="67"/>
                      <a:pt x="189" y="65"/>
                    </a:cubicBezTo>
                    <a:cubicBezTo>
                      <a:pt x="188" y="65"/>
                      <a:pt x="188" y="65"/>
                      <a:pt x="188" y="64"/>
                    </a:cubicBezTo>
                    <a:cubicBezTo>
                      <a:pt x="188" y="64"/>
                      <a:pt x="188" y="64"/>
                      <a:pt x="188" y="63"/>
                    </a:cubicBezTo>
                    <a:cubicBezTo>
                      <a:pt x="187" y="63"/>
                      <a:pt x="187" y="61"/>
                      <a:pt x="187" y="60"/>
                    </a:cubicBezTo>
                    <a:cubicBezTo>
                      <a:pt x="186" y="59"/>
                      <a:pt x="186" y="57"/>
                      <a:pt x="185" y="56"/>
                    </a:cubicBezTo>
                    <a:cubicBezTo>
                      <a:pt x="185" y="56"/>
                      <a:pt x="185" y="56"/>
                      <a:pt x="185" y="56"/>
                    </a:cubicBezTo>
                    <a:cubicBezTo>
                      <a:pt x="184" y="56"/>
                      <a:pt x="183" y="55"/>
                      <a:pt x="183" y="54"/>
                    </a:cubicBezTo>
                    <a:cubicBezTo>
                      <a:pt x="183" y="53"/>
                      <a:pt x="183" y="52"/>
                      <a:pt x="183" y="50"/>
                    </a:cubicBezTo>
                    <a:cubicBezTo>
                      <a:pt x="183" y="51"/>
                      <a:pt x="182" y="51"/>
                      <a:pt x="182" y="51"/>
                    </a:cubicBezTo>
                    <a:cubicBezTo>
                      <a:pt x="182" y="51"/>
                      <a:pt x="182" y="51"/>
                      <a:pt x="182" y="51"/>
                    </a:cubicBezTo>
                    <a:cubicBezTo>
                      <a:pt x="182" y="51"/>
                      <a:pt x="181" y="51"/>
                      <a:pt x="181" y="51"/>
                    </a:cubicBezTo>
                    <a:cubicBezTo>
                      <a:pt x="181" y="51"/>
                      <a:pt x="181" y="51"/>
                      <a:pt x="181" y="51"/>
                    </a:cubicBezTo>
                    <a:cubicBezTo>
                      <a:pt x="181" y="51"/>
                      <a:pt x="181" y="51"/>
                      <a:pt x="181" y="51"/>
                    </a:cubicBezTo>
                    <a:cubicBezTo>
                      <a:pt x="180" y="51"/>
                      <a:pt x="181" y="50"/>
                      <a:pt x="180" y="49"/>
                    </a:cubicBezTo>
                    <a:cubicBezTo>
                      <a:pt x="180" y="48"/>
                      <a:pt x="181" y="48"/>
                      <a:pt x="181" y="48"/>
                    </a:cubicBezTo>
                    <a:cubicBezTo>
                      <a:pt x="182" y="48"/>
                      <a:pt x="182" y="48"/>
                      <a:pt x="183" y="49"/>
                    </a:cubicBezTo>
                    <a:cubicBezTo>
                      <a:pt x="182" y="48"/>
                      <a:pt x="182" y="47"/>
                      <a:pt x="182" y="47"/>
                    </a:cubicBezTo>
                    <a:cubicBezTo>
                      <a:pt x="181" y="47"/>
                      <a:pt x="180" y="46"/>
                      <a:pt x="179" y="46"/>
                    </a:cubicBezTo>
                    <a:cubicBezTo>
                      <a:pt x="178" y="46"/>
                      <a:pt x="177" y="46"/>
                      <a:pt x="176" y="47"/>
                    </a:cubicBezTo>
                    <a:cubicBezTo>
                      <a:pt x="176" y="46"/>
                      <a:pt x="176" y="46"/>
                      <a:pt x="175" y="46"/>
                    </a:cubicBezTo>
                    <a:cubicBezTo>
                      <a:pt x="175" y="49"/>
                      <a:pt x="175" y="52"/>
                      <a:pt x="176" y="55"/>
                    </a:cubicBezTo>
                    <a:cubicBezTo>
                      <a:pt x="175" y="55"/>
                      <a:pt x="175" y="57"/>
                      <a:pt x="174" y="57"/>
                    </a:cubicBezTo>
                    <a:cubicBezTo>
                      <a:pt x="174" y="58"/>
                      <a:pt x="174" y="58"/>
                      <a:pt x="174" y="59"/>
                    </a:cubicBezTo>
                    <a:cubicBezTo>
                      <a:pt x="175" y="60"/>
                      <a:pt x="175" y="61"/>
                      <a:pt x="176" y="61"/>
                    </a:cubicBezTo>
                    <a:cubicBezTo>
                      <a:pt x="176" y="61"/>
                      <a:pt x="176" y="61"/>
                      <a:pt x="176" y="61"/>
                    </a:cubicBezTo>
                    <a:cubicBezTo>
                      <a:pt x="176" y="61"/>
                      <a:pt x="176" y="62"/>
                      <a:pt x="176" y="62"/>
                    </a:cubicBezTo>
                    <a:cubicBezTo>
                      <a:pt x="176" y="63"/>
                      <a:pt x="177" y="63"/>
                      <a:pt x="177" y="63"/>
                    </a:cubicBezTo>
                    <a:cubicBezTo>
                      <a:pt x="176" y="64"/>
                      <a:pt x="176" y="64"/>
                      <a:pt x="176" y="64"/>
                    </a:cubicBezTo>
                    <a:cubicBezTo>
                      <a:pt x="176" y="64"/>
                      <a:pt x="176" y="64"/>
                      <a:pt x="176" y="64"/>
                    </a:cubicBezTo>
                    <a:cubicBezTo>
                      <a:pt x="176" y="65"/>
                      <a:pt x="177" y="65"/>
                      <a:pt x="177" y="66"/>
                    </a:cubicBezTo>
                    <a:cubicBezTo>
                      <a:pt x="177" y="66"/>
                      <a:pt x="177" y="66"/>
                      <a:pt x="177" y="66"/>
                    </a:cubicBezTo>
                    <a:cubicBezTo>
                      <a:pt x="178" y="66"/>
                      <a:pt x="178" y="66"/>
                      <a:pt x="179" y="67"/>
                    </a:cubicBezTo>
                    <a:cubicBezTo>
                      <a:pt x="179" y="66"/>
                      <a:pt x="179" y="66"/>
                      <a:pt x="179" y="66"/>
                    </a:cubicBezTo>
                    <a:cubicBezTo>
                      <a:pt x="179" y="66"/>
                      <a:pt x="179" y="66"/>
                      <a:pt x="179" y="66"/>
                    </a:cubicBezTo>
                    <a:cubicBezTo>
                      <a:pt x="179" y="68"/>
                      <a:pt x="181" y="69"/>
                      <a:pt x="183" y="69"/>
                    </a:cubicBezTo>
                    <a:cubicBezTo>
                      <a:pt x="182" y="70"/>
                      <a:pt x="182" y="71"/>
                      <a:pt x="183" y="72"/>
                    </a:cubicBezTo>
                    <a:cubicBezTo>
                      <a:pt x="182" y="72"/>
                      <a:pt x="183" y="73"/>
                      <a:pt x="182" y="73"/>
                    </a:cubicBezTo>
                    <a:cubicBezTo>
                      <a:pt x="181" y="72"/>
                      <a:pt x="181" y="71"/>
                      <a:pt x="180" y="71"/>
                    </a:cubicBezTo>
                    <a:cubicBezTo>
                      <a:pt x="180" y="71"/>
                      <a:pt x="180" y="71"/>
                      <a:pt x="180" y="71"/>
                    </a:cubicBezTo>
                    <a:cubicBezTo>
                      <a:pt x="179" y="69"/>
                      <a:pt x="177" y="70"/>
                      <a:pt x="175" y="69"/>
                    </a:cubicBezTo>
                    <a:cubicBezTo>
                      <a:pt x="175" y="68"/>
                      <a:pt x="175" y="68"/>
                      <a:pt x="174" y="68"/>
                    </a:cubicBezTo>
                    <a:cubicBezTo>
                      <a:pt x="174" y="68"/>
                      <a:pt x="174" y="68"/>
                      <a:pt x="174" y="68"/>
                    </a:cubicBezTo>
                    <a:cubicBezTo>
                      <a:pt x="174" y="68"/>
                      <a:pt x="174" y="68"/>
                      <a:pt x="173" y="68"/>
                    </a:cubicBezTo>
                    <a:cubicBezTo>
                      <a:pt x="173" y="68"/>
                      <a:pt x="173" y="68"/>
                      <a:pt x="173" y="67"/>
                    </a:cubicBezTo>
                    <a:cubicBezTo>
                      <a:pt x="172" y="66"/>
                      <a:pt x="169" y="66"/>
                      <a:pt x="167" y="66"/>
                    </a:cubicBezTo>
                    <a:cubicBezTo>
                      <a:pt x="167" y="66"/>
                      <a:pt x="167" y="66"/>
                      <a:pt x="166" y="66"/>
                    </a:cubicBezTo>
                    <a:cubicBezTo>
                      <a:pt x="166" y="66"/>
                      <a:pt x="166" y="66"/>
                      <a:pt x="166" y="66"/>
                    </a:cubicBezTo>
                    <a:cubicBezTo>
                      <a:pt x="165" y="66"/>
                      <a:pt x="165" y="66"/>
                      <a:pt x="164" y="66"/>
                    </a:cubicBezTo>
                    <a:cubicBezTo>
                      <a:pt x="164" y="67"/>
                      <a:pt x="164" y="67"/>
                      <a:pt x="164" y="68"/>
                    </a:cubicBezTo>
                    <a:cubicBezTo>
                      <a:pt x="164" y="68"/>
                      <a:pt x="164" y="68"/>
                      <a:pt x="164" y="69"/>
                    </a:cubicBezTo>
                    <a:cubicBezTo>
                      <a:pt x="165" y="69"/>
                      <a:pt x="165" y="69"/>
                      <a:pt x="165" y="69"/>
                    </a:cubicBezTo>
                    <a:cubicBezTo>
                      <a:pt x="166" y="70"/>
                      <a:pt x="168" y="71"/>
                      <a:pt x="169" y="73"/>
                    </a:cubicBezTo>
                    <a:cubicBezTo>
                      <a:pt x="168" y="73"/>
                      <a:pt x="168" y="73"/>
                      <a:pt x="167" y="73"/>
                    </a:cubicBezTo>
                    <a:cubicBezTo>
                      <a:pt x="167" y="73"/>
                      <a:pt x="167" y="73"/>
                      <a:pt x="167" y="73"/>
                    </a:cubicBezTo>
                    <a:cubicBezTo>
                      <a:pt x="167" y="73"/>
                      <a:pt x="167" y="73"/>
                      <a:pt x="167" y="72"/>
                    </a:cubicBezTo>
                    <a:cubicBezTo>
                      <a:pt x="166" y="72"/>
                      <a:pt x="166" y="72"/>
                      <a:pt x="166" y="72"/>
                    </a:cubicBezTo>
                    <a:cubicBezTo>
                      <a:pt x="166" y="72"/>
                      <a:pt x="166" y="72"/>
                      <a:pt x="166" y="72"/>
                    </a:cubicBezTo>
                    <a:cubicBezTo>
                      <a:pt x="166" y="72"/>
                      <a:pt x="166" y="72"/>
                      <a:pt x="166" y="72"/>
                    </a:cubicBezTo>
                    <a:cubicBezTo>
                      <a:pt x="165" y="73"/>
                      <a:pt x="165" y="72"/>
                      <a:pt x="164" y="73"/>
                    </a:cubicBezTo>
                    <a:cubicBezTo>
                      <a:pt x="164" y="73"/>
                      <a:pt x="165" y="73"/>
                      <a:pt x="165" y="74"/>
                    </a:cubicBezTo>
                    <a:cubicBezTo>
                      <a:pt x="165" y="74"/>
                      <a:pt x="164" y="74"/>
                      <a:pt x="164" y="74"/>
                    </a:cubicBezTo>
                    <a:cubicBezTo>
                      <a:pt x="164" y="74"/>
                      <a:pt x="164" y="74"/>
                      <a:pt x="164" y="74"/>
                    </a:cubicBezTo>
                    <a:cubicBezTo>
                      <a:pt x="164" y="74"/>
                      <a:pt x="163" y="74"/>
                      <a:pt x="163" y="74"/>
                    </a:cubicBezTo>
                    <a:cubicBezTo>
                      <a:pt x="163" y="74"/>
                      <a:pt x="163" y="74"/>
                      <a:pt x="163" y="74"/>
                    </a:cubicBezTo>
                    <a:cubicBezTo>
                      <a:pt x="162" y="74"/>
                      <a:pt x="163" y="73"/>
                      <a:pt x="163" y="72"/>
                    </a:cubicBezTo>
                    <a:cubicBezTo>
                      <a:pt x="163" y="72"/>
                      <a:pt x="162" y="72"/>
                      <a:pt x="163" y="71"/>
                    </a:cubicBezTo>
                    <a:cubicBezTo>
                      <a:pt x="161" y="72"/>
                      <a:pt x="160" y="74"/>
                      <a:pt x="158" y="74"/>
                    </a:cubicBezTo>
                    <a:cubicBezTo>
                      <a:pt x="157" y="74"/>
                      <a:pt x="157" y="74"/>
                      <a:pt x="157" y="73"/>
                    </a:cubicBezTo>
                    <a:cubicBezTo>
                      <a:pt x="155" y="74"/>
                      <a:pt x="155" y="75"/>
                      <a:pt x="155" y="76"/>
                    </a:cubicBezTo>
                    <a:cubicBezTo>
                      <a:pt x="154" y="75"/>
                      <a:pt x="154" y="75"/>
                      <a:pt x="154" y="75"/>
                    </a:cubicBezTo>
                    <a:cubicBezTo>
                      <a:pt x="154" y="75"/>
                      <a:pt x="154" y="76"/>
                      <a:pt x="153" y="76"/>
                    </a:cubicBezTo>
                    <a:cubicBezTo>
                      <a:pt x="153" y="76"/>
                      <a:pt x="153" y="76"/>
                      <a:pt x="153" y="76"/>
                    </a:cubicBezTo>
                    <a:cubicBezTo>
                      <a:pt x="153" y="76"/>
                      <a:pt x="153" y="76"/>
                      <a:pt x="152" y="76"/>
                    </a:cubicBezTo>
                    <a:cubicBezTo>
                      <a:pt x="152" y="76"/>
                      <a:pt x="152" y="76"/>
                      <a:pt x="152" y="76"/>
                    </a:cubicBezTo>
                    <a:cubicBezTo>
                      <a:pt x="152" y="76"/>
                      <a:pt x="151" y="76"/>
                      <a:pt x="151" y="76"/>
                    </a:cubicBezTo>
                    <a:cubicBezTo>
                      <a:pt x="151" y="75"/>
                      <a:pt x="152" y="75"/>
                      <a:pt x="152" y="75"/>
                    </a:cubicBezTo>
                    <a:cubicBezTo>
                      <a:pt x="152" y="75"/>
                      <a:pt x="152" y="75"/>
                      <a:pt x="152" y="75"/>
                    </a:cubicBezTo>
                    <a:cubicBezTo>
                      <a:pt x="152" y="74"/>
                      <a:pt x="152" y="74"/>
                      <a:pt x="152" y="74"/>
                    </a:cubicBezTo>
                    <a:cubicBezTo>
                      <a:pt x="152" y="73"/>
                      <a:pt x="151" y="74"/>
                      <a:pt x="151" y="73"/>
                    </a:cubicBezTo>
                    <a:cubicBezTo>
                      <a:pt x="152" y="73"/>
                      <a:pt x="153" y="73"/>
                      <a:pt x="153" y="72"/>
                    </a:cubicBezTo>
                    <a:cubicBezTo>
                      <a:pt x="153" y="72"/>
                      <a:pt x="153" y="72"/>
                      <a:pt x="153" y="72"/>
                    </a:cubicBezTo>
                    <a:cubicBezTo>
                      <a:pt x="152" y="72"/>
                      <a:pt x="151" y="73"/>
                      <a:pt x="150" y="73"/>
                    </a:cubicBezTo>
                    <a:cubicBezTo>
                      <a:pt x="150" y="74"/>
                      <a:pt x="151" y="74"/>
                      <a:pt x="151" y="74"/>
                    </a:cubicBezTo>
                    <a:cubicBezTo>
                      <a:pt x="150" y="75"/>
                      <a:pt x="150" y="75"/>
                      <a:pt x="150" y="75"/>
                    </a:cubicBezTo>
                    <a:cubicBezTo>
                      <a:pt x="150" y="74"/>
                      <a:pt x="150" y="74"/>
                      <a:pt x="150" y="74"/>
                    </a:cubicBezTo>
                    <a:cubicBezTo>
                      <a:pt x="149" y="74"/>
                      <a:pt x="149" y="74"/>
                      <a:pt x="149" y="75"/>
                    </a:cubicBezTo>
                    <a:cubicBezTo>
                      <a:pt x="149" y="75"/>
                      <a:pt x="150" y="75"/>
                      <a:pt x="150" y="75"/>
                    </a:cubicBezTo>
                    <a:cubicBezTo>
                      <a:pt x="149" y="76"/>
                      <a:pt x="149" y="76"/>
                      <a:pt x="149" y="76"/>
                    </a:cubicBezTo>
                    <a:cubicBezTo>
                      <a:pt x="149" y="75"/>
                      <a:pt x="149" y="75"/>
                      <a:pt x="148" y="75"/>
                    </a:cubicBezTo>
                    <a:cubicBezTo>
                      <a:pt x="148" y="75"/>
                      <a:pt x="147" y="76"/>
                      <a:pt x="146" y="76"/>
                    </a:cubicBezTo>
                    <a:cubicBezTo>
                      <a:pt x="146" y="76"/>
                      <a:pt x="146" y="76"/>
                      <a:pt x="146" y="76"/>
                    </a:cubicBezTo>
                    <a:cubicBezTo>
                      <a:pt x="146" y="76"/>
                      <a:pt x="146" y="76"/>
                      <a:pt x="146" y="76"/>
                    </a:cubicBezTo>
                    <a:cubicBezTo>
                      <a:pt x="146" y="76"/>
                      <a:pt x="146" y="76"/>
                      <a:pt x="146" y="76"/>
                    </a:cubicBezTo>
                    <a:cubicBezTo>
                      <a:pt x="147" y="77"/>
                      <a:pt x="149" y="77"/>
                      <a:pt x="149" y="79"/>
                    </a:cubicBezTo>
                    <a:cubicBezTo>
                      <a:pt x="148" y="78"/>
                      <a:pt x="148" y="78"/>
                      <a:pt x="148" y="78"/>
                    </a:cubicBezTo>
                    <a:cubicBezTo>
                      <a:pt x="148" y="79"/>
                      <a:pt x="147" y="80"/>
                      <a:pt x="146" y="81"/>
                    </a:cubicBezTo>
                    <a:cubicBezTo>
                      <a:pt x="146" y="80"/>
                      <a:pt x="146" y="80"/>
                      <a:pt x="146" y="80"/>
                    </a:cubicBezTo>
                    <a:cubicBezTo>
                      <a:pt x="146" y="129"/>
                      <a:pt x="146" y="129"/>
                      <a:pt x="146" y="129"/>
                    </a:cubicBezTo>
                    <a:cubicBezTo>
                      <a:pt x="166" y="129"/>
                      <a:pt x="166" y="129"/>
                      <a:pt x="166" y="129"/>
                    </a:cubicBezTo>
                    <a:cubicBezTo>
                      <a:pt x="166" y="128"/>
                      <a:pt x="166" y="128"/>
                      <a:pt x="166" y="128"/>
                    </a:cubicBezTo>
                    <a:cubicBezTo>
                      <a:pt x="165" y="128"/>
                      <a:pt x="165" y="128"/>
                      <a:pt x="165" y="127"/>
                    </a:cubicBezTo>
                    <a:cubicBezTo>
                      <a:pt x="165" y="127"/>
                      <a:pt x="166" y="128"/>
                      <a:pt x="166" y="128"/>
                    </a:cubicBezTo>
                    <a:cubicBezTo>
                      <a:pt x="166" y="128"/>
                      <a:pt x="166" y="128"/>
                      <a:pt x="166" y="129"/>
                    </a:cubicBezTo>
                    <a:cubicBezTo>
                      <a:pt x="220" y="129"/>
                      <a:pt x="220" y="129"/>
                      <a:pt x="220" y="129"/>
                    </a:cubicBezTo>
                    <a:cubicBezTo>
                      <a:pt x="220" y="129"/>
                      <a:pt x="220" y="128"/>
                      <a:pt x="220" y="128"/>
                    </a:cubicBezTo>
                    <a:cubicBezTo>
                      <a:pt x="220" y="128"/>
                      <a:pt x="220" y="129"/>
                      <a:pt x="220" y="129"/>
                    </a:cubicBezTo>
                    <a:cubicBezTo>
                      <a:pt x="221" y="129"/>
                      <a:pt x="221" y="129"/>
                      <a:pt x="221" y="129"/>
                    </a:cubicBezTo>
                    <a:cubicBezTo>
                      <a:pt x="221" y="129"/>
                      <a:pt x="221" y="128"/>
                      <a:pt x="221" y="128"/>
                    </a:cubicBezTo>
                    <a:cubicBezTo>
                      <a:pt x="221" y="128"/>
                      <a:pt x="221" y="128"/>
                      <a:pt x="222" y="128"/>
                    </a:cubicBezTo>
                    <a:cubicBezTo>
                      <a:pt x="222" y="128"/>
                      <a:pt x="222" y="128"/>
                      <a:pt x="222" y="128"/>
                    </a:cubicBezTo>
                    <a:cubicBezTo>
                      <a:pt x="222" y="128"/>
                      <a:pt x="222" y="128"/>
                      <a:pt x="222" y="128"/>
                    </a:cubicBezTo>
                    <a:cubicBezTo>
                      <a:pt x="222" y="128"/>
                      <a:pt x="222" y="129"/>
                      <a:pt x="222" y="129"/>
                    </a:cubicBezTo>
                    <a:cubicBezTo>
                      <a:pt x="222" y="129"/>
                      <a:pt x="222" y="128"/>
                      <a:pt x="222" y="128"/>
                    </a:cubicBezTo>
                    <a:cubicBezTo>
                      <a:pt x="222" y="128"/>
                      <a:pt x="222" y="128"/>
                      <a:pt x="223" y="128"/>
                    </a:cubicBezTo>
                    <a:cubicBezTo>
                      <a:pt x="223" y="128"/>
                      <a:pt x="223" y="128"/>
                      <a:pt x="223" y="128"/>
                    </a:cubicBezTo>
                    <a:cubicBezTo>
                      <a:pt x="223" y="128"/>
                      <a:pt x="222" y="128"/>
                      <a:pt x="222" y="129"/>
                    </a:cubicBezTo>
                    <a:cubicBezTo>
                      <a:pt x="233" y="129"/>
                      <a:pt x="233" y="129"/>
                      <a:pt x="233" y="129"/>
                    </a:cubicBezTo>
                    <a:cubicBezTo>
                      <a:pt x="234" y="128"/>
                      <a:pt x="234" y="127"/>
                      <a:pt x="234" y="127"/>
                    </a:cubicBezTo>
                    <a:cubicBezTo>
                      <a:pt x="235" y="127"/>
                      <a:pt x="235" y="128"/>
                      <a:pt x="234" y="129"/>
                    </a:cubicBezTo>
                    <a:cubicBezTo>
                      <a:pt x="283" y="129"/>
                      <a:pt x="283" y="129"/>
                      <a:pt x="283" y="129"/>
                    </a:cubicBezTo>
                    <a:cubicBezTo>
                      <a:pt x="282" y="127"/>
                      <a:pt x="281" y="126"/>
                      <a:pt x="281" y="123"/>
                    </a:cubicBezTo>
                    <a:cubicBezTo>
                      <a:pt x="280" y="122"/>
                      <a:pt x="280" y="121"/>
                      <a:pt x="279" y="120"/>
                    </a:cubicBezTo>
                    <a:cubicBezTo>
                      <a:pt x="279" y="119"/>
                      <a:pt x="278" y="117"/>
                      <a:pt x="277" y="117"/>
                    </a:cubicBezTo>
                    <a:cubicBezTo>
                      <a:pt x="277" y="117"/>
                      <a:pt x="277" y="117"/>
                      <a:pt x="277" y="117"/>
                    </a:cubicBezTo>
                    <a:cubicBezTo>
                      <a:pt x="277" y="117"/>
                      <a:pt x="276" y="117"/>
                      <a:pt x="276" y="117"/>
                    </a:cubicBezTo>
                    <a:cubicBezTo>
                      <a:pt x="276" y="118"/>
                      <a:pt x="276" y="118"/>
                      <a:pt x="276" y="118"/>
                    </a:cubicBezTo>
                    <a:cubicBezTo>
                      <a:pt x="278" y="119"/>
                      <a:pt x="278" y="121"/>
                      <a:pt x="278" y="124"/>
                    </a:cubicBezTo>
                    <a:cubicBezTo>
                      <a:pt x="278" y="124"/>
                      <a:pt x="278" y="124"/>
                      <a:pt x="278" y="124"/>
                    </a:cubicBezTo>
                    <a:cubicBezTo>
                      <a:pt x="278" y="124"/>
                      <a:pt x="277" y="124"/>
                      <a:pt x="277" y="124"/>
                    </a:cubicBezTo>
                    <a:cubicBezTo>
                      <a:pt x="277" y="124"/>
                      <a:pt x="277" y="124"/>
                      <a:pt x="277" y="124"/>
                    </a:cubicBezTo>
                    <a:cubicBezTo>
                      <a:pt x="277" y="124"/>
                      <a:pt x="277" y="124"/>
                      <a:pt x="277" y="124"/>
                    </a:cubicBezTo>
                    <a:cubicBezTo>
                      <a:pt x="278" y="123"/>
                      <a:pt x="278" y="121"/>
                      <a:pt x="277" y="120"/>
                    </a:cubicBezTo>
                    <a:cubicBezTo>
                      <a:pt x="277" y="120"/>
                      <a:pt x="277" y="121"/>
                      <a:pt x="276" y="121"/>
                    </a:cubicBezTo>
                    <a:cubicBezTo>
                      <a:pt x="276" y="121"/>
                      <a:pt x="276" y="121"/>
                      <a:pt x="276" y="120"/>
                    </a:cubicBezTo>
                    <a:cubicBezTo>
                      <a:pt x="276" y="121"/>
                      <a:pt x="276" y="121"/>
                      <a:pt x="276" y="121"/>
                    </a:cubicBezTo>
                    <a:cubicBezTo>
                      <a:pt x="276" y="121"/>
                      <a:pt x="275" y="121"/>
                      <a:pt x="275" y="121"/>
                    </a:cubicBezTo>
                    <a:cubicBezTo>
                      <a:pt x="275" y="121"/>
                      <a:pt x="275" y="121"/>
                      <a:pt x="275" y="122"/>
                    </a:cubicBezTo>
                    <a:cubicBezTo>
                      <a:pt x="274" y="122"/>
                      <a:pt x="274" y="122"/>
                      <a:pt x="274" y="122"/>
                    </a:cubicBezTo>
                    <a:cubicBezTo>
                      <a:pt x="274" y="122"/>
                      <a:pt x="274" y="122"/>
                      <a:pt x="274" y="122"/>
                    </a:cubicBezTo>
                    <a:cubicBezTo>
                      <a:pt x="274" y="121"/>
                      <a:pt x="275" y="121"/>
                      <a:pt x="275" y="121"/>
                    </a:cubicBezTo>
                    <a:cubicBezTo>
                      <a:pt x="275" y="120"/>
                      <a:pt x="276" y="120"/>
                      <a:pt x="277" y="120"/>
                    </a:cubicBezTo>
                    <a:cubicBezTo>
                      <a:pt x="276" y="120"/>
                      <a:pt x="276" y="119"/>
                      <a:pt x="275" y="119"/>
                    </a:cubicBezTo>
                    <a:cubicBezTo>
                      <a:pt x="275" y="119"/>
                      <a:pt x="275" y="119"/>
                      <a:pt x="275" y="119"/>
                    </a:cubicBezTo>
                    <a:cubicBezTo>
                      <a:pt x="276" y="117"/>
                      <a:pt x="274" y="115"/>
                      <a:pt x="273" y="114"/>
                    </a:cubicBezTo>
                    <a:cubicBezTo>
                      <a:pt x="273" y="113"/>
                      <a:pt x="274" y="114"/>
                      <a:pt x="275" y="113"/>
                    </a:cubicBezTo>
                    <a:cubicBezTo>
                      <a:pt x="274" y="110"/>
                      <a:pt x="274" y="107"/>
                      <a:pt x="273" y="105"/>
                    </a:cubicBezTo>
                    <a:cubicBezTo>
                      <a:pt x="275" y="106"/>
                      <a:pt x="273" y="111"/>
                      <a:pt x="276" y="111"/>
                    </a:cubicBezTo>
                    <a:cubicBezTo>
                      <a:pt x="276" y="111"/>
                      <a:pt x="276" y="111"/>
                      <a:pt x="276" y="111"/>
                    </a:cubicBezTo>
                    <a:cubicBezTo>
                      <a:pt x="276" y="111"/>
                      <a:pt x="276" y="111"/>
                      <a:pt x="276" y="111"/>
                    </a:cubicBezTo>
                    <a:cubicBezTo>
                      <a:pt x="276" y="111"/>
                      <a:pt x="276" y="110"/>
                      <a:pt x="277" y="110"/>
                    </a:cubicBezTo>
                    <a:cubicBezTo>
                      <a:pt x="277" y="110"/>
                      <a:pt x="277" y="110"/>
                      <a:pt x="277" y="110"/>
                    </a:cubicBezTo>
                    <a:cubicBezTo>
                      <a:pt x="276" y="111"/>
                      <a:pt x="277" y="112"/>
                      <a:pt x="278" y="113"/>
                    </a:cubicBezTo>
                    <a:cubicBezTo>
                      <a:pt x="278" y="113"/>
                      <a:pt x="278" y="112"/>
                      <a:pt x="278" y="112"/>
                    </a:cubicBezTo>
                    <a:cubicBezTo>
                      <a:pt x="279" y="112"/>
                      <a:pt x="278" y="113"/>
                      <a:pt x="279" y="113"/>
                    </a:cubicBezTo>
                    <a:cubicBezTo>
                      <a:pt x="277" y="113"/>
                      <a:pt x="276" y="112"/>
                      <a:pt x="275" y="111"/>
                    </a:cubicBezTo>
                    <a:cubicBezTo>
                      <a:pt x="275" y="112"/>
                      <a:pt x="275" y="113"/>
                      <a:pt x="275" y="114"/>
                    </a:cubicBezTo>
                    <a:cubicBezTo>
                      <a:pt x="275" y="114"/>
                      <a:pt x="274" y="114"/>
                      <a:pt x="274" y="114"/>
                    </a:cubicBezTo>
                    <a:cubicBezTo>
                      <a:pt x="275" y="115"/>
                      <a:pt x="275" y="116"/>
                      <a:pt x="276" y="117"/>
                    </a:cubicBezTo>
                    <a:cubicBezTo>
                      <a:pt x="276" y="116"/>
                      <a:pt x="276" y="116"/>
                      <a:pt x="277" y="116"/>
                    </a:cubicBezTo>
                    <a:cubicBezTo>
                      <a:pt x="280" y="117"/>
                      <a:pt x="280" y="123"/>
                      <a:pt x="282" y="126"/>
                    </a:cubicBezTo>
                    <a:cubicBezTo>
                      <a:pt x="282" y="126"/>
                      <a:pt x="282" y="126"/>
                      <a:pt x="282" y="126"/>
                    </a:cubicBezTo>
                    <a:cubicBezTo>
                      <a:pt x="282" y="126"/>
                      <a:pt x="282" y="126"/>
                      <a:pt x="282" y="126"/>
                    </a:cubicBezTo>
                    <a:cubicBezTo>
                      <a:pt x="282" y="126"/>
                      <a:pt x="282" y="125"/>
                      <a:pt x="282" y="125"/>
                    </a:cubicBezTo>
                    <a:cubicBezTo>
                      <a:pt x="282" y="125"/>
                      <a:pt x="281" y="125"/>
                      <a:pt x="281" y="126"/>
                    </a:cubicBezTo>
                    <a:cubicBezTo>
                      <a:pt x="282" y="126"/>
                      <a:pt x="283" y="128"/>
                      <a:pt x="283" y="129"/>
                    </a:cubicBezTo>
                    <a:cubicBezTo>
                      <a:pt x="291" y="129"/>
                      <a:pt x="291" y="129"/>
                      <a:pt x="291" y="129"/>
                    </a:cubicBezTo>
                    <a:cubicBezTo>
                      <a:pt x="291" y="129"/>
                      <a:pt x="292" y="129"/>
                      <a:pt x="292" y="129"/>
                    </a:cubicBezTo>
                    <a:cubicBezTo>
                      <a:pt x="292" y="26"/>
                      <a:pt x="292" y="26"/>
                      <a:pt x="292" y="26"/>
                    </a:cubicBezTo>
                    <a:cubicBezTo>
                      <a:pt x="292" y="26"/>
                      <a:pt x="291" y="26"/>
                      <a:pt x="291" y="26"/>
                    </a:cubicBezTo>
                    <a:cubicBezTo>
                      <a:pt x="291" y="25"/>
                      <a:pt x="291" y="25"/>
                      <a:pt x="290" y="25"/>
                    </a:cubicBezTo>
                    <a:cubicBezTo>
                      <a:pt x="290" y="25"/>
                      <a:pt x="290" y="25"/>
                      <a:pt x="290" y="25"/>
                    </a:cubicBezTo>
                    <a:cubicBezTo>
                      <a:pt x="290" y="24"/>
                      <a:pt x="289" y="24"/>
                      <a:pt x="290" y="24"/>
                    </a:cubicBezTo>
                    <a:cubicBezTo>
                      <a:pt x="290" y="24"/>
                      <a:pt x="290" y="24"/>
                      <a:pt x="290" y="24"/>
                    </a:cubicBezTo>
                    <a:cubicBezTo>
                      <a:pt x="291" y="24"/>
                      <a:pt x="291" y="24"/>
                      <a:pt x="292" y="24"/>
                    </a:cubicBezTo>
                    <a:cubicBezTo>
                      <a:pt x="292" y="22"/>
                      <a:pt x="292" y="22"/>
                      <a:pt x="292" y="22"/>
                    </a:cubicBezTo>
                    <a:cubicBezTo>
                      <a:pt x="291" y="22"/>
                      <a:pt x="291" y="22"/>
                      <a:pt x="291" y="21"/>
                    </a:cubicBezTo>
                    <a:cubicBezTo>
                      <a:pt x="290" y="21"/>
                      <a:pt x="290" y="22"/>
                      <a:pt x="290" y="22"/>
                    </a:cubicBezTo>
                    <a:cubicBezTo>
                      <a:pt x="290" y="22"/>
                      <a:pt x="289" y="22"/>
                      <a:pt x="289" y="22"/>
                    </a:cubicBezTo>
                    <a:cubicBezTo>
                      <a:pt x="289" y="21"/>
                      <a:pt x="289" y="21"/>
                      <a:pt x="289" y="21"/>
                    </a:cubicBezTo>
                    <a:cubicBezTo>
                      <a:pt x="289" y="21"/>
                      <a:pt x="290" y="21"/>
                      <a:pt x="290" y="20"/>
                    </a:cubicBezTo>
                    <a:cubicBezTo>
                      <a:pt x="290" y="20"/>
                      <a:pt x="290" y="20"/>
                      <a:pt x="290" y="20"/>
                    </a:cubicBezTo>
                    <a:cubicBezTo>
                      <a:pt x="290" y="20"/>
                      <a:pt x="290" y="20"/>
                      <a:pt x="289" y="20"/>
                    </a:cubicBezTo>
                    <a:cubicBezTo>
                      <a:pt x="289" y="20"/>
                      <a:pt x="289" y="20"/>
                      <a:pt x="289" y="20"/>
                    </a:cubicBezTo>
                    <a:cubicBezTo>
                      <a:pt x="289" y="20"/>
                      <a:pt x="289" y="20"/>
                      <a:pt x="289" y="20"/>
                    </a:cubicBezTo>
                    <a:cubicBezTo>
                      <a:pt x="289" y="20"/>
                      <a:pt x="289" y="20"/>
                      <a:pt x="289" y="19"/>
                    </a:cubicBezTo>
                    <a:cubicBezTo>
                      <a:pt x="289" y="19"/>
                      <a:pt x="289" y="19"/>
                      <a:pt x="289" y="19"/>
                    </a:cubicBezTo>
                    <a:cubicBezTo>
                      <a:pt x="288" y="19"/>
                      <a:pt x="287" y="18"/>
                      <a:pt x="288" y="17"/>
                    </a:cubicBezTo>
                    <a:cubicBezTo>
                      <a:pt x="288" y="17"/>
                      <a:pt x="288" y="17"/>
                      <a:pt x="288" y="17"/>
                    </a:cubicBezTo>
                    <a:cubicBezTo>
                      <a:pt x="287" y="17"/>
                      <a:pt x="287" y="18"/>
                      <a:pt x="287" y="18"/>
                    </a:cubicBezTo>
                    <a:cubicBezTo>
                      <a:pt x="287" y="17"/>
                      <a:pt x="287" y="17"/>
                      <a:pt x="286" y="17"/>
                    </a:cubicBezTo>
                    <a:cubicBezTo>
                      <a:pt x="286" y="17"/>
                      <a:pt x="286" y="17"/>
                      <a:pt x="286" y="17"/>
                    </a:cubicBezTo>
                    <a:cubicBezTo>
                      <a:pt x="286" y="17"/>
                      <a:pt x="286" y="17"/>
                      <a:pt x="286" y="17"/>
                    </a:cubicBezTo>
                    <a:cubicBezTo>
                      <a:pt x="286" y="17"/>
                      <a:pt x="286" y="17"/>
                      <a:pt x="286" y="17"/>
                    </a:cubicBezTo>
                    <a:cubicBezTo>
                      <a:pt x="286" y="17"/>
                      <a:pt x="286" y="17"/>
                      <a:pt x="285" y="17"/>
                    </a:cubicBezTo>
                    <a:cubicBezTo>
                      <a:pt x="285" y="16"/>
                      <a:pt x="285" y="16"/>
                      <a:pt x="285" y="16"/>
                    </a:cubicBezTo>
                    <a:cubicBezTo>
                      <a:pt x="284" y="17"/>
                      <a:pt x="284" y="17"/>
                      <a:pt x="284" y="17"/>
                    </a:cubicBezTo>
                    <a:cubicBezTo>
                      <a:pt x="284" y="17"/>
                      <a:pt x="284" y="17"/>
                      <a:pt x="284" y="16"/>
                    </a:cubicBezTo>
                    <a:cubicBezTo>
                      <a:pt x="284" y="16"/>
                      <a:pt x="284" y="16"/>
                      <a:pt x="284" y="16"/>
                    </a:cubicBezTo>
                    <a:cubicBezTo>
                      <a:pt x="283" y="16"/>
                      <a:pt x="283" y="16"/>
                      <a:pt x="283" y="16"/>
                    </a:cubicBezTo>
                    <a:cubicBezTo>
                      <a:pt x="283" y="16"/>
                      <a:pt x="282" y="16"/>
                      <a:pt x="282" y="16"/>
                    </a:cubicBezTo>
                    <a:cubicBezTo>
                      <a:pt x="282" y="16"/>
                      <a:pt x="282" y="16"/>
                      <a:pt x="282" y="16"/>
                    </a:cubicBezTo>
                    <a:cubicBezTo>
                      <a:pt x="282" y="17"/>
                      <a:pt x="282" y="16"/>
                      <a:pt x="282" y="17"/>
                    </a:cubicBezTo>
                    <a:cubicBezTo>
                      <a:pt x="282" y="17"/>
                      <a:pt x="282" y="17"/>
                      <a:pt x="282" y="17"/>
                    </a:cubicBezTo>
                    <a:cubicBezTo>
                      <a:pt x="282" y="17"/>
                      <a:pt x="282" y="17"/>
                      <a:pt x="282" y="17"/>
                    </a:cubicBezTo>
                    <a:cubicBezTo>
                      <a:pt x="281" y="18"/>
                      <a:pt x="281" y="18"/>
                      <a:pt x="281" y="18"/>
                    </a:cubicBezTo>
                    <a:cubicBezTo>
                      <a:pt x="281" y="18"/>
                      <a:pt x="281" y="18"/>
                      <a:pt x="281" y="17"/>
                    </a:cubicBezTo>
                    <a:cubicBezTo>
                      <a:pt x="281" y="17"/>
                      <a:pt x="281" y="17"/>
                      <a:pt x="281" y="16"/>
                    </a:cubicBezTo>
                    <a:cubicBezTo>
                      <a:pt x="281" y="16"/>
                      <a:pt x="281" y="16"/>
                      <a:pt x="281" y="16"/>
                    </a:cubicBezTo>
                    <a:cubicBezTo>
                      <a:pt x="280" y="16"/>
                      <a:pt x="281" y="17"/>
                      <a:pt x="280" y="17"/>
                    </a:cubicBezTo>
                    <a:cubicBezTo>
                      <a:pt x="280" y="16"/>
                      <a:pt x="279" y="16"/>
                      <a:pt x="279" y="16"/>
                    </a:cubicBezTo>
                    <a:cubicBezTo>
                      <a:pt x="278" y="16"/>
                      <a:pt x="278" y="16"/>
                      <a:pt x="277" y="17"/>
                    </a:cubicBezTo>
                    <a:cubicBezTo>
                      <a:pt x="277" y="17"/>
                      <a:pt x="277" y="16"/>
                      <a:pt x="277" y="16"/>
                    </a:cubicBezTo>
                    <a:cubicBezTo>
                      <a:pt x="276" y="16"/>
                      <a:pt x="276" y="16"/>
                      <a:pt x="276" y="16"/>
                    </a:cubicBezTo>
                    <a:cubicBezTo>
                      <a:pt x="276" y="17"/>
                      <a:pt x="276" y="17"/>
                      <a:pt x="276" y="17"/>
                    </a:cubicBezTo>
                    <a:cubicBezTo>
                      <a:pt x="276" y="17"/>
                      <a:pt x="276" y="17"/>
                      <a:pt x="275" y="17"/>
                    </a:cubicBezTo>
                    <a:cubicBezTo>
                      <a:pt x="275" y="19"/>
                      <a:pt x="277" y="20"/>
                      <a:pt x="278" y="22"/>
                    </a:cubicBezTo>
                    <a:cubicBezTo>
                      <a:pt x="277" y="22"/>
                      <a:pt x="277" y="22"/>
                      <a:pt x="277" y="22"/>
                    </a:cubicBezTo>
                    <a:cubicBezTo>
                      <a:pt x="277" y="22"/>
                      <a:pt x="277" y="22"/>
                      <a:pt x="277" y="22"/>
                    </a:cubicBezTo>
                    <a:cubicBezTo>
                      <a:pt x="277" y="22"/>
                      <a:pt x="277" y="22"/>
                      <a:pt x="276" y="22"/>
                    </a:cubicBezTo>
                    <a:cubicBezTo>
                      <a:pt x="276" y="22"/>
                      <a:pt x="276" y="22"/>
                      <a:pt x="276" y="22"/>
                    </a:cubicBezTo>
                    <a:cubicBezTo>
                      <a:pt x="276" y="22"/>
                      <a:pt x="276" y="22"/>
                      <a:pt x="276" y="22"/>
                    </a:cubicBezTo>
                    <a:cubicBezTo>
                      <a:pt x="275" y="22"/>
                      <a:pt x="275" y="22"/>
                      <a:pt x="275" y="22"/>
                    </a:cubicBezTo>
                    <a:cubicBezTo>
                      <a:pt x="275" y="22"/>
                      <a:pt x="275" y="22"/>
                      <a:pt x="275" y="23"/>
                    </a:cubicBezTo>
                    <a:cubicBezTo>
                      <a:pt x="275" y="23"/>
                      <a:pt x="275" y="23"/>
                      <a:pt x="275" y="23"/>
                    </a:cubicBezTo>
                    <a:cubicBezTo>
                      <a:pt x="275" y="23"/>
                      <a:pt x="274" y="23"/>
                      <a:pt x="274" y="23"/>
                    </a:cubicBezTo>
                    <a:cubicBezTo>
                      <a:pt x="274" y="23"/>
                      <a:pt x="274" y="22"/>
                      <a:pt x="274" y="22"/>
                    </a:cubicBezTo>
                    <a:cubicBezTo>
                      <a:pt x="274" y="22"/>
                      <a:pt x="274" y="22"/>
                      <a:pt x="274" y="22"/>
                    </a:cubicBezTo>
                    <a:cubicBezTo>
                      <a:pt x="273" y="23"/>
                      <a:pt x="272" y="23"/>
                      <a:pt x="270" y="23"/>
                    </a:cubicBezTo>
                    <a:cubicBezTo>
                      <a:pt x="268" y="23"/>
                      <a:pt x="265" y="23"/>
                      <a:pt x="267" y="20"/>
                    </a:cubicBezTo>
                    <a:cubicBezTo>
                      <a:pt x="263" y="21"/>
                      <a:pt x="258" y="21"/>
                      <a:pt x="257" y="23"/>
                    </a:cubicBezTo>
                    <a:cubicBezTo>
                      <a:pt x="257" y="24"/>
                      <a:pt x="257" y="24"/>
                      <a:pt x="257" y="24"/>
                    </a:cubicBezTo>
                    <a:cubicBezTo>
                      <a:pt x="257" y="24"/>
                      <a:pt x="257" y="24"/>
                      <a:pt x="257" y="24"/>
                    </a:cubicBezTo>
                    <a:cubicBezTo>
                      <a:pt x="257" y="24"/>
                      <a:pt x="258" y="24"/>
                      <a:pt x="258" y="24"/>
                    </a:cubicBezTo>
                    <a:cubicBezTo>
                      <a:pt x="258" y="24"/>
                      <a:pt x="258" y="24"/>
                      <a:pt x="258" y="24"/>
                    </a:cubicBezTo>
                    <a:cubicBezTo>
                      <a:pt x="258" y="24"/>
                      <a:pt x="258" y="24"/>
                      <a:pt x="258" y="24"/>
                    </a:cubicBezTo>
                    <a:cubicBezTo>
                      <a:pt x="258" y="24"/>
                      <a:pt x="257" y="25"/>
                      <a:pt x="257" y="25"/>
                    </a:cubicBezTo>
                    <a:cubicBezTo>
                      <a:pt x="257" y="24"/>
                      <a:pt x="256" y="24"/>
                      <a:pt x="256" y="23"/>
                    </a:cubicBezTo>
                    <a:cubicBezTo>
                      <a:pt x="256" y="22"/>
                      <a:pt x="255" y="22"/>
                      <a:pt x="254" y="21"/>
                    </a:cubicBezTo>
                    <a:cubicBezTo>
                      <a:pt x="254" y="22"/>
                      <a:pt x="255" y="22"/>
                      <a:pt x="255" y="23"/>
                    </a:cubicBezTo>
                    <a:cubicBezTo>
                      <a:pt x="255" y="24"/>
                      <a:pt x="254" y="24"/>
                      <a:pt x="253" y="24"/>
                    </a:cubicBezTo>
                    <a:cubicBezTo>
                      <a:pt x="252" y="23"/>
                      <a:pt x="251" y="23"/>
                      <a:pt x="251" y="21"/>
                    </a:cubicBezTo>
                    <a:cubicBezTo>
                      <a:pt x="250" y="21"/>
                      <a:pt x="251" y="22"/>
                      <a:pt x="250" y="23"/>
                    </a:cubicBezTo>
                    <a:cubicBezTo>
                      <a:pt x="250" y="22"/>
                      <a:pt x="250" y="22"/>
                      <a:pt x="249" y="22"/>
                    </a:cubicBezTo>
                    <a:cubicBezTo>
                      <a:pt x="249" y="22"/>
                      <a:pt x="249" y="22"/>
                      <a:pt x="248" y="22"/>
                    </a:cubicBezTo>
                    <a:cubicBezTo>
                      <a:pt x="249" y="24"/>
                      <a:pt x="248" y="24"/>
                      <a:pt x="249" y="25"/>
                    </a:cubicBezTo>
                    <a:cubicBezTo>
                      <a:pt x="250" y="25"/>
                      <a:pt x="250" y="23"/>
                      <a:pt x="251" y="23"/>
                    </a:cubicBezTo>
                    <a:cubicBezTo>
                      <a:pt x="251" y="24"/>
                      <a:pt x="251" y="24"/>
                      <a:pt x="251" y="24"/>
                    </a:cubicBezTo>
                    <a:cubicBezTo>
                      <a:pt x="251" y="24"/>
                      <a:pt x="250" y="25"/>
                      <a:pt x="250" y="25"/>
                    </a:cubicBezTo>
                    <a:cubicBezTo>
                      <a:pt x="250" y="26"/>
                      <a:pt x="250" y="26"/>
                      <a:pt x="249" y="26"/>
                    </a:cubicBezTo>
                    <a:cubicBezTo>
                      <a:pt x="249" y="26"/>
                      <a:pt x="249" y="26"/>
                      <a:pt x="249" y="26"/>
                    </a:cubicBezTo>
                    <a:cubicBezTo>
                      <a:pt x="249" y="26"/>
                      <a:pt x="249" y="26"/>
                      <a:pt x="249" y="27"/>
                    </a:cubicBezTo>
                    <a:cubicBezTo>
                      <a:pt x="249" y="27"/>
                      <a:pt x="249" y="28"/>
                      <a:pt x="248" y="28"/>
                    </a:cubicBezTo>
                    <a:cubicBezTo>
                      <a:pt x="248" y="28"/>
                      <a:pt x="248" y="28"/>
                      <a:pt x="248" y="28"/>
                    </a:cubicBezTo>
                    <a:cubicBezTo>
                      <a:pt x="247" y="29"/>
                      <a:pt x="247" y="29"/>
                      <a:pt x="246" y="29"/>
                    </a:cubicBezTo>
                    <a:cubicBezTo>
                      <a:pt x="245" y="29"/>
                      <a:pt x="245" y="29"/>
                      <a:pt x="245" y="29"/>
                    </a:cubicBezTo>
                    <a:cubicBezTo>
                      <a:pt x="245" y="30"/>
                      <a:pt x="245" y="30"/>
                      <a:pt x="245" y="30"/>
                    </a:cubicBezTo>
                    <a:cubicBezTo>
                      <a:pt x="245" y="31"/>
                      <a:pt x="246" y="31"/>
                      <a:pt x="246" y="32"/>
                    </a:cubicBezTo>
                    <a:cubicBezTo>
                      <a:pt x="246" y="32"/>
                      <a:pt x="246" y="32"/>
                      <a:pt x="246" y="32"/>
                    </a:cubicBezTo>
                    <a:cubicBezTo>
                      <a:pt x="245" y="32"/>
                      <a:pt x="245" y="32"/>
                      <a:pt x="245" y="32"/>
                    </a:cubicBezTo>
                    <a:cubicBezTo>
                      <a:pt x="245" y="33"/>
                      <a:pt x="245" y="33"/>
                      <a:pt x="244" y="33"/>
                    </a:cubicBezTo>
                    <a:cubicBezTo>
                      <a:pt x="245" y="32"/>
                      <a:pt x="243" y="29"/>
                      <a:pt x="245" y="28"/>
                    </a:cubicBezTo>
                    <a:cubicBezTo>
                      <a:pt x="245" y="27"/>
                      <a:pt x="245" y="27"/>
                      <a:pt x="245" y="26"/>
                    </a:cubicBezTo>
                    <a:cubicBezTo>
                      <a:pt x="245" y="26"/>
                      <a:pt x="245" y="26"/>
                      <a:pt x="245" y="26"/>
                    </a:cubicBezTo>
                    <a:cubicBezTo>
                      <a:pt x="245" y="26"/>
                      <a:pt x="245" y="26"/>
                      <a:pt x="245" y="26"/>
                    </a:cubicBezTo>
                    <a:cubicBezTo>
                      <a:pt x="246" y="26"/>
                      <a:pt x="246" y="26"/>
                      <a:pt x="246" y="26"/>
                    </a:cubicBezTo>
                    <a:cubicBezTo>
                      <a:pt x="246" y="26"/>
                      <a:pt x="246" y="26"/>
                      <a:pt x="246" y="26"/>
                    </a:cubicBezTo>
                    <a:cubicBezTo>
                      <a:pt x="247" y="25"/>
                      <a:pt x="246" y="24"/>
                      <a:pt x="246" y="24"/>
                    </a:cubicBezTo>
                    <a:cubicBezTo>
                      <a:pt x="246" y="23"/>
                      <a:pt x="248" y="22"/>
                      <a:pt x="247" y="21"/>
                    </a:cubicBezTo>
                    <a:cubicBezTo>
                      <a:pt x="247" y="21"/>
                      <a:pt x="247" y="21"/>
                      <a:pt x="247" y="21"/>
                    </a:cubicBezTo>
                    <a:cubicBezTo>
                      <a:pt x="247" y="21"/>
                      <a:pt x="247" y="21"/>
                      <a:pt x="246" y="21"/>
                    </a:cubicBezTo>
                    <a:cubicBezTo>
                      <a:pt x="246" y="21"/>
                      <a:pt x="246" y="21"/>
                      <a:pt x="246" y="21"/>
                    </a:cubicBezTo>
                    <a:cubicBezTo>
                      <a:pt x="246" y="21"/>
                      <a:pt x="246" y="21"/>
                      <a:pt x="246" y="21"/>
                    </a:cubicBezTo>
                    <a:cubicBezTo>
                      <a:pt x="248" y="20"/>
                      <a:pt x="247" y="18"/>
                      <a:pt x="249" y="17"/>
                    </a:cubicBezTo>
                    <a:cubicBezTo>
                      <a:pt x="249" y="16"/>
                      <a:pt x="248" y="16"/>
                      <a:pt x="248" y="16"/>
                    </a:cubicBezTo>
                    <a:cubicBezTo>
                      <a:pt x="249" y="14"/>
                      <a:pt x="249" y="12"/>
                      <a:pt x="249" y="10"/>
                    </a:cubicBezTo>
                    <a:cubicBezTo>
                      <a:pt x="249" y="10"/>
                      <a:pt x="248" y="10"/>
                      <a:pt x="248" y="10"/>
                    </a:cubicBezTo>
                    <a:cubicBezTo>
                      <a:pt x="248" y="10"/>
                      <a:pt x="248" y="10"/>
                      <a:pt x="247" y="10"/>
                    </a:cubicBezTo>
                    <a:cubicBezTo>
                      <a:pt x="247" y="10"/>
                      <a:pt x="247" y="10"/>
                      <a:pt x="247" y="10"/>
                    </a:cubicBezTo>
                    <a:cubicBezTo>
                      <a:pt x="247" y="10"/>
                      <a:pt x="247" y="10"/>
                      <a:pt x="247" y="10"/>
                    </a:cubicBezTo>
                    <a:cubicBezTo>
                      <a:pt x="247" y="9"/>
                      <a:pt x="245" y="9"/>
                      <a:pt x="245" y="9"/>
                    </a:cubicBezTo>
                    <a:cubicBezTo>
                      <a:pt x="247" y="9"/>
                      <a:pt x="247" y="9"/>
                      <a:pt x="248" y="10"/>
                    </a:cubicBezTo>
                    <a:cubicBezTo>
                      <a:pt x="248" y="9"/>
                      <a:pt x="248" y="8"/>
                      <a:pt x="247" y="8"/>
                    </a:cubicBezTo>
                    <a:cubicBezTo>
                      <a:pt x="247" y="8"/>
                      <a:pt x="247" y="8"/>
                      <a:pt x="247" y="8"/>
                    </a:cubicBezTo>
                    <a:cubicBezTo>
                      <a:pt x="247" y="8"/>
                      <a:pt x="247" y="8"/>
                      <a:pt x="247" y="8"/>
                    </a:cubicBezTo>
                    <a:cubicBezTo>
                      <a:pt x="247" y="8"/>
                      <a:pt x="247" y="8"/>
                      <a:pt x="246" y="8"/>
                    </a:cubicBezTo>
                    <a:cubicBezTo>
                      <a:pt x="246" y="8"/>
                      <a:pt x="246" y="8"/>
                      <a:pt x="246" y="8"/>
                    </a:cubicBezTo>
                    <a:cubicBezTo>
                      <a:pt x="246" y="6"/>
                      <a:pt x="245" y="6"/>
                      <a:pt x="244" y="5"/>
                    </a:cubicBezTo>
                    <a:cubicBezTo>
                      <a:pt x="244" y="5"/>
                      <a:pt x="244" y="5"/>
                      <a:pt x="244" y="5"/>
                    </a:cubicBezTo>
                    <a:cubicBezTo>
                      <a:pt x="244" y="5"/>
                      <a:pt x="244" y="5"/>
                      <a:pt x="244" y="6"/>
                    </a:cubicBezTo>
                    <a:cubicBezTo>
                      <a:pt x="244" y="6"/>
                      <a:pt x="245" y="6"/>
                      <a:pt x="245" y="6"/>
                    </a:cubicBezTo>
                    <a:cubicBezTo>
                      <a:pt x="244" y="7"/>
                      <a:pt x="244" y="7"/>
                      <a:pt x="244" y="7"/>
                    </a:cubicBezTo>
                    <a:cubicBezTo>
                      <a:pt x="244" y="7"/>
                      <a:pt x="243" y="6"/>
                      <a:pt x="243" y="5"/>
                    </a:cubicBezTo>
                    <a:cubicBezTo>
                      <a:pt x="242" y="5"/>
                      <a:pt x="241" y="4"/>
                      <a:pt x="239" y="4"/>
                    </a:cubicBezTo>
                    <a:cubicBezTo>
                      <a:pt x="239" y="4"/>
                      <a:pt x="239" y="4"/>
                      <a:pt x="239" y="4"/>
                    </a:cubicBezTo>
                    <a:cubicBezTo>
                      <a:pt x="239" y="3"/>
                      <a:pt x="239" y="3"/>
                      <a:pt x="239" y="3"/>
                    </a:cubicBezTo>
                    <a:cubicBezTo>
                      <a:pt x="239" y="3"/>
                      <a:pt x="239" y="3"/>
                      <a:pt x="238" y="3"/>
                    </a:cubicBezTo>
                    <a:cubicBezTo>
                      <a:pt x="237" y="3"/>
                      <a:pt x="237" y="3"/>
                      <a:pt x="236" y="4"/>
                    </a:cubicBezTo>
                    <a:cubicBezTo>
                      <a:pt x="236" y="4"/>
                      <a:pt x="236" y="4"/>
                      <a:pt x="236" y="4"/>
                    </a:cubicBezTo>
                    <a:cubicBezTo>
                      <a:pt x="235" y="4"/>
                      <a:pt x="235" y="4"/>
                      <a:pt x="234" y="4"/>
                    </a:cubicBezTo>
                    <a:cubicBezTo>
                      <a:pt x="234" y="5"/>
                      <a:pt x="234" y="5"/>
                      <a:pt x="233" y="5"/>
                    </a:cubicBezTo>
                    <a:cubicBezTo>
                      <a:pt x="233" y="5"/>
                      <a:pt x="233" y="5"/>
                      <a:pt x="233" y="5"/>
                    </a:cubicBezTo>
                    <a:cubicBezTo>
                      <a:pt x="233" y="5"/>
                      <a:pt x="233" y="5"/>
                      <a:pt x="233" y="5"/>
                    </a:cubicBezTo>
                    <a:cubicBezTo>
                      <a:pt x="233" y="5"/>
                      <a:pt x="233" y="5"/>
                      <a:pt x="233" y="5"/>
                    </a:cubicBezTo>
                    <a:cubicBezTo>
                      <a:pt x="233" y="5"/>
                      <a:pt x="233" y="6"/>
                      <a:pt x="234" y="6"/>
                    </a:cubicBezTo>
                    <a:cubicBezTo>
                      <a:pt x="234" y="6"/>
                      <a:pt x="234" y="6"/>
                      <a:pt x="234" y="6"/>
                    </a:cubicBezTo>
                    <a:cubicBezTo>
                      <a:pt x="234" y="6"/>
                      <a:pt x="235" y="7"/>
                      <a:pt x="234" y="7"/>
                    </a:cubicBezTo>
                    <a:cubicBezTo>
                      <a:pt x="234" y="7"/>
                      <a:pt x="234" y="7"/>
                      <a:pt x="234" y="7"/>
                    </a:cubicBezTo>
                    <a:cubicBezTo>
                      <a:pt x="234" y="7"/>
                      <a:pt x="234" y="8"/>
                      <a:pt x="233" y="8"/>
                    </a:cubicBezTo>
                    <a:cubicBezTo>
                      <a:pt x="233" y="8"/>
                      <a:pt x="233" y="8"/>
                      <a:pt x="233" y="8"/>
                    </a:cubicBezTo>
                    <a:cubicBezTo>
                      <a:pt x="233" y="8"/>
                      <a:pt x="232" y="8"/>
                      <a:pt x="232" y="8"/>
                    </a:cubicBezTo>
                    <a:cubicBezTo>
                      <a:pt x="232" y="8"/>
                      <a:pt x="231" y="9"/>
                      <a:pt x="231" y="9"/>
                    </a:cubicBezTo>
                    <a:cubicBezTo>
                      <a:pt x="231" y="9"/>
                      <a:pt x="231" y="9"/>
                      <a:pt x="231" y="9"/>
                    </a:cubicBezTo>
                    <a:cubicBezTo>
                      <a:pt x="232" y="8"/>
                      <a:pt x="231" y="7"/>
                      <a:pt x="231" y="6"/>
                    </a:cubicBezTo>
                    <a:cubicBezTo>
                      <a:pt x="232" y="5"/>
                      <a:pt x="231" y="3"/>
                      <a:pt x="230" y="3"/>
                    </a:cubicBezTo>
                    <a:cubicBezTo>
                      <a:pt x="230" y="3"/>
                      <a:pt x="230" y="3"/>
                      <a:pt x="229" y="3"/>
                    </a:cubicBezTo>
                    <a:cubicBezTo>
                      <a:pt x="229" y="4"/>
                      <a:pt x="229" y="4"/>
                      <a:pt x="229" y="4"/>
                    </a:cubicBezTo>
                    <a:cubicBezTo>
                      <a:pt x="229" y="4"/>
                      <a:pt x="228" y="4"/>
                      <a:pt x="228" y="4"/>
                    </a:cubicBezTo>
                    <a:cubicBezTo>
                      <a:pt x="228" y="4"/>
                      <a:pt x="228" y="4"/>
                      <a:pt x="227" y="4"/>
                    </a:cubicBezTo>
                    <a:cubicBezTo>
                      <a:pt x="227" y="4"/>
                      <a:pt x="227" y="4"/>
                      <a:pt x="227" y="4"/>
                    </a:cubicBezTo>
                    <a:cubicBezTo>
                      <a:pt x="227" y="4"/>
                      <a:pt x="227" y="4"/>
                      <a:pt x="227" y="3"/>
                    </a:cubicBezTo>
                    <a:cubicBezTo>
                      <a:pt x="226" y="3"/>
                      <a:pt x="226" y="5"/>
                      <a:pt x="225" y="5"/>
                    </a:cubicBezTo>
                    <a:cubicBezTo>
                      <a:pt x="225" y="5"/>
                      <a:pt x="225" y="5"/>
                      <a:pt x="225" y="4"/>
                    </a:cubicBezTo>
                    <a:cubicBezTo>
                      <a:pt x="226" y="4"/>
                      <a:pt x="226" y="2"/>
                      <a:pt x="227" y="1"/>
                    </a:cubicBezTo>
                    <a:cubicBezTo>
                      <a:pt x="226" y="1"/>
                      <a:pt x="226" y="1"/>
                      <a:pt x="226" y="1"/>
                    </a:cubicBezTo>
                    <a:cubicBezTo>
                      <a:pt x="226" y="1"/>
                      <a:pt x="225" y="1"/>
                      <a:pt x="22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06" name="Freeform 62"/>
              <p:cNvSpPr>
                <a:spLocks noEditPoints="1"/>
              </p:cNvSpPr>
              <p:nvPr/>
            </p:nvSpPr>
            <p:spPr bwMode="auto">
              <a:xfrm>
                <a:off x="7818175" y="3499928"/>
                <a:ext cx="632186" cy="574960"/>
              </a:xfrm>
              <a:custGeom>
                <a:avLst/>
                <a:gdLst>
                  <a:gd name="T0" fmla="*/ 86 w 397"/>
                  <a:gd name="T1" fmla="*/ 361 h 361"/>
                  <a:gd name="T2" fmla="*/ 86 w 397"/>
                  <a:gd name="T3" fmla="*/ 361 h 361"/>
                  <a:gd name="T4" fmla="*/ 86 w 397"/>
                  <a:gd name="T5" fmla="*/ 361 h 361"/>
                  <a:gd name="T6" fmla="*/ 250 w 397"/>
                  <a:gd name="T7" fmla="*/ 249 h 361"/>
                  <a:gd name="T8" fmla="*/ 250 w 397"/>
                  <a:gd name="T9" fmla="*/ 249 h 361"/>
                  <a:gd name="T10" fmla="*/ 250 w 397"/>
                  <a:gd name="T11" fmla="*/ 249 h 361"/>
                  <a:gd name="T12" fmla="*/ 305 w 397"/>
                  <a:gd name="T13" fmla="*/ 224 h 361"/>
                  <a:gd name="T14" fmla="*/ 305 w 397"/>
                  <a:gd name="T15" fmla="*/ 224 h 361"/>
                  <a:gd name="T16" fmla="*/ 305 w 397"/>
                  <a:gd name="T17" fmla="*/ 224 h 361"/>
                  <a:gd name="T18" fmla="*/ 0 w 397"/>
                  <a:gd name="T19" fmla="*/ 153 h 361"/>
                  <a:gd name="T20" fmla="*/ 0 w 397"/>
                  <a:gd name="T21" fmla="*/ 153 h 361"/>
                  <a:gd name="T22" fmla="*/ 0 w 397"/>
                  <a:gd name="T23" fmla="*/ 154 h 361"/>
                  <a:gd name="T24" fmla="*/ 2 w 397"/>
                  <a:gd name="T25" fmla="*/ 154 h 361"/>
                  <a:gd name="T26" fmla="*/ 1 w 397"/>
                  <a:gd name="T27" fmla="*/ 153 h 361"/>
                  <a:gd name="T28" fmla="*/ 1 w 397"/>
                  <a:gd name="T29" fmla="*/ 153 h 361"/>
                  <a:gd name="T30" fmla="*/ 0 w 397"/>
                  <a:gd name="T31" fmla="*/ 153 h 361"/>
                  <a:gd name="T32" fmla="*/ 34 w 397"/>
                  <a:gd name="T33" fmla="*/ 138 h 361"/>
                  <a:gd name="T34" fmla="*/ 34 w 397"/>
                  <a:gd name="T35" fmla="*/ 138 h 361"/>
                  <a:gd name="T36" fmla="*/ 34 w 397"/>
                  <a:gd name="T37" fmla="*/ 138 h 361"/>
                  <a:gd name="T38" fmla="*/ 34 w 397"/>
                  <a:gd name="T39" fmla="*/ 138 h 361"/>
                  <a:gd name="T40" fmla="*/ 47 w 397"/>
                  <a:gd name="T41" fmla="*/ 136 h 361"/>
                  <a:gd name="T42" fmla="*/ 47 w 397"/>
                  <a:gd name="T43" fmla="*/ 136 h 361"/>
                  <a:gd name="T44" fmla="*/ 47 w 397"/>
                  <a:gd name="T45" fmla="*/ 136 h 361"/>
                  <a:gd name="T46" fmla="*/ 48 w 397"/>
                  <a:gd name="T47" fmla="*/ 136 h 361"/>
                  <a:gd name="T48" fmla="*/ 48 w 397"/>
                  <a:gd name="T49" fmla="*/ 136 h 361"/>
                  <a:gd name="T50" fmla="*/ 47 w 397"/>
                  <a:gd name="T51" fmla="*/ 136 h 361"/>
                  <a:gd name="T52" fmla="*/ 48 w 397"/>
                  <a:gd name="T53" fmla="*/ 136 h 361"/>
                  <a:gd name="T54" fmla="*/ 45 w 397"/>
                  <a:gd name="T55" fmla="*/ 135 h 361"/>
                  <a:gd name="T56" fmla="*/ 45 w 397"/>
                  <a:gd name="T57" fmla="*/ 136 h 361"/>
                  <a:gd name="T58" fmla="*/ 45 w 397"/>
                  <a:gd name="T59" fmla="*/ 136 h 361"/>
                  <a:gd name="T60" fmla="*/ 46 w 397"/>
                  <a:gd name="T61" fmla="*/ 136 h 361"/>
                  <a:gd name="T62" fmla="*/ 46 w 397"/>
                  <a:gd name="T63" fmla="*/ 136 h 361"/>
                  <a:gd name="T64" fmla="*/ 45 w 397"/>
                  <a:gd name="T65" fmla="*/ 135 h 361"/>
                  <a:gd name="T66" fmla="*/ 323 w 397"/>
                  <a:gd name="T67" fmla="*/ 114 h 361"/>
                  <a:gd name="T68" fmla="*/ 323 w 397"/>
                  <a:gd name="T69" fmla="*/ 114 h 361"/>
                  <a:gd name="T70" fmla="*/ 323 w 397"/>
                  <a:gd name="T71" fmla="*/ 114 h 361"/>
                  <a:gd name="T72" fmla="*/ 374 w 397"/>
                  <a:gd name="T73" fmla="*/ 110 h 361"/>
                  <a:gd name="T74" fmla="*/ 374 w 397"/>
                  <a:gd name="T75" fmla="*/ 110 h 361"/>
                  <a:gd name="T76" fmla="*/ 374 w 397"/>
                  <a:gd name="T77" fmla="*/ 110 h 361"/>
                  <a:gd name="T78" fmla="*/ 72 w 397"/>
                  <a:gd name="T79" fmla="*/ 87 h 361"/>
                  <a:gd name="T80" fmla="*/ 72 w 397"/>
                  <a:gd name="T81" fmla="*/ 87 h 361"/>
                  <a:gd name="T82" fmla="*/ 72 w 397"/>
                  <a:gd name="T83" fmla="*/ 87 h 361"/>
                  <a:gd name="T84" fmla="*/ 110 w 397"/>
                  <a:gd name="T85" fmla="*/ 73 h 361"/>
                  <a:gd name="T86" fmla="*/ 110 w 397"/>
                  <a:gd name="T87" fmla="*/ 73 h 361"/>
                  <a:gd name="T88" fmla="*/ 110 w 397"/>
                  <a:gd name="T89" fmla="*/ 73 h 361"/>
                  <a:gd name="T90" fmla="*/ 152 w 397"/>
                  <a:gd name="T91" fmla="*/ 47 h 361"/>
                  <a:gd name="T92" fmla="*/ 152 w 397"/>
                  <a:gd name="T93" fmla="*/ 47 h 361"/>
                  <a:gd name="T94" fmla="*/ 152 w 397"/>
                  <a:gd name="T95" fmla="*/ 47 h 361"/>
                  <a:gd name="T96" fmla="*/ 152 w 397"/>
                  <a:gd name="T97" fmla="*/ 47 h 361"/>
                  <a:gd name="T98" fmla="*/ 397 w 397"/>
                  <a:gd name="T99" fmla="*/ 22 h 361"/>
                  <a:gd name="T100" fmla="*/ 397 w 397"/>
                  <a:gd name="T101" fmla="*/ 22 h 361"/>
                  <a:gd name="T102" fmla="*/ 397 w 397"/>
                  <a:gd name="T103" fmla="*/ 22 h 361"/>
                  <a:gd name="T104" fmla="*/ 211 w 397"/>
                  <a:gd name="T105" fmla="*/ 20 h 361"/>
                  <a:gd name="T106" fmla="*/ 211 w 397"/>
                  <a:gd name="T107" fmla="*/ 20 h 361"/>
                  <a:gd name="T108" fmla="*/ 211 w 397"/>
                  <a:gd name="T109" fmla="*/ 20 h 361"/>
                  <a:gd name="T110" fmla="*/ 384 w 397"/>
                  <a:gd name="T111" fmla="*/ 7 h 361"/>
                  <a:gd name="T112" fmla="*/ 384 w 397"/>
                  <a:gd name="T113" fmla="*/ 7 h 361"/>
                  <a:gd name="T114" fmla="*/ 384 w 397"/>
                  <a:gd name="T115" fmla="*/ 7 h 361"/>
                  <a:gd name="T116" fmla="*/ 187 w 397"/>
                  <a:gd name="T117" fmla="*/ 0 h 361"/>
                  <a:gd name="T118" fmla="*/ 187 w 397"/>
                  <a:gd name="T119" fmla="*/ 0 h 361"/>
                  <a:gd name="T120" fmla="*/ 187 w 397"/>
                  <a:gd name="T121"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7" h="361">
                    <a:moveTo>
                      <a:pt x="86" y="361"/>
                    </a:moveTo>
                    <a:cubicBezTo>
                      <a:pt x="86" y="361"/>
                      <a:pt x="86" y="361"/>
                      <a:pt x="86" y="361"/>
                    </a:cubicBezTo>
                    <a:cubicBezTo>
                      <a:pt x="86" y="361"/>
                      <a:pt x="86" y="361"/>
                      <a:pt x="86" y="361"/>
                    </a:cubicBezTo>
                    <a:moveTo>
                      <a:pt x="250" y="249"/>
                    </a:moveTo>
                    <a:cubicBezTo>
                      <a:pt x="250" y="249"/>
                      <a:pt x="250" y="249"/>
                      <a:pt x="250" y="249"/>
                    </a:cubicBezTo>
                    <a:cubicBezTo>
                      <a:pt x="250" y="249"/>
                      <a:pt x="250" y="249"/>
                      <a:pt x="250" y="249"/>
                    </a:cubicBezTo>
                    <a:moveTo>
                      <a:pt x="305" y="224"/>
                    </a:moveTo>
                    <a:cubicBezTo>
                      <a:pt x="305" y="224"/>
                      <a:pt x="305" y="224"/>
                      <a:pt x="305" y="224"/>
                    </a:cubicBezTo>
                    <a:cubicBezTo>
                      <a:pt x="305" y="224"/>
                      <a:pt x="305" y="224"/>
                      <a:pt x="305" y="224"/>
                    </a:cubicBezTo>
                    <a:moveTo>
                      <a:pt x="0" y="153"/>
                    </a:moveTo>
                    <a:cubicBezTo>
                      <a:pt x="0" y="153"/>
                      <a:pt x="0" y="153"/>
                      <a:pt x="0" y="153"/>
                    </a:cubicBezTo>
                    <a:cubicBezTo>
                      <a:pt x="0" y="154"/>
                      <a:pt x="0" y="154"/>
                      <a:pt x="0" y="154"/>
                    </a:cubicBezTo>
                    <a:cubicBezTo>
                      <a:pt x="0" y="154"/>
                      <a:pt x="1" y="154"/>
                      <a:pt x="2" y="154"/>
                    </a:cubicBezTo>
                    <a:cubicBezTo>
                      <a:pt x="1" y="154"/>
                      <a:pt x="1" y="154"/>
                      <a:pt x="1" y="153"/>
                    </a:cubicBezTo>
                    <a:cubicBezTo>
                      <a:pt x="1" y="153"/>
                      <a:pt x="1" y="153"/>
                      <a:pt x="1" y="153"/>
                    </a:cubicBezTo>
                    <a:cubicBezTo>
                      <a:pt x="1" y="153"/>
                      <a:pt x="1" y="153"/>
                      <a:pt x="0" y="153"/>
                    </a:cubicBezTo>
                    <a:moveTo>
                      <a:pt x="34" y="138"/>
                    </a:moveTo>
                    <a:cubicBezTo>
                      <a:pt x="34" y="138"/>
                      <a:pt x="34" y="138"/>
                      <a:pt x="34" y="138"/>
                    </a:cubicBezTo>
                    <a:cubicBezTo>
                      <a:pt x="34" y="138"/>
                      <a:pt x="34" y="138"/>
                      <a:pt x="34" y="138"/>
                    </a:cubicBezTo>
                    <a:cubicBezTo>
                      <a:pt x="34" y="138"/>
                      <a:pt x="34" y="138"/>
                      <a:pt x="34" y="138"/>
                    </a:cubicBezTo>
                    <a:moveTo>
                      <a:pt x="47" y="136"/>
                    </a:moveTo>
                    <a:cubicBezTo>
                      <a:pt x="47" y="136"/>
                      <a:pt x="47" y="136"/>
                      <a:pt x="47" y="136"/>
                    </a:cubicBezTo>
                    <a:cubicBezTo>
                      <a:pt x="47" y="136"/>
                      <a:pt x="47" y="136"/>
                      <a:pt x="47" y="136"/>
                    </a:cubicBezTo>
                    <a:moveTo>
                      <a:pt x="48" y="136"/>
                    </a:moveTo>
                    <a:cubicBezTo>
                      <a:pt x="48" y="136"/>
                      <a:pt x="48" y="136"/>
                      <a:pt x="48" y="136"/>
                    </a:cubicBezTo>
                    <a:cubicBezTo>
                      <a:pt x="47" y="136"/>
                      <a:pt x="47" y="136"/>
                      <a:pt x="47" y="136"/>
                    </a:cubicBezTo>
                    <a:cubicBezTo>
                      <a:pt x="48" y="136"/>
                      <a:pt x="48" y="136"/>
                      <a:pt x="48" y="136"/>
                    </a:cubicBezTo>
                    <a:moveTo>
                      <a:pt x="45" y="135"/>
                    </a:moveTo>
                    <a:cubicBezTo>
                      <a:pt x="45" y="135"/>
                      <a:pt x="45" y="135"/>
                      <a:pt x="45" y="136"/>
                    </a:cubicBezTo>
                    <a:cubicBezTo>
                      <a:pt x="45" y="136"/>
                      <a:pt x="45" y="136"/>
                      <a:pt x="45" y="136"/>
                    </a:cubicBezTo>
                    <a:cubicBezTo>
                      <a:pt x="46" y="136"/>
                      <a:pt x="46" y="136"/>
                      <a:pt x="46" y="136"/>
                    </a:cubicBezTo>
                    <a:cubicBezTo>
                      <a:pt x="46" y="136"/>
                      <a:pt x="46" y="136"/>
                      <a:pt x="46" y="136"/>
                    </a:cubicBezTo>
                    <a:cubicBezTo>
                      <a:pt x="46" y="135"/>
                      <a:pt x="46" y="135"/>
                      <a:pt x="45" y="135"/>
                    </a:cubicBezTo>
                    <a:moveTo>
                      <a:pt x="323" y="114"/>
                    </a:moveTo>
                    <a:cubicBezTo>
                      <a:pt x="323" y="114"/>
                      <a:pt x="323" y="114"/>
                      <a:pt x="323" y="114"/>
                    </a:cubicBezTo>
                    <a:cubicBezTo>
                      <a:pt x="323" y="114"/>
                      <a:pt x="323" y="114"/>
                      <a:pt x="323" y="114"/>
                    </a:cubicBezTo>
                    <a:moveTo>
                      <a:pt x="374" y="110"/>
                    </a:moveTo>
                    <a:cubicBezTo>
                      <a:pt x="374" y="110"/>
                      <a:pt x="374" y="110"/>
                      <a:pt x="374" y="110"/>
                    </a:cubicBezTo>
                    <a:cubicBezTo>
                      <a:pt x="374" y="110"/>
                      <a:pt x="374" y="110"/>
                      <a:pt x="374" y="110"/>
                    </a:cubicBezTo>
                    <a:moveTo>
                      <a:pt x="72" y="87"/>
                    </a:moveTo>
                    <a:cubicBezTo>
                      <a:pt x="72" y="87"/>
                      <a:pt x="72" y="87"/>
                      <a:pt x="72" y="87"/>
                    </a:cubicBezTo>
                    <a:cubicBezTo>
                      <a:pt x="72" y="87"/>
                      <a:pt x="72" y="87"/>
                      <a:pt x="72" y="87"/>
                    </a:cubicBezTo>
                    <a:moveTo>
                      <a:pt x="110" y="73"/>
                    </a:moveTo>
                    <a:cubicBezTo>
                      <a:pt x="110" y="73"/>
                      <a:pt x="110" y="73"/>
                      <a:pt x="110" y="73"/>
                    </a:cubicBezTo>
                    <a:cubicBezTo>
                      <a:pt x="110" y="73"/>
                      <a:pt x="110" y="73"/>
                      <a:pt x="110" y="73"/>
                    </a:cubicBezTo>
                    <a:moveTo>
                      <a:pt x="152" y="47"/>
                    </a:moveTo>
                    <a:cubicBezTo>
                      <a:pt x="152" y="47"/>
                      <a:pt x="152" y="47"/>
                      <a:pt x="152" y="47"/>
                    </a:cubicBezTo>
                    <a:cubicBezTo>
                      <a:pt x="152" y="47"/>
                      <a:pt x="152" y="47"/>
                      <a:pt x="152" y="47"/>
                    </a:cubicBezTo>
                    <a:cubicBezTo>
                      <a:pt x="152" y="47"/>
                      <a:pt x="152" y="47"/>
                      <a:pt x="152" y="47"/>
                    </a:cubicBezTo>
                    <a:moveTo>
                      <a:pt x="397" y="22"/>
                    </a:moveTo>
                    <a:cubicBezTo>
                      <a:pt x="397" y="22"/>
                      <a:pt x="397" y="22"/>
                      <a:pt x="397" y="22"/>
                    </a:cubicBezTo>
                    <a:cubicBezTo>
                      <a:pt x="397" y="22"/>
                      <a:pt x="397" y="22"/>
                      <a:pt x="397" y="22"/>
                    </a:cubicBezTo>
                    <a:moveTo>
                      <a:pt x="211" y="20"/>
                    </a:moveTo>
                    <a:cubicBezTo>
                      <a:pt x="211" y="20"/>
                      <a:pt x="211" y="20"/>
                      <a:pt x="211" y="20"/>
                    </a:cubicBezTo>
                    <a:cubicBezTo>
                      <a:pt x="211" y="20"/>
                      <a:pt x="211" y="20"/>
                      <a:pt x="211" y="20"/>
                    </a:cubicBezTo>
                    <a:moveTo>
                      <a:pt x="384" y="7"/>
                    </a:moveTo>
                    <a:cubicBezTo>
                      <a:pt x="384" y="7"/>
                      <a:pt x="384" y="7"/>
                      <a:pt x="384" y="7"/>
                    </a:cubicBezTo>
                    <a:cubicBezTo>
                      <a:pt x="384" y="7"/>
                      <a:pt x="384" y="7"/>
                      <a:pt x="384" y="7"/>
                    </a:cubicBezTo>
                    <a:moveTo>
                      <a:pt x="187" y="0"/>
                    </a:moveTo>
                    <a:cubicBezTo>
                      <a:pt x="187" y="0"/>
                      <a:pt x="187" y="0"/>
                      <a:pt x="187" y="0"/>
                    </a:cubicBezTo>
                    <a:cubicBezTo>
                      <a:pt x="187" y="0"/>
                      <a:pt x="187" y="0"/>
                      <a:pt x="18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07" name="Freeform 63"/>
              <p:cNvSpPr/>
              <p:nvPr/>
            </p:nvSpPr>
            <p:spPr bwMode="auto">
              <a:xfrm>
                <a:off x="7536082" y="38789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08" name="Freeform 64"/>
              <p:cNvSpPr/>
              <p:nvPr/>
            </p:nvSpPr>
            <p:spPr bwMode="auto">
              <a:xfrm>
                <a:off x="7579170" y="4065463"/>
                <a:ext cx="1347" cy="1347"/>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09" name="Oval 65"/>
              <p:cNvSpPr>
                <a:spLocks noChangeArrowheads="1"/>
              </p:cNvSpPr>
              <p:nvPr/>
            </p:nvSpPr>
            <p:spPr bwMode="auto">
              <a:xfrm>
                <a:off x="7577823" y="4068156"/>
                <a:ext cx="673" cy="67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10" name="Freeform 66"/>
              <p:cNvSpPr/>
              <p:nvPr/>
            </p:nvSpPr>
            <p:spPr bwMode="auto">
              <a:xfrm>
                <a:off x="7580516" y="4068156"/>
                <a:ext cx="3366" cy="3366"/>
              </a:xfrm>
              <a:custGeom>
                <a:avLst/>
                <a:gdLst>
                  <a:gd name="T0" fmla="*/ 1 w 2"/>
                  <a:gd name="T1" fmla="*/ 0 h 2"/>
                  <a:gd name="T2" fmla="*/ 0 w 2"/>
                  <a:gd name="T3" fmla="*/ 2 h 2"/>
                  <a:gd name="T4" fmla="*/ 2 w 2"/>
                  <a:gd name="T5" fmla="*/ 1 h 2"/>
                  <a:gd name="T6" fmla="*/ 1 w 2"/>
                  <a:gd name="T7" fmla="*/ 0 h 2"/>
                </a:gdLst>
                <a:ahLst/>
                <a:cxnLst>
                  <a:cxn ang="0">
                    <a:pos x="T0" y="T1"/>
                  </a:cxn>
                  <a:cxn ang="0">
                    <a:pos x="T2" y="T3"/>
                  </a:cxn>
                  <a:cxn ang="0">
                    <a:pos x="T4" y="T5"/>
                  </a:cxn>
                  <a:cxn ang="0">
                    <a:pos x="T6" y="T7"/>
                  </a:cxn>
                </a:cxnLst>
                <a:rect l="0" t="0" r="r" b="b"/>
                <a:pathLst>
                  <a:path w="2" h="2">
                    <a:moveTo>
                      <a:pt x="1" y="0"/>
                    </a:moveTo>
                    <a:cubicBezTo>
                      <a:pt x="0" y="0"/>
                      <a:pt x="0" y="1"/>
                      <a:pt x="0" y="2"/>
                    </a:cubicBezTo>
                    <a:cubicBezTo>
                      <a:pt x="1" y="2"/>
                      <a:pt x="2" y="2"/>
                      <a:pt x="2" y="1"/>
                    </a:cubicBezTo>
                    <a:cubicBezTo>
                      <a:pt x="2" y="1"/>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11" name="Freeform 67"/>
              <p:cNvSpPr/>
              <p:nvPr/>
            </p:nvSpPr>
            <p:spPr bwMode="auto">
              <a:xfrm>
                <a:off x="7577823" y="4068156"/>
                <a:ext cx="0" cy="2020"/>
              </a:xfrm>
              <a:custGeom>
                <a:avLst/>
                <a:gdLst>
                  <a:gd name="T0" fmla="*/ 0 h 1"/>
                  <a:gd name="T1" fmla="*/ 1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12" name="Freeform 68"/>
              <p:cNvSpPr/>
              <p:nvPr/>
            </p:nvSpPr>
            <p:spPr bwMode="auto">
              <a:xfrm>
                <a:off x="7574457" y="4070175"/>
                <a:ext cx="1347" cy="1347"/>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1" y="1"/>
                    </a:cubicBezTo>
                    <a:cubicBezTo>
                      <a:pt x="1" y="1"/>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13" name="Freeform 69"/>
              <p:cNvSpPr/>
              <p:nvPr/>
            </p:nvSpPr>
            <p:spPr bwMode="auto">
              <a:xfrm>
                <a:off x="7577823" y="4070175"/>
                <a:ext cx="1347" cy="1347"/>
              </a:xfrm>
              <a:custGeom>
                <a:avLst/>
                <a:gdLst>
                  <a:gd name="T0" fmla="*/ 0 w 1"/>
                  <a:gd name="T1" fmla="*/ 0 h 1"/>
                  <a:gd name="T2" fmla="*/ 0 w 1"/>
                  <a:gd name="T3" fmla="*/ 1 h 1"/>
                  <a:gd name="T4" fmla="*/ 1 w 1"/>
                  <a:gd name="T5" fmla="*/ 0 h 1"/>
                  <a:gd name="T6" fmla="*/ 1 w 1"/>
                  <a:gd name="T7" fmla="*/ 0 h 1"/>
                  <a:gd name="T8" fmla="*/ 1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1"/>
                    </a:cubicBezTo>
                    <a:cubicBezTo>
                      <a:pt x="1" y="0"/>
                      <a:pt x="1" y="0"/>
                      <a:pt x="1" y="0"/>
                    </a:cubicBezTo>
                    <a:cubicBezTo>
                      <a:pt x="1" y="0"/>
                      <a:pt x="1"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14" name="Freeform 70"/>
              <p:cNvSpPr/>
              <p:nvPr/>
            </p:nvSpPr>
            <p:spPr bwMode="auto">
              <a:xfrm>
                <a:off x="7579170" y="4072868"/>
                <a:ext cx="1347" cy="2020"/>
              </a:xfrm>
              <a:custGeom>
                <a:avLst/>
                <a:gdLst>
                  <a:gd name="T0" fmla="*/ 0 w 1"/>
                  <a:gd name="T1" fmla="*/ 0 h 1"/>
                  <a:gd name="T2" fmla="*/ 0 w 1"/>
                  <a:gd name="T3" fmla="*/ 0 h 1"/>
                  <a:gd name="T4" fmla="*/ 1 w 1"/>
                  <a:gd name="T5" fmla="*/ 1 h 1"/>
                  <a:gd name="T6" fmla="*/ 1 w 1"/>
                  <a:gd name="T7" fmla="*/ 1 h 1"/>
                  <a:gd name="T8" fmla="*/ 1 w 1"/>
                  <a:gd name="T9" fmla="*/ 0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0"/>
                      <a:pt x="0" y="1"/>
                      <a:pt x="1" y="1"/>
                    </a:cubicBezTo>
                    <a:cubicBezTo>
                      <a:pt x="1" y="1"/>
                      <a:pt x="1" y="1"/>
                      <a:pt x="1" y="1"/>
                    </a:cubicBezTo>
                    <a:cubicBezTo>
                      <a:pt x="1" y="1"/>
                      <a:pt x="1" y="0"/>
                      <a:pt x="1" y="0"/>
                    </a:cubicBezTo>
                    <a:cubicBezTo>
                      <a:pt x="1" y="0"/>
                      <a:pt x="1"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15" name="Freeform 71"/>
              <p:cNvSpPr/>
              <p:nvPr/>
            </p:nvSpPr>
            <p:spPr bwMode="auto">
              <a:xfrm>
                <a:off x="7577823" y="4074888"/>
                <a:ext cx="1347" cy="1347"/>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16" name="Freeform 72"/>
              <p:cNvSpPr/>
              <p:nvPr/>
            </p:nvSpPr>
            <p:spPr bwMode="auto">
              <a:xfrm>
                <a:off x="7577823" y="4087680"/>
                <a:ext cx="2693" cy="4713"/>
              </a:xfrm>
              <a:custGeom>
                <a:avLst/>
                <a:gdLst>
                  <a:gd name="T0" fmla="*/ 1 w 2"/>
                  <a:gd name="T1" fmla="*/ 0 h 3"/>
                  <a:gd name="T2" fmla="*/ 1 w 2"/>
                  <a:gd name="T3" fmla="*/ 0 h 3"/>
                  <a:gd name="T4" fmla="*/ 1 w 2"/>
                  <a:gd name="T5" fmla="*/ 0 h 3"/>
                  <a:gd name="T6" fmla="*/ 0 w 2"/>
                  <a:gd name="T7" fmla="*/ 0 h 3"/>
                  <a:gd name="T8" fmla="*/ 2 w 2"/>
                  <a:gd name="T9" fmla="*/ 2 h 3"/>
                  <a:gd name="T10" fmla="*/ 2 w 2"/>
                  <a:gd name="T11" fmla="*/ 3 h 3"/>
                  <a:gd name="T12" fmla="*/ 2 w 2"/>
                  <a:gd name="T13" fmla="*/ 3 h 3"/>
                  <a:gd name="T14" fmla="*/ 1 w 2"/>
                  <a:gd name="T15" fmla="*/ 0 h 3"/>
                  <a:gd name="T16" fmla="*/ 1 w 2"/>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1" y="0"/>
                    </a:moveTo>
                    <a:cubicBezTo>
                      <a:pt x="1" y="0"/>
                      <a:pt x="1" y="0"/>
                      <a:pt x="1" y="0"/>
                    </a:cubicBezTo>
                    <a:cubicBezTo>
                      <a:pt x="1" y="0"/>
                      <a:pt x="1" y="0"/>
                      <a:pt x="1" y="0"/>
                    </a:cubicBezTo>
                    <a:cubicBezTo>
                      <a:pt x="1" y="0"/>
                      <a:pt x="0" y="0"/>
                      <a:pt x="0" y="0"/>
                    </a:cubicBezTo>
                    <a:cubicBezTo>
                      <a:pt x="1" y="1"/>
                      <a:pt x="1" y="2"/>
                      <a:pt x="2" y="2"/>
                    </a:cubicBezTo>
                    <a:cubicBezTo>
                      <a:pt x="1" y="2"/>
                      <a:pt x="1" y="3"/>
                      <a:pt x="2" y="3"/>
                    </a:cubicBezTo>
                    <a:cubicBezTo>
                      <a:pt x="2" y="3"/>
                      <a:pt x="2" y="3"/>
                      <a:pt x="2" y="3"/>
                    </a:cubicBezTo>
                    <a:cubicBezTo>
                      <a:pt x="2" y="2"/>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17" name="Freeform 73"/>
              <p:cNvSpPr/>
              <p:nvPr/>
            </p:nvSpPr>
            <p:spPr bwMode="auto">
              <a:xfrm>
                <a:off x="7577823" y="4089027"/>
                <a:ext cx="1347" cy="4713"/>
              </a:xfrm>
              <a:custGeom>
                <a:avLst/>
                <a:gdLst>
                  <a:gd name="T0" fmla="*/ 0 w 1"/>
                  <a:gd name="T1" fmla="*/ 0 h 3"/>
                  <a:gd name="T2" fmla="*/ 0 w 1"/>
                  <a:gd name="T3" fmla="*/ 1 h 3"/>
                  <a:gd name="T4" fmla="*/ 0 w 1"/>
                  <a:gd name="T5" fmla="*/ 1 h 3"/>
                  <a:gd name="T6" fmla="*/ 1 w 1"/>
                  <a:gd name="T7" fmla="*/ 3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cubicBezTo>
                      <a:pt x="0" y="0"/>
                      <a:pt x="0" y="1"/>
                      <a:pt x="0" y="1"/>
                    </a:cubicBezTo>
                    <a:cubicBezTo>
                      <a:pt x="0" y="1"/>
                      <a:pt x="0" y="1"/>
                      <a:pt x="0" y="1"/>
                    </a:cubicBezTo>
                    <a:cubicBezTo>
                      <a:pt x="1" y="1"/>
                      <a:pt x="0" y="2"/>
                      <a:pt x="1" y="3"/>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18" name="Freeform 74"/>
              <p:cNvSpPr/>
              <p:nvPr/>
            </p:nvSpPr>
            <p:spPr bwMode="auto">
              <a:xfrm>
                <a:off x="7577823" y="4090373"/>
                <a:ext cx="1347" cy="2020"/>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1" y="1"/>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19" name="Freeform 75"/>
              <p:cNvSpPr/>
              <p:nvPr/>
            </p:nvSpPr>
            <p:spPr bwMode="auto">
              <a:xfrm>
                <a:off x="7579170" y="4092393"/>
                <a:ext cx="4713" cy="8079"/>
              </a:xfrm>
              <a:custGeom>
                <a:avLst/>
                <a:gdLst>
                  <a:gd name="T0" fmla="*/ 1 w 3"/>
                  <a:gd name="T1" fmla="*/ 0 h 5"/>
                  <a:gd name="T2" fmla="*/ 0 w 3"/>
                  <a:gd name="T3" fmla="*/ 1 h 5"/>
                  <a:gd name="T4" fmla="*/ 1 w 3"/>
                  <a:gd name="T5" fmla="*/ 2 h 5"/>
                  <a:gd name="T6" fmla="*/ 0 w 3"/>
                  <a:gd name="T7" fmla="*/ 3 h 5"/>
                  <a:gd name="T8" fmla="*/ 1 w 3"/>
                  <a:gd name="T9" fmla="*/ 5 h 5"/>
                  <a:gd name="T10" fmla="*/ 1 w 3"/>
                  <a:gd name="T11" fmla="*/ 5 h 5"/>
                  <a:gd name="T12" fmla="*/ 2 w 3"/>
                  <a:gd name="T13" fmla="*/ 4 h 5"/>
                  <a:gd name="T14" fmla="*/ 2 w 3"/>
                  <a:gd name="T15" fmla="*/ 5 h 5"/>
                  <a:gd name="T16" fmla="*/ 2 w 3"/>
                  <a:gd name="T17" fmla="*/ 5 h 5"/>
                  <a:gd name="T18" fmla="*/ 2 w 3"/>
                  <a:gd name="T19" fmla="*/ 1 h 5"/>
                  <a:gd name="T20" fmla="*/ 1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1" y="0"/>
                    </a:moveTo>
                    <a:cubicBezTo>
                      <a:pt x="1" y="0"/>
                      <a:pt x="0" y="0"/>
                      <a:pt x="0" y="1"/>
                    </a:cubicBezTo>
                    <a:cubicBezTo>
                      <a:pt x="0" y="1"/>
                      <a:pt x="0" y="2"/>
                      <a:pt x="1" y="2"/>
                    </a:cubicBezTo>
                    <a:cubicBezTo>
                      <a:pt x="0" y="3"/>
                      <a:pt x="0" y="3"/>
                      <a:pt x="0" y="3"/>
                    </a:cubicBezTo>
                    <a:cubicBezTo>
                      <a:pt x="1" y="3"/>
                      <a:pt x="1" y="4"/>
                      <a:pt x="1" y="5"/>
                    </a:cubicBezTo>
                    <a:cubicBezTo>
                      <a:pt x="1" y="5"/>
                      <a:pt x="1" y="5"/>
                      <a:pt x="1" y="5"/>
                    </a:cubicBezTo>
                    <a:cubicBezTo>
                      <a:pt x="1" y="5"/>
                      <a:pt x="1" y="4"/>
                      <a:pt x="2" y="4"/>
                    </a:cubicBezTo>
                    <a:cubicBezTo>
                      <a:pt x="2" y="5"/>
                      <a:pt x="2" y="5"/>
                      <a:pt x="2" y="5"/>
                    </a:cubicBezTo>
                    <a:cubicBezTo>
                      <a:pt x="2" y="5"/>
                      <a:pt x="2" y="5"/>
                      <a:pt x="2" y="5"/>
                    </a:cubicBezTo>
                    <a:cubicBezTo>
                      <a:pt x="3" y="4"/>
                      <a:pt x="2" y="2"/>
                      <a:pt x="2"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20" name="Freeform 76"/>
              <p:cNvSpPr/>
              <p:nvPr/>
            </p:nvSpPr>
            <p:spPr bwMode="auto">
              <a:xfrm>
                <a:off x="7577823" y="4093739"/>
                <a:ext cx="1347" cy="2020"/>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1" y="1"/>
                    </a:cubicBezTo>
                    <a:cubicBezTo>
                      <a:pt x="1" y="1"/>
                      <a:pt x="1" y="1"/>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21" name="Freeform 77"/>
              <p:cNvSpPr/>
              <p:nvPr/>
            </p:nvSpPr>
            <p:spPr bwMode="auto">
              <a:xfrm>
                <a:off x="7579170" y="4097106"/>
                <a:ext cx="0" cy="1347"/>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22" name="Freeform 78"/>
              <p:cNvSpPr/>
              <p:nvPr/>
            </p:nvSpPr>
            <p:spPr bwMode="auto">
              <a:xfrm>
                <a:off x="7580516" y="4100472"/>
                <a:ext cx="2020" cy="2693"/>
              </a:xfrm>
              <a:custGeom>
                <a:avLst/>
                <a:gdLst>
                  <a:gd name="T0" fmla="*/ 0 w 1"/>
                  <a:gd name="T1" fmla="*/ 0 h 2"/>
                  <a:gd name="T2" fmla="*/ 0 w 1"/>
                  <a:gd name="T3" fmla="*/ 0 h 2"/>
                  <a:gd name="T4" fmla="*/ 0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0"/>
                      <a:pt x="0" y="0"/>
                    </a:cubicBezTo>
                    <a:cubicBezTo>
                      <a:pt x="0" y="1"/>
                      <a:pt x="0" y="1"/>
                      <a:pt x="0" y="2"/>
                    </a:cubicBezTo>
                    <a:cubicBezTo>
                      <a:pt x="1" y="1"/>
                      <a:pt x="1" y="1"/>
                      <a:pt x="1" y="1"/>
                    </a:cubicBezTo>
                    <a:cubicBezTo>
                      <a:pt x="1" y="1"/>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23" name="Freeform 79"/>
              <p:cNvSpPr/>
              <p:nvPr/>
            </p:nvSpPr>
            <p:spPr bwMode="auto">
              <a:xfrm>
                <a:off x="7582536" y="4103165"/>
                <a:ext cx="3366" cy="2020"/>
              </a:xfrm>
              <a:custGeom>
                <a:avLst/>
                <a:gdLst>
                  <a:gd name="T0" fmla="*/ 1 w 2"/>
                  <a:gd name="T1" fmla="*/ 0 h 1"/>
                  <a:gd name="T2" fmla="*/ 0 w 2"/>
                  <a:gd name="T3" fmla="*/ 0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0"/>
                      <a:pt x="0" y="0"/>
                      <a:pt x="0" y="0"/>
                    </a:cubicBezTo>
                    <a:cubicBezTo>
                      <a:pt x="0" y="0"/>
                      <a:pt x="1" y="1"/>
                      <a:pt x="2" y="1"/>
                    </a:cubicBezTo>
                    <a:cubicBezTo>
                      <a:pt x="2"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24" name="Freeform 80"/>
              <p:cNvSpPr/>
              <p:nvPr/>
            </p:nvSpPr>
            <p:spPr bwMode="auto">
              <a:xfrm>
                <a:off x="7582536" y="4105185"/>
                <a:ext cx="1347" cy="1347"/>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1" y="1"/>
                    </a:cubicBezTo>
                    <a:cubicBezTo>
                      <a:pt x="1" y="1"/>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25" name="Freeform 81"/>
              <p:cNvSpPr/>
              <p:nvPr/>
            </p:nvSpPr>
            <p:spPr bwMode="auto">
              <a:xfrm>
                <a:off x="7582536" y="4106531"/>
                <a:ext cx="3366" cy="2020"/>
              </a:xfrm>
              <a:custGeom>
                <a:avLst/>
                <a:gdLst>
                  <a:gd name="T0" fmla="*/ 0 w 2"/>
                  <a:gd name="T1" fmla="*/ 0 h 1"/>
                  <a:gd name="T2" fmla="*/ 0 w 2"/>
                  <a:gd name="T3" fmla="*/ 1 h 1"/>
                  <a:gd name="T4" fmla="*/ 0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1"/>
                      <a:pt x="0" y="1"/>
                    </a:cubicBezTo>
                    <a:cubicBezTo>
                      <a:pt x="0" y="1"/>
                      <a:pt x="0" y="1"/>
                      <a:pt x="0" y="1"/>
                    </a:cubicBezTo>
                    <a:cubicBezTo>
                      <a:pt x="1" y="1"/>
                      <a:pt x="1" y="1"/>
                      <a:pt x="2"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26" name="Freeform 82"/>
              <p:cNvSpPr/>
              <p:nvPr/>
            </p:nvSpPr>
            <p:spPr bwMode="auto">
              <a:xfrm>
                <a:off x="7585903" y="4109897"/>
                <a:ext cx="2693" cy="1347"/>
              </a:xfrm>
              <a:custGeom>
                <a:avLst/>
                <a:gdLst>
                  <a:gd name="T0" fmla="*/ 1 w 2"/>
                  <a:gd name="T1" fmla="*/ 0 h 1"/>
                  <a:gd name="T2" fmla="*/ 2 w 2"/>
                  <a:gd name="T3" fmla="*/ 1 h 1"/>
                  <a:gd name="T4" fmla="*/ 1 w 2"/>
                  <a:gd name="T5" fmla="*/ 0 h 1"/>
                </a:gdLst>
                <a:ahLst/>
                <a:cxnLst>
                  <a:cxn ang="0">
                    <a:pos x="T0" y="T1"/>
                  </a:cxn>
                  <a:cxn ang="0">
                    <a:pos x="T2" y="T3"/>
                  </a:cxn>
                  <a:cxn ang="0">
                    <a:pos x="T4" y="T5"/>
                  </a:cxn>
                </a:cxnLst>
                <a:rect l="0" t="0" r="r" b="b"/>
                <a:pathLst>
                  <a:path w="2" h="1">
                    <a:moveTo>
                      <a:pt x="1" y="0"/>
                    </a:moveTo>
                    <a:cubicBezTo>
                      <a:pt x="0" y="1"/>
                      <a:pt x="1" y="1"/>
                      <a:pt x="2"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27" name="Freeform 83"/>
              <p:cNvSpPr/>
              <p:nvPr/>
            </p:nvSpPr>
            <p:spPr bwMode="auto">
              <a:xfrm>
                <a:off x="7583883" y="4109897"/>
                <a:ext cx="2020" cy="1347"/>
              </a:xfrm>
              <a:custGeom>
                <a:avLst/>
                <a:gdLst>
                  <a:gd name="T0" fmla="*/ 0 w 1"/>
                  <a:gd name="T1" fmla="*/ 0 h 1"/>
                  <a:gd name="T2" fmla="*/ 0 w 1"/>
                  <a:gd name="T3" fmla="*/ 0 h 1"/>
                  <a:gd name="T4" fmla="*/ 0 w 1"/>
                  <a:gd name="T5" fmla="*/ 1 h 1"/>
                  <a:gd name="T6" fmla="*/ 0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0"/>
                    </a:cubicBezTo>
                    <a:cubicBezTo>
                      <a:pt x="0" y="0"/>
                      <a:pt x="0" y="0"/>
                      <a:pt x="0" y="1"/>
                    </a:cubicBezTo>
                    <a:cubicBezTo>
                      <a:pt x="0" y="1"/>
                      <a:pt x="0" y="1"/>
                      <a:pt x="0" y="1"/>
                    </a:cubicBezTo>
                    <a:cubicBezTo>
                      <a:pt x="0" y="1"/>
                      <a:pt x="0" y="1"/>
                      <a:pt x="0" y="1"/>
                    </a:cubicBezTo>
                    <a:cubicBezTo>
                      <a:pt x="0" y="1"/>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28" name="Freeform 84"/>
              <p:cNvSpPr/>
              <p:nvPr/>
            </p:nvSpPr>
            <p:spPr bwMode="auto">
              <a:xfrm>
                <a:off x="7583883" y="4109897"/>
                <a:ext cx="2020" cy="1347"/>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29" name="Freeform 85"/>
              <p:cNvSpPr/>
              <p:nvPr/>
            </p:nvSpPr>
            <p:spPr bwMode="auto">
              <a:xfrm>
                <a:off x="7587249" y="4113264"/>
                <a:ext cx="1347" cy="1347"/>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0" y="1"/>
                      <a:pt x="1" y="1"/>
                    </a:cubicBezTo>
                    <a:cubicBezTo>
                      <a:pt x="1" y="1"/>
                      <a:pt x="1" y="1"/>
                      <a:pt x="1"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30" name="Freeform 86"/>
              <p:cNvSpPr/>
              <p:nvPr/>
            </p:nvSpPr>
            <p:spPr bwMode="auto">
              <a:xfrm>
                <a:off x="7600041" y="4113264"/>
                <a:ext cx="23564" cy="17505"/>
              </a:xfrm>
              <a:custGeom>
                <a:avLst/>
                <a:gdLst>
                  <a:gd name="T0" fmla="*/ 5 w 15"/>
                  <a:gd name="T1" fmla="*/ 0 h 11"/>
                  <a:gd name="T2" fmla="*/ 4 w 15"/>
                  <a:gd name="T3" fmla="*/ 0 h 11"/>
                  <a:gd name="T4" fmla="*/ 3 w 15"/>
                  <a:gd name="T5" fmla="*/ 0 h 11"/>
                  <a:gd name="T6" fmla="*/ 3 w 15"/>
                  <a:gd name="T7" fmla="*/ 2 h 11"/>
                  <a:gd name="T8" fmla="*/ 2 w 15"/>
                  <a:gd name="T9" fmla="*/ 2 h 11"/>
                  <a:gd name="T10" fmla="*/ 2 w 15"/>
                  <a:gd name="T11" fmla="*/ 2 h 11"/>
                  <a:gd name="T12" fmla="*/ 2 w 15"/>
                  <a:gd name="T13" fmla="*/ 2 h 11"/>
                  <a:gd name="T14" fmla="*/ 3 w 15"/>
                  <a:gd name="T15" fmla="*/ 5 h 11"/>
                  <a:gd name="T16" fmla="*/ 4 w 15"/>
                  <a:gd name="T17" fmla="*/ 4 h 11"/>
                  <a:gd name="T18" fmla="*/ 5 w 15"/>
                  <a:gd name="T19" fmla="*/ 4 h 11"/>
                  <a:gd name="T20" fmla="*/ 5 w 15"/>
                  <a:gd name="T21" fmla="*/ 4 h 11"/>
                  <a:gd name="T22" fmla="*/ 3 w 15"/>
                  <a:gd name="T23" fmla="*/ 5 h 11"/>
                  <a:gd name="T24" fmla="*/ 10 w 15"/>
                  <a:gd name="T25" fmla="*/ 8 h 11"/>
                  <a:gd name="T26" fmla="*/ 8 w 15"/>
                  <a:gd name="T27" fmla="*/ 8 h 11"/>
                  <a:gd name="T28" fmla="*/ 6 w 15"/>
                  <a:gd name="T29" fmla="*/ 8 h 11"/>
                  <a:gd name="T30" fmla="*/ 4 w 15"/>
                  <a:gd name="T31" fmla="*/ 7 h 11"/>
                  <a:gd name="T32" fmla="*/ 4 w 15"/>
                  <a:gd name="T33" fmla="*/ 7 h 11"/>
                  <a:gd name="T34" fmla="*/ 4 w 15"/>
                  <a:gd name="T35" fmla="*/ 8 h 11"/>
                  <a:gd name="T36" fmla="*/ 2 w 15"/>
                  <a:gd name="T37" fmla="*/ 7 h 11"/>
                  <a:gd name="T38" fmla="*/ 2 w 15"/>
                  <a:gd name="T39" fmla="*/ 7 h 11"/>
                  <a:gd name="T40" fmla="*/ 3 w 15"/>
                  <a:gd name="T41" fmla="*/ 8 h 11"/>
                  <a:gd name="T42" fmla="*/ 3 w 15"/>
                  <a:gd name="T43" fmla="*/ 8 h 11"/>
                  <a:gd name="T44" fmla="*/ 2 w 15"/>
                  <a:gd name="T45" fmla="*/ 8 h 11"/>
                  <a:gd name="T46" fmla="*/ 0 w 15"/>
                  <a:gd name="T47" fmla="*/ 9 h 11"/>
                  <a:gd name="T48" fmla="*/ 1 w 15"/>
                  <a:gd name="T49" fmla="*/ 9 h 11"/>
                  <a:gd name="T50" fmla="*/ 1 w 15"/>
                  <a:gd name="T51" fmla="*/ 9 h 11"/>
                  <a:gd name="T52" fmla="*/ 1 w 15"/>
                  <a:gd name="T53" fmla="*/ 9 h 11"/>
                  <a:gd name="T54" fmla="*/ 3 w 15"/>
                  <a:gd name="T55" fmla="*/ 10 h 11"/>
                  <a:gd name="T56" fmla="*/ 2 w 15"/>
                  <a:gd name="T57" fmla="*/ 10 h 11"/>
                  <a:gd name="T58" fmla="*/ 2 w 15"/>
                  <a:gd name="T59" fmla="*/ 11 h 11"/>
                  <a:gd name="T60" fmla="*/ 2 w 15"/>
                  <a:gd name="T61" fmla="*/ 11 h 11"/>
                  <a:gd name="T62" fmla="*/ 3 w 15"/>
                  <a:gd name="T63" fmla="*/ 11 h 11"/>
                  <a:gd name="T64" fmla="*/ 3 w 15"/>
                  <a:gd name="T65" fmla="*/ 11 h 11"/>
                  <a:gd name="T66" fmla="*/ 4 w 15"/>
                  <a:gd name="T67" fmla="*/ 11 h 11"/>
                  <a:gd name="T68" fmla="*/ 3 w 15"/>
                  <a:gd name="T69" fmla="*/ 10 h 11"/>
                  <a:gd name="T70" fmla="*/ 3 w 15"/>
                  <a:gd name="T71" fmla="*/ 10 h 11"/>
                  <a:gd name="T72" fmla="*/ 4 w 15"/>
                  <a:gd name="T73" fmla="*/ 10 h 11"/>
                  <a:gd name="T74" fmla="*/ 3 w 15"/>
                  <a:gd name="T75" fmla="*/ 10 h 11"/>
                  <a:gd name="T76" fmla="*/ 5 w 15"/>
                  <a:gd name="T77" fmla="*/ 9 h 11"/>
                  <a:gd name="T78" fmla="*/ 7 w 15"/>
                  <a:gd name="T79" fmla="*/ 10 h 11"/>
                  <a:gd name="T80" fmla="*/ 9 w 15"/>
                  <a:gd name="T81" fmla="*/ 9 h 11"/>
                  <a:gd name="T82" fmla="*/ 10 w 15"/>
                  <a:gd name="T83" fmla="*/ 9 h 11"/>
                  <a:gd name="T84" fmla="*/ 12 w 15"/>
                  <a:gd name="T85" fmla="*/ 9 h 11"/>
                  <a:gd name="T86" fmla="*/ 14 w 15"/>
                  <a:gd name="T87" fmla="*/ 8 h 11"/>
                  <a:gd name="T88" fmla="*/ 14 w 15"/>
                  <a:gd name="T89" fmla="*/ 8 h 11"/>
                  <a:gd name="T90" fmla="*/ 15 w 15"/>
                  <a:gd name="T91" fmla="*/ 8 h 11"/>
                  <a:gd name="T92" fmla="*/ 15 w 15"/>
                  <a:gd name="T93" fmla="*/ 8 h 11"/>
                  <a:gd name="T94" fmla="*/ 14 w 15"/>
                  <a:gd name="T95" fmla="*/ 8 h 11"/>
                  <a:gd name="T96" fmla="*/ 14 w 15"/>
                  <a:gd name="T97" fmla="*/ 8 h 11"/>
                  <a:gd name="T98" fmla="*/ 13 w 15"/>
                  <a:gd name="T99" fmla="*/ 8 h 11"/>
                  <a:gd name="T100" fmla="*/ 8 w 15"/>
                  <a:gd name="T101" fmla="*/ 5 h 11"/>
                  <a:gd name="T102" fmla="*/ 8 w 15"/>
                  <a:gd name="T103" fmla="*/ 5 h 11"/>
                  <a:gd name="T104" fmla="*/ 7 w 15"/>
                  <a:gd name="T105" fmla="*/ 3 h 11"/>
                  <a:gd name="T106" fmla="*/ 7 w 15"/>
                  <a:gd name="T107" fmla="*/ 3 h 11"/>
                  <a:gd name="T108" fmla="*/ 6 w 15"/>
                  <a:gd name="T109" fmla="*/ 3 h 11"/>
                  <a:gd name="T110" fmla="*/ 7 w 15"/>
                  <a:gd name="T111" fmla="*/ 2 h 11"/>
                  <a:gd name="T112" fmla="*/ 5 w 15"/>
                  <a:gd name="T11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 h="11">
                    <a:moveTo>
                      <a:pt x="5" y="0"/>
                    </a:moveTo>
                    <a:cubicBezTo>
                      <a:pt x="5" y="0"/>
                      <a:pt x="5" y="0"/>
                      <a:pt x="4" y="0"/>
                    </a:cubicBezTo>
                    <a:cubicBezTo>
                      <a:pt x="4" y="0"/>
                      <a:pt x="4" y="0"/>
                      <a:pt x="3" y="0"/>
                    </a:cubicBezTo>
                    <a:cubicBezTo>
                      <a:pt x="3" y="1"/>
                      <a:pt x="3" y="2"/>
                      <a:pt x="3" y="2"/>
                    </a:cubicBezTo>
                    <a:cubicBezTo>
                      <a:pt x="2" y="2"/>
                      <a:pt x="2" y="2"/>
                      <a:pt x="2" y="2"/>
                    </a:cubicBezTo>
                    <a:cubicBezTo>
                      <a:pt x="2" y="2"/>
                      <a:pt x="2" y="2"/>
                      <a:pt x="2" y="2"/>
                    </a:cubicBezTo>
                    <a:cubicBezTo>
                      <a:pt x="1" y="2"/>
                      <a:pt x="2" y="2"/>
                      <a:pt x="2" y="2"/>
                    </a:cubicBezTo>
                    <a:cubicBezTo>
                      <a:pt x="2" y="3"/>
                      <a:pt x="2" y="4"/>
                      <a:pt x="3" y="5"/>
                    </a:cubicBezTo>
                    <a:cubicBezTo>
                      <a:pt x="3" y="4"/>
                      <a:pt x="4" y="4"/>
                      <a:pt x="4" y="4"/>
                    </a:cubicBezTo>
                    <a:cubicBezTo>
                      <a:pt x="4" y="4"/>
                      <a:pt x="4" y="4"/>
                      <a:pt x="5" y="4"/>
                    </a:cubicBezTo>
                    <a:cubicBezTo>
                      <a:pt x="5" y="4"/>
                      <a:pt x="5" y="4"/>
                      <a:pt x="5" y="4"/>
                    </a:cubicBezTo>
                    <a:cubicBezTo>
                      <a:pt x="4" y="5"/>
                      <a:pt x="4" y="5"/>
                      <a:pt x="3" y="5"/>
                    </a:cubicBezTo>
                    <a:cubicBezTo>
                      <a:pt x="4" y="7"/>
                      <a:pt x="7" y="8"/>
                      <a:pt x="10" y="8"/>
                    </a:cubicBezTo>
                    <a:cubicBezTo>
                      <a:pt x="9" y="8"/>
                      <a:pt x="9" y="8"/>
                      <a:pt x="8" y="8"/>
                    </a:cubicBezTo>
                    <a:cubicBezTo>
                      <a:pt x="7" y="8"/>
                      <a:pt x="7" y="8"/>
                      <a:pt x="6" y="8"/>
                    </a:cubicBezTo>
                    <a:cubicBezTo>
                      <a:pt x="5" y="7"/>
                      <a:pt x="5" y="7"/>
                      <a:pt x="4" y="7"/>
                    </a:cubicBezTo>
                    <a:cubicBezTo>
                      <a:pt x="4" y="7"/>
                      <a:pt x="4" y="7"/>
                      <a:pt x="4" y="7"/>
                    </a:cubicBezTo>
                    <a:cubicBezTo>
                      <a:pt x="4" y="8"/>
                      <a:pt x="4" y="8"/>
                      <a:pt x="4" y="8"/>
                    </a:cubicBezTo>
                    <a:cubicBezTo>
                      <a:pt x="3" y="7"/>
                      <a:pt x="3" y="7"/>
                      <a:pt x="2" y="7"/>
                    </a:cubicBezTo>
                    <a:cubicBezTo>
                      <a:pt x="2" y="7"/>
                      <a:pt x="2" y="7"/>
                      <a:pt x="2" y="7"/>
                    </a:cubicBezTo>
                    <a:cubicBezTo>
                      <a:pt x="2" y="7"/>
                      <a:pt x="3" y="8"/>
                      <a:pt x="3" y="8"/>
                    </a:cubicBezTo>
                    <a:cubicBezTo>
                      <a:pt x="3" y="8"/>
                      <a:pt x="3" y="8"/>
                      <a:pt x="3" y="8"/>
                    </a:cubicBezTo>
                    <a:cubicBezTo>
                      <a:pt x="3" y="8"/>
                      <a:pt x="2" y="8"/>
                      <a:pt x="2" y="8"/>
                    </a:cubicBezTo>
                    <a:cubicBezTo>
                      <a:pt x="1" y="9"/>
                      <a:pt x="0" y="8"/>
                      <a:pt x="0" y="9"/>
                    </a:cubicBezTo>
                    <a:cubicBezTo>
                      <a:pt x="0" y="9"/>
                      <a:pt x="0" y="9"/>
                      <a:pt x="1" y="9"/>
                    </a:cubicBezTo>
                    <a:cubicBezTo>
                      <a:pt x="1" y="9"/>
                      <a:pt x="1" y="9"/>
                      <a:pt x="1" y="9"/>
                    </a:cubicBezTo>
                    <a:cubicBezTo>
                      <a:pt x="1" y="9"/>
                      <a:pt x="1" y="9"/>
                      <a:pt x="1" y="9"/>
                    </a:cubicBezTo>
                    <a:cubicBezTo>
                      <a:pt x="2" y="9"/>
                      <a:pt x="2" y="9"/>
                      <a:pt x="3" y="10"/>
                    </a:cubicBezTo>
                    <a:cubicBezTo>
                      <a:pt x="3" y="10"/>
                      <a:pt x="3" y="10"/>
                      <a:pt x="2" y="10"/>
                    </a:cubicBezTo>
                    <a:cubicBezTo>
                      <a:pt x="2" y="10"/>
                      <a:pt x="2" y="10"/>
                      <a:pt x="2" y="11"/>
                    </a:cubicBezTo>
                    <a:cubicBezTo>
                      <a:pt x="2" y="11"/>
                      <a:pt x="2" y="11"/>
                      <a:pt x="2" y="11"/>
                    </a:cubicBezTo>
                    <a:cubicBezTo>
                      <a:pt x="3" y="11"/>
                      <a:pt x="3" y="11"/>
                      <a:pt x="3" y="11"/>
                    </a:cubicBezTo>
                    <a:cubicBezTo>
                      <a:pt x="3" y="11"/>
                      <a:pt x="3" y="11"/>
                      <a:pt x="3" y="11"/>
                    </a:cubicBezTo>
                    <a:cubicBezTo>
                      <a:pt x="4" y="11"/>
                      <a:pt x="4" y="11"/>
                      <a:pt x="4" y="11"/>
                    </a:cubicBezTo>
                    <a:cubicBezTo>
                      <a:pt x="3" y="11"/>
                      <a:pt x="3" y="11"/>
                      <a:pt x="3" y="10"/>
                    </a:cubicBezTo>
                    <a:cubicBezTo>
                      <a:pt x="3" y="10"/>
                      <a:pt x="3" y="10"/>
                      <a:pt x="3" y="10"/>
                    </a:cubicBezTo>
                    <a:cubicBezTo>
                      <a:pt x="3" y="10"/>
                      <a:pt x="4" y="10"/>
                      <a:pt x="4" y="10"/>
                    </a:cubicBezTo>
                    <a:cubicBezTo>
                      <a:pt x="3" y="10"/>
                      <a:pt x="3" y="10"/>
                      <a:pt x="3" y="10"/>
                    </a:cubicBezTo>
                    <a:cubicBezTo>
                      <a:pt x="4" y="9"/>
                      <a:pt x="4" y="9"/>
                      <a:pt x="5" y="9"/>
                    </a:cubicBezTo>
                    <a:cubicBezTo>
                      <a:pt x="5" y="9"/>
                      <a:pt x="6" y="9"/>
                      <a:pt x="7" y="10"/>
                    </a:cubicBezTo>
                    <a:cubicBezTo>
                      <a:pt x="7" y="9"/>
                      <a:pt x="8" y="9"/>
                      <a:pt x="9" y="9"/>
                    </a:cubicBezTo>
                    <a:cubicBezTo>
                      <a:pt x="9" y="9"/>
                      <a:pt x="10" y="9"/>
                      <a:pt x="10" y="9"/>
                    </a:cubicBezTo>
                    <a:cubicBezTo>
                      <a:pt x="11" y="9"/>
                      <a:pt x="12" y="9"/>
                      <a:pt x="12" y="9"/>
                    </a:cubicBezTo>
                    <a:cubicBezTo>
                      <a:pt x="13" y="9"/>
                      <a:pt x="14" y="9"/>
                      <a:pt x="14" y="8"/>
                    </a:cubicBezTo>
                    <a:cubicBezTo>
                      <a:pt x="14" y="8"/>
                      <a:pt x="14" y="8"/>
                      <a:pt x="14" y="8"/>
                    </a:cubicBezTo>
                    <a:cubicBezTo>
                      <a:pt x="15" y="8"/>
                      <a:pt x="15" y="8"/>
                      <a:pt x="15" y="8"/>
                    </a:cubicBezTo>
                    <a:cubicBezTo>
                      <a:pt x="15" y="8"/>
                      <a:pt x="15" y="8"/>
                      <a:pt x="15" y="8"/>
                    </a:cubicBezTo>
                    <a:cubicBezTo>
                      <a:pt x="14" y="8"/>
                      <a:pt x="14" y="8"/>
                      <a:pt x="14" y="8"/>
                    </a:cubicBezTo>
                    <a:cubicBezTo>
                      <a:pt x="14" y="8"/>
                      <a:pt x="14" y="8"/>
                      <a:pt x="14" y="8"/>
                    </a:cubicBezTo>
                    <a:cubicBezTo>
                      <a:pt x="13" y="8"/>
                      <a:pt x="13" y="8"/>
                      <a:pt x="13" y="8"/>
                    </a:cubicBezTo>
                    <a:cubicBezTo>
                      <a:pt x="12" y="6"/>
                      <a:pt x="9" y="7"/>
                      <a:pt x="8" y="5"/>
                    </a:cubicBezTo>
                    <a:cubicBezTo>
                      <a:pt x="8" y="5"/>
                      <a:pt x="8" y="5"/>
                      <a:pt x="8" y="5"/>
                    </a:cubicBezTo>
                    <a:cubicBezTo>
                      <a:pt x="8" y="4"/>
                      <a:pt x="7" y="4"/>
                      <a:pt x="7" y="3"/>
                    </a:cubicBezTo>
                    <a:cubicBezTo>
                      <a:pt x="7" y="3"/>
                      <a:pt x="7" y="3"/>
                      <a:pt x="7" y="3"/>
                    </a:cubicBezTo>
                    <a:cubicBezTo>
                      <a:pt x="6" y="3"/>
                      <a:pt x="6" y="3"/>
                      <a:pt x="6" y="3"/>
                    </a:cubicBezTo>
                    <a:cubicBezTo>
                      <a:pt x="6" y="3"/>
                      <a:pt x="7" y="3"/>
                      <a:pt x="7" y="2"/>
                    </a:cubicBezTo>
                    <a:cubicBezTo>
                      <a:pt x="7" y="1"/>
                      <a:pt x="6" y="1"/>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31" name="Freeform 87"/>
              <p:cNvSpPr/>
              <p:nvPr/>
            </p:nvSpPr>
            <p:spPr bwMode="auto">
              <a:xfrm>
                <a:off x="7587249" y="4115957"/>
                <a:ext cx="6059" cy="4713"/>
              </a:xfrm>
              <a:custGeom>
                <a:avLst/>
                <a:gdLst>
                  <a:gd name="T0" fmla="*/ 0 w 4"/>
                  <a:gd name="T1" fmla="*/ 0 h 3"/>
                  <a:gd name="T2" fmla="*/ 0 w 4"/>
                  <a:gd name="T3" fmla="*/ 2 h 3"/>
                  <a:gd name="T4" fmla="*/ 4 w 4"/>
                  <a:gd name="T5" fmla="*/ 3 h 3"/>
                  <a:gd name="T6" fmla="*/ 0 w 4"/>
                  <a:gd name="T7" fmla="*/ 0 h 3"/>
                </a:gdLst>
                <a:ahLst/>
                <a:cxnLst>
                  <a:cxn ang="0">
                    <a:pos x="T0" y="T1"/>
                  </a:cxn>
                  <a:cxn ang="0">
                    <a:pos x="T2" y="T3"/>
                  </a:cxn>
                  <a:cxn ang="0">
                    <a:pos x="T4" y="T5"/>
                  </a:cxn>
                  <a:cxn ang="0">
                    <a:pos x="T6" y="T7"/>
                  </a:cxn>
                </a:cxnLst>
                <a:rect l="0" t="0" r="r" b="b"/>
                <a:pathLst>
                  <a:path w="4" h="3">
                    <a:moveTo>
                      <a:pt x="0" y="0"/>
                    </a:moveTo>
                    <a:cubicBezTo>
                      <a:pt x="0" y="1"/>
                      <a:pt x="0" y="1"/>
                      <a:pt x="0" y="2"/>
                    </a:cubicBezTo>
                    <a:cubicBezTo>
                      <a:pt x="2" y="2"/>
                      <a:pt x="2" y="3"/>
                      <a:pt x="4" y="3"/>
                    </a:cubicBezTo>
                    <a:cubicBezTo>
                      <a:pt x="3" y="1"/>
                      <a:pt x="1"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32" name="Freeform 88"/>
              <p:cNvSpPr/>
              <p:nvPr/>
            </p:nvSpPr>
            <p:spPr bwMode="auto">
              <a:xfrm>
                <a:off x="7601387" y="4119323"/>
                <a:ext cx="3366" cy="4713"/>
              </a:xfrm>
              <a:custGeom>
                <a:avLst/>
                <a:gdLst>
                  <a:gd name="T0" fmla="*/ 1 w 2"/>
                  <a:gd name="T1" fmla="*/ 0 h 3"/>
                  <a:gd name="T2" fmla="*/ 1 w 2"/>
                  <a:gd name="T3" fmla="*/ 2 h 3"/>
                  <a:gd name="T4" fmla="*/ 2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0" y="1"/>
                      <a:pt x="1" y="1"/>
                      <a:pt x="1" y="2"/>
                    </a:cubicBezTo>
                    <a:cubicBezTo>
                      <a:pt x="1" y="3"/>
                      <a:pt x="1" y="3"/>
                      <a:pt x="2" y="3"/>
                    </a:cubicBezTo>
                    <a:cubicBezTo>
                      <a:pt x="1" y="2"/>
                      <a:pt x="2"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33" name="Freeform 89"/>
              <p:cNvSpPr/>
              <p:nvPr/>
            </p:nvSpPr>
            <p:spPr bwMode="auto">
              <a:xfrm>
                <a:off x="7590615" y="4120670"/>
                <a:ext cx="8079" cy="3366"/>
              </a:xfrm>
              <a:custGeom>
                <a:avLst/>
                <a:gdLst>
                  <a:gd name="T0" fmla="*/ 0 w 5"/>
                  <a:gd name="T1" fmla="*/ 0 h 2"/>
                  <a:gd name="T2" fmla="*/ 2 w 5"/>
                  <a:gd name="T3" fmla="*/ 2 h 2"/>
                  <a:gd name="T4" fmla="*/ 3 w 5"/>
                  <a:gd name="T5" fmla="*/ 2 h 2"/>
                  <a:gd name="T6" fmla="*/ 4 w 5"/>
                  <a:gd name="T7" fmla="*/ 2 h 2"/>
                  <a:gd name="T8" fmla="*/ 5 w 5"/>
                  <a:gd name="T9" fmla="*/ 1 h 2"/>
                  <a:gd name="T10" fmla="*/ 0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0" y="0"/>
                    </a:moveTo>
                    <a:cubicBezTo>
                      <a:pt x="0" y="1"/>
                      <a:pt x="2" y="1"/>
                      <a:pt x="2" y="2"/>
                    </a:cubicBezTo>
                    <a:cubicBezTo>
                      <a:pt x="2" y="2"/>
                      <a:pt x="2" y="2"/>
                      <a:pt x="3" y="2"/>
                    </a:cubicBezTo>
                    <a:cubicBezTo>
                      <a:pt x="3" y="2"/>
                      <a:pt x="3" y="2"/>
                      <a:pt x="4" y="2"/>
                    </a:cubicBezTo>
                    <a:cubicBezTo>
                      <a:pt x="4" y="2"/>
                      <a:pt x="4" y="1"/>
                      <a:pt x="5" y="1"/>
                    </a:cubicBezTo>
                    <a:cubicBezTo>
                      <a:pt x="3" y="0"/>
                      <a:pt x="2"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34" name="Freeform 90"/>
              <p:cNvSpPr/>
              <p:nvPr/>
            </p:nvSpPr>
            <p:spPr bwMode="auto">
              <a:xfrm>
                <a:off x="7598694" y="4122689"/>
                <a:ext cx="2693" cy="3366"/>
              </a:xfrm>
              <a:custGeom>
                <a:avLst/>
                <a:gdLst>
                  <a:gd name="T0" fmla="*/ 0 w 2"/>
                  <a:gd name="T1" fmla="*/ 0 h 2"/>
                  <a:gd name="T2" fmla="*/ 0 w 2"/>
                  <a:gd name="T3" fmla="*/ 1 h 2"/>
                  <a:gd name="T4" fmla="*/ 2 w 2"/>
                  <a:gd name="T5" fmla="*/ 2 h 2"/>
                  <a:gd name="T6" fmla="*/ 2 w 2"/>
                  <a:gd name="T7" fmla="*/ 1 h 2"/>
                  <a:gd name="T8" fmla="*/ 2 w 2"/>
                  <a:gd name="T9" fmla="*/ 1 h 2"/>
                  <a:gd name="T10" fmla="*/ 1 w 2"/>
                  <a:gd name="T11" fmla="*/ 1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cubicBezTo>
                      <a:pt x="0" y="0"/>
                      <a:pt x="0" y="0"/>
                      <a:pt x="0" y="1"/>
                    </a:cubicBezTo>
                    <a:cubicBezTo>
                      <a:pt x="0" y="1"/>
                      <a:pt x="1" y="1"/>
                      <a:pt x="2" y="2"/>
                    </a:cubicBezTo>
                    <a:cubicBezTo>
                      <a:pt x="2" y="1"/>
                      <a:pt x="2" y="1"/>
                      <a:pt x="2" y="1"/>
                    </a:cubicBezTo>
                    <a:cubicBezTo>
                      <a:pt x="2" y="1"/>
                      <a:pt x="2" y="1"/>
                      <a:pt x="2" y="1"/>
                    </a:cubicBezTo>
                    <a:cubicBezTo>
                      <a:pt x="2" y="1"/>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35" name="Freeform 91"/>
              <p:cNvSpPr/>
              <p:nvPr/>
            </p:nvSpPr>
            <p:spPr bwMode="auto">
              <a:xfrm>
                <a:off x="7596675" y="4124036"/>
                <a:ext cx="2020" cy="2020"/>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1"/>
                    </a:cubicBezTo>
                    <a:cubicBezTo>
                      <a:pt x="0" y="1"/>
                      <a:pt x="0" y="1"/>
                      <a:pt x="0"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36" name="Freeform 92"/>
              <p:cNvSpPr/>
              <p:nvPr/>
            </p:nvSpPr>
            <p:spPr bwMode="auto">
              <a:xfrm>
                <a:off x="7626971" y="4126056"/>
                <a:ext cx="1347"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37" name="Freeform 93"/>
              <p:cNvSpPr/>
              <p:nvPr/>
            </p:nvSpPr>
            <p:spPr bwMode="auto">
              <a:xfrm>
                <a:off x="7608120" y="4127402"/>
                <a:ext cx="9426" cy="4713"/>
              </a:xfrm>
              <a:custGeom>
                <a:avLst/>
                <a:gdLst>
                  <a:gd name="T0" fmla="*/ 5 w 6"/>
                  <a:gd name="T1" fmla="*/ 0 h 3"/>
                  <a:gd name="T2" fmla="*/ 0 w 6"/>
                  <a:gd name="T3" fmla="*/ 1 h 3"/>
                  <a:gd name="T4" fmla="*/ 0 w 6"/>
                  <a:gd name="T5" fmla="*/ 1 h 3"/>
                  <a:gd name="T6" fmla="*/ 0 w 6"/>
                  <a:gd name="T7" fmla="*/ 1 h 3"/>
                  <a:gd name="T8" fmla="*/ 0 w 6"/>
                  <a:gd name="T9" fmla="*/ 1 h 3"/>
                  <a:gd name="T10" fmla="*/ 1 w 6"/>
                  <a:gd name="T11" fmla="*/ 2 h 3"/>
                  <a:gd name="T12" fmla="*/ 0 w 6"/>
                  <a:gd name="T13" fmla="*/ 2 h 3"/>
                  <a:gd name="T14" fmla="*/ 2 w 6"/>
                  <a:gd name="T15" fmla="*/ 3 h 3"/>
                  <a:gd name="T16" fmla="*/ 2 w 6"/>
                  <a:gd name="T17" fmla="*/ 2 h 3"/>
                  <a:gd name="T18" fmla="*/ 4 w 6"/>
                  <a:gd name="T19" fmla="*/ 3 h 3"/>
                  <a:gd name="T20" fmla="*/ 2 w 6"/>
                  <a:gd name="T21" fmla="*/ 1 h 3"/>
                  <a:gd name="T22" fmla="*/ 2 w 6"/>
                  <a:gd name="T23" fmla="*/ 1 h 3"/>
                  <a:gd name="T24" fmla="*/ 3 w 6"/>
                  <a:gd name="T25" fmla="*/ 1 h 3"/>
                  <a:gd name="T26" fmla="*/ 4 w 6"/>
                  <a:gd name="T27" fmla="*/ 2 h 3"/>
                  <a:gd name="T28" fmla="*/ 5 w 6"/>
                  <a:gd name="T29" fmla="*/ 1 h 3"/>
                  <a:gd name="T30" fmla="*/ 5 w 6"/>
                  <a:gd name="T31" fmla="*/ 1 h 3"/>
                  <a:gd name="T32" fmla="*/ 6 w 6"/>
                  <a:gd name="T33" fmla="*/ 2 h 3"/>
                  <a:gd name="T34" fmla="*/ 6 w 6"/>
                  <a:gd name="T35" fmla="*/ 1 h 3"/>
                  <a:gd name="T36" fmla="*/ 6 w 6"/>
                  <a:gd name="T37" fmla="*/ 0 h 3"/>
                  <a:gd name="T38" fmla="*/ 5 w 6"/>
                  <a:gd name="T3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3">
                    <a:moveTo>
                      <a:pt x="5" y="0"/>
                    </a:moveTo>
                    <a:cubicBezTo>
                      <a:pt x="3" y="0"/>
                      <a:pt x="1" y="1"/>
                      <a:pt x="0" y="1"/>
                    </a:cubicBezTo>
                    <a:cubicBezTo>
                      <a:pt x="0" y="1"/>
                      <a:pt x="0" y="1"/>
                      <a:pt x="0" y="1"/>
                    </a:cubicBezTo>
                    <a:cubicBezTo>
                      <a:pt x="0" y="1"/>
                      <a:pt x="0" y="1"/>
                      <a:pt x="0" y="1"/>
                    </a:cubicBezTo>
                    <a:cubicBezTo>
                      <a:pt x="0" y="1"/>
                      <a:pt x="0" y="1"/>
                      <a:pt x="0" y="1"/>
                    </a:cubicBezTo>
                    <a:cubicBezTo>
                      <a:pt x="1" y="1"/>
                      <a:pt x="1" y="1"/>
                      <a:pt x="1" y="2"/>
                    </a:cubicBezTo>
                    <a:cubicBezTo>
                      <a:pt x="0" y="2"/>
                      <a:pt x="0" y="2"/>
                      <a:pt x="0" y="2"/>
                    </a:cubicBezTo>
                    <a:cubicBezTo>
                      <a:pt x="0" y="2"/>
                      <a:pt x="1" y="3"/>
                      <a:pt x="2" y="3"/>
                    </a:cubicBezTo>
                    <a:cubicBezTo>
                      <a:pt x="2" y="2"/>
                      <a:pt x="1" y="2"/>
                      <a:pt x="2" y="2"/>
                    </a:cubicBezTo>
                    <a:cubicBezTo>
                      <a:pt x="2" y="3"/>
                      <a:pt x="3" y="3"/>
                      <a:pt x="4" y="3"/>
                    </a:cubicBezTo>
                    <a:cubicBezTo>
                      <a:pt x="4" y="2"/>
                      <a:pt x="3" y="2"/>
                      <a:pt x="2" y="1"/>
                    </a:cubicBezTo>
                    <a:cubicBezTo>
                      <a:pt x="2" y="1"/>
                      <a:pt x="2" y="1"/>
                      <a:pt x="2" y="1"/>
                    </a:cubicBezTo>
                    <a:cubicBezTo>
                      <a:pt x="3" y="1"/>
                      <a:pt x="3" y="1"/>
                      <a:pt x="3" y="1"/>
                    </a:cubicBezTo>
                    <a:cubicBezTo>
                      <a:pt x="4" y="1"/>
                      <a:pt x="4" y="1"/>
                      <a:pt x="4" y="2"/>
                    </a:cubicBezTo>
                    <a:cubicBezTo>
                      <a:pt x="4" y="1"/>
                      <a:pt x="5" y="1"/>
                      <a:pt x="5" y="1"/>
                    </a:cubicBezTo>
                    <a:cubicBezTo>
                      <a:pt x="5" y="1"/>
                      <a:pt x="5" y="1"/>
                      <a:pt x="5" y="1"/>
                    </a:cubicBezTo>
                    <a:cubicBezTo>
                      <a:pt x="5" y="2"/>
                      <a:pt x="6" y="2"/>
                      <a:pt x="6" y="2"/>
                    </a:cubicBezTo>
                    <a:cubicBezTo>
                      <a:pt x="6" y="2"/>
                      <a:pt x="6" y="1"/>
                      <a:pt x="6" y="1"/>
                    </a:cubicBezTo>
                    <a:cubicBezTo>
                      <a:pt x="6" y="1"/>
                      <a:pt x="6" y="1"/>
                      <a:pt x="6" y="0"/>
                    </a:cubicBezTo>
                    <a:cubicBezTo>
                      <a:pt x="6" y="0"/>
                      <a:pt x="5"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38" name="Freeform 94"/>
              <p:cNvSpPr/>
              <p:nvPr/>
            </p:nvSpPr>
            <p:spPr bwMode="auto">
              <a:xfrm>
                <a:off x="7617545" y="4132115"/>
                <a:ext cx="0" cy="13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39" name="Freeform 95"/>
              <p:cNvSpPr>
                <a:spLocks noEditPoints="1"/>
              </p:cNvSpPr>
              <p:nvPr/>
            </p:nvSpPr>
            <p:spPr bwMode="auto">
              <a:xfrm>
                <a:off x="7282938" y="3551096"/>
                <a:ext cx="377696" cy="579673"/>
              </a:xfrm>
              <a:custGeom>
                <a:avLst/>
                <a:gdLst>
                  <a:gd name="T0" fmla="*/ 214 w 237"/>
                  <a:gd name="T1" fmla="*/ 277 h 364"/>
                  <a:gd name="T2" fmla="*/ 221 w 237"/>
                  <a:gd name="T3" fmla="*/ 253 h 364"/>
                  <a:gd name="T4" fmla="*/ 161 w 237"/>
                  <a:gd name="T5" fmla="*/ 317 h 364"/>
                  <a:gd name="T6" fmla="*/ 162 w 237"/>
                  <a:gd name="T7" fmla="*/ 342 h 364"/>
                  <a:gd name="T8" fmla="*/ 167 w 237"/>
                  <a:gd name="T9" fmla="*/ 356 h 364"/>
                  <a:gd name="T10" fmla="*/ 173 w 237"/>
                  <a:gd name="T11" fmla="*/ 359 h 364"/>
                  <a:gd name="T12" fmla="*/ 181 w 237"/>
                  <a:gd name="T13" fmla="*/ 343 h 364"/>
                  <a:gd name="T14" fmla="*/ 185 w 237"/>
                  <a:gd name="T15" fmla="*/ 322 h 364"/>
                  <a:gd name="T16" fmla="*/ 203 w 237"/>
                  <a:gd name="T17" fmla="*/ 303 h 364"/>
                  <a:gd name="T18" fmla="*/ 228 w 237"/>
                  <a:gd name="T19" fmla="*/ 259 h 364"/>
                  <a:gd name="T20" fmla="*/ 154 w 237"/>
                  <a:gd name="T21" fmla="*/ 141 h 364"/>
                  <a:gd name="T22" fmla="*/ 151 w 237"/>
                  <a:gd name="T23" fmla="*/ 127 h 364"/>
                  <a:gd name="T24" fmla="*/ 141 w 237"/>
                  <a:gd name="T25" fmla="*/ 123 h 364"/>
                  <a:gd name="T26" fmla="*/ 89 w 237"/>
                  <a:gd name="T27" fmla="*/ 188 h 364"/>
                  <a:gd name="T28" fmla="*/ 113 w 237"/>
                  <a:gd name="T29" fmla="*/ 198 h 364"/>
                  <a:gd name="T30" fmla="*/ 136 w 237"/>
                  <a:gd name="T31" fmla="*/ 215 h 364"/>
                  <a:gd name="T32" fmla="*/ 142 w 237"/>
                  <a:gd name="T33" fmla="*/ 238 h 364"/>
                  <a:gd name="T34" fmla="*/ 135 w 237"/>
                  <a:gd name="T35" fmla="*/ 199 h 364"/>
                  <a:gd name="T36" fmla="*/ 128 w 237"/>
                  <a:gd name="T37" fmla="*/ 185 h 364"/>
                  <a:gd name="T38" fmla="*/ 114 w 237"/>
                  <a:gd name="T39" fmla="*/ 167 h 364"/>
                  <a:gd name="T40" fmla="*/ 129 w 237"/>
                  <a:gd name="T41" fmla="*/ 164 h 364"/>
                  <a:gd name="T42" fmla="*/ 150 w 237"/>
                  <a:gd name="T43" fmla="*/ 157 h 364"/>
                  <a:gd name="T44" fmla="*/ 155 w 237"/>
                  <a:gd name="T45" fmla="*/ 150 h 364"/>
                  <a:gd name="T46" fmla="*/ 153 w 237"/>
                  <a:gd name="T47" fmla="*/ 139 h 364"/>
                  <a:gd name="T48" fmla="*/ 183 w 237"/>
                  <a:gd name="T49" fmla="*/ 120 h 364"/>
                  <a:gd name="T50" fmla="*/ 160 w 237"/>
                  <a:gd name="T51" fmla="*/ 113 h 364"/>
                  <a:gd name="T52" fmla="*/ 169 w 237"/>
                  <a:gd name="T53" fmla="*/ 110 h 364"/>
                  <a:gd name="T54" fmla="*/ 186 w 237"/>
                  <a:gd name="T55" fmla="*/ 107 h 364"/>
                  <a:gd name="T56" fmla="*/ 186 w 237"/>
                  <a:gd name="T57" fmla="*/ 103 h 364"/>
                  <a:gd name="T58" fmla="*/ 177 w 237"/>
                  <a:gd name="T59" fmla="*/ 101 h 364"/>
                  <a:gd name="T60" fmla="*/ 167 w 237"/>
                  <a:gd name="T61" fmla="*/ 78 h 364"/>
                  <a:gd name="T62" fmla="*/ 171 w 237"/>
                  <a:gd name="T63" fmla="*/ 121 h 364"/>
                  <a:gd name="T64" fmla="*/ 202 w 237"/>
                  <a:gd name="T65" fmla="*/ 105 h 364"/>
                  <a:gd name="T66" fmla="*/ 197 w 237"/>
                  <a:gd name="T67" fmla="*/ 99 h 364"/>
                  <a:gd name="T68" fmla="*/ 192 w 237"/>
                  <a:gd name="T69" fmla="*/ 94 h 364"/>
                  <a:gd name="T70" fmla="*/ 192 w 237"/>
                  <a:gd name="T71" fmla="*/ 86 h 364"/>
                  <a:gd name="T72" fmla="*/ 182 w 237"/>
                  <a:gd name="T73" fmla="*/ 85 h 364"/>
                  <a:gd name="T74" fmla="*/ 171 w 237"/>
                  <a:gd name="T75" fmla="*/ 73 h 364"/>
                  <a:gd name="T76" fmla="*/ 160 w 237"/>
                  <a:gd name="T77" fmla="*/ 45 h 364"/>
                  <a:gd name="T78" fmla="*/ 169 w 237"/>
                  <a:gd name="T79" fmla="*/ 53 h 364"/>
                  <a:gd name="T80" fmla="*/ 158 w 237"/>
                  <a:gd name="T81" fmla="*/ 40 h 364"/>
                  <a:gd name="T82" fmla="*/ 63 w 237"/>
                  <a:gd name="T83" fmla="*/ 64 h 364"/>
                  <a:gd name="T84" fmla="*/ 68 w 237"/>
                  <a:gd name="T85" fmla="*/ 42 h 364"/>
                  <a:gd name="T86" fmla="*/ 61 w 237"/>
                  <a:gd name="T87" fmla="*/ 40 h 364"/>
                  <a:gd name="T88" fmla="*/ 60 w 237"/>
                  <a:gd name="T89" fmla="*/ 23 h 364"/>
                  <a:gd name="T90" fmla="*/ 55 w 237"/>
                  <a:gd name="T91" fmla="*/ 25 h 364"/>
                  <a:gd name="T92" fmla="*/ 31 w 237"/>
                  <a:gd name="T93" fmla="*/ 19 h 364"/>
                  <a:gd name="T94" fmla="*/ 18 w 237"/>
                  <a:gd name="T95" fmla="*/ 23 h 364"/>
                  <a:gd name="T96" fmla="*/ 21 w 237"/>
                  <a:gd name="T97" fmla="*/ 36 h 364"/>
                  <a:gd name="T98" fmla="*/ 11 w 237"/>
                  <a:gd name="T99" fmla="*/ 53 h 364"/>
                  <a:gd name="T100" fmla="*/ 20 w 237"/>
                  <a:gd name="T101" fmla="*/ 59 h 364"/>
                  <a:gd name="T102" fmla="*/ 5 w 237"/>
                  <a:gd name="T103" fmla="*/ 72 h 364"/>
                  <a:gd name="T104" fmla="*/ 17 w 237"/>
                  <a:gd name="T105" fmla="*/ 66 h 364"/>
                  <a:gd name="T106" fmla="*/ 38 w 237"/>
                  <a:gd name="T107" fmla="*/ 55 h 364"/>
                  <a:gd name="T108" fmla="*/ 39 w 237"/>
                  <a:gd name="T109" fmla="*/ 57 h 364"/>
                  <a:gd name="T110" fmla="*/ 43 w 237"/>
                  <a:gd name="T111" fmla="*/ 58 h 364"/>
                  <a:gd name="T112" fmla="*/ 53 w 237"/>
                  <a:gd name="T113" fmla="*/ 66 h 364"/>
                  <a:gd name="T114" fmla="*/ 62 w 237"/>
                  <a:gd name="T115" fmla="*/ 72 h 364"/>
                  <a:gd name="T116" fmla="*/ 63 w 237"/>
                  <a:gd name="T117" fmla="*/ 86 h 364"/>
                  <a:gd name="T118" fmla="*/ 64 w 237"/>
                  <a:gd name="T119" fmla="*/ 97 h 364"/>
                  <a:gd name="T120" fmla="*/ 68 w 237"/>
                  <a:gd name="T121" fmla="*/ 101 h 364"/>
                  <a:gd name="T122" fmla="*/ 65 w 237"/>
                  <a:gd name="T123" fmla="*/ 116 h 364"/>
                  <a:gd name="T124" fmla="*/ 65 w 237"/>
                  <a:gd name="T125" fmla="*/ 1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7" h="364">
                    <a:moveTo>
                      <a:pt x="177" y="334"/>
                    </a:moveTo>
                    <a:cubicBezTo>
                      <a:pt x="177" y="333"/>
                      <a:pt x="178" y="333"/>
                      <a:pt x="178" y="333"/>
                    </a:cubicBezTo>
                    <a:cubicBezTo>
                      <a:pt x="178" y="333"/>
                      <a:pt x="178" y="334"/>
                      <a:pt x="178" y="334"/>
                    </a:cubicBezTo>
                    <a:cubicBezTo>
                      <a:pt x="178" y="335"/>
                      <a:pt x="178" y="335"/>
                      <a:pt x="178" y="335"/>
                    </a:cubicBezTo>
                    <a:cubicBezTo>
                      <a:pt x="178" y="334"/>
                      <a:pt x="178" y="334"/>
                      <a:pt x="177" y="334"/>
                    </a:cubicBezTo>
                    <a:cubicBezTo>
                      <a:pt x="177" y="334"/>
                      <a:pt x="177" y="334"/>
                      <a:pt x="177" y="334"/>
                    </a:cubicBezTo>
                    <a:moveTo>
                      <a:pt x="207" y="283"/>
                    </a:moveTo>
                    <a:cubicBezTo>
                      <a:pt x="207" y="283"/>
                      <a:pt x="207" y="282"/>
                      <a:pt x="206" y="282"/>
                    </a:cubicBezTo>
                    <a:cubicBezTo>
                      <a:pt x="207" y="282"/>
                      <a:pt x="208" y="282"/>
                      <a:pt x="209" y="283"/>
                    </a:cubicBezTo>
                    <a:cubicBezTo>
                      <a:pt x="209" y="283"/>
                      <a:pt x="209" y="283"/>
                      <a:pt x="209" y="283"/>
                    </a:cubicBezTo>
                    <a:cubicBezTo>
                      <a:pt x="209" y="283"/>
                      <a:pt x="208" y="283"/>
                      <a:pt x="208" y="282"/>
                    </a:cubicBezTo>
                    <a:cubicBezTo>
                      <a:pt x="208" y="282"/>
                      <a:pt x="207" y="282"/>
                      <a:pt x="207" y="282"/>
                    </a:cubicBezTo>
                    <a:cubicBezTo>
                      <a:pt x="207" y="282"/>
                      <a:pt x="207" y="282"/>
                      <a:pt x="207" y="283"/>
                    </a:cubicBezTo>
                    <a:moveTo>
                      <a:pt x="197" y="285"/>
                    </a:moveTo>
                    <a:cubicBezTo>
                      <a:pt x="197" y="283"/>
                      <a:pt x="198" y="282"/>
                      <a:pt x="199" y="281"/>
                    </a:cubicBezTo>
                    <a:cubicBezTo>
                      <a:pt x="199" y="282"/>
                      <a:pt x="199" y="282"/>
                      <a:pt x="198" y="282"/>
                    </a:cubicBezTo>
                    <a:cubicBezTo>
                      <a:pt x="199" y="283"/>
                      <a:pt x="199" y="283"/>
                      <a:pt x="199" y="283"/>
                    </a:cubicBezTo>
                    <a:cubicBezTo>
                      <a:pt x="198" y="283"/>
                      <a:pt x="198" y="284"/>
                      <a:pt x="197" y="285"/>
                    </a:cubicBezTo>
                    <a:moveTo>
                      <a:pt x="211" y="282"/>
                    </a:moveTo>
                    <a:cubicBezTo>
                      <a:pt x="210" y="282"/>
                      <a:pt x="209" y="281"/>
                      <a:pt x="209" y="281"/>
                    </a:cubicBezTo>
                    <a:cubicBezTo>
                      <a:pt x="209" y="281"/>
                      <a:pt x="209" y="281"/>
                      <a:pt x="209" y="281"/>
                    </a:cubicBezTo>
                    <a:cubicBezTo>
                      <a:pt x="210" y="281"/>
                      <a:pt x="210" y="282"/>
                      <a:pt x="211" y="282"/>
                    </a:cubicBezTo>
                    <a:cubicBezTo>
                      <a:pt x="211" y="282"/>
                      <a:pt x="211" y="282"/>
                      <a:pt x="211" y="282"/>
                    </a:cubicBezTo>
                    <a:moveTo>
                      <a:pt x="213" y="277"/>
                    </a:moveTo>
                    <a:cubicBezTo>
                      <a:pt x="213" y="276"/>
                      <a:pt x="213" y="276"/>
                      <a:pt x="213" y="276"/>
                    </a:cubicBezTo>
                    <a:cubicBezTo>
                      <a:pt x="214" y="276"/>
                      <a:pt x="214" y="276"/>
                      <a:pt x="214" y="276"/>
                    </a:cubicBezTo>
                    <a:cubicBezTo>
                      <a:pt x="214" y="276"/>
                      <a:pt x="214" y="276"/>
                      <a:pt x="214" y="276"/>
                    </a:cubicBezTo>
                    <a:cubicBezTo>
                      <a:pt x="214" y="276"/>
                      <a:pt x="214" y="276"/>
                      <a:pt x="214" y="276"/>
                    </a:cubicBezTo>
                    <a:cubicBezTo>
                      <a:pt x="215" y="276"/>
                      <a:pt x="215" y="276"/>
                      <a:pt x="215" y="276"/>
                    </a:cubicBezTo>
                    <a:cubicBezTo>
                      <a:pt x="215" y="277"/>
                      <a:pt x="215" y="277"/>
                      <a:pt x="215" y="278"/>
                    </a:cubicBezTo>
                    <a:cubicBezTo>
                      <a:pt x="215" y="278"/>
                      <a:pt x="215" y="277"/>
                      <a:pt x="214" y="277"/>
                    </a:cubicBezTo>
                    <a:cubicBezTo>
                      <a:pt x="214" y="277"/>
                      <a:pt x="214" y="277"/>
                      <a:pt x="214" y="277"/>
                    </a:cubicBezTo>
                    <a:cubicBezTo>
                      <a:pt x="214" y="277"/>
                      <a:pt x="214" y="278"/>
                      <a:pt x="214" y="278"/>
                    </a:cubicBezTo>
                    <a:cubicBezTo>
                      <a:pt x="214" y="278"/>
                      <a:pt x="214" y="278"/>
                      <a:pt x="214" y="278"/>
                    </a:cubicBezTo>
                    <a:cubicBezTo>
                      <a:pt x="214" y="278"/>
                      <a:pt x="214" y="278"/>
                      <a:pt x="214" y="278"/>
                    </a:cubicBezTo>
                    <a:cubicBezTo>
                      <a:pt x="214" y="278"/>
                      <a:pt x="214" y="278"/>
                      <a:pt x="214" y="278"/>
                    </a:cubicBezTo>
                    <a:cubicBezTo>
                      <a:pt x="213" y="278"/>
                      <a:pt x="213" y="278"/>
                      <a:pt x="213" y="278"/>
                    </a:cubicBezTo>
                    <a:cubicBezTo>
                      <a:pt x="213" y="278"/>
                      <a:pt x="214" y="277"/>
                      <a:pt x="213" y="277"/>
                    </a:cubicBezTo>
                    <a:cubicBezTo>
                      <a:pt x="213" y="277"/>
                      <a:pt x="213" y="277"/>
                      <a:pt x="213" y="277"/>
                    </a:cubicBezTo>
                    <a:moveTo>
                      <a:pt x="200" y="281"/>
                    </a:moveTo>
                    <a:cubicBezTo>
                      <a:pt x="200" y="281"/>
                      <a:pt x="200" y="281"/>
                      <a:pt x="200" y="281"/>
                    </a:cubicBezTo>
                    <a:cubicBezTo>
                      <a:pt x="200" y="279"/>
                      <a:pt x="201" y="279"/>
                      <a:pt x="201" y="278"/>
                    </a:cubicBezTo>
                    <a:cubicBezTo>
                      <a:pt x="202" y="277"/>
                      <a:pt x="202" y="275"/>
                      <a:pt x="204" y="275"/>
                    </a:cubicBezTo>
                    <a:cubicBezTo>
                      <a:pt x="204" y="275"/>
                      <a:pt x="204" y="275"/>
                      <a:pt x="204" y="275"/>
                    </a:cubicBezTo>
                    <a:cubicBezTo>
                      <a:pt x="203" y="275"/>
                      <a:pt x="202" y="276"/>
                      <a:pt x="201" y="277"/>
                    </a:cubicBezTo>
                    <a:cubicBezTo>
                      <a:pt x="202" y="278"/>
                      <a:pt x="201" y="278"/>
                      <a:pt x="201" y="279"/>
                    </a:cubicBezTo>
                    <a:cubicBezTo>
                      <a:pt x="201" y="279"/>
                      <a:pt x="201" y="279"/>
                      <a:pt x="201" y="279"/>
                    </a:cubicBezTo>
                    <a:cubicBezTo>
                      <a:pt x="201" y="279"/>
                      <a:pt x="201" y="279"/>
                      <a:pt x="201" y="279"/>
                    </a:cubicBezTo>
                    <a:cubicBezTo>
                      <a:pt x="201" y="280"/>
                      <a:pt x="201" y="280"/>
                      <a:pt x="200" y="280"/>
                    </a:cubicBezTo>
                    <a:cubicBezTo>
                      <a:pt x="200" y="280"/>
                      <a:pt x="200" y="280"/>
                      <a:pt x="200" y="280"/>
                    </a:cubicBezTo>
                    <a:cubicBezTo>
                      <a:pt x="201" y="280"/>
                      <a:pt x="201" y="280"/>
                      <a:pt x="201" y="280"/>
                    </a:cubicBezTo>
                    <a:cubicBezTo>
                      <a:pt x="200" y="280"/>
                      <a:pt x="200" y="281"/>
                      <a:pt x="200" y="281"/>
                    </a:cubicBezTo>
                    <a:moveTo>
                      <a:pt x="165" y="268"/>
                    </a:moveTo>
                    <a:cubicBezTo>
                      <a:pt x="165" y="267"/>
                      <a:pt x="164" y="267"/>
                      <a:pt x="164" y="267"/>
                    </a:cubicBezTo>
                    <a:cubicBezTo>
                      <a:pt x="164" y="266"/>
                      <a:pt x="163" y="266"/>
                      <a:pt x="164" y="265"/>
                    </a:cubicBezTo>
                    <a:cubicBezTo>
                      <a:pt x="165" y="266"/>
                      <a:pt x="166" y="267"/>
                      <a:pt x="166" y="268"/>
                    </a:cubicBezTo>
                    <a:cubicBezTo>
                      <a:pt x="166" y="268"/>
                      <a:pt x="166" y="268"/>
                      <a:pt x="166" y="269"/>
                    </a:cubicBezTo>
                    <a:cubicBezTo>
                      <a:pt x="165" y="269"/>
                      <a:pt x="166" y="268"/>
                      <a:pt x="166" y="268"/>
                    </a:cubicBezTo>
                    <a:cubicBezTo>
                      <a:pt x="165" y="268"/>
                      <a:pt x="165" y="268"/>
                      <a:pt x="165" y="268"/>
                    </a:cubicBezTo>
                    <a:cubicBezTo>
                      <a:pt x="165" y="268"/>
                      <a:pt x="165" y="268"/>
                      <a:pt x="165" y="268"/>
                    </a:cubicBezTo>
                    <a:moveTo>
                      <a:pt x="220" y="254"/>
                    </a:moveTo>
                    <a:cubicBezTo>
                      <a:pt x="221" y="254"/>
                      <a:pt x="221" y="253"/>
                      <a:pt x="221" y="253"/>
                    </a:cubicBezTo>
                    <a:cubicBezTo>
                      <a:pt x="222" y="253"/>
                      <a:pt x="223" y="252"/>
                      <a:pt x="224" y="252"/>
                    </a:cubicBezTo>
                    <a:cubicBezTo>
                      <a:pt x="224" y="253"/>
                      <a:pt x="222" y="253"/>
                      <a:pt x="221" y="253"/>
                    </a:cubicBezTo>
                    <a:cubicBezTo>
                      <a:pt x="221" y="254"/>
                      <a:pt x="221" y="254"/>
                      <a:pt x="221" y="254"/>
                    </a:cubicBezTo>
                    <a:cubicBezTo>
                      <a:pt x="221" y="254"/>
                      <a:pt x="220" y="254"/>
                      <a:pt x="220" y="255"/>
                    </a:cubicBezTo>
                    <a:cubicBezTo>
                      <a:pt x="220" y="254"/>
                      <a:pt x="221" y="254"/>
                      <a:pt x="220" y="254"/>
                    </a:cubicBezTo>
                    <a:cubicBezTo>
                      <a:pt x="220" y="254"/>
                      <a:pt x="220" y="254"/>
                      <a:pt x="220" y="254"/>
                    </a:cubicBezTo>
                    <a:moveTo>
                      <a:pt x="231" y="243"/>
                    </a:moveTo>
                    <a:cubicBezTo>
                      <a:pt x="158" y="243"/>
                      <a:pt x="158" y="243"/>
                      <a:pt x="158" y="243"/>
                    </a:cubicBezTo>
                    <a:cubicBezTo>
                      <a:pt x="158" y="268"/>
                      <a:pt x="158" y="268"/>
                      <a:pt x="158" y="268"/>
                    </a:cubicBezTo>
                    <a:cubicBezTo>
                      <a:pt x="159" y="269"/>
                      <a:pt x="160" y="270"/>
                      <a:pt x="160" y="271"/>
                    </a:cubicBezTo>
                    <a:cubicBezTo>
                      <a:pt x="161" y="271"/>
                      <a:pt x="162" y="272"/>
                      <a:pt x="163" y="273"/>
                    </a:cubicBezTo>
                    <a:cubicBezTo>
                      <a:pt x="163" y="274"/>
                      <a:pt x="164" y="275"/>
                      <a:pt x="163" y="277"/>
                    </a:cubicBezTo>
                    <a:cubicBezTo>
                      <a:pt x="163" y="278"/>
                      <a:pt x="164" y="278"/>
                      <a:pt x="164" y="279"/>
                    </a:cubicBezTo>
                    <a:cubicBezTo>
                      <a:pt x="164" y="280"/>
                      <a:pt x="163" y="281"/>
                      <a:pt x="164" y="283"/>
                    </a:cubicBezTo>
                    <a:cubicBezTo>
                      <a:pt x="164" y="283"/>
                      <a:pt x="164" y="283"/>
                      <a:pt x="164" y="283"/>
                    </a:cubicBezTo>
                    <a:cubicBezTo>
                      <a:pt x="163" y="283"/>
                      <a:pt x="163" y="283"/>
                      <a:pt x="163" y="284"/>
                    </a:cubicBezTo>
                    <a:cubicBezTo>
                      <a:pt x="163" y="284"/>
                      <a:pt x="163" y="284"/>
                      <a:pt x="163" y="284"/>
                    </a:cubicBezTo>
                    <a:cubicBezTo>
                      <a:pt x="163" y="284"/>
                      <a:pt x="163" y="284"/>
                      <a:pt x="163" y="284"/>
                    </a:cubicBezTo>
                    <a:cubicBezTo>
                      <a:pt x="163" y="284"/>
                      <a:pt x="163" y="284"/>
                      <a:pt x="163" y="284"/>
                    </a:cubicBezTo>
                    <a:cubicBezTo>
                      <a:pt x="163" y="284"/>
                      <a:pt x="163" y="284"/>
                      <a:pt x="164" y="284"/>
                    </a:cubicBezTo>
                    <a:cubicBezTo>
                      <a:pt x="163" y="286"/>
                      <a:pt x="164" y="288"/>
                      <a:pt x="163" y="290"/>
                    </a:cubicBezTo>
                    <a:cubicBezTo>
                      <a:pt x="164" y="292"/>
                      <a:pt x="163" y="294"/>
                      <a:pt x="162" y="296"/>
                    </a:cubicBezTo>
                    <a:cubicBezTo>
                      <a:pt x="163" y="297"/>
                      <a:pt x="163" y="298"/>
                      <a:pt x="163" y="298"/>
                    </a:cubicBezTo>
                    <a:cubicBezTo>
                      <a:pt x="163" y="298"/>
                      <a:pt x="163" y="299"/>
                      <a:pt x="163" y="299"/>
                    </a:cubicBezTo>
                    <a:cubicBezTo>
                      <a:pt x="161" y="300"/>
                      <a:pt x="164" y="302"/>
                      <a:pt x="163" y="304"/>
                    </a:cubicBezTo>
                    <a:cubicBezTo>
                      <a:pt x="164" y="304"/>
                      <a:pt x="163" y="306"/>
                      <a:pt x="163" y="307"/>
                    </a:cubicBezTo>
                    <a:cubicBezTo>
                      <a:pt x="163" y="308"/>
                      <a:pt x="164" y="307"/>
                      <a:pt x="164" y="308"/>
                    </a:cubicBezTo>
                    <a:cubicBezTo>
                      <a:pt x="164" y="309"/>
                      <a:pt x="163" y="309"/>
                      <a:pt x="163" y="310"/>
                    </a:cubicBezTo>
                    <a:cubicBezTo>
                      <a:pt x="162" y="312"/>
                      <a:pt x="162" y="315"/>
                      <a:pt x="161" y="317"/>
                    </a:cubicBezTo>
                    <a:cubicBezTo>
                      <a:pt x="161" y="317"/>
                      <a:pt x="161" y="317"/>
                      <a:pt x="161" y="317"/>
                    </a:cubicBezTo>
                    <a:cubicBezTo>
                      <a:pt x="161" y="317"/>
                      <a:pt x="161" y="317"/>
                      <a:pt x="161" y="317"/>
                    </a:cubicBezTo>
                    <a:cubicBezTo>
                      <a:pt x="161" y="320"/>
                      <a:pt x="163" y="321"/>
                      <a:pt x="162" y="324"/>
                    </a:cubicBezTo>
                    <a:cubicBezTo>
                      <a:pt x="162" y="324"/>
                      <a:pt x="162" y="324"/>
                      <a:pt x="162" y="324"/>
                    </a:cubicBezTo>
                    <a:cubicBezTo>
                      <a:pt x="162" y="326"/>
                      <a:pt x="161" y="329"/>
                      <a:pt x="164" y="329"/>
                    </a:cubicBezTo>
                    <a:cubicBezTo>
                      <a:pt x="164" y="328"/>
                      <a:pt x="164" y="328"/>
                      <a:pt x="164" y="328"/>
                    </a:cubicBezTo>
                    <a:cubicBezTo>
                      <a:pt x="165" y="328"/>
                      <a:pt x="165" y="328"/>
                      <a:pt x="165" y="329"/>
                    </a:cubicBezTo>
                    <a:cubicBezTo>
                      <a:pt x="165" y="329"/>
                      <a:pt x="164" y="329"/>
                      <a:pt x="165" y="329"/>
                    </a:cubicBezTo>
                    <a:cubicBezTo>
                      <a:pt x="165" y="329"/>
                      <a:pt x="165" y="329"/>
                      <a:pt x="165" y="329"/>
                    </a:cubicBezTo>
                    <a:cubicBezTo>
                      <a:pt x="165" y="329"/>
                      <a:pt x="165" y="330"/>
                      <a:pt x="165" y="331"/>
                    </a:cubicBezTo>
                    <a:cubicBezTo>
                      <a:pt x="165" y="331"/>
                      <a:pt x="165" y="330"/>
                      <a:pt x="165" y="330"/>
                    </a:cubicBezTo>
                    <a:cubicBezTo>
                      <a:pt x="165" y="330"/>
                      <a:pt x="165" y="330"/>
                      <a:pt x="165" y="330"/>
                    </a:cubicBezTo>
                    <a:cubicBezTo>
                      <a:pt x="165" y="331"/>
                      <a:pt x="165" y="331"/>
                      <a:pt x="165" y="331"/>
                    </a:cubicBezTo>
                    <a:cubicBezTo>
                      <a:pt x="165" y="331"/>
                      <a:pt x="165" y="331"/>
                      <a:pt x="165" y="331"/>
                    </a:cubicBezTo>
                    <a:cubicBezTo>
                      <a:pt x="165" y="332"/>
                      <a:pt x="165" y="332"/>
                      <a:pt x="165" y="332"/>
                    </a:cubicBezTo>
                    <a:cubicBezTo>
                      <a:pt x="165" y="332"/>
                      <a:pt x="165" y="333"/>
                      <a:pt x="164" y="333"/>
                    </a:cubicBezTo>
                    <a:cubicBezTo>
                      <a:pt x="165" y="334"/>
                      <a:pt x="165" y="334"/>
                      <a:pt x="165" y="334"/>
                    </a:cubicBezTo>
                    <a:cubicBezTo>
                      <a:pt x="165" y="334"/>
                      <a:pt x="165" y="335"/>
                      <a:pt x="164" y="335"/>
                    </a:cubicBezTo>
                    <a:cubicBezTo>
                      <a:pt x="166" y="335"/>
                      <a:pt x="166" y="337"/>
                      <a:pt x="165" y="338"/>
                    </a:cubicBezTo>
                    <a:cubicBezTo>
                      <a:pt x="165" y="339"/>
                      <a:pt x="165" y="341"/>
                      <a:pt x="164" y="342"/>
                    </a:cubicBezTo>
                    <a:cubicBezTo>
                      <a:pt x="164" y="342"/>
                      <a:pt x="165" y="341"/>
                      <a:pt x="164" y="341"/>
                    </a:cubicBezTo>
                    <a:cubicBezTo>
                      <a:pt x="163" y="341"/>
                      <a:pt x="163" y="341"/>
                      <a:pt x="163" y="341"/>
                    </a:cubicBezTo>
                    <a:cubicBezTo>
                      <a:pt x="163" y="341"/>
                      <a:pt x="164" y="341"/>
                      <a:pt x="164" y="340"/>
                    </a:cubicBezTo>
                    <a:cubicBezTo>
                      <a:pt x="163" y="340"/>
                      <a:pt x="163" y="340"/>
                      <a:pt x="163" y="340"/>
                    </a:cubicBezTo>
                    <a:cubicBezTo>
                      <a:pt x="163" y="340"/>
                      <a:pt x="163" y="340"/>
                      <a:pt x="162" y="340"/>
                    </a:cubicBezTo>
                    <a:cubicBezTo>
                      <a:pt x="162" y="340"/>
                      <a:pt x="162" y="340"/>
                      <a:pt x="162" y="340"/>
                    </a:cubicBezTo>
                    <a:cubicBezTo>
                      <a:pt x="162" y="340"/>
                      <a:pt x="162" y="340"/>
                      <a:pt x="162" y="340"/>
                    </a:cubicBezTo>
                    <a:cubicBezTo>
                      <a:pt x="161" y="340"/>
                      <a:pt x="162" y="341"/>
                      <a:pt x="162" y="341"/>
                    </a:cubicBezTo>
                    <a:cubicBezTo>
                      <a:pt x="162" y="341"/>
                      <a:pt x="161" y="342"/>
                      <a:pt x="161" y="342"/>
                    </a:cubicBezTo>
                    <a:cubicBezTo>
                      <a:pt x="161" y="343"/>
                      <a:pt x="161" y="343"/>
                      <a:pt x="162" y="343"/>
                    </a:cubicBezTo>
                    <a:cubicBezTo>
                      <a:pt x="162" y="343"/>
                      <a:pt x="162" y="343"/>
                      <a:pt x="162" y="343"/>
                    </a:cubicBezTo>
                    <a:cubicBezTo>
                      <a:pt x="162" y="343"/>
                      <a:pt x="161" y="343"/>
                      <a:pt x="161" y="342"/>
                    </a:cubicBezTo>
                    <a:cubicBezTo>
                      <a:pt x="162" y="342"/>
                      <a:pt x="162" y="342"/>
                      <a:pt x="162" y="342"/>
                    </a:cubicBezTo>
                    <a:cubicBezTo>
                      <a:pt x="162" y="342"/>
                      <a:pt x="162" y="342"/>
                      <a:pt x="162" y="342"/>
                    </a:cubicBezTo>
                    <a:cubicBezTo>
                      <a:pt x="162" y="343"/>
                      <a:pt x="163" y="343"/>
                      <a:pt x="163" y="343"/>
                    </a:cubicBezTo>
                    <a:cubicBezTo>
                      <a:pt x="163" y="343"/>
                      <a:pt x="163" y="343"/>
                      <a:pt x="163" y="343"/>
                    </a:cubicBezTo>
                    <a:cubicBezTo>
                      <a:pt x="163" y="343"/>
                      <a:pt x="163" y="343"/>
                      <a:pt x="163" y="343"/>
                    </a:cubicBezTo>
                    <a:cubicBezTo>
                      <a:pt x="164" y="343"/>
                      <a:pt x="164" y="343"/>
                      <a:pt x="164" y="343"/>
                    </a:cubicBezTo>
                    <a:cubicBezTo>
                      <a:pt x="165" y="343"/>
                      <a:pt x="164" y="344"/>
                      <a:pt x="164" y="345"/>
                    </a:cubicBezTo>
                    <a:cubicBezTo>
                      <a:pt x="164" y="345"/>
                      <a:pt x="164" y="345"/>
                      <a:pt x="164" y="345"/>
                    </a:cubicBezTo>
                    <a:cubicBezTo>
                      <a:pt x="164" y="345"/>
                      <a:pt x="164" y="345"/>
                      <a:pt x="164" y="346"/>
                    </a:cubicBezTo>
                    <a:cubicBezTo>
                      <a:pt x="164" y="346"/>
                      <a:pt x="164" y="346"/>
                      <a:pt x="164" y="346"/>
                    </a:cubicBezTo>
                    <a:cubicBezTo>
                      <a:pt x="165" y="346"/>
                      <a:pt x="165" y="346"/>
                      <a:pt x="165" y="345"/>
                    </a:cubicBezTo>
                    <a:cubicBezTo>
                      <a:pt x="165" y="345"/>
                      <a:pt x="165" y="345"/>
                      <a:pt x="165" y="345"/>
                    </a:cubicBezTo>
                    <a:cubicBezTo>
                      <a:pt x="166" y="345"/>
                      <a:pt x="166" y="345"/>
                      <a:pt x="166" y="346"/>
                    </a:cubicBezTo>
                    <a:cubicBezTo>
                      <a:pt x="166" y="346"/>
                      <a:pt x="166" y="346"/>
                      <a:pt x="165" y="346"/>
                    </a:cubicBezTo>
                    <a:cubicBezTo>
                      <a:pt x="165" y="346"/>
                      <a:pt x="165" y="346"/>
                      <a:pt x="165" y="346"/>
                    </a:cubicBezTo>
                    <a:cubicBezTo>
                      <a:pt x="165" y="346"/>
                      <a:pt x="165" y="346"/>
                      <a:pt x="165" y="346"/>
                    </a:cubicBezTo>
                    <a:cubicBezTo>
                      <a:pt x="165" y="346"/>
                      <a:pt x="164" y="346"/>
                      <a:pt x="164" y="346"/>
                    </a:cubicBezTo>
                    <a:cubicBezTo>
                      <a:pt x="164" y="347"/>
                      <a:pt x="165" y="347"/>
                      <a:pt x="165" y="347"/>
                    </a:cubicBezTo>
                    <a:cubicBezTo>
                      <a:pt x="165" y="347"/>
                      <a:pt x="165" y="347"/>
                      <a:pt x="166" y="347"/>
                    </a:cubicBezTo>
                    <a:cubicBezTo>
                      <a:pt x="165" y="348"/>
                      <a:pt x="165" y="350"/>
                      <a:pt x="166" y="351"/>
                    </a:cubicBezTo>
                    <a:cubicBezTo>
                      <a:pt x="166" y="350"/>
                      <a:pt x="166" y="349"/>
                      <a:pt x="166" y="349"/>
                    </a:cubicBezTo>
                    <a:cubicBezTo>
                      <a:pt x="166" y="350"/>
                      <a:pt x="166" y="350"/>
                      <a:pt x="166" y="351"/>
                    </a:cubicBezTo>
                    <a:cubicBezTo>
                      <a:pt x="165" y="351"/>
                      <a:pt x="166" y="352"/>
                      <a:pt x="165" y="353"/>
                    </a:cubicBezTo>
                    <a:cubicBezTo>
                      <a:pt x="166" y="353"/>
                      <a:pt x="167" y="353"/>
                      <a:pt x="167" y="354"/>
                    </a:cubicBezTo>
                    <a:cubicBezTo>
                      <a:pt x="167" y="354"/>
                      <a:pt x="167" y="354"/>
                      <a:pt x="167" y="354"/>
                    </a:cubicBezTo>
                    <a:cubicBezTo>
                      <a:pt x="167" y="354"/>
                      <a:pt x="167" y="354"/>
                      <a:pt x="167" y="354"/>
                    </a:cubicBezTo>
                    <a:cubicBezTo>
                      <a:pt x="167" y="354"/>
                      <a:pt x="167" y="354"/>
                      <a:pt x="167" y="354"/>
                    </a:cubicBezTo>
                    <a:cubicBezTo>
                      <a:pt x="167" y="354"/>
                      <a:pt x="167" y="354"/>
                      <a:pt x="167" y="354"/>
                    </a:cubicBezTo>
                    <a:cubicBezTo>
                      <a:pt x="167" y="354"/>
                      <a:pt x="167" y="354"/>
                      <a:pt x="167" y="354"/>
                    </a:cubicBezTo>
                    <a:cubicBezTo>
                      <a:pt x="167" y="355"/>
                      <a:pt x="167" y="355"/>
                      <a:pt x="167" y="355"/>
                    </a:cubicBezTo>
                    <a:cubicBezTo>
                      <a:pt x="167" y="355"/>
                      <a:pt x="167" y="355"/>
                      <a:pt x="167" y="355"/>
                    </a:cubicBezTo>
                    <a:cubicBezTo>
                      <a:pt x="167" y="355"/>
                      <a:pt x="167" y="355"/>
                      <a:pt x="167" y="356"/>
                    </a:cubicBezTo>
                    <a:cubicBezTo>
                      <a:pt x="167" y="356"/>
                      <a:pt x="168" y="356"/>
                      <a:pt x="168" y="356"/>
                    </a:cubicBezTo>
                    <a:cubicBezTo>
                      <a:pt x="168" y="356"/>
                      <a:pt x="168" y="356"/>
                      <a:pt x="168" y="356"/>
                    </a:cubicBezTo>
                    <a:cubicBezTo>
                      <a:pt x="168" y="356"/>
                      <a:pt x="168" y="356"/>
                      <a:pt x="168" y="356"/>
                    </a:cubicBezTo>
                    <a:cubicBezTo>
                      <a:pt x="167" y="356"/>
                      <a:pt x="167" y="356"/>
                      <a:pt x="167" y="356"/>
                    </a:cubicBezTo>
                    <a:cubicBezTo>
                      <a:pt x="168" y="357"/>
                      <a:pt x="168" y="358"/>
                      <a:pt x="169" y="358"/>
                    </a:cubicBezTo>
                    <a:cubicBezTo>
                      <a:pt x="169" y="357"/>
                      <a:pt x="169" y="357"/>
                      <a:pt x="169" y="357"/>
                    </a:cubicBezTo>
                    <a:cubicBezTo>
                      <a:pt x="169" y="358"/>
                      <a:pt x="169" y="358"/>
                      <a:pt x="169" y="358"/>
                    </a:cubicBezTo>
                    <a:cubicBezTo>
                      <a:pt x="169" y="357"/>
                      <a:pt x="170" y="357"/>
                      <a:pt x="170" y="357"/>
                    </a:cubicBezTo>
                    <a:cubicBezTo>
                      <a:pt x="169" y="357"/>
                      <a:pt x="169" y="357"/>
                      <a:pt x="169" y="357"/>
                    </a:cubicBezTo>
                    <a:cubicBezTo>
                      <a:pt x="169" y="357"/>
                      <a:pt x="169" y="357"/>
                      <a:pt x="169" y="357"/>
                    </a:cubicBezTo>
                    <a:cubicBezTo>
                      <a:pt x="170" y="357"/>
                      <a:pt x="170" y="357"/>
                      <a:pt x="170" y="357"/>
                    </a:cubicBezTo>
                    <a:cubicBezTo>
                      <a:pt x="170" y="356"/>
                      <a:pt x="170" y="356"/>
                      <a:pt x="169" y="356"/>
                    </a:cubicBezTo>
                    <a:cubicBezTo>
                      <a:pt x="169" y="356"/>
                      <a:pt x="169" y="356"/>
                      <a:pt x="170" y="356"/>
                    </a:cubicBezTo>
                    <a:cubicBezTo>
                      <a:pt x="171" y="356"/>
                      <a:pt x="171" y="358"/>
                      <a:pt x="170" y="359"/>
                    </a:cubicBezTo>
                    <a:cubicBezTo>
                      <a:pt x="171" y="358"/>
                      <a:pt x="170" y="358"/>
                      <a:pt x="170" y="357"/>
                    </a:cubicBezTo>
                    <a:cubicBezTo>
                      <a:pt x="170" y="358"/>
                      <a:pt x="170" y="358"/>
                      <a:pt x="170" y="359"/>
                    </a:cubicBezTo>
                    <a:cubicBezTo>
                      <a:pt x="170" y="358"/>
                      <a:pt x="170" y="358"/>
                      <a:pt x="169" y="358"/>
                    </a:cubicBezTo>
                    <a:cubicBezTo>
                      <a:pt x="169" y="358"/>
                      <a:pt x="169" y="358"/>
                      <a:pt x="168" y="359"/>
                    </a:cubicBezTo>
                    <a:cubicBezTo>
                      <a:pt x="169" y="359"/>
                      <a:pt x="169" y="359"/>
                      <a:pt x="169" y="360"/>
                    </a:cubicBezTo>
                    <a:cubicBezTo>
                      <a:pt x="169" y="360"/>
                      <a:pt x="168" y="359"/>
                      <a:pt x="168" y="359"/>
                    </a:cubicBezTo>
                    <a:cubicBezTo>
                      <a:pt x="168" y="359"/>
                      <a:pt x="168" y="360"/>
                      <a:pt x="167" y="360"/>
                    </a:cubicBezTo>
                    <a:cubicBezTo>
                      <a:pt x="168" y="360"/>
                      <a:pt x="169" y="360"/>
                      <a:pt x="170" y="360"/>
                    </a:cubicBezTo>
                    <a:cubicBezTo>
                      <a:pt x="169" y="361"/>
                      <a:pt x="169" y="361"/>
                      <a:pt x="169" y="361"/>
                    </a:cubicBezTo>
                    <a:cubicBezTo>
                      <a:pt x="169" y="361"/>
                      <a:pt x="170" y="361"/>
                      <a:pt x="170" y="361"/>
                    </a:cubicBezTo>
                    <a:cubicBezTo>
                      <a:pt x="171" y="361"/>
                      <a:pt x="170" y="361"/>
                      <a:pt x="171" y="360"/>
                    </a:cubicBezTo>
                    <a:cubicBezTo>
                      <a:pt x="170" y="360"/>
                      <a:pt x="170" y="360"/>
                      <a:pt x="170" y="360"/>
                    </a:cubicBezTo>
                    <a:cubicBezTo>
                      <a:pt x="171" y="359"/>
                      <a:pt x="171" y="359"/>
                      <a:pt x="171" y="359"/>
                    </a:cubicBezTo>
                    <a:cubicBezTo>
                      <a:pt x="171" y="359"/>
                      <a:pt x="171" y="359"/>
                      <a:pt x="171" y="359"/>
                    </a:cubicBezTo>
                    <a:cubicBezTo>
                      <a:pt x="171" y="359"/>
                      <a:pt x="172" y="359"/>
                      <a:pt x="172" y="359"/>
                    </a:cubicBezTo>
                    <a:cubicBezTo>
                      <a:pt x="172" y="359"/>
                      <a:pt x="172" y="359"/>
                      <a:pt x="172" y="359"/>
                    </a:cubicBezTo>
                    <a:cubicBezTo>
                      <a:pt x="173" y="359"/>
                      <a:pt x="173" y="359"/>
                      <a:pt x="173" y="359"/>
                    </a:cubicBezTo>
                    <a:cubicBezTo>
                      <a:pt x="173" y="360"/>
                      <a:pt x="173" y="360"/>
                      <a:pt x="173" y="360"/>
                    </a:cubicBezTo>
                    <a:cubicBezTo>
                      <a:pt x="172" y="360"/>
                      <a:pt x="172" y="360"/>
                      <a:pt x="172" y="360"/>
                    </a:cubicBezTo>
                    <a:cubicBezTo>
                      <a:pt x="172" y="360"/>
                      <a:pt x="171" y="360"/>
                      <a:pt x="171" y="360"/>
                    </a:cubicBezTo>
                    <a:cubicBezTo>
                      <a:pt x="171" y="361"/>
                      <a:pt x="171" y="361"/>
                      <a:pt x="171" y="362"/>
                    </a:cubicBezTo>
                    <a:cubicBezTo>
                      <a:pt x="171" y="362"/>
                      <a:pt x="171" y="362"/>
                      <a:pt x="171" y="362"/>
                    </a:cubicBezTo>
                    <a:cubicBezTo>
                      <a:pt x="171" y="362"/>
                      <a:pt x="171" y="362"/>
                      <a:pt x="171" y="362"/>
                    </a:cubicBezTo>
                    <a:cubicBezTo>
                      <a:pt x="171" y="362"/>
                      <a:pt x="172" y="362"/>
                      <a:pt x="172" y="362"/>
                    </a:cubicBezTo>
                    <a:cubicBezTo>
                      <a:pt x="172" y="362"/>
                      <a:pt x="172" y="362"/>
                      <a:pt x="172" y="362"/>
                    </a:cubicBezTo>
                    <a:cubicBezTo>
                      <a:pt x="172" y="362"/>
                      <a:pt x="172" y="362"/>
                      <a:pt x="172" y="362"/>
                    </a:cubicBezTo>
                    <a:cubicBezTo>
                      <a:pt x="172" y="361"/>
                      <a:pt x="172" y="361"/>
                      <a:pt x="172" y="361"/>
                    </a:cubicBezTo>
                    <a:cubicBezTo>
                      <a:pt x="172" y="361"/>
                      <a:pt x="172" y="361"/>
                      <a:pt x="172" y="361"/>
                    </a:cubicBezTo>
                    <a:cubicBezTo>
                      <a:pt x="173" y="361"/>
                      <a:pt x="173" y="360"/>
                      <a:pt x="174" y="360"/>
                    </a:cubicBezTo>
                    <a:cubicBezTo>
                      <a:pt x="174" y="360"/>
                      <a:pt x="174" y="360"/>
                      <a:pt x="174" y="360"/>
                    </a:cubicBezTo>
                    <a:cubicBezTo>
                      <a:pt x="173" y="361"/>
                      <a:pt x="174" y="362"/>
                      <a:pt x="173" y="362"/>
                    </a:cubicBezTo>
                    <a:cubicBezTo>
                      <a:pt x="173" y="362"/>
                      <a:pt x="173" y="362"/>
                      <a:pt x="173" y="362"/>
                    </a:cubicBezTo>
                    <a:cubicBezTo>
                      <a:pt x="172" y="362"/>
                      <a:pt x="172" y="362"/>
                      <a:pt x="172" y="362"/>
                    </a:cubicBezTo>
                    <a:cubicBezTo>
                      <a:pt x="173" y="363"/>
                      <a:pt x="173" y="363"/>
                      <a:pt x="175" y="364"/>
                    </a:cubicBezTo>
                    <a:cubicBezTo>
                      <a:pt x="175" y="362"/>
                      <a:pt x="174" y="359"/>
                      <a:pt x="177" y="359"/>
                    </a:cubicBezTo>
                    <a:cubicBezTo>
                      <a:pt x="177" y="358"/>
                      <a:pt x="177" y="358"/>
                      <a:pt x="177" y="358"/>
                    </a:cubicBezTo>
                    <a:cubicBezTo>
                      <a:pt x="177" y="358"/>
                      <a:pt x="177" y="358"/>
                      <a:pt x="177" y="358"/>
                    </a:cubicBezTo>
                    <a:cubicBezTo>
                      <a:pt x="178" y="358"/>
                      <a:pt x="178" y="358"/>
                      <a:pt x="179" y="358"/>
                    </a:cubicBezTo>
                    <a:cubicBezTo>
                      <a:pt x="178" y="357"/>
                      <a:pt x="177" y="356"/>
                      <a:pt x="177" y="356"/>
                    </a:cubicBezTo>
                    <a:cubicBezTo>
                      <a:pt x="178" y="355"/>
                      <a:pt x="175" y="353"/>
                      <a:pt x="177" y="352"/>
                    </a:cubicBezTo>
                    <a:cubicBezTo>
                      <a:pt x="177" y="351"/>
                      <a:pt x="177" y="351"/>
                      <a:pt x="177" y="351"/>
                    </a:cubicBezTo>
                    <a:cubicBezTo>
                      <a:pt x="177" y="351"/>
                      <a:pt x="177" y="351"/>
                      <a:pt x="178" y="351"/>
                    </a:cubicBezTo>
                    <a:cubicBezTo>
                      <a:pt x="178" y="351"/>
                      <a:pt x="178" y="351"/>
                      <a:pt x="178" y="351"/>
                    </a:cubicBezTo>
                    <a:cubicBezTo>
                      <a:pt x="178" y="351"/>
                      <a:pt x="179" y="351"/>
                      <a:pt x="179" y="350"/>
                    </a:cubicBezTo>
                    <a:cubicBezTo>
                      <a:pt x="178" y="349"/>
                      <a:pt x="178" y="349"/>
                      <a:pt x="178" y="349"/>
                    </a:cubicBezTo>
                    <a:cubicBezTo>
                      <a:pt x="179" y="347"/>
                      <a:pt x="180" y="347"/>
                      <a:pt x="181" y="345"/>
                    </a:cubicBezTo>
                    <a:cubicBezTo>
                      <a:pt x="181" y="344"/>
                      <a:pt x="181" y="344"/>
                      <a:pt x="181" y="344"/>
                    </a:cubicBezTo>
                    <a:cubicBezTo>
                      <a:pt x="181" y="344"/>
                      <a:pt x="181" y="343"/>
                      <a:pt x="181" y="343"/>
                    </a:cubicBezTo>
                    <a:cubicBezTo>
                      <a:pt x="181" y="343"/>
                      <a:pt x="181" y="343"/>
                      <a:pt x="181" y="343"/>
                    </a:cubicBezTo>
                    <a:cubicBezTo>
                      <a:pt x="178" y="343"/>
                      <a:pt x="177" y="341"/>
                      <a:pt x="176" y="339"/>
                    </a:cubicBezTo>
                    <a:cubicBezTo>
                      <a:pt x="177" y="338"/>
                      <a:pt x="178" y="337"/>
                      <a:pt x="180" y="337"/>
                    </a:cubicBezTo>
                    <a:cubicBezTo>
                      <a:pt x="180" y="337"/>
                      <a:pt x="180" y="337"/>
                      <a:pt x="180" y="337"/>
                    </a:cubicBezTo>
                    <a:cubicBezTo>
                      <a:pt x="180" y="337"/>
                      <a:pt x="180" y="337"/>
                      <a:pt x="180" y="336"/>
                    </a:cubicBezTo>
                    <a:cubicBezTo>
                      <a:pt x="180" y="336"/>
                      <a:pt x="180" y="336"/>
                      <a:pt x="180" y="335"/>
                    </a:cubicBezTo>
                    <a:cubicBezTo>
                      <a:pt x="180" y="335"/>
                      <a:pt x="180" y="334"/>
                      <a:pt x="180" y="333"/>
                    </a:cubicBezTo>
                    <a:cubicBezTo>
                      <a:pt x="180" y="333"/>
                      <a:pt x="180" y="333"/>
                      <a:pt x="180" y="332"/>
                    </a:cubicBezTo>
                    <a:cubicBezTo>
                      <a:pt x="181" y="332"/>
                      <a:pt x="181" y="332"/>
                      <a:pt x="182" y="331"/>
                    </a:cubicBezTo>
                    <a:cubicBezTo>
                      <a:pt x="180" y="331"/>
                      <a:pt x="180" y="331"/>
                      <a:pt x="180" y="331"/>
                    </a:cubicBezTo>
                    <a:cubicBezTo>
                      <a:pt x="180" y="331"/>
                      <a:pt x="180" y="331"/>
                      <a:pt x="180" y="331"/>
                    </a:cubicBezTo>
                    <a:cubicBezTo>
                      <a:pt x="180" y="330"/>
                      <a:pt x="181" y="330"/>
                      <a:pt x="181" y="330"/>
                    </a:cubicBezTo>
                    <a:cubicBezTo>
                      <a:pt x="181" y="330"/>
                      <a:pt x="182" y="330"/>
                      <a:pt x="182" y="330"/>
                    </a:cubicBezTo>
                    <a:cubicBezTo>
                      <a:pt x="182" y="331"/>
                      <a:pt x="182" y="331"/>
                      <a:pt x="182" y="331"/>
                    </a:cubicBezTo>
                    <a:cubicBezTo>
                      <a:pt x="184" y="331"/>
                      <a:pt x="183" y="330"/>
                      <a:pt x="183" y="329"/>
                    </a:cubicBezTo>
                    <a:cubicBezTo>
                      <a:pt x="182" y="329"/>
                      <a:pt x="182" y="329"/>
                      <a:pt x="182" y="329"/>
                    </a:cubicBezTo>
                    <a:cubicBezTo>
                      <a:pt x="182" y="329"/>
                      <a:pt x="182" y="329"/>
                      <a:pt x="182" y="329"/>
                    </a:cubicBezTo>
                    <a:cubicBezTo>
                      <a:pt x="182" y="329"/>
                      <a:pt x="182" y="329"/>
                      <a:pt x="182" y="329"/>
                    </a:cubicBezTo>
                    <a:cubicBezTo>
                      <a:pt x="182" y="329"/>
                      <a:pt x="181" y="329"/>
                      <a:pt x="181" y="329"/>
                    </a:cubicBezTo>
                    <a:cubicBezTo>
                      <a:pt x="181" y="329"/>
                      <a:pt x="182" y="329"/>
                      <a:pt x="182" y="329"/>
                    </a:cubicBezTo>
                    <a:cubicBezTo>
                      <a:pt x="182" y="329"/>
                      <a:pt x="182" y="329"/>
                      <a:pt x="182" y="329"/>
                    </a:cubicBezTo>
                    <a:cubicBezTo>
                      <a:pt x="182" y="329"/>
                      <a:pt x="181" y="329"/>
                      <a:pt x="181" y="330"/>
                    </a:cubicBezTo>
                    <a:cubicBezTo>
                      <a:pt x="181" y="330"/>
                      <a:pt x="181" y="330"/>
                      <a:pt x="181" y="330"/>
                    </a:cubicBezTo>
                    <a:cubicBezTo>
                      <a:pt x="181" y="330"/>
                      <a:pt x="181" y="330"/>
                      <a:pt x="181" y="329"/>
                    </a:cubicBezTo>
                    <a:cubicBezTo>
                      <a:pt x="181" y="329"/>
                      <a:pt x="181" y="329"/>
                      <a:pt x="181" y="329"/>
                    </a:cubicBezTo>
                    <a:cubicBezTo>
                      <a:pt x="181" y="329"/>
                      <a:pt x="181" y="329"/>
                      <a:pt x="181" y="329"/>
                    </a:cubicBezTo>
                    <a:cubicBezTo>
                      <a:pt x="180" y="329"/>
                      <a:pt x="179" y="328"/>
                      <a:pt x="180" y="327"/>
                    </a:cubicBezTo>
                    <a:cubicBezTo>
                      <a:pt x="179" y="327"/>
                      <a:pt x="179" y="325"/>
                      <a:pt x="180" y="325"/>
                    </a:cubicBezTo>
                    <a:cubicBezTo>
                      <a:pt x="180" y="326"/>
                      <a:pt x="182" y="326"/>
                      <a:pt x="183" y="326"/>
                    </a:cubicBezTo>
                    <a:cubicBezTo>
                      <a:pt x="184" y="326"/>
                      <a:pt x="185" y="326"/>
                      <a:pt x="185" y="324"/>
                    </a:cubicBezTo>
                    <a:cubicBezTo>
                      <a:pt x="184" y="324"/>
                      <a:pt x="185" y="323"/>
                      <a:pt x="185" y="322"/>
                    </a:cubicBezTo>
                    <a:cubicBezTo>
                      <a:pt x="185" y="322"/>
                      <a:pt x="185" y="322"/>
                      <a:pt x="185" y="322"/>
                    </a:cubicBezTo>
                    <a:cubicBezTo>
                      <a:pt x="185" y="322"/>
                      <a:pt x="184" y="322"/>
                      <a:pt x="184" y="322"/>
                    </a:cubicBezTo>
                    <a:cubicBezTo>
                      <a:pt x="184" y="321"/>
                      <a:pt x="184" y="319"/>
                      <a:pt x="184" y="319"/>
                    </a:cubicBezTo>
                    <a:cubicBezTo>
                      <a:pt x="184" y="318"/>
                      <a:pt x="184" y="318"/>
                      <a:pt x="184" y="317"/>
                    </a:cubicBezTo>
                    <a:cubicBezTo>
                      <a:pt x="184" y="317"/>
                      <a:pt x="184" y="317"/>
                      <a:pt x="185" y="317"/>
                    </a:cubicBezTo>
                    <a:cubicBezTo>
                      <a:pt x="186" y="317"/>
                      <a:pt x="186" y="319"/>
                      <a:pt x="186" y="319"/>
                    </a:cubicBezTo>
                    <a:cubicBezTo>
                      <a:pt x="186" y="319"/>
                      <a:pt x="186" y="319"/>
                      <a:pt x="186" y="319"/>
                    </a:cubicBezTo>
                    <a:cubicBezTo>
                      <a:pt x="186" y="319"/>
                      <a:pt x="186" y="319"/>
                      <a:pt x="186" y="319"/>
                    </a:cubicBezTo>
                    <a:cubicBezTo>
                      <a:pt x="186" y="319"/>
                      <a:pt x="186" y="319"/>
                      <a:pt x="185" y="319"/>
                    </a:cubicBezTo>
                    <a:cubicBezTo>
                      <a:pt x="185" y="319"/>
                      <a:pt x="185" y="319"/>
                      <a:pt x="185" y="319"/>
                    </a:cubicBezTo>
                    <a:cubicBezTo>
                      <a:pt x="185" y="320"/>
                      <a:pt x="186" y="320"/>
                      <a:pt x="186" y="320"/>
                    </a:cubicBezTo>
                    <a:cubicBezTo>
                      <a:pt x="186" y="320"/>
                      <a:pt x="187" y="320"/>
                      <a:pt x="187" y="320"/>
                    </a:cubicBezTo>
                    <a:cubicBezTo>
                      <a:pt x="190" y="320"/>
                      <a:pt x="192" y="319"/>
                      <a:pt x="194" y="318"/>
                    </a:cubicBezTo>
                    <a:cubicBezTo>
                      <a:pt x="194" y="318"/>
                      <a:pt x="193" y="317"/>
                      <a:pt x="194" y="317"/>
                    </a:cubicBezTo>
                    <a:cubicBezTo>
                      <a:pt x="194" y="316"/>
                      <a:pt x="195" y="315"/>
                      <a:pt x="195" y="314"/>
                    </a:cubicBezTo>
                    <a:cubicBezTo>
                      <a:pt x="195" y="314"/>
                      <a:pt x="194" y="314"/>
                      <a:pt x="194" y="314"/>
                    </a:cubicBezTo>
                    <a:cubicBezTo>
                      <a:pt x="193" y="314"/>
                      <a:pt x="193" y="312"/>
                      <a:pt x="194" y="311"/>
                    </a:cubicBezTo>
                    <a:cubicBezTo>
                      <a:pt x="192" y="310"/>
                      <a:pt x="190" y="309"/>
                      <a:pt x="190" y="307"/>
                    </a:cubicBezTo>
                    <a:cubicBezTo>
                      <a:pt x="191" y="309"/>
                      <a:pt x="193" y="309"/>
                      <a:pt x="195" y="310"/>
                    </a:cubicBezTo>
                    <a:cubicBezTo>
                      <a:pt x="195" y="310"/>
                      <a:pt x="195" y="310"/>
                      <a:pt x="195" y="310"/>
                    </a:cubicBezTo>
                    <a:cubicBezTo>
                      <a:pt x="195" y="310"/>
                      <a:pt x="196" y="310"/>
                      <a:pt x="196" y="310"/>
                    </a:cubicBezTo>
                    <a:cubicBezTo>
                      <a:pt x="197" y="310"/>
                      <a:pt x="197" y="310"/>
                      <a:pt x="198" y="310"/>
                    </a:cubicBezTo>
                    <a:cubicBezTo>
                      <a:pt x="199" y="310"/>
                      <a:pt x="200" y="309"/>
                      <a:pt x="200" y="307"/>
                    </a:cubicBezTo>
                    <a:cubicBezTo>
                      <a:pt x="202" y="307"/>
                      <a:pt x="202" y="305"/>
                      <a:pt x="203" y="303"/>
                    </a:cubicBezTo>
                    <a:cubicBezTo>
                      <a:pt x="203" y="303"/>
                      <a:pt x="202" y="303"/>
                      <a:pt x="202" y="302"/>
                    </a:cubicBezTo>
                    <a:cubicBezTo>
                      <a:pt x="203" y="302"/>
                      <a:pt x="203" y="301"/>
                      <a:pt x="203" y="301"/>
                    </a:cubicBezTo>
                    <a:cubicBezTo>
                      <a:pt x="203" y="301"/>
                      <a:pt x="203" y="301"/>
                      <a:pt x="204" y="301"/>
                    </a:cubicBezTo>
                    <a:cubicBezTo>
                      <a:pt x="204" y="301"/>
                      <a:pt x="204" y="299"/>
                      <a:pt x="205" y="299"/>
                    </a:cubicBezTo>
                    <a:cubicBezTo>
                      <a:pt x="204" y="298"/>
                      <a:pt x="204" y="298"/>
                      <a:pt x="204" y="298"/>
                    </a:cubicBezTo>
                    <a:cubicBezTo>
                      <a:pt x="205" y="299"/>
                      <a:pt x="205" y="299"/>
                      <a:pt x="206" y="299"/>
                    </a:cubicBezTo>
                    <a:cubicBezTo>
                      <a:pt x="205" y="301"/>
                      <a:pt x="204" y="301"/>
                      <a:pt x="203" y="303"/>
                    </a:cubicBezTo>
                    <a:cubicBezTo>
                      <a:pt x="206" y="302"/>
                      <a:pt x="206" y="297"/>
                      <a:pt x="209" y="294"/>
                    </a:cubicBezTo>
                    <a:cubicBezTo>
                      <a:pt x="209" y="294"/>
                      <a:pt x="209" y="293"/>
                      <a:pt x="210" y="293"/>
                    </a:cubicBezTo>
                    <a:cubicBezTo>
                      <a:pt x="209" y="292"/>
                      <a:pt x="209" y="291"/>
                      <a:pt x="209" y="289"/>
                    </a:cubicBezTo>
                    <a:cubicBezTo>
                      <a:pt x="209" y="289"/>
                      <a:pt x="209" y="289"/>
                      <a:pt x="209" y="289"/>
                    </a:cubicBezTo>
                    <a:cubicBezTo>
                      <a:pt x="209" y="289"/>
                      <a:pt x="209" y="288"/>
                      <a:pt x="209" y="288"/>
                    </a:cubicBezTo>
                    <a:cubicBezTo>
                      <a:pt x="209" y="288"/>
                      <a:pt x="209" y="288"/>
                      <a:pt x="209" y="288"/>
                    </a:cubicBezTo>
                    <a:cubicBezTo>
                      <a:pt x="209" y="288"/>
                      <a:pt x="209" y="288"/>
                      <a:pt x="209" y="288"/>
                    </a:cubicBezTo>
                    <a:cubicBezTo>
                      <a:pt x="211" y="287"/>
                      <a:pt x="212" y="284"/>
                      <a:pt x="215" y="283"/>
                    </a:cubicBezTo>
                    <a:cubicBezTo>
                      <a:pt x="215" y="283"/>
                      <a:pt x="215" y="284"/>
                      <a:pt x="215" y="284"/>
                    </a:cubicBezTo>
                    <a:cubicBezTo>
                      <a:pt x="215" y="284"/>
                      <a:pt x="215" y="284"/>
                      <a:pt x="215" y="284"/>
                    </a:cubicBezTo>
                    <a:cubicBezTo>
                      <a:pt x="215" y="283"/>
                      <a:pt x="217" y="283"/>
                      <a:pt x="217" y="282"/>
                    </a:cubicBezTo>
                    <a:cubicBezTo>
                      <a:pt x="217" y="282"/>
                      <a:pt x="216" y="282"/>
                      <a:pt x="216" y="282"/>
                    </a:cubicBezTo>
                    <a:cubicBezTo>
                      <a:pt x="217" y="281"/>
                      <a:pt x="218" y="281"/>
                      <a:pt x="218" y="281"/>
                    </a:cubicBezTo>
                    <a:cubicBezTo>
                      <a:pt x="218" y="281"/>
                      <a:pt x="218" y="281"/>
                      <a:pt x="219" y="281"/>
                    </a:cubicBezTo>
                    <a:cubicBezTo>
                      <a:pt x="217" y="282"/>
                      <a:pt x="217" y="282"/>
                      <a:pt x="217" y="282"/>
                    </a:cubicBezTo>
                    <a:cubicBezTo>
                      <a:pt x="217" y="282"/>
                      <a:pt x="217" y="282"/>
                      <a:pt x="217" y="282"/>
                    </a:cubicBezTo>
                    <a:cubicBezTo>
                      <a:pt x="219" y="282"/>
                      <a:pt x="219" y="281"/>
                      <a:pt x="220" y="281"/>
                    </a:cubicBezTo>
                    <a:cubicBezTo>
                      <a:pt x="220" y="282"/>
                      <a:pt x="220" y="282"/>
                      <a:pt x="220" y="282"/>
                    </a:cubicBezTo>
                    <a:cubicBezTo>
                      <a:pt x="221" y="281"/>
                      <a:pt x="222" y="282"/>
                      <a:pt x="222" y="281"/>
                    </a:cubicBezTo>
                    <a:cubicBezTo>
                      <a:pt x="222" y="281"/>
                      <a:pt x="222" y="281"/>
                      <a:pt x="222" y="281"/>
                    </a:cubicBezTo>
                    <a:cubicBezTo>
                      <a:pt x="223" y="280"/>
                      <a:pt x="224" y="280"/>
                      <a:pt x="224" y="279"/>
                    </a:cubicBezTo>
                    <a:cubicBezTo>
                      <a:pt x="225" y="279"/>
                      <a:pt x="224" y="279"/>
                      <a:pt x="224" y="278"/>
                    </a:cubicBezTo>
                    <a:cubicBezTo>
                      <a:pt x="225" y="277"/>
                      <a:pt x="225" y="277"/>
                      <a:pt x="225" y="276"/>
                    </a:cubicBezTo>
                    <a:cubicBezTo>
                      <a:pt x="226" y="275"/>
                      <a:pt x="226" y="275"/>
                      <a:pt x="227" y="274"/>
                    </a:cubicBezTo>
                    <a:cubicBezTo>
                      <a:pt x="227" y="273"/>
                      <a:pt x="226" y="271"/>
                      <a:pt x="228" y="270"/>
                    </a:cubicBezTo>
                    <a:cubicBezTo>
                      <a:pt x="228" y="268"/>
                      <a:pt x="228" y="265"/>
                      <a:pt x="228" y="262"/>
                    </a:cubicBezTo>
                    <a:cubicBezTo>
                      <a:pt x="228" y="262"/>
                      <a:pt x="227" y="262"/>
                      <a:pt x="227" y="262"/>
                    </a:cubicBezTo>
                    <a:cubicBezTo>
                      <a:pt x="228" y="261"/>
                      <a:pt x="227" y="260"/>
                      <a:pt x="228" y="260"/>
                    </a:cubicBezTo>
                    <a:cubicBezTo>
                      <a:pt x="228" y="259"/>
                      <a:pt x="227" y="259"/>
                      <a:pt x="227" y="259"/>
                    </a:cubicBezTo>
                    <a:cubicBezTo>
                      <a:pt x="227" y="259"/>
                      <a:pt x="228" y="259"/>
                      <a:pt x="228" y="259"/>
                    </a:cubicBezTo>
                    <a:cubicBezTo>
                      <a:pt x="228" y="259"/>
                      <a:pt x="228" y="259"/>
                      <a:pt x="228" y="259"/>
                    </a:cubicBezTo>
                    <a:cubicBezTo>
                      <a:pt x="229" y="259"/>
                      <a:pt x="229" y="259"/>
                      <a:pt x="229" y="259"/>
                    </a:cubicBezTo>
                    <a:cubicBezTo>
                      <a:pt x="229" y="260"/>
                      <a:pt x="228" y="260"/>
                      <a:pt x="228" y="260"/>
                    </a:cubicBezTo>
                    <a:cubicBezTo>
                      <a:pt x="230" y="259"/>
                      <a:pt x="230" y="257"/>
                      <a:pt x="231" y="256"/>
                    </a:cubicBezTo>
                    <a:cubicBezTo>
                      <a:pt x="233" y="254"/>
                      <a:pt x="235" y="252"/>
                      <a:pt x="236" y="249"/>
                    </a:cubicBezTo>
                    <a:cubicBezTo>
                      <a:pt x="236" y="249"/>
                      <a:pt x="236" y="249"/>
                      <a:pt x="236" y="249"/>
                    </a:cubicBezTo>
                    <a:cubicBezTo>
                      <a:pt x="237" y="247"/>
                      <a:pt x="235" y="246"/>
                      <a:pt x="235" y="244"/>
                    </a:cubicBezTo>
                    <a:cubicBezTo>
                      <a:pt x="234" y="244"/>
                      <a:pt x="234" y="243"/>
                      <a:pt x="233" y="243"/>
                    </a:cubicBezTo>
                    <a:cubicBezTo>
                      <a:pt x="233" y="243"/>
                      <a:pt x="232" y="243"/>
                      <a:pt x="232" y="243"/>
                    </a:cubicBezTo>
                    <a:cubicBezTo>
                      <a:pt x="232" y="243"/>
                      <a:pt x="231" y="243"/>
                      <a:pt x="231" y="243"/>
                    </a:cubicBezTo>
                    <a:moveTo>
                      <a:pt x="79" y="172"/>
                    </a:moveTo>
                    <a:cubicBezTo>
                      <a:pt x="79" y="172"/>
                      <a:pt x="79" y="172"/>
                      <a:pt x="79" y="172"/>
                    </a:cubicBezTo>
                    <a:cubicBezTo>
                      <a:pt x="79" y="179"/>
                      <a:pt x="79" y="179"/>
                      <a:pt x="79" y="179"/>
                    </a:cubicBezTo>
                    <a:cubicBezTo>
                      <a:pt x="79" y="179"/>
                      <a:pt x="80" y="180"/>
                      <a:pt x="81" y="180"/>
                    </a:cubicBezTo>
                    <a:cubicBezTo>
                      <a:pt x="81" y="181"/>
                      <a:pt x="81" y="182"/>
                      <a:pt x="81" y="182"/>
                    </a:cubicBezTo>
                    <a:cubicBezTo>
                      <a:pt x="82" y="182"/>
                      <a:pt x="82" y="181"/>
                      <a:pt x="82" y="181"/>
                    </a:cubicBezTo>
                    <a:cubicBezTo>
                      <a:pt x="82" y="180"/>
                      <a:pt x="82" y="179"/>
                      <a:pt x="81" y="179"/>
                    </a:cubicBezTo>
                    <a:cubicBezTo>
                      <a:pt x="81" y="179"/>
                      <a:pt x="81" y="179"/>
                      <a:pt x="81" y="179"/>
                    </a:cubicBezTo>
                    <a:cubicBezTo>
                      <a:pt x="79" y="177"/>
                      <a:pt x="80" y="174"/>
                      <a:pt x="79" y="172"/>
                    </a:cubicBezTo>
                    <a:moveTo>
                      <a:pt x="158" y="142"/>
                    </a:moveTo>
                    <a:cubicBezTo>
                      <a:pt x="158" y="142"/>
                      <a:pt x="157" y="142"/>
                      <a:pt x="157" y="142"/>
                    </a:cubicBezTo>
                    <a:cubicBezTo>
                      <a:pt x="158" y="143"/>
                      <a:pt x="158" y="143"/>
                      <a:pt x="158" y="143"/>
                    </a:cubicBezTo>
                    <a:cubicBezTo>
                      <a:pt x="158" y="142"/>
                      <a:pt x="158" y="142"/>
                      <a:pt x="158" y="142"/>
                    </a:cubicBezTo>
                    <a:moveTo>
                      <a:pt x="154" y="141"/>
                    </a:moveTo>
                    <a:cubicBezTo>
                      <a:pt x="154" y="141"/>
                      <a:pt x="154" y="141"/>
                      <a:pt x="154" y="141"/>
                    </a:cubicBezTo>
                    <a:cubicBezTo>
                      <a:pt x="154" y="141"/>
                      <a:pt x="153" y="141"/>
                      <a:pt x="154" y="140"/>
                    </a:cubicBezTo>
                    <a:cubicBezTo>
                      <a:pt x="154" y="140"/>
                      <a:pt x="155" y="140"/>
                      <a:pt x="155" y="141"/>
                    </a:cubicBezTo>
                    <a:cubicBezTo>
                      <a:pt x="154" y="141"/>
                      <a:pt x="154" y="141"/>
                      <a:pt x="154" y="141"/>
                    </a:cubicBezTo>
                    <a:cubicBezTo>
                      <a:pt x="154" y="141"/>
                      <a:pt x="153" y="141"/>
                      <a:pt x="153" y="141"/>
                    </a:cubicBezTo>
                    <a:cubicBezTo>
                      <a:pt x="153" y="141"/>
                      <a:pt x="153" y="141"/>
                      <a:pt x="153" y="141"/>
                    </a:cubicBezTo>
                    <a:cubicBezTo>
                      <a:pt x="153" y="141"/>
                      <a:pt x="153" y="141"/>
                      <a:pt x="153" y="141"/>
                    </a:cubicBezTo>
                    <a:cubicBezTo>
                      <a:pt x="153" y="141"/>
                      <a:pt x="154" y="141"/>
                      <a:pt x="154" y="141"/>
                    </a:cubicBezTo>
                    <a:moveTo>
                      <a:pt x="149" y="134"/>
                    </a:moveTo>
                    <a:cubicBezTo>
                      <a:pt x="150" y="133"/>
                      <a:pt x="150" y="133"/>
                      <a:pt x="151" y="133"/>
                    </a:cubicBezTo>
                    <a:cubicBezTo>
                      <a:pt x="151" y="133"/>
                      <a:pt x="152" y="133"/>
                      <a:pt x="152" y="133"/>
                    </a:cubicBezTo>
                    <a:cubicBezTo>
                      <a:pt x="151" y="135"/>
                      <a:pt x="148" y="135"/>
                      <a:pt x="146" y="136"/>
                    </a:cubicBezTo>
                    <a:cubicBezTo>
                      <a:pt x="145" y="136"/>
                      <a:pt x="145" y="137"/>
                      <a:pt x="144" y="137"/>
                    </a:cubicBezTo>
                    <a:cubicBezTo>
                      <a:pt x="144" y="137"/>
                      <a:pt x="144" y="137"/>
                      <a:pt x="144" y="137"/>
                    </a:cubicBezTo>
                    <a:cubicBezTo>
                      <a:pt x="144" y="136"/>
                      <a:pt x="143" y="136"/>
                      <a:pt x="143" y="136"/>
                    </a:cubicBezTo>
                    <a:cubicBezTo>
                      <a:pt x="143" y="135"/>
                      <a:pt x="144" y="134"/>
                      <a:pt x="144" y="133"/>
                    </a:cubicBezTo>
                    <a:cubicBezTo>
                      <a:pt x="145" y="133"/>
                      <a:pt x="145" y="133"/>
                      <a:pt x="145" y="133"/>
                    </a:cubicBezTo>
                    <a:cubicBezTo>
                      <a:pt x="145" y="133"/>
                      <a:pt x="145" y="133"/>
                      <a:pt x="145" y="133"/>
                    </a:cubicBezTo>
                    <a:cubicBezTo>
                      <a:pt x="145" y="133"/>
                      <a:pt x="145" y="133"/>
                      <a:pt x="145" y="133"/>
                    </a:cubicBezTo>
                    <a:cubicBezTo>
                      <a:pt x="145" y="133"/>
                      <a:pt x="145" y="133"/>
                      <a:pt x="145" y="133"/>
                    </a:cubicBezTo>
                    <a:cubicBezTo>
                      <a:pt x="145" y="134"/>
                      <a:pt x="144" y="133"/>
                      <a:pt x="144" y="134"/>
                    </a:cubicBezTo>
                    <a:cubicBezTo>
                      <a:pt x="144" y="134"/>
                      <a:pt x="144" y="135"/>
                      <a:pt x="145" y="135"/>
                    </a:cubicBezTo>
                    <a:cubicBezTo>
                      <a:pt x="145" y="135"/>
                      <a:pt x="146" y="134"/>
                      <a:pt x="146" y="134"/>
                    </a:cubicBezTo>
                    <a:cubicBezTo>
                      <a:pt x="147" y="133"/>
                      <a:pt x="147" y="133"/>
                      <a:pt x="148" y="133"/>
                    </a:cubicBezTo>
                    <a:cubicBezTo>
                      <a:pt x="148" y="133"/>
                      <a:pt x="149" y="133"/>
                      <a:pt x="149" y="134"/>
                    </a:cubicBezTo>
                    <a:moveTo>
                      <a:pt x="153" y="124"/>
                    </a:moveTo>
                    <a:cubicBezTo>
                      <a:pt x="152" y="123"/>
                      <a:pt x="152" y="123"/>
                      <a:pt x="152" y="123"/>
                    </a:cubicBezTo>
                    <a:cubicBezTo>
                      <a:pt x="152" y="123"/>
                      <a:pt x="152" y="123"/>
                      <a:pt x="153" y="123"/>
                    </a:cubicBezTo>
                    <a:cubicBezTo>
                      <a:pt x="153" y="123"/>
                      <a:pt x="153" y="123"/>
                      <a:pt x="153" y="123"/>
                    </a:cubicBezTo>
                    <a:cubicBezTo>
                      <a:pt x="153" y="124"/>
                      <a:pt x="153" y="124"/>
                      <a:pt x="153" y="124"/>
                    </a:cubicBezTo>
                    <a:moveTo>
                      <a:pt x="158" y="121"/>
                    </a:moveTo>
                    <a:cubicBezTo>
                      <a:pt x="144" y="121"/>
                      <a:pt x="144" y="121"/>
                      <a:pt x="144" y="121"/>
                    </a:cubicBezTo>
                    <a:cubicBezTo>
                      <a:pt x="143" y="121"/>
                      <a:pt x="143" y="121"/>
                      <a:pt x="143" y="122"/>
                    </a:cubicBezTo>
                    <a:cubicBezTo>
                      <a:pt x="145" y="123"/>
                      <a:pt x="148" y="123"/>
                      <a:pt x="150" y="124"/>
                    </a:cubicBezTo>
                    <a:cubicBezTo>
                      <a:pt x="150" y="125"/>
                      <a:pt x="151" y="126"/>
                      <a:pt x="152" y="127"/>
                    </a:cubicBezTo>
                    <a:cubicBezTo>
                      <a:pt x="152" y="127"/>
                      <a:pt x="152" y="127"/>
                      <a:pt x="152" y="127"/>
                    </a:cubicBezTo>
                    <a:cubicBezTo>
                      <a:pt x="152" y="127"/>
                      <a:pt x="152" y="127"/>
                      <a:pt x="152" y="127"/>
                    </a:cubicBezTo>
                    <a:cubicBezTo>
                      <a:pt x="151" y="127"/>
                      <a:pt x="151" y="127"/>
                      <a:pt x="151" y="127"/>
                    </a:cubicBezTo>
                    <a:cubicBezTo>
                      <a:pt x="151" y="127"/>
                      <a:pt x="151" y="127"/>
                      <a:pt x="151" y="127"/>
                    </a:cubicBezTo>
                    <a:cubicBezTo>
                      <a:pt x="151" y="127"/>
                      <a:pt x="151" y="127"/>
                      <a:pt x="151" y="128"/>
                    </a:cubicBezTo>
                    <a:cubicBezTo>
                      <a:pt x="151" y="128"/>
                      <a:pt x="151" y="128"/>
                      <a:pt x="151" y="128"/>
                    </a:cubicBezTo>
                    <a:cubicBezTo>
                      <a:pt x="151" y="128"/>
                      <a:pt x="150" y="128"/>
                      <a:pt x="150" y="128"/>
                    </a:cubicBezTo>
                    <a:cubicBezTo>
                      <a:pt x="150" y="128"/>
                      <a:pt x="150" y="127"/>
                      <a:pt x="150" y="127"/>
                    </a:cubicBezTo>
                    <a:cubicBezTo>
                      <a:pt x="150" y="127"/>
                      <a:pt x="149" y="127"/>
                      <a:pt x="149" y="128"/>
                    </a:cubicBezTo>
                    <a:cubicBezTo>
                      <a:pt x="149" y="127"/>
                      <a:pt x="149" y="126"/>
                      <a:pt x="148" y="126"/>
                    </a:cubicBezTo>
                    <a:cubicBezTo>
                      <a:pt x="149" y="128"/>
                      <a:pt x="147" y="129"/>
                      <a:pt x="147" y="131"/>
                    </a:cubicBezTo>
                    <a:cubicBezTo>
                      <a:pt x="147" y="131"/>
                      <a:pt x="146" y="131"/>
                      <a:pt x="146" y="132"/>
                    </a:cubicBezTo>
                    <a:cubicBezTo>
                      <a:pt x="145" y="131"/>
                      <a:pt x="146" y="129"/>
                      <a:pt x="145" y="129"/>
                    </a:cubicBezTo>
                    <a:cubicBezTo>
                      <a:pt x="144" y="129"/>
                      <a:pt x="144" y="130"/>
                      <a:pt x="143" y="130"/>
                    </a:cubicBezTo>
                    <a:cubicBezTo>
                      <a:pt x="143" y="130"/>
                      <a:pt x="143" y="130"/>
                      <a:pt x="143" y="130"/>
                    </a:cubicBezTo>
                    <a:cubicBezTo>
                      <a:pt x="144" y="129"/>
                      <a:pt x="145" y="128"/>
                      <a:pt x="144" y="126"/>
                    </a:cubicBezTo>
                    <a:cubicBezTo>
                      <a:pt x="144" y="125"/>
                      <a:pt x="143" y="125"/>
                      <a:pt x="142" y="124"/>
                    </a:cubicBezTo>
                    <a:cubicBezTo>
                      <a:pt x="142" y="124"/>
                      <a:pt x="141" y="125"/>
                      <a:pt x="142" y="125"/>
                    </a:cubicBezTo>
                    <a:cubicBezTo>
                      <a:pt x="142" y="125"/>
                      <a:pt x="141" y="125"/>
                      <a:pt x="141" y="125"/>
                    </a:cubicBezTo>
                    <a:cubicBezTo>
                      <a:pt x="141" y="125"/>
                      <a:pt x="141" y="126"/>
                      <a:pt x="141" y="126"/>
                    </a:cubicBezTo>
                    <a:cubicBezTo>
                      <a:pt x="141" y="126"/>
                      <a:pt x="141" y="126"/>
                      <a:pt x="141" y="126"/>
                    </a:cubicBezTo>
                    <a:cubicBezTo>
                      <a:pt x="141" y="126"/>
                      <a:pt x="141" y="126"/>
                      <a:pt x="141" y="126"/>
                    </a:cubicBezTo>
                    <a:cubicBezTo>
                      <a:pt x="140" y="126"/>
                      <a:pt x="140" y="126"/>
                      <a:pt x="140" y="126"/>
                    </a:cubicBezTo>
                    <a:cubicBezTo>
                      <a:pt x="140" y="126"/>
                      <a:pt x="140" y="126"/>
                      <a:pt x="140" y="126"/>
                    </a:cubicBezTo>
                    <a:cubicBezTo>
                      <a:pt x="140" y="126"/>
                      <a:pt x="140" y="126"/>
                      <a:pt x="140" y="126"/>
                    </a:cubicBezTo>
                    <a:cubicBezTo>
                      <a:pt x="138" y="126"/>
                      <a:pt x="139" y="129"/>
                      <a:pt x="138" y="130"/>
                    </a:cubicBezTo>
                    <a:cubicBezTo>
                      <a:pt x="138" y="133"/>
                      <a:pt x="137" y="135"/>
                      <a:pt x="135" y="135"/>
                    </a:cubicBezTo>
                    <a:cubicBezTo>
                      <a:pt x="133" y="132"/>
                      <a:pt x="136" y="129"/>
                      <a:pt x="136" y="126"/>
                    </a:cubicBezTo>
                    <a:cubicBezTo>
                      <a:pt x="136" y="126"/>
                      <a:pt x="136" y="127"/>
                      <a:pt x="135" y="127"/>
                    </a:cubicBezTo>
                    <a:cubicBezTo>
                      <a:pt x="135" y="127"/>
                      <a:pt x="135" y="127"/>
                      <a:pt x="135" y="127"/>
                    </a:cubicBezTo>
                    <a:cubicBezTo>
                      <a:pt x="136" y="126"/>
                      <a:pt x="138" y="123"/>
                      <a:pt x="139" y="123"/>
                    </a:cubicBezTo>
                    <a:cubicBezTo>
                      <a:pt x="139" y="123"/>
                      <a:pt x="139" y="123"/>
                      <a:pt x="139" y="123"/>
                    </a:cubicBezTo>
                    <a:cubicBezTo>
                      <a:pt x="139" y="123"/>
                      <a:pt x="139" y="123"/>
                      <a:pt x="139" y="123"/>
                    </a:cubicBezTo>
                    <a:cubicBezTo>
                      <a:pt x="139" y="123"/>
                      <a:pt x="140" y="123"/>
                      <a:pt x="140" y="123"/>
                    </a:cubicBezTo>
                    <a:cubicBezTo>
                      <a:pt x="140" y="123"/>
                      <a:pt x="140" y="123"/>
                      <a:pt x="141" y="123"/>
                    </a:cubicBezTo>
                    <a:cubicBezTo>
                      <a:pt x="141" y="123"/>
                      <a:pt x="141" y="123"/>
                      <a:pt x="141" y="123"/>
                    </a:cubicBezTo>
                    <a:cubicBezTo>
                      <a:pt x="142" y="123"/>
                      <a:pt x="142" y="123"/>
                      <a:pt x="142" y="124"/>
                    </a:cubicBezTo>
                    <a:cubicBezTo>
                      <a:pt x="143" y="123"/>
                      <a:pt x="143" y="123"/>
                      <a:pt x="143" y="123"/>
                    </a:cubicBezTo>
                    <a:cubicBezTo>
                      <a:pt x="143" y="123"/>
                      <a:pt x="143" y="123"/>
                      <a:pt x="144" y="123"/>
                    </a:cubicBezTo>
                    <a:cubicBezTo>
                      <a:pt x="144" y="123"/>
                      <a:pt x="144" y="123"/>
                      <a:pt x="144" y="123"/>
                    </a:cubicBezTo>
                    <a:cubicBezTo>
                      <a:pt x="144" y="123"/>
                      <a:pt x="143" y="122"/>
                      <a:pt x="142" y="122"/>
                    </a:cubicBezTo>
                    <a:cubicBezTo>
                      <a:pt x="142" y="122"/>
                      <a:pt x="142" y="121"/>
                      <a:pt x="142" y="121"/>
                    </a:cubicBezTo>
                    <a:cubicBezTo>
                      <a:pt x="141" y="121"/>
                      <a:pt x="141" y="121"/>
                      <a:pt x="141" y="121"/>
                    </a:cubicBezTo>
                    <a:cubicBezTo>
                      <a:pt x="140" y="121"/>
                      <a:pt x="139" y="122"/>
                      <a:pt x="139" y="122"/>
                    </a:cubicBezTo>
                    <a:cubicBezTo>
                      <a:pt x="138" y="122"/>
                      <a:pt x="138" y="122"/>
                      <a:pt x="138" y="122"/>
                    </a:cubicBezTo>
                    <a:cubicBezTo>
                      <a:pt x="138" y="122"/>
                      <a:pt x="138" y="121"/>
                      <a:pt x="138" y="121"/>
                    </a:cubicBezTo>
                    <a:cubicBezTo>
                      <a:pt x="112" y="121"/>
                      <a:pt x="112" y="121"/>
                      <a:pt x="112" y="121"/>
                    </a:cubicBezTo>
                    <a:cubicBezTo>
                      <a:pt x="112" y="122"/>
                      <a:pt x="111" y="124"/>
                      <a:pt x="111" y="125"/>
                    </a:cubicBezTo>
                    <a:cubicBezTo>
                      <a:pt x="111" y="124"/>
                      <a:pt x="111" y="122"/>
                      <a:pt x="111" y="121"/>
                    </a:cubicBezTo>
                    <a:cubicBezTo>
                      <a:pt x="79" y="121"/>
                      <a:pt x="79" y="121"/>
                      <a:pt x="79" y="121"/>
                    </a:cubicBezTo>
                    <a:cubicBezTo>
                      <a:pt x="79" y="167"/>
                      <a:pt x="79" y="167"/>
                      <a:pt x="79" y="167"/>
                    </a:cubicBezTo>
                    <a:cubicBezTo>
                      <a:pt x="79" y="168"/>
                      <a:pt x="80" y="170"/>
                      <a:pt x="81" y="170"/>
                    </a:cubicBezTo>
                    <a:cubicBezTo>
                      <a:pt x="81" y="171"/>
                      <a:pt x="82" y="172"/>
                      <a:pt x="82" y="172"/>
                    </a:cubicBezTo>
                    <a:cubicBezTo>
                      <a:pt x="82" y="173"/>
                      <a:pt x="82" y="173"/>
                      <a:pt x="82" y="173"/>
                    </a:cubicBezTo>
                    <a:cubicBezTo>
                      <a:pt x="83" y="173"/>
                      <a:pt x="84" y="173"/>
                      <a:pt x="84" y="174"/>
                    </a:cubicBezTo>
                    <a:cubicBezTo>
                      <a:pt x="84" y="174"/>
                      <a:pt x="84" y="174"/>
                      <a:pt x="84" y="174"/>
                    </a:cubicBezTo>
                    <a:cubicBezTo>
                      <a:pt x="84" y="174"/>
                      <a:pt x="84" y="174"/>
                      <a:pt x="84" y="174"/>
                    </a:cubicBezTo>
                    <a:cubicBezTo>
                      <a:pt x="84" y="174"/>
                      <a:pt x="84" y="174"/>
                      <a:pt x="84" y="174"/>
                    </a:cubicBezTo>
                    <a:cubicBezTo>
                      <a:pt x="84" y="174"/>
                      <a:pt x="83" y="174"/>
                      <a:pt x="83" y="174"/>
                    </a:cubicBezTo>
                    <a:cubicBezTo>
                      <a:pt x="82" y="175"/>
                      <a:pt x="84" y="176"/>
                      <a:pt x="86" y="176"/>
                    </a:cubicBezTo>
                    <a:cubicBezTo>
                      <a:pt x="86" y="177"/>
                      <a:pt x="86" y="177"/>
                      <a:pt x="86" y="178"/>
                    </a:cubicBezTo>
                    <a:cubicBezTo>
                      <a:pt x="86" y="178"/>
                      <a:pt x="86" y="178"/>
                      <a:pt x="86" y="178"/>
                    </a:cubicBezTo>
                    <a:cubicBezTo>
                      <a:pt x="88" y="179"/>
                      <a:pt x="89" y="181"/>
                      <a:pt x="90" y="183"/>
                    </a:cubicBezTo>
                    <a:cubicBezTo>
                      <a:pt x="90" y="185"/>
                      <a:pt x="91" y="185"/>
                      <a:pt x="91" y="187"/>
                    </a:cubicBezTo>
                    <a:cubicBezTo>
                      <a:pt x="90" y="187"/>
                      <a:pt x="90" y="187"/>
                      <a:pt x="90" y="188"/>
                    </a:cubicBezTo>
                    <a:cubicBezTo>
                      <a:pt x="89" y="188"/>
                      <a:pt x="89" y="188"/>
                      <a:pt x="89" y="188"/>
                    </a:cubicBezTo>
                    <a:cubicBezTo>
                      <a:pt x="90" y="189"/>
                      <a:pt x="90" y="191"/>
                      <a:pt x="92" y="191"/>
                    </a:cubicBezTo>
                    <a:cubicBezTo>
                      <a:pt x="92" y="191"/>
                      <a:pt x="92" y="191"/>
                      <a:pt x="92" y="191"/>
                    </a:cubicBezTo>
                    <a:cubicBezTo>
                      <a:pt x="92" y="192"/>
                      <a:pt x="92" y="192"/>
                      <a:pt x="92" y="192"/>
                    </a:cubicBezTo>
                    <a:cubicBezTo>
                      <a:pt x="93" y="192"/>
                      <a:pt x="94" y="194"/>
                      <a:pt x="96" y="194"/>
                    </a:cubicBezTo>
                    <a:cubicBezTo>
                      <a:pt x="96" y="194"/>
                      <a:pt x="96" y="194"/>
                      <a:pt x="97" y="194"/>
                    </a:cubicBezTo>
                    <a:cubicBezTo>
                      <a:pt x="97" y="194"/>
                      <a:pt x="98" y="195"/>
                      <a:pt x="99" y="196"/>
                    </a:cubicBezTo>
                    <a:cubicBezTo>
                      <a:pt x="100" y="196"/>
                      <a:pt x="101" y="196"/>
                      <a:pt x="102" y="197"/>
                    </a:cubicBezTo>
                    <a:cubicBezTo>
                      <a:pt x="102" y="197"/>
                      <a:pt x="102" y="197"/>
                      <a:pt x="102" y="197"/>
                    </a:cubicBezTo>
                    <a:cubicBezTo>
                      <a:pt x="102" y="197"/>
                      <a:pt x="102" y="197"/>
                      <a:pt x="102" y="197"/>
                    </a:cubicBezTo>
                    <a:cubicBezTo>
                      <a:pt x="102" y="197"/>
                      <a:pt x="103" y="197"/>
                      <a:pt x="103" y="197"/>
                    </a:cubicBezTo>
                    <a:cubicBezTo>
                      <a:pt x="103" y="197"/>
                      <a:pt x="103" y="197"/>
                      <a:pt x="103" y="197"/>
                    </a:cubicBezTo>
                    <a:cubicBezTo>
                      <a:pt x="104" y="198"/>
                      <a:pt x="105" y="198"/>
                      <a:pt x="106" y="198"/>
                    </a:cubicBezTo>
                    <a:cubicBezTo>
                      <a:pt x="107" y="198"/>
                      <a:pt x="107" y="199"/>
                      <a:pt x="108" y="199"/>
                    </a:cubicBezTo>
                    <a:cubicBezTo>
                      <a:pt x="108" y="199"/>
                      <a:pt x="108" y="199"/>
                      <a:pt x="108" y="199"/>
                    </a:cubicBezTo>
                    <a:cubicBezTo>
                      <a:pt x="109" y="199"/>
                      <a:pt x="110" y="198"/>
                      <a:pt x="111" y="198"/>
                    </a:cubicBezTo>
                    <a:cubicBezTo>
                      <a:pt x="111" y="198"/>
                      <a:pt x="111" y="198"/>
                      <a:pt x="111" y="198"/>
                    </a:cubicBezTo>
                    <a:cubicBezTo>
                      <a:pt x="111" y="197"/>
                      <a:pt x="111" y="197"/>
                      <a:pt x="111" y="197"/>
                    </a:cubicBezTo>
                    <a:cubicBezTo>
                      <a:pt x="111" y="197"/>
                      <a:pt x="111" y="197"/>
                      <a:pt x="111" y="197"/>
                    </a:cubicBezTo>
                    <a:cubicBezTo>
                      <a:pt x="111" y="197"/>
                      <a:pt x="112" y="198"/>
                      <a:pt x="112" y="198"/>
                    </a:cubicBezTo>
                    <a:cubicBezTo>
                      <a:pt x="112" y="198"/>
                      <a:pt x="112" y="197"/>
                      <a:pt x="112" y="197"/>
                    </a:cubicBezTo>
                    <a:cubicBezTo>
                      <a:pt x="112" y="198"/>
                      <a:pt x="112" y="198"/>
                      <a:pt x="112" y="198"/>
                    </a:cubicBezTo>
                    <a:cubicBezTo>
                      <a:pt x="112" y="198"/>
                      <a:pt x="112" y="198"/>
                      <a:pt x="112" y="198"/>
                    </a:cubicBezTo>
                    <a:cubicBezTo>
                      <a:pt x="112" y="198"/>
                      <a:pt x="113" y="198"/>
                      <a:pt x="113" y="198"/>
                    </a:cubicBezTo>
                    <a:cubicBezTo>
                      <a:pt x="113" y="198"/>
                      <a:pt x="113" y="198"/>
                      <a:pt x="113" y="198"/>
                    </a:cubicBezTo>
                    <a:cubicBezTo>
                      <a:pt x="113" y="198"/>
                      <a:pt x="113" y="198"/>
                      <a:pt x="113" y="198"/>
                    </a:cubicBezTo>
                    <a:cubicBezTo>
                      <a:pt x="113" y="198"/>
                      <a:pt x="113" y="198"/>
                      <a:pt x="113" y="198"/>
                    </a:cubicBezTo>
                    <a:cubicBezTo>
                      <a:pt x="112" y="198"/>
                      <a:pt x="112" y="198"/>
                      <a:pt x="112" y="198"/>
                    </a:cubicBezTo>
                    <a:cubicBezTo>
                      <a:pt x="112" y="198"/>
                      <a:pt x="112" y="198"/>
                      <a:pt x="112" y="198"/>
                    </a:cubicBezTo>
                    <a:cubicBezTo>
                      <a:pt x="113" y="198"/>
                      <a:pt x="113" y="198"/>
                      <a:pt x="113" y="198"/>
                    </a:cubicBezTo>
                    <a:cubicBezTo>
                      <a:pt x="113" y="198"/>
                      <a:pt x="113" y="198"/>
                      <a:pt x="113" y="198"/>
                    </a:cubicBezTo>
                    <a:cubicBezTo>
                      <a:pt x="113" y="198"/>
                      <a:pt x="113" y="198"/>
                      <a:pt x="113" y="198"/>
                    </a:cubicBezTo>
                    <a:cubicBezTo>
                      <a:pt x="113" y="199"/>
                      <a:pt x="113" y="199"/>
                      <a:pt x="114" y="199"/>
                    </a:cubicBezTo>
                    <a:cubicBezTo>
                      <a:pt x="114" y="199"/>
                      <a:pt x="115" y="200"/>
                      <a:pt x="115" y="200"/>
                    </a:cubicBezTo>
                    <a:cubicBezTo>
                      <a:pt x="116" y="201"/>
                      <a:pt x="117" y="202"/>
                      <a:pt x="117" y="202"/>
                    </a:cubicBezTo>
                    <a:cubicBezTo>
                      <a:pt x="118" y="203"/>
                      <a:pt x="119" y="203"/>
                      <a:pt x="120" y="203"/>
                    </a:cubicBezTo>
                    <a:cubicBezTo>
                      <a:pt x="121" y="203"/>
                      <a:pt x="122" y="204"/>
                      <a:pt x="124" y="204"/>
                    </a:cubicBezTo>
                    <a:cubicBezTo>
                      <a:pt x="124" y="204"/>
                      <a:pt x="124" y="204"/>
                      <a:pt x="124" y="204"/>
                    </a:cubicBezTo>
                    <a:cubicBezTo>
                      <a:pt x="124" y="204"/>
                      <a:pt x="124" y="204"/>
                      <a:pt x="124" y="204"/>
                    </a:cubicBezTo>
                    <a:cubicBezTo>
                      <a:pt x="124" y="204"/>
                      <a:pt x="124" y="204"/>
                      <a:pt x="124" y="204"/>
                    </a:cubicBezTo>
                    <a:cubicBezTo>
                      <a:pt x="125" y="205"/>
                      <a:pt x="125" y="205"/>
                      <a:pt x="125" y="205"/>
                    </a:cubicBezTo>
                    <a:cubicBezTo>
                      <a:pt x="125" y="205"/>
                      <a:pt x="125" y="205"/>
                      <a:pt x="126" y="205"/>
                    </a:cubicBezTo>
                    <a:cubicBezTo>
                      <a:pt x="126" y="204"/>
                      <a:pt x="126" y="204"/>
                      <a:pt x="126" y="204"/>
                    </a:cubicBezTo>
                    <a:cubicBezTo>
                      <a:pt x="126" y="204"/>
                      <a:pt x="126" y="204"/>
                      <a:pt x="126" y="204"/>
                    </a:cubicBezTo>
                    <a:cubicBezTo>
                      <a:pt x="126" y="204"/>
                      <a:pt x="126" y="204"/>
                      <a:pt x="126" y="204"/>
                    </a:cubicBezTo>
                    <a:cubicBezTo>
                      <a:pt x="126" y="204"/>
                      <a:pt x="127" y="204"/>
                      <a:pt x="127" y="204"/>
                    </a:cubicBezTo>
                    <a:cubicBezTo>
                      <a:pt x="127" y="204"/>
                      <a:pt x="127" y="204"/>
                      <a:pt x="127" y="204"/>
                    </a:cubicBezTo>
                    <a:cubicBezTo>
                      <a:pt x="127" y="204"/>
                      <a:pt x="127" y="204"/>
                      <a:pt x="127" y="205"/>
                    </a:cubicBezTo>
                    <a:cubicBezTo>
                      <a:pt x="126" y="205"/>
                      <a:pt x="126" y="205"/>
                      <a:pt x="126" y="205"/>
                    </a:cubicBezTo>
                    <a:cubicBezTo>
                      <a:pt x="127" y="206"/>
                      <a:pt x="128" y="208"/>
                      <a:pt x="130" y="209"/>
                    </a:cubicBezTo>
                    <a:cubicBezTo>
                      <a:pt x="130" y="209"/>
                      <a:pt x="130" y="209"/>
                      <a:pt x="130" y="209"/>
                    </a:cubicBezTo>
                    <a:cubicBezTo>
                      <a:pt x="130" y="209"/>
                      <a:pt x="130" y="209"/>
                      <a:pt x="130" y="209"/>
                    </a:cubicBezTo>
                    <a:cubicBezTo>
                      <a:pt x="130" y="209"/>
                      <a:pt x="130" y="210"/>
                      <a:pt x="130" y="210"/>
                    </a:cubicBezTo>
                    <a:cubicBezTo>
                      <a:pt x="129" y="211"/>
                      <a:pt x="131" y="212"/>
                      <a:pt x="131" y="212"/>
                    </a:cubicBezTo>
                    <a:cubicBezTo>
                      <a:pt x="132" y="211"/>
                      <a:pt x="131" y="211"/>
                      <a:pt x="131" y="211"/>
                    </a:cubicBezTo>
                    <a:cubicBezTo>
                      <a:pt x="132" y="211"/>
                      <a:pt x="133" y="212"/>
                      <a:pt x="134" y="213"/>
                    </a:cubicBezTo>
                    <a:cubicBezTo>
                      <a:pt x="134" y="214"/>
                      <a:pt x="134" y="214"/>
                      <a:pt x="134" y="214"/>
                    </a:cubicBezTo>
                    <a:cubicBezTo>
                      <a:pt x="134" y="214"/>
                      <a:pt x="134" y="215"/>
                      <a:pt x="135" y="215"/>
                    </a:cubicBezTo>
                    <a:cubicBezTo>
                      <a:pt x="135" y="215"/>
                      <a:pt x="135" y="215"/>
                      <a:pt x="135" y="215"/>
                    </a:cubicBezTo>
                    <a:cubicBezTo>
                      <a:pt x="135" y="214"/>
                      <a:pt x="134" y="214"/>
                      <a:pt x="134" y="214"/>
                    </a:cubicBezTo>
                    <a:cubicBezTo>
                      <a:pt x="135" y="214"/>
                      <a:pt x="135" y="215"/>
                      <a:pt x="136" y="215"/>
                    </a:cubicBezTo>
                    <a:cubicBezTo>
                      <a:pt x="136" y="215"/>
                      <a:pt x="136" y="215"/>
                      <a:pt x="136" y="215"/>
                    </a:cubicBezTo>
                    <a:cubicBezTo>
                      <a:pt x="136" y="215"/>
                      <a:pt x="136" y="215"/>
                      <a:pt x="136" y="215"/>
                    </a:cubicBezTo>
                    <a:cubicBezTo>
                      <a:pt x="137" y="215"/>
                      <a:pt x="137" y="215"/>
                      <a:pt x="138" y="215"/>
                    </a:cubicBezTo>
                    <a:cubicBezTo>
                      <a:pt x="138" y="216"/>
                      <a:pt x="139" y="216"/>
                      <a:pt x="139" y="216"/>
                    </a:cubicBezTo>
                    <a:cubicBezTo>
                      <a:pt x="139" y="216"/>
                      <a:pt x="139" y="216"/>
                      <a:pt x="139" y="216"/>
                    </a:cubicBezTo>
                    <a:cubicBezTo>
                      <a:pt x="140" y="216"/>
                      <a:pt x="140" y="216"/>
                      <a:pt x="140" y="216"/>
                    </a:cubicBezTo>
                    <a:cubicBezTo>
                      <a:pt x="140" y="216"/>
                      <a:pt x="140" y="217"/>
                      <a:pt x="140" y="217"/>
                    </a:cubicBezTo>
                    <a:cubicBezTo>
                      <a:pt x="141" y="217"/>
                      <a:pt x="141" y="216"/>
                      <a:pt x="142" y="216"/>
                    </a:cubicBezTo>
                    <a:cubicBezTo>
                      <a:pt x="142" y="216"/>
                      <a:pt x="141" y="216"/>
                      <a:pt x="141" y="215"/>
                    </a:cubicBezTo>
                    <a:cubicBezTo>
                      <a:pt x="141" y="215"/>
                      <a:pt x="142" y="215"/>
                      <a:pt x="143" y="214"/>
                    </a:cubicBezTo>
                    <a:cubicBezTo>
                      <a:pt x="143" y="214"/>
                      <a:pt x="142" y="214"/>
                      <a:pt x="142" y="213"/>
                    </a:cubicBezTo>
                    <a:cubicBezTo>
                      <a:pt x="143" y="213"/>
                      <a:pt x="143" y="213"/>
                      <a:pt x="143" y="213"/>
                    </a:cubicBezTo>
                    <a:cubicBezTo>
                      <a:pt x="144" y="213"/>
                      <a:pt x="145" y="214"/>
                      <a:pt x="145" y="214"/>
                    </a:cubicBezTo>
                    <a:cubicBezTo>
                      <a:pt x="145" y="214"/>
                      <a:pt x="145" y="215"/>
                      <a:pt x="145" y="215"/>
                    </a:cubicBezTo>
                    <a:cubicBezTo>
                      <a:pt x="145" y="215"/>
                      <a:pt x="145" y="214"/>
                      <a:pt x="145" y="214"/>
                    </a:cubicBezTo>
                    <a:cubicBezTo>
                      <a:pt x="145" y="214"/>
                      <a:pt x="146" y="214"/>
                      <a:pt x="146" y="214"/>
                    </a:cubicBezTo>
                    <a:cubicBezTo>
                      <a:pt x="146" y="214"/>
                      <a:pt x="146" y="214"/>
                      <a:pt x="146" y="214"/>
                    </a:cubicBezTo>
                    <a:cubicBezTo>
                      <a:pt x="146" y="215"/>
                      <a:pt x="145" y="215"/>
                      <a:pt x="145" y="215"/>
                    </a:cubicBezTo>
                    <a:cubicBezTo>
                      <a:pt x="145" y="216"/>
                      <a:pt x="146" y="217"/>
                      <a:pt x="146" y="217"/>
                    </a:cubicBezTo>
                    <a:cubicBezTo>
                      <a:pt x="146" y="218"/>
                      <a:pt x="147" y="218"/>
                      <a:pt x="147" y="219"/>
                    </a:cubicBezTo>
                    <a:cubicBezTo>
                      <a:pt x="147" y="219"/>
                      <a:pt x="148" y="220"/>
                      <a:pt x="147" y="221"/>
                    </a:cubicBezTo>
                    <a:cubicBezTo>
                      <a:pt x="147" y="221"/>
                      <a:pt x="147" y="223"/>
                      <a:pt x="147" y="224"/>
                    </a:cubicBezTo>
                    <a:cubicBezTo>
                      <a:pt x="147" y="224"/>
                      <a:pt x="148" y="224"/>
                      <a:pt x="148" y="224"/>
                    </a:cubicBezTo>
                    <a:cubicBezTo>
                      <a:pt x="147" y="225"/>
                      <a:pt x="147" y="226"/>
                      <a:pt x="146" y="227"/>
                    </a:cubicBezTo>
                    <a:cubicBezTo>
                      <a:pt x="144" y="227"/>
                      <a:pt x="144" y="229"/>
                      <a:pt x="143" y="230"/>
                    </a:cubicBezTo>
                    <a:cubicBezTo>
                      <a:pt x="142" y="230"/>
                      <a:pt x="142" y="231"/>
                      <a:pt x="141" y="231"/>
                    </a:cubicBezTo>
                    <a:cubicBezTo>
                      <a:pt x="141" y="231"/>
                      <a:pt x="141" y="232"/>
                      <a:pt x="141" y="233"/>
                    </a:cubicBezTo>
                    <a:cubicBezTo>
                      <a:pt x="141" y="233"/>
                      <a:pt x="140" y="233"/>
                      <a:pt x="141" y="234"/>
                    </a:cubicBezTo>
                    <a:cubicBezTo>
                      <a:pt x="140" y="235"/>
                      <a:pt x="140" y="235"/>
                      <a:pt x="139" y="235"/>
                    </a:cubicBezTo>
                    <a:cubicBezTo>
                      <a:pt x="140" y="236"/>
                      <a:pt x="140" y="237"/>
                      <a:pt x="139" y="238"/>
                    </a:cubicBezTo>
                    <a:cubicBezTo>
                      <a:pt x="140" y="238"/>
                      <a:pt x="140" y="239"/>
                      <a:pt x="141" y="239"/>
                    </a:cubicBezTo>
                    <a:cubicBezTo>
                      <a:pt x="141" y="238"/>
                      <a:pt x="141" y="238"/>
                      <a:pt x="142" y="238"/>
                    </a:cubicBezTo>
                    <a:cubicBezTo>
                      <a:pt x="142" y="238"/>
                      <a:pt x="142" y="238"/>
                      <a:pt x="142" y="238"/>
                    </a:cubicBezTo>
                    <a:cubicBezTo>
                      <a:pt x="143" y="241"/>
                      <a:pt x="138" y="241"/>
                      <a:pt x="139" y="243"/>
                    </a:cubicBezTo>
                    <a:cubicBezTo>
                      <a:pt x="158" y="243"/>
                      <a:pt x="158" y="243"/>
                      <a:pt x="158" y="243"/>
                    </a:cubicBezTo>
                    <a:cubicBezTo>
                      <a:pt x="158" y="207"/>
                      <a:pt x="158" y="207"/>
                      <a:pt x="158" y="207"/>
                    </a:cubicBezTo>
                    <a:cubicBezTo>
                      <a:pt x="157" y="208"/>
                      <a:pt x="155" y="208"/>
                      <a:pt x="154" y="208"/>
                    </a:cubicBezTo>
                    <a:cubicBezTo>
                      <a:pt x="154" y="209"/>
                      <a:pt x="154" y="210"/>
                      <a:pt x="154" y="210"/>
                    </a:cubicBezTo>
                    <a:cubicBezTo>
                      <a:pt x="154" y="210"/>
                      <a:pt x="154" y="210"/>
                      <a:pt x="153" y="210"/>
                    </a:cubicBezTo>
                    <a:cubicBezTo>
                      <a:pt x="154" y="209"/>
                      <a:pt x="153" y="209"/>
                      <a:pt x="154" y="209"/>
                    </a:cubicBezTo>
                    <a:cubicBezTo>
                      <a:pt x="153" y="209"/>
                      <a:pt x="153" y="209"/>
                      <a:pt x="153" y="209"/>
                    </a:cubicBezTo>
                    <a:cubicBezTo>
                      <a:pt x="152" y="209"/>
                      <a:pt x="150" y="211"/>
                      <a:pt x="151" y="212"/>
                    </a:cubicBezTo>
                    <a:cubicBezTo>
                      <a:pt x="150" y="212"/>
                      <a:pt x="149" y="213"/>
                      <a:pt x="148" y="214"/>
                    </a:cubicBezTo>
                    <a:cubicBezTo>
                      <a:pt x="148" y="214"/>
                      <a:pt x="149" y="215"/>
                      <a:pt x="148" y="215"/>
                    </a:cubicBezTo>
                    <a:cubicBezTo>
                      <a:pt x="148" y="215"/>
                      <a:pt x="148" y="215"/>
                      <a:pt x="148" y="215"/>
                    </a:cubicBezTo>
                    <a:cubicBezTo>
                      <a:pt x="147" y="214"/>
                      <a:pt x="146" y="212"/>
                      <a:pt x="144" y="212"/>
                    </a:cubicBezTo>
                    <a:cubicBezTo>
                      <a:pt x="144" y="212"/>
                      <a:pt x="144" y="212"/>
                      <a:pt x="144" y="212"/>
                    </a:cubicBezTo>
                    <a:cubicBezTo>
                      <a:pt x="143" y="212"/>
                      <a:pt x="143" y="212"/>
                      <a:pt x="143" y="212"/>
                    </a:cubicBezTo>
                    <a:cubicBezTo>
                      <a:pt x="142" y="212"/>
                      <a:pt x="141" y="213"/>
                      <a:pt x="139" y="213"/>
                    </a:cubicBezTo>
                    <a:cubicBezTo>
                      <a:pt x="139" y="213"/>
                      <a:pt x="138" y="213"/>
                      <a:pt x="138" y="213"/>
                    </a:cubicBezTo>
                    <a:cubicBezTo>
                      <a:pt x="138" y="213"/>
                      <a:pt x="138" y="213"/>
                      <a:pt x="138" y="213"/>
                    </a:cubicBezTo>
                    <a:cubicBezTo>
                      <a:pt x="137" y="212"/>
                      <a:pt x="135" y="211"/>
                      <a:pt x="135" y="209"/>
                    </a:cubicBezTo>
                    <a:cubicBezTo>
                      <a:pt x="135" y="209"/>
                      <a:pt x="135" y="209"/>
                      <a:pt x="135" y="209"/>
                    </a:cubicBezTo>
                    <a:cubicBezTo>
                      <a:pt x="135" y="209"/>
                      <a:pt x="134" y="209"/>
                      <a:pt x="134" y="210"/>
                    </a:cubicBezTo>
                    <a:cubicBezTo>
                      <a:pt x="134" y="210"/>
                      <a:pt x="134" y="210"/>
                      <a:pt x="134" y="210"/>
                    </a:cubicBezTo>
                    <a:cubicBezTo>
                      <a:pt x="134" y="210"/>
                      <a:pt x="134" y="210"/>
                      <a:pt x="134" y="210"/>
                    </a:cubicBezTo>
                    <a:cubicBezTo>
                      <a:pt x="134" y="209"/>
                      <a:pt x="134" y="208"/>
                      <a:pt x="134" y="207"/>
                    </a:cubicBezTo>
                    <a:cubicBezTo>
                      <a:pt x="134" y="207"/>
                      <a:pt x="134" y="207"/>
                      <a:pt x="134" y="207"/>
                    </a:cubicBezTo>
                    <a:cubicBezTo>
                      <a:pt x="134" y="207"/>
                      <a:pt x="134" y="206"/>
                      <a:pt x="134" y="205"/>
                    </a:cubicBezTo>
                    <a:cubicBezTo>
                      <a:pt x="135" y="206"/>
                      <a:pt x="135" y="206"/>
                      <a:pt x="135" y="206"/>
                    </a:cubicBezTo>
                    <a:cubicBezTo>
                      <a:pt x="135" y="206"/>
                      <a:pt x="135" y="204"/>
                      <a:pt x="135" y="204"/>
                    </a:cubicBezTo>
                    <a:cubicBezTo>
                      <a:pt x="135" y="203"/>
                      <a:pt x="135" y="203"/>
                      <a:pt x="136" y="202"/>
                    </a:cubicBezTo>
                    <a:cubicBezTo>
                      <a:pt x="135" y="202"/>
                      <a:pt x="135" y="200"/>
                      <a:pt x="136" y="200"/>
                    </a:cubicBezTo>
                    <a:cubicBezTo>
                      <a:pt x="136" y="200"/>
                      <a:pt x="135" y="200"/>
                      <a:pt x="135" y="199"/>
                    </a:cubicBezTo>
                    <a:cubicBezTo>
                      <a:pt x="135" y="200"/>
                      <a:pt x="135" y="200"/>
                      <a:pt x="135" y="200"/>
                    </a:cubicBezTo>
                    <a:cubicBezTo>
                      <a:pt x="135" y="200"/>
                      <a:pt x="135" y="200"/>
                      <a:pt x="135" y="200"/>
                    </a:cubicBezTo>
                    <a:cubicBezTo>
                      <a:pt x="134" y="200"/>
                      <a:pt x="134" y="199"/>
                      <a:pt x="133" y="199"/>
                    </a:cubicBezTo>
                    <a:cubicBezTo>
                      <a:pt x="134" y="199"/>
                      <a:pt x="134" y="199"/>
                      <a:pt x="134" y="199"/>
                    </a:cubicBezTo>
                    <a:cubicBezTo>
                      <a:pt x="134" y="199"/>
                      <a:pt x="134" y="199"/>
                      <a:pt x="134" y="199"/>
                    </a:cubicBezTo>
                    <a:cubicBezTo>
                      <a:pt x="133" y="198"/>
                      <a:pt x="131" y="199"/>
                      <a:pt x="130" y="198"/>
                    </a:cubicBezTo>
                    <a:cubicBezTo>
                      <a:pt x="129" y="198"/>
                      <a:pt x="129" y="199"/>
                      <a:pt x="128" y="199"/>
                    </a:cubicBezTo>
                    <a:cubicBezTo>
                      <a:pt x="128" y="199"/>
                      <a:pt x="128" y="199"/>
                      <a:pt x="127" y="198"/>
                    </a:cubicBezTo>
                    <a:cubicBezTo>
                      <a:pt x="127" y="198"/>
                      <a:pt x="127" y="198"/>
                      <a:pt x="127" y="198"/>
                    </a:cubicBezTo>
                    <a:cubicBezTo>
                      <a:pt x="126" y="198"/>
                      <a:pt x="126" y="199"/>
                      <a:pt x="125" y="199"/>
                    </a:cubicBezTo>
                    <a:cubicBezTo>
                      <a:pt x="125" y="199"/>
                      <a:pt x="125" y="199"/>
                      <a:pt x="125" y="199"/>
                    </a:cubicBezTo>
                    <a:cubicBezTo>
                      <a:pt x="125" y="199"/>
                      <a:pt x="125" y="199"/>
                      <a:pt x="125" y="199"/>
                    </a:cubicBezTo>
                    <a:cubicBezTo>
                      <a:pt x="125" y="199"/>
                      <a:pt x="124" y="199"/>
                      <a:pt x="124" y="199"/>
                    </a:cubicBezTo>
                    <a:cubicBezTo>
                      <a:pt x="124" y="199"/>
                      <a:pt x="124" y="198"/>
                      <a:pt x="124" y="198"/>
                    </a:cubicBezTo>
                    <a:cubicBezTo>
                      <a:pt x="124" y="198"/>
                      <a:pt x="124" y="198"/>
                      <a:pt x="125" y="198"/>
                    </a:cubicBezTo>
                    <a:cubicBezTo>
                      <a:pt x="126" y="197"/>
                      <a:pt x="125" y="194"/>
                      <a:pt x="126" y="193"/>
                    </a:cubicBezTo>
                    <a:cubicBezTo>
                      <a:pt x="126" y="193"/>
                      <a:pt x="126" y="193"/>
                      <a:pt x="125" y="193"/>
                    </a:cubicBezTo>
                    <a:cubicBezTo>
                      <a:pt x="125" y="193"/>
                      <a:pt x="125" y="193"/>
                      <a:pt x="125" y="193"/>
                    </a:cubicBezTo>
                    <a:cubicBezTo>
                      <a:pt x="125" y="193"/>
                      <a:pt x="125" y="193"/>
                      <a:pt x="125" y="193"/>
                    </a:cubicBezTo>
                    <a:cubicBezTo>
                      <a:pt x="125" y="193"/>
                      <a:pt x="125" y="193"/>
                      <a:pt x="125" y="193"/>
                    </a:cubicBezTo>
                    <a:cubicBezTo>
                      <a:pt x="125" y="193"/>
                      <a:pt x="126" y="192"/>
                      <a:pt x="126" y="192"/>
                    </a:cubicBezTo>
                    <a:cubicBezTo>
                      <a:pt x="126" y="192"/>
                      <a:pt x="126" y="192"/>
                      <a:pt x="126" y="192"/>
                    </a:cubicBezTo>
                    <a:cubicBezTo>
                      <a:pt x="126" y="192"/>
                      <a:pt x="126" y="192"/>
                      <a:pt x="126" y="193"/>
                    </a:cubicBezTo>
                    <a:cubicBezTo>
                      <a:pt x="126" y="193"/>
                      <a:pt x="126" y="193"/>
                      <a:pt x="126" y="193"/>
                    </a:cubicBezTo>
                    <a:cubicBezTo>
                      <a:pt x="126" y="193"/>
                      <a:pt x="126" y="193"/>
                      <a:pt x="127" y="193"/>
                    </a:cubicBezTo>
                    <a:cubicBezTo>
                      <a:pt x="127" y="193"/>
                      <a:pt x="128" y="191"/>
                      <a:pt x="127" y="191"/>
                    </a:cubicBezTo>
                    <a:cubicBezTo>
                      <a:pt x="127" y="191"/>
                      <a:pt x="127" y="191"/>
                      <a:pt x="127" y="191"/>
                    </a:cubicBezTo>
                    <a:cubicBezTo>
                      <a:pt x="127" y="191"/>
                      <a:pt x="127" y="191"/>
                      <a:pt x="127" y="190"/>
                    </a:cubicBezTo>
                    <a:cubicBezTo>
                      <a:pt x="127" y="190"/>
                      <a:pt x="127" y="190"/>
                      <a:pt x="127" y="190"/>
                    </a:cubicBezTo>
                    <a:cubicBezTo>
                      <a:pt x="128" y="189"/>
                      <a:pt x="129" y="188"/>
                      <a:pt x="129" y="187"/>
                    </a:cubicBezTo>
                    <a:cubicBezTo>
                      <a:pt x="129" y="186"/>
                      <a:pt x="129" y="185"/>
                      <a:pt x="128" y="185"/>
                    </a:cubicBezTo>
                    <a:cubicBezTo>
                      <a:pt x="127" y="186"/>
                      <a:pt x="126" y="186"/>
                      <a:pt x="125" y="186"/>
                    </a:cubicBezTo>
                    <a:cubicBezTo>
                      <a:pt x="125" y="186"/>
                      <a:pt x="124" y="186"/>
                      <a:pt x="124" y="186"/>
                    </a:cubicBezTo>
                    <a:cubicBezTo>
                      <a:pt x="124" y="186"/>
                      <a:pt x="124" y="186"/>
                      <a:pt x="123" y="186"/>
                    </a:cubicBezTo>
                    <a:cubicBezTo>
                      <a:pt x="123" y="186"/>
                      <a:pt x="123" y="186"/>
                      <a:pt x="123" y="186"/>
                    </a:cubicBezTo>
                    <a:cubicBezTo>
                      <a:pt x="123" y="186"/>
                      <a:pt x="122" y="186"/>
                      <a:pt x="122" y="187"/>
                    </a:cubicBezTo>
                    <a:cubicBezTo>
                      <a:pt x="122" y="187"/>
                      <a:pt x="122" y="187"/>
                      <a:pt x="122" y="187"/>
                    </a:cubicBezTo>
                    <a:cubicBezTo>
                      <a:pt x="121" y="188"/>
                      <a:pt x="121" y="191"/>
                      <a:pt x="119" y="192"/>
                    </a:cubicBezTo>
                    <a:cubicBezTo>
                      <a:pt x="120" y="192"/>
                      <a:pt x="119" y="193"/>
                      <a:pt x="118" y="193"/>
                    </a:cubicBezTo>
                    <a:cubicBezTo>
                      <a:pt x="118" y="193"/>
                      <a:pt x="118" y="193"/>
                      <a:pt x="118" y="193"/>
                    </a:cubicBezTo>
                    <a:cubicBezTo>
                      <a:pt x="118" y="192"/>
                      <a:pt x="118" y="193"/>
                      <a:pt x="118" y="192"/>
                    </a:cubicBezTo>
                    <a:cubicBezTo>
                      <a:pt x="116" y="192"/>
                      <a:pt x="115" y="193"/>
                      <a:pt x="114" y="193"/>
                    </a:cubicBezTo>
                    <a:cubicBezTo>
                      <a:pt x="114" y="193"/>
                      <a:pt x="113" y="193"/>
                      <a:pt x="113" y="193"/>
                    </a:cubicBezTo>
                    <a:cubicBezTo>
                      <a:pt x="113" y="193"/>
                      <a:pt x="112" y="193"/>
                      <a:pt x="112" y="194"/>
                    </a:cubicBezTo>
                    <a:cubicBezTo>
                      <a:pt x="112" y="193"/>
                      <a:pt x="111" y="192"/>
                      <a:pt x="110" y="192"/>
                    </a:cubicBezTo>
                    <a:cubicBezTo>
                      <a:pt x="110" y="192"/>
                      <a:pt x="110" y="192"/>
                      <a:pt x="110" y="192"/>
                    </a:cubicBezTo>
                    <a:cubicBezTo>
                      <a:pt x="109" y="190"/>
                      <a:pt x="107" y="188"/>
                      <a:pt x="106" y="185"/>
                    </a:cubicBezTo>
                    <a:cubicBezTo>
                      <a:pt x="106" y="185"/>
                      <a:pt x="106" y="185"/>
                      <a:pt x="106" y="185"/>
                    </a:cubicBezTo>
                    <a:cubicBezTo>
                      <a:pt x="107" y="185"/>
                      <a:pt x="107" y="186"/>
                      <a:pt x="107" y="186"/>
                    </a:cubicBezTo>
                    <a:cubicBezTo>
                      <a:pt x="106" y="183"/>
                      <a:pt x="107" y="179"/>
                      <a:pt x="107" y="176"/>
                    </a:cubicBezTo>
                    <a:cubicBezTo>
                      <a:pt x="108" y="177"/>
                      <a:pt x="107" y="177"/>
                      <a:pt x="108" y="177"/>
                    </a:cubicBezTo>
                    <a:cubicBezTo>
                      <a:pt x="108" y="177"/>
                      <a:pt x="108" y="177"/>
                      <a:pt x="108" y="177"/>
                    </a:cubicBezTo>
                    <a:cubicBezTo>
                      <a:pt x="108" y="176"/>
                      <a:pt x="109" y="176"/>
                      <a:pt x="108" y="175"/>
                    </a:cubicBezTo>
                    <a:cubicBezTo>
                      <a:pt x="108" y="175"/>
                      <a:pt x="108" y="176"/>
                      <a:pt x="108" y="176"/>
                    </a:cubicBezTo>
                    <a:cubicBezTo>
                      <a:pt x="108" y="176"/>
                      <a:pt x="108" y="176"/>
                      <a:pt x="108" y="176"/>
                    </a:cubicBezTo>
                    <a:cubicBezTo>
                      <a:pt x="109" y="175"/>
                      <a:pt x="108" y="174"/>
                      <a:pt x="108" y="173"/>
                    </a:cubicBezTo>
                    <a:cubicBezTo>
                      <a:pt x="108" y="172"/>
                      <a:pt x="109" y="171"/>
                      <a:pt x="109" y="171"/>
                    </a:cubicBezTo>
                    <a:cubicBezTo>
                      <a:pt x="109" y="171"/>
                      <a:pt x="109" y="170"/>
                      <a:pt x="109" y="170"/>
                    </a:cubicBezTo>
                    <a:cubicBezTo>
                      <a:pt x="110" y="170"/>
                      <a:pt x="110" y="169"/>
                      <a:pt x="111" y="169"/>
                    </a:cubicBezTo>
                    <a:cubicBezTo>
                      <a:pt x="110" y="169"/>
                      <a:pt x="111" y="169"/>
                      <a:pt x="111" y="169"/>
                    </a:cubicBezTo>
                    <a:cubicBezTo>
                      <a:pt x="111" y="169"/>
                      <a:pt x="112" y="169"/>
                      <a:pt x="111" y="169"/>
                    </a:cubicBezTo>
                    <a:cubicBezTo>
                      <a:pt x="112" y="169"/>
                      <a:pt x="113" y="168"/>
                      <a:pt x="114" y="167"/>
                    </a:cubicBezTo>
                    <a:cubicBezTo>
                      <a:pt x="114" y="167"/>
                      <a:pt x="114" y="167"/>
                      <a:pt x="114" y="166"/>
                    </a:cubicBezTo>
                    <a:cubicBezTo>
                      <a:pt x="114" y="166"/>
                      <a:pt x="114" y="166"/>
                      <a:pt x="114" y="166"/>
                    </a:cubicBezTo>
                    <a:cubicBezTo>
                      <a:pt x="114" y="166"/>
                      <a:pt x="114" y="166"/>
                      <a:pt x="114" y="166"/>
                    </a:cubicBezTo>
                    <a:cubicBezTo>
                      <a:pt x="114" y="166"/>
                      <a:pt x="114" y="166"/>
                      <a:pt x="114" y="166"/>
                    </a:cubicBezTo>
                    <a:cubicBezTo>
                      <a:pt x="114" y="166"/>
                      <a:pt x="114" y="166"/>
                      <a:pt x="114" y="166"/>
                    </a:cubicBezTo>
                    <a:cubicBezTo>
                      <a:pt x="115" y="166"/>
                      <a:pt x="115" y="166"/>
                      <a:pt x="115" y="166"/>
                    </a:cubicBezTo>
                    <a:cubicBezTo>
                      <a:pt x="115" y="166"/>
                      <a:pt x="115" y="166"/>
                      <a:pt x="115" y="166"/>
                    </a:cubicBezTo>
                    <a:cubicBezTo>
                      <a:pt x="115" y="167"/>
                      <a:pt x="115" y="167"/>
                      <a:pt x="115" y="167"/>
                    </a:cubicBezTo>
                    <a:cubicBezTo>
                      <a:pt x="115" y="167"/>
                      <a:pt x="116" y="166"/>
                      <a:pt x="117" y="166"/>
                    </a:cubicBezTo>
                    <a:cubicBezTo>
                      <a:pt x="118" y="166"/>
                      <a:pt x="119" y="167"/>
                      <a:pt x="120" y="167"/>
                    </a:cubicBezTo>
                    <a:cubicBezTo>
                      <a:pt x="120" y="166"/>
                      <a:pt x="120" y="166"/>
                      <a:pt x="120" y="166"/>
                    </a:cubicBezTo>
                    <a:cubicBezTo>
                      <a:pt x="120" y="166"/>
                      <a:pt x="120" y="166"/>
                      <a:pt x="120" y="166"/>
                    </a:cubicBezTo>
                    <a:cubicBezTo>
                      <a:pt x="121" y="166"/>
                      <a:pt x="121" y="167"/>
                      <a:pt x="122" y="167"/>
                    </a:cubicBezTo>
                    <a:cubicBezTo>
                      <a:pt x="122" y="167"/>
                      <a:pt x="121" y="167"/>
                      <a:pt x="121" y="168"/>
                    </a:cubicBezTo>
                    <a:cubicBezTo>
                      <a:pt x="122" y="168"/>
                      <a:pt x="122" y="168"/>
                      <a:pt x="122" y="168"/>
                    </a:cubicBezTo>
                    <a:cubicBezTo>
                      <a:pt x="122" y="168"/>
                      <a:pt x="123" y="168"/>
                      <a:pt x="123" y="168"/>
                    </a:cubicBezTo>
                    <a:cubicBezTo>
                      <a:pt x="123" y="168"/>
                      <a:pt x="123" y="168"/>
                      <a:pt x="123" y="168"/>
                    </a:cubicBezTo>
                    <a:cubicBezTo>
                      <a:pt x="123" y="168"/>
                      <a:pt x="124" y="168"/>
                      <a:pt x="124" y="168"/>
                    </a:cubicBezTo>
                    <a:cubicBezTo>
                      <a:pt x="124" y="168"/>
                      <a:pt x="124" y="167"/>
                      <a:pt x="124" y="167"/>
                    </a:cubicBezTo>
                    <a:cubicBezTo>
                      <a:pt x="125" y="168"/>
                      <a:pt x="125" y="168"/>
                      <a:pt x="126" y="168"/>
                    </a:cubicBezTo>
                    <a:cubicBezTo>
                      <a:pt x="126" y="168"/>
                      <a:pt x="126" y="168"/>
                      <a:pt x="126" y="168"/>
                    </a:cubicBezTo>
                    <a:cubicBezTo>
                      <a:pt x="126" y="167"/>
                      <a:pt x="125" y="168"/>
                      <a:pt x="125" y="167"/>
                    </a:cubicBezTo>
                    <a:cubicBezTo>
                      <a:pt x="125" y="166"/>
                      <a:pt x="125" y="166"/>
                      <a:pt x="125" y="166"/>
                    </a:cubicBezTo>
                    <a:cubicBezTo>
                      <a:pt x="125" y="166"/>
                      <a:pt x="125" y="166"/>
                      <a:pt x="125" y="166"/>
                    </a:cubicBezTo>
                    <a:cubicBezTo>
                      <a:pt x="125" y="166"/>
                      <a:pt x="125" y="166"/>
                      <a:pt x="125" y="166"/>
                    </a:cubicBezTo>
                    <a:cubicBezTo>
                      <a:pt x="125" y="166"/>
                      <a:pt x="125" y="166"/>
                      <a:pt x="125" y="166"/>
                    </a:cubicBezTo>
                    <a:cubicBezTo>
                      <a:pt x="124" y="166"/>
                      <a:pt x="124" y="166"/>
                      <a:pt x="124" y="166"/>
                    </a:cubicBezTo>
                    <a:cubicBezTo>
                      <a:pt x="125" y="165"/>
                      <a:pt x="126" y="165"/>
                      <a:pt x="128" y="165"/>
                    </a:cubicBezTo>
                    <a:cubicBezTo>
                      <a:pt x="128" y="165"/>
                      <a:pt x="128" y="165"/>
                      <a:pt x="128" y="165"/>
                    </a:cubicBezTo>
                    <a:cubicBezTo>
                      <a:pt x="128" y="164"/>
                      <a:pt x="128" y="164"/>
                      <a:pt x="129" y="164"/>
                    </a:cubicBezTo>
                    <a:cubicBezTo>
                      <a:pt x="129" y="164"/>
                      <a:pt x="129" y="164"/>
                      <a:pt x="129" y="164"/>
                    </a:cubicBezTo>
                    <a:cubicBezTo>
                      <a:pt x="129" y="165"/>
                      <a:pt x="129" y="165"/>
                      <a:pt x="129" y="165"/>
                    </a:cubicBezTo>
                    <a:cubicBezTo>
                      <a:pt x="130" y="165"/>
                      <a:pt x="131" y="165"/>
                      <a:pt x="132" y="165"/>
                    </a:cubicBezTo>
                    <a:cubicBezTo>
                      <a:pt x="132" y="165"/>
                      <a:pt x="132" y="165"/>
                      <a:pt x="132" y="165"/>
                    </a:cubicBezTo>
                    <a:cubicBezTo>
                      <a:pt x="132" y="165"/>
                      <a:pt x="132" y="165"/>
                      <a:pt x="132" y="165"/>
                    </a:cubicBezTo>
                    <a:cubicBezTo>
                      <a:pt x="132" y="165"/>
                      <a:pt x="132" y="165"/>
                      <a:pt x="132" y="165"/>
                    </a:cubicBezTo>
                    <a:cubicBezTo>
                      <a:pt x="132" y="165"/>
                      <a:pt x="131" y="165"/>
                      <a:pt x="132" y="165"/>
                    </a:cubicBezTo>
                    <a:cubicBezTo>
                      <a:pt x="132" y="165"/>
                      <a:pt x="132" y="165"/>
                      <a:pt x="132" y="165"/>
                    </a:cubicBezTo>
                    <a:cubicBezTo>
                      <a:pt x="132" y="165"/>
                      <a:pt x="132" y="165"/>
                      <a:pt x="133" y="165"/>
                    </a:cubicBezTo>
                    <a:cubicBezTo>
                      <a:pt x="133" y="165"/>
                      <a:pt x="133" y="165"/>
                      <a:pt x="133" y="165"/>
                    </a:cubicBezTo>
                    <a:cubicBezTo>
                      <a:pt x="133" y="165"/>
                      <a:pt x="133" y="165"/>
                      <a:pt x="133" y="165"/>
                    </a:cubicBezTo>
                    <a:cubicBezTo>
                      <a:pt x="134" y="166"/>
                      <a:pt x="134" y="166"/>
                      <a:pt x="134" y="167"/>
                    </a:cubicBezTo>
                    <a:cubicBezTo>
                      <a:pt x="134" y="167"/>
                      <a:pt x="134" y="167"/>
                      <a:pt x="134" y="167"/>
                    </a:cubicBezTo>
                    <a:cubicBezTo>
                      <a:pt x="135" y="167"/>
                      <a:pt x="136" y="166"/>
                      <a:pt x="136" y="166"/>
                    </a:cubicBezTo>
                    <a:cubicBezTo>
                      <a:pt x="137" y="166"/>
                      <a:pt x="137" y="166"/>
                      <a:pt x="137" y="166"/>
                    </a:cubicBezTo>
                    <a:cubicBezTo>
                      <a:pt x="137" y="167"/>
                      <a:pt x="138" y="168"/>
                      <a:pt x="139" y="169"/>
                    </a:cubicBezTo>
                    <a:cubicBezTo>
                      <a:pt x="139" y="170"/>
                      <a:pt x="138" y="171"/>
                      <a:pt x="139" y="171"/>
                    </a:cubicBezTo>
                    <a:cubicBezTo>
                      <a:pt x="139" y="171"/>
                      <a:pt x="139" y="171"/>
                      <a:pt x="139" y="171"/>
                    </a:cubicBezTo>
                    <a:cubicBezTo>
                      <a:pt x="139" y="171"/>
                      <a:pt x="139" y="171"/>
                      <a:pt x="139" y="171"/>
                    </a:cubicBezTo>
                    <a:cubicBezTo>
                      <a:pt x="139" y="172"/>
                      <a:pt x="139" y="173"/>
                      <a:pt x="140" y="173"/>
                    </a:cubicBezTo>
                    <a:cubicBezTo>
                      <a:pt x="140" y="173"/>
                      <a:pt x="140" y="173"/>
                      <a:pt x="140" y="173"/>
                    </a:cubicBezTo>
                    <a:cubicBezTo>
                      <a:pt x="140" y="173"/>
                      <a:pt x="140" y="174"/>
                      <a:pt x="140" y="174"/>
                    </a:cubicBezTo>
                    <a:cubicBezTo>
                      <a:pt x="140" y="174"/>
                      <a:pt x="140" y="175"/>
                      <a:pt x="140" y="176"/>
                    </a:cubicBezTo>
                    <a:cubicBezTo>
                      <a:pt x="141" y="176"/>
                      <a:pt x="141" y="177"/>
                      <a:pt x="142" y="177"/>
                    </a:cubicBezTo>
                    <a:cubicBezTo>
                      <a:pt x="142" y="177"/>
                      <a:pt x="143" y="177"/>
                      <a:pt x="143" y="177"/>
                    </a:cubicBezTo>
                    <a:cubicBezTo>
                      <a:pt x="143" y="175"/>
                      <a:pt x="144" y="174"/>
                      <a:pt x="144" y="173"/>
                    </a:cubicBezTo>
                    <a:cubicBezTo>
                      <a:pt x="143" y="172"/>
                      <a:pt x="143" y="171"/>
                      <a:pt x="143" y="169"/>
                    </a:cubicBezTo>
                    <a:cubicBezTo>
                      <a:pt x="142" y="167"/>
                      <a:pt x="141" y="162"/>
                      <a:pt x="144" y="161"/>
                    </a:cubicBezTo>
                    <a:cubicBezTo>
                      <a:pt x="144" y="160"/>
                      <a:pt x="144" y="160"/>
                      <a:pt x="144" y="160"/>
                    </a:cubicBezTo>
                    <a:cubicBezTo>
                      <a:pt x="145" y="160"/>
                      <a:pt x="146" y="159"/>
                      <a:pt x="147" y="159"/>
                    </a:cubicBezTo>
                    <a:cubicBezTo>
                      <a:pt x="147" y="159"/>
                      <a:pt x="147" y="159"/>
                      <a:pt x="147" y="159"/>
                    </a:cubicBezTo>
                    <a:cubicBezTo>
                      <a:pt x="148" y="158"/>
                      <a:pt x="148" y="157"/>
                      <a:pt x="150" y="157"/>
                    </a:cubicBezTo>
                    <a:cubicBezTo>
                      <a:pt x="150" y="157"/>
                      <a:pt x="150" y="157"/>
                      <a:pt x="150" y="157"/>
                    </a:cubicBezTo>
                    <a:cubicBezTo>
                      <a:pt x="151" y="156"/>
                      <a:pt x="152" y="155"/>
                      <a:pt x="153" y="155"/>
                    </a:cubicBezTo>
                    <a:cubicBezTo>
                      <a:pt x="153" y="154"/>
                      <a:pt x="153" y="154"/>
                      <a:pt x="153" y="154"/>
                    </a:cubicBezTo>
                    <a:cubicBezTo>
                      <a:pt x="153" y="154"/>
                      <a:pt x="153" y="154"/>
                      <a:pt x="153" y="154"/>
                    </a:cubicBezTo>
                    <a:cubicBezTo>
                      <a:pt x="153" y="155"/>
                      <a:pt x="153" y="155"/>
                      <a:pt x="153" y="155"/>
                    </a:cubicBezTo>
                    <a:cubicBezTo>
                      <a:pt x="154" y="155"/>
                      <a:pt x="154" y="154"/>
                      <a:pt x="154" y="154"/>
                    </a:cubicBezTo>
                    <a:cubicBezTo>
                      <a:pt x="154" y="154"/>
                      <a:pt x="154" y="154"/>
                      <a:pt x="154" y="154"/>
                    </a:cubicBezTo>
                    <a:cubicBezTo>
                      <a:pt x="154" y="154"/>
                      <a:pt x="154" y="154"/>
                      <a:pt x="154" y="154"/>
                    </a:cubicBezTo>
                    <a:cubicBezTo>
                      <a:pt x="153" y="154"/>
                      <a:pt x="153" y="154"/>
                      <a:pt x="153" y="154"/>
                    </a:cubicBezTo>
                    <a:cubicBezTo>
                      <a:pt x="153" y="154"/>
                      <a:pt x="153" y="154"/>
                      <a:pt x="153" y="154"/>
                    </a:cubicBezTo>
                    <a:cubicBezTo>
                      <a:pt x="153" y="154"/>
                      <a:pt x="153" y="154"/>
                      <a:pt x="153" y="154"/>
                    </a:cubicBezTo>
                    <a:cubicBezTo>
                      <a:pt x="153" y="154"/>
                      <a:pt x="153" y="154"/>
                      <a:pt x="153" y="154"/>
                    </a:cubicBezTo>
                    <a:cubicBezTo>
                      <a:pt x="153" y="154"/>
                      <a:pt x="153" y="154"/>
                      <a:pt x="154" y="154"/>
                    </a:cubicBezTo>
                    <a:cubicBezTo>
                      <a:pt x="154" y="154"/>
                      <a:pt x="154" y="154"/>
                      <a:pt x="154" y="154"/>
                    </a:cubicBezTo>
                    <a:cubicBezTo>
                      <a:pt x="154" y="154"/>
                      <a:pt x="154" y="154"/>
                      <a:pt x="154" y="153"/>
                    </a:cubicBezTo>
                    <a:cubicBezTo>
                      <a:pt x="153" y="153"/>
                      <a:pt x="153" y="153"/>
                      <a:pt x="153" y="153"/>
                    </a:cubicBezTo>
                    <a:cubicBezTo>
                      <a:pt x="154" y="153"/>
                      <a:pt x="154" y="153"/>
                      <a:pt x="155" y="153"/>
                    </a:cubicBezTo>
                    <a:cubicBezTo>
                      <a:pt x="155" y="153"/>
                      <a:pt x="156" y="152"/>
                      <a:pt x="155" y="152"/>
                    </a:cubicBezTo>
                    <a:cubicBezTo>
                      <a:pt x="155" y="152"/>
                      <a:pt x="155" y="152"/>
                      <a:pt x="155" y="152"/>
                    </a:cubicBezTo>
                    <a:cubicBezTo>
                      <a:pt x="155" y="152"/>
                      <a:pt x="155" y="152"/>
                      <a:pt x="155" y="152"/>
                    </a:cubicBezTo>
                    <a:cubicBezTo>
                      <a:pt x="155" y="151"/>
                      <a:pt x="155" y="151"/>
                      <a:pt x="155" y="151"/>
                    </a:cubicBezTo>
                    <a:cubicBezTo>
                      <a:pt x="155" y="151"/>
                      <a:pt x="155" y="151"/>
                      <a:pt x="155" y="151"/>
                    </a:cubicBezTo>
                    <a:cubicBezTo>
                      <a:pt x="154" y="151"/>
                      <a:pt x="154" y="152"/>
                      <a:pt x="154" y="152"/>
                    </a:cubicBezTo>
                    <a:cubicBezTo>
                      <a:pt x="154" y="152"/>
                      <a:pt x="154" y="152"/>
                      <a:pt x="154" y="152"/>
                    </a:cubicBezTo>
                    <a:cubicBezTo>
                      <a:pt x="154" y="152"/>
                      <a:pt x="154" y="152"/>
                      <a:pt x="153" y="152"/>
                    </a:cubicBezTo>
                    <a:cubicBezTo>
                      <a:pt x="154" y="151"/>
                      <a:pt x="154" y="151"/>
                      <a:pt x="154" y="151"/>
                    </a:cubicBezTo>
                    <a:cubicBezTo>
                      <a:pt x="154" y="151"/>
                      <a:pt x="154" y="151"/>
                      <a:pt x="154" y="151"/>
                    </a:cubicBezTo>
                    <a:cubicBezTo>
                      <a:pt x="154" y="151"/>
                      <a:pt x="154" y="151"/>
                      <a:pt x="155" y="151"/>
                    </a:cubicBezTo>
                    <a:cubicBezTo>
                      <a:pt x="155" y="151"/>
                      <a:pt x="155" y="151"/>
                      <a:pt x="155" y="151"/>
                    </a:cubicBezTo>
                    <a:cubicBezTo>
                      <a:pt x="155" y="151"/>
                      <a:pt x="155" y="151"/>
                      <a:pt x="155" y="151"/>
                    </a:cubicBezTo>
                    <a:cubicBezTo>
                      <a:pt x="155" y="150"/>
                      <a:pt x="155" y="150"/>
                      <a:pt x="155" y="150"/>
                    </a:cubicBezTo>
                    <a:cubicBezTo>
                      <a:pt x="155" y="150"/>
                      <a:pt x="155" y="150"/>
                      <a:pt x="155" y="150"/>
                    </a:cubicBezTo>
                    <a:cubicBezTo>
                      <a:pt x="156" y="150"/>
                      <a:pt x="155" y="149"/>
                      <a:pt x="155" y="149"/>
                    </a:cubicBezTo>
                    <a:cubicBezTo>
                      <a:pt x="155" y="149"/>
                      <a:pt x="154" y="148"/>
                      <a:pt x="154" y="148"/>
                    </a:cubicBezTo>
                    <a:cubicBezTo>
                      <a:pt x="154" y="148"/>
                      <a:pt x="154" y="148"/>
                      <a:pt x="155" y="149"/>
                    </a:cubicBezTo>
                    <a:cubicBezTo>
                      <a:pt x="155" y="148"/>
                      <a:pt x="155" y="148"/>
                      <a:pt x="155" y="148"/>
                    </a:cubicBezTo>
                    <a:cubicBezTo>
                      <a:pt x="155" y="148"/>
                      <a:pt x="155" y="148"/>
                      <a:pt x="155" y="148"/>
                    </a:cubicBezTo>
                    <a:cubicBezTo>
                      <a:pt x="155" y="147"/>
                      <a:pt x="154" y="147"/>
                      <a:pt x="154" y="147"/>
                    </a:cubicBezTo>
                    <a:cubicBezTo>
                      <a:pt x="155" y="147"/>
                      <a:pt x="155" y="147"/>
                      <a:pt x="155" y="147"/>
                    </a:cubicBezTo>
                    <a:cubicBezTo>
                      <a:pt x="155" y="147"/>
                      <a:pt x="155" y="147"/>
                      <a:pt x="155" y="147"/>
                    </a:cubicBezTo>
                    <a:cubicBezTo>
                      <a:pt x="156" y="146"/>
                      <a:pt x="153" y="145"/>
                      <a:pt x="153" y="144"/>
                    </a:cubicBezTo>
                    <a:cubicBezTo>
                      <a:pt x="153" y="145"/>
                      <a:pt x="155" y="145"/>
                      <a:pt x="155" y="146"/>
                    </a:cubicBezTo>
                    <a:cubicBezTo>
                      <a:pt x="155" y="144"/>
                      <a:pt x="155" y="143"/>
                      <a:pt x="156" y="142"/>
                    </a:cubicBezTo>
                    <a:cubicBezTo>
                      <a:pt x="156" y="143"/>
                      <a:pt x="155" y="143"/>
                      <a:pt x="155" y="143"/>
                    </a:cubicBezTo>
                    <a:cubicBezTo>
                      <a:pt x="156" y="144"/>
                      <a:pt x="155" y="145"/>
                      <a:pt x="155" y="145"/>
                    </a:cubicBezTo>
                    <a:cubicBezTo>
                      <a:pt x="156" y="146"/>
                      <a:pt x="156" y="146"/>
                      <a:pt x="156" y="146"/>
                    </a:cubicBezTo>
                    <a:cubicBezTo>
                      <a:pt x="156" y="147"/>
                      <a:pt x="156" y="148"/>
                      <a:pt x="156" y="148"/>
                    </a:cubicBezTo>
                    <a:cubicBezTo>
                      <a:pt x="156" y="148"/>
                      <a:pt x="156" y="147"/>
                      <a:pt x="156" y="147"/>
                    </a:cubicBezTo>
                    <a:cubicBezTo>
                      <a:pt x="156" y="147"/>
                      <a:pt x="156" y="147"/>
                      <a:pt x="157" y="147"/>
                    </a:cubicBezTo>
                    <a:cubicBezTo>
                      <a:pt x="157" y="147"/>
                      <a:pt x="157" y="146"/>
                      <a:pt x="157" y="146"/>
                    </a:cubicBezTo>
                    <a:cubicBezTo>
                      <a:pt x="158" y="146"/>
                      <a:pt x="158" y="145"/>
                      <a:pt x="158" y="145"/>
                    </a:cubicBezTo>
                    <a:cubicBezTo>
                      <a:pt x="158" y="144"/>
                      <a:pt x="158" y="144"/>
                      <a:pt x="158" y="144"/>
                    </a:cubicBezTo>
                    <a:cubicBezTo>
                      <a:pt x="158" y="144"/>
                      <a:pt x="157" y="143"/>
                      <a:pt x="157" y="142"/>
                    </a:cubicBezTo>
                    <a:cubicBezTo>
                      <a:pt x="158" y="142"/>
                      <a:pt x="158" y="142"/>
                      <a:pt x="158" y="142"/>
                    </a:cubicBezTo>
                    <a:cubicBezTo>
                      <a:pt x="158" y="140"/>
                      <a:pt x="158" y="140"/>
                      <a:pt x="158" y="140"/>
                    </a:cubicBezTo>
                    <a:cubicBezTo>
                      <a:pt x="157" y="139"/>
                      <a:pt x="156" y="139"/>
                      <a:pt x="156" y="139"/>
                    </a:cubicBezTo>
                    <a:cubicBezTo>
                      <a:pt x="156" y="139"/>
                      <a:pt x="156" y="139"/>
                      <a:pt x="156" y="139"/>
                    </a:cubicBezTo>
                    <a:cubicBezTo>
                      <a:pt x="156" y="139"/>
                      <a:pt x="156" y="139"/>
                      <a:pt x="156" y="139"/>
                    </a:cubicBezTo>
                    <a:cubicBezTo>
                      <a:pt x="156" y="139"/>
                      <a:pt x="157" y="139"/>
                      <a:pt x="157" y="139"/>
                    </a:cubicBezTo>
                    <a:cubicBezTo>
                      <a:pt x="157" y="139"/>
                      <a:pt x="157" y="139"/>
                      <a:pt x="157" y="139"/>
                    </a:cubicBezTo>
                    <a:cubicBezTo>
                      <a:pt x="156" y="138"/>
                      <a:pt x="156" y="138"/>
                      <a:pt x="155" y="138"/>
                    </a:cubicBezTo>
                    <a:cubicBezTo>
                      <a:pt x="154" y="138"/>
                      <a:pt x="153" y="139"/>
                      <a:pt x="153" y="139"/>
                    </a:cubicBezTo>
                    <a:cubicBezTo>
                      <a:pt x="153" y="139"/>
                      <a:pt x="152" y="139"/>
                      <a:pt x="152" y="139"/>
                    </a:cubicBezTo>
                    <a:cubicBezTo>
                      <a:pt x="152" y="139"/>
                      <a:pt x="152" y="139"/>
                      <a:pt x="152" y="139"/>
                    </a:cubicBezTo>
                    <a:cubicBezTo>
                      <a:pt x="152" y="139"/>
                      <a:pt x="151" y="139"/>
                      <a:pt x="151" y="139"/>
                    </a:cubicBezTo>
                    <a:cubicBezTo>
                      <a:pt x="151" y="140"/>
                      <a:pt x="150" y="140"/>
                      <a:pt x="150" y="140"/>
                    </a:cubicBezTo>
                    <a:cubicBezTo>
                      <a:pt x="150" y="140"/>
                      <a:pt x="149" y="140"/>
                      <a:pt x="149" y="140"/>
                    </a:cubicBezTo>
                    <a:cubicBezTo>
                      <a:pt x="149" y="140"/>
                      <a:pt x="149" y="141"/>
                      <a:pt x="149" y="141"/>
                    </a:cubicBezTo>
                    <a:cubicBezTo>
                      <a:pt x="149" y="141"/>
                      <a:pt x="148" y="140"/>
                      <a:pt x="148" y="140"/>
                    </a:cubicBezTo>
                    <a:cubicBezTo>
                      <a:pt x="149" y="140"/>
                      <a:pt x="149" y="140"/>
                      <a:pt x="150" y="140"/>
                    </a:cubicBezTo>
                    <a:cubicBezTo>
                      <a:pt x="150" y="140"/>
                      <a:pt x="150" y="140"/>
                      <a:pt x="150" y="140"/>
                    </a:cubicBezTo>
                    <a:cubicBezTo>
                      <a:pt x="150" y="139"/>
                      <a:pt x="150" y="139"/>
                      <a:pt x="150" y="139"/>
                    </a:cubicBezTo>
                    <a:cubicBezTo>
                      <a:pt x="151" y="138"/>
                      <a:pt x="154" y="137"/>
                      <a:pt x="156" y="137"/>
                    </a:cubicBezTo>
                    <a:cubicBezTo>
                      <a:pt x="157" y="137"/>
                      <a:pt x="157" y="137"/>
                      <a:pt x="158" y="137"/>
                    </a:cubicBezTo>
                    <a:cubicBezTo>
                      <a:pt x="158" y="131"/>
                      <a:pt x="158" y="131"/>
                      <a:pt x="158" y="131"/>
                    </a:cubicBezTo>
                    <a:cubicBezTo>
                      <a:pt x="157" y="131"/>
                      <a:pt x="157" y="132"/>
                      <a:pt x="157" y="132"/>
                    </a:cubicBezTo>
                    <a:cubicBezTo>
                      <a:pt x="156" y="132"/>
                      <a:pt x="156" y="132"/>
                      <a:pt x="156" y="132"/>
                    </a:cubicBezTo>
                    <a:cubicBezTo>
                      <a:pt x="156" y="132"/>
                      <a:pt x="155" y="132"/>
                      <a:pt x="155" y="132"/>
                    </a:cubicBezTo>
                    <a:cubicBezTo>
                      <a:pt x="154" y="132"/>
                      <a:pt x="154" y="132"/>
                      <a:pt x="154" y="132"/>
                    </a:cubicBezTo>
                    <a:cubicBezTo>
                      <a:pt x="154" y="132"/>
                      <a:pt x="154" y="132"/>
                      <a:pt x="153" y="132"/>
                    </a:cubicBezTo>
                    <a:cubicBezTo>
                      <a:pt x="153" y="132"/>
                      <a:pt x="152" y="132"/>
                      <a:pt x="152" y="132"/>
                    </a:cubicBezTo>
                    <a:cubicBezTo>
                      <a:pt x="152" y="132"/>
                      <a:pt x="151" y="132"/>
                      <a:pt x="151" y="132"/>
                    </a:cubicBezTo>
                    <a:cubicBezTo>
                      <a:pt x="151" y="130"/>
                      <a:pt x="153" y="130"/>
                      <a:pt x="155" y="130"/>
                    </a:cubicBezTo>
                    <a:cubicBezTo>
                      <a:pt x="155" y="130"/>
                      <a:pt x="156" y="130"/>
                      <a:pt x="156" y="130"/>
                    </a:cubicBezTo>
                    <a:cubicBezTo>
                      <a:pt x="157" y="130"/>
                      <a:pt x="157" y="129"/>
                      <a:pt x="157" y="129"/>
                    </a:cubicBezTo>
                    <a:cubicBezTo>
                      <a:pt x="157" y="129"/>
                      <a:pt x="157" y="129"/>
                      <a:pt x="157" y="129"/>
                    </a:cubicBezTo>
                    <a:cubicBezTo>
                      <a:pt x="158" y="129"/>
                      <a:pt x="158" y="129"/>
                      <a:pt x="158" y="129"/>
                    </a:cubicBezTo>
                    <a:cubicBezTo>
                      <a:pt x="158" y="121"/>
                      <a:pt x="158" y="121"/>
                      <a:pt x="158" y="121"/>
                    </a:cubicBezTo>
                    <a:moveTo>
                      <a:pt x="181" y="116"/>
                    </a:moveTo>
                    <a:cubicBezTo>
                      <a:pt x="180" y="116"/>
                      <a:pt x="178" y="117"/>
                      <a:pt x="177" y="117"/>
                    </a:cubicBezTo>
                    <a:cubicBezTo>
                      <a:pt x="175" y="118"/>
                      <a:pt x="173" y="120"/>
                      <a:pt x="172" y="121"/>
                    </a:cubicBezTo>
                    <a:cubicBezTo>
                      <a:pt x="182" y="121"/>
                      <a:pt x="182" y="121"/>
                      <a:pt x="182" y="121"/>
                    </a:cubicBezTo>
                    <a:cubicBezTo>
                      <a:pt x="182" y="121"/>
                      <a:pt x="182" y="121"/>
                      <a:pt x="183" y="120"/>
                    </a:cubicBezTo>
                    <a:cubicBezTo>
                      <a:pt x="182" y="120"/>
                      <a:pt x="182" y="120"/>
                      <a:pt x="182" y="120"/>
                    </a:cubicBezTo>
                    <a:cubicBezTo>
                      <a:pt x="182" y="120"/>
                      <a:pt x="181" y="121"/>
                      <a:pt x="181" y="121"/>
                    </a:cubicBezTo>
                    <a:cubicBezTo>
                      <a:pt x="181" y="120"/>
                      <a:pt x="180" y="120"/>
                      <a:pt x="181" y="120"/>
                    </a:cubicBezTo>
                    <a:cubicBezTo>
                      <a:pt x="180" y="120"/>
                      <a:pt x="179" y="120"/>
                      <a:pt x="179" y="120"/>
                    </a:cubicBezTo>
                    <a:cubicBezTo>
                      <a:pt x="180" y="120"/>
                      <a:pt x="180" y="120"/>
                      <a:pt x="180" y="120"/>
                    </a:cubicBezTo>
                    <a:cubicBezTo>
                      <a:pt x="181" y="120"/>
                      <a:pt x="181" y="120"/>
                      <a:pt x="181" y="120"/>
                    </a:cubicBezTo>
                    <a:cubicBezTo>
                      <a:pt x="182" y="119"/>
                      <a:pt x="184" y="119"/>
                      <a:pt x="184" y="118"/>
                    </a:cubicBezTo>
                    <a:cubicBezTo>
                      <a:pt x="183" y="117"/>
                      <a:pt x="183" y="117"/>
                      <a:pt x="183" y="117"/>
                    </a:cubicBezTo>
                    <a:cubicBezTo>
                      <a:pt x="183" y="118"/>
                      <a:pt x="183" y="118"/>
                      <a:pt x="183" y="118"/>
                    </a:cubicBezTo>
                    <a:cubicBezTo>
                      <a:pt x="183" y="117"/>
                      <a:pt x="182" y="116"/>
                      <a:pt x="181" y="116"/>
                    </a:cubicBezTo>
                    <a:moveTo>
                      <a:pt x="159" y="121"/>
                    </a:moveTo>
                    <a:cubicBezTo>
                      <a:pt x="159" y="121"/>
                      <a:pt x="159" y="120"/>
                      <a:pt x="159" y="120"/>
                    </a:cubicBezTo>
                    <a:cubicBezTo>
                      <a:pt x="159" y="120"/>
                      <a:pt x="159" y="120"/>
                      <a:pt x="159" y="120"/>
                    </a:cubicBezTo>
                    <a:cubicBezTo>
                      <a:pt x="159" y="120"/>
                      <a:pt x="159" y="120"/>
                      <a:pt x="159" y="121"/>
                    </a:cubicBezTo>
                    <a:moveTo>
                      <a:pt x="169" y="118"/>
                    </a:moveTo>
                    <a:cubicBezTo>
                      <a:pt x="169" y="118"/>
                      <a:pt x="169" y="118"/>
                      <a:pt x="169" y="118"/>
                    </a:cubicBezTo>
                    <a:cubicBezTo>
                      <a:pt x="169" y="118"/>
                      <a:pt x="169" y="118"/>
                      <a:pt x="169" y="118"/>
                    </a:cubicBezTo>
                    <a:cubicBezTo>
                      <a:pt x="169" y="117"/>
                      <a:pt x="169" y="117"/>
                      <a:pt x="169" y="117"/>
                    </a:cubicBezTo>
                    <a:cubicBezTo>
                      <a:pt x="169" y="118"/>
                      <a:pt x="169" y="118"/>
                      <a:pt x="169" y="118"/>
                    </a:cubicBezTo>
                    <a:moveTo>
                      <a:pt x="164" y="118"/>
                    </a:moveTo>
                    <a:cubicBezTo>
                      <a:pt x="163" y="117"/>
                      <a:pt x="163" y="117"/>
                      <a:pt x="162" y="117"/>
                    </a:cubicBezTo>
                    <a:cubicBezTo>
                      <a:pt x="163" y="117"/>
                      <a:pt x="163" y="116"/>
                      <a:pt x="164" y="116"/>
                    </a:cubicBezTo>
                    <a:cubicBezTo>
                      <a:pt x="164" y="116"/>
                      <a:pt x="164" y="116"/>
                      <a:pt x="164" y="116"/>
                    </a:cubicBezTo>
                    <a:cubicBezTo>
                      <a:pt x="164" y="117"/>
                      <a:pt x="165" y="118"/>
                      <a:pt x="165" y="118"/>
                    </a:cubicBezTo>
                    <a:cubicBezTo>
                      <a:pt x="165" y="118"/>
                      <a:pt x="165" y="118"/>
                      <a:pt x="165" y="118"/>
                    </a:cubicBezTo>
                    <a:cubicBezTo>
                      <a:pt x="165" y="118"/>
                      <a:pt x="165" y="118"/>
                      <a:pt x="164" y="118"/>
                    </a:cubicBezTo>
                    <a:cubicBezTo>
                      <a:pt x="164" y="118"/>
                      <a:pt x="164" y="118"/>
                      <a:pt x="164" y="118"/>
                    </a:cubicBezTo>
                    <a:cubicBezTo>
                      <a:pt x="164" y="118"/>
                      <a:pt x="164" y="118"/>
                      <a:pt x="164" y="118"/>
                    </a:cubicBezTo>
                    <a:moveTo>
                      <a:pt x="160" y="114"/>
                    </a:moveTo>
                    <a:cubicBezTo>
                      <a:pt x="160" y="114"/>
                      <a:pt x="160" y="113"/>
                      <a:pt x="160" y="113"/>
                    </a:cubicBezTo>
                    <a:cubicBezTo>
                      <a:pt x="160" y="113"/>
                      <a:pt x="160" y="113"/>
                      <a:pt x="160" y="113"/>
                    </a:cubicBezTo>
                    <a:cubicBezTo>
                      <a:pt x="160" y="114"/>
                      <a:pt x="161" y="114"/>
                      <a:pt x="160" y="114"/>
                    </a:cubicBezTo>
                    <a:moveTo>
                      <a:pt x="159" y="114"/>
                    </a:moveTo>
                    <a:cubicBezTo>
                      <a:pt x="159" y="114"/>
                      <a:pt x="159" y="114"/>
                      <a:pt x="159" y="114"/>
                    </a:cubicBezTo>
                    <a:cubicBezTo>
                      <a:pt x="160" y="113"/>
                      <a:pt x="159" y="114"/>
                      <a:pt x="159" y="113"/>
                    </a:cubicBezTo>
                    <a:cubicBezTo>
                      <a:pt x="159" y="113"/>
                      <a:pt x="159" y="113"/>
                      <a:pt x="159" y="113"/>
                    </a:cubicBezTo>
                    <a:cubicBezTo>
                      <a:pt x="159" y="113"/>
                      <a:pt x="159" y="113"/>
                      <a:pt x="159" y="113"/>
                    </a:cubicBezTo>
                    <a:cubicBezTo>
                      <a:pt x="160" y="113"/>
                      <a:pt x="160" y="113"/>
                      <a:pt x="160" y="113"/>
                    </a:cubicBezTo>
                    <a:cubicBezTo>
                      <a:pt x="160" y="114"/>
                      <a:pt x="160" y="114"/>
                      <a:pt x="159" y="114"/>
                    </a:cubicBezTo>
                    <a:moveTo>
                      <a:pt x="159" y="112"/>
                    </a:moveTo>
                    <a:cubicBezTo>
                      <a:pt x="159" y="112"/>
                      <a:pt x="159" y="112"/>
                      <a:pt x="159" y="112"/>
                    </a:cubicBezTo>
                    <a:cubicBezTo>
                      <a:pt x="160" y="112"/>
                      <a:pt x="160" y="112"/>
                      <a:pt x="160" y="112"/>
                    </a:cubicBezTo>
                    <a:cubicBezTo>
                      <a:pt x="160" y="112"/>
                      <a:pt x="159" y="112"/>
                      <a:pt x="159" y="112"/>
                    </a:cubicBezTo>
                    <a:moveTo>
                      <a:pt x="159" y="112"/>
                    </a:moveTo>
                    <a:cubicBezTo>
                      <a:pt x="159" y="112"/>
                      <a:pt x="159" y="112"/>
                      <a:pt x="159" y="112"/>
                    </a:cubicBezTo>
                    <a:cubicBezTo>
                      <a:pt x="159" y="112"/>
                      <a:pt x="159" y="112"/>
                      <a:pt x="159" y="112"/>
                    </a:cubicBezTo>
                    <a:moveTo>
                      <a:pt x="173" y="112"/>
                    </a:moveTo>
                    <a:cubicBezTo>
                      <a:pt x="172" y="112"/>
                      <a:pt x="172" y="111"/>
                      <a:pt x="172" y="111"/>
                    </a:cubicBezTo>
                    <a:cubicBezTo>
                      <a:pt x="173" y="111"/>
                      <a:pt x="173" y="111"/>
                      <a:pt x="173" y="112"/>
                    </a:cubicBezTo>
                    <a:cubicBezTo>
                      <a:pt x="173" y="112"/>
                      <a:pt x="173" y="112"/>
                      <a:pt x="173" y="112"/>
                    </a:cubicBezTo>
                    <a:cubicBezTo>
                      <a:pt x="173" y="112"/>
                      <a:pt x="173" y="112"/>
                      <a:pt x="173" y="112"/>
                    </a:cubicBezTo>
                    <a:moveTo>
                      <a:pt x="160" y="111"/>
                    </a:moveTo>
                    <a:cubicBezTo>
                      <a:pt x="160" y="111"/>
                      <a:pt x="160" y="111"/>
                      <a:pt x="160" y="110"/>
                    </a:cubicBezTo>
                    <a:cubicBezTo>
                      <a:pt x="160" y="110"/>
                      <a:pt x="161" y="110"/>
                      <a:pt x="161" y="110"/>
                    </a:cubicBezTo>
                    <a:cubicBezTo>
                      <a:pt x="161" y="110"/>
                      <a:pt x="161" y="110"/>
                      <a:pt x="161" y="110"/>
                    </a:cubicBezTo>
                    <a:cubicBezTo>
                      <a:pt x="161" y="111"/>
                      <a:pt x="161" y="111"/>
                      <a:pt x="161" y="111"/>
                    </a:cubicBezTo>
                    <a:cubicBezTo>
                      <a:pt x="161" y="111"/>
                      <a:pt x="161" y="111"/>
                      <a:pt x="161" y="111"/>
                    </a:cubicBezTo>
                    <a:cubicBezTo>
                      <a:pt x="161" y="111"/>
                      <a:pt x="161" y="111"/>
                      <a:pt x="161" y="111"/>
                    </a:cubicBezTo>
                    <a:cubicBezTo>
                      <a:pt x="161" y="111"/>
                      <a:pt x="161" y="111"/>
                      <a:pt x="160" y="111"/>
                    </a:cubicBezTo>
                    <a:moveTo>
                      <a:pt x="166" y="112"/>
                    </a:moveTo>
                    <a:cubicBezTo>
                      <a:pt x="166" y="111"/>
                      <a:pt x="167" y="109"/>
                      <a:pt x="169" y="109"/>
                    </a:cubicBezTo>
                    <a:cubicBezTo>
                      <a:pt x="169" y="110"/>
                      <a:pt x="169" y="110"/>
                      <a:pt x="169" y="110"/>
                    </a:cubicBezTo>
                    <a:cubicBezTo>
                      <a:pt x="169" y="110"/>
                      <a:pt x="169" y="110"/>
                      <a:pt x="169" y="110"/>
                    </a:cubicBezTo>
                    <a:cubicBezTo>
                      <a:pt x="169" y="110"/>
                      <a:pt x="169" y="110"/>
                      <a:pt x="169" y="110"/>
                    </a:cubicBezTo>
                    <a:cubicBezTo>
                      <a:pt x="169" y="110"/>
                      <a:pt x="169" y="110"/>
                      <a:pt x="169" y="110"/>
                    </a:cubicBezTo>
                    <a:cubicBezTo>
                      <a:pt x="169" y="110"/>
                      <a:pt x="169" y="110"/>
                      <a:pt x="169" y="110"/>
                    </a:cubicBezTo>
                    <a:cubicBezTo>
                      <a:pt x="169" y="110"/>
                      <a:pt x="168" y="110"/>
                      <a:pt x="168" y="111"/>
                    </a:cubicBezTo>
                    <a:cubicBezTo>
                      <a:pt x="168" y="110"/>
                      <a:pt x="168" y="110"/>
                      <a:pt x="168" y="110"/>
                    </a:cubicBezTo>
                    <a:cubicBezTo>
                      <a:pt x="168" y="111"/>
                      <a:pt x="167" y="111"/>
                      <a:pt x="167" y="112"/>
                    </a:cubicBezTo>
                    <a:cubicBezTo>
                      <a:pt x="167" y="111"/>
                      <a:pt x="167" y="111"/>
                      <a:pt x="167" y="111"/>
                    </a:cubicBezTo>
                    <a:cubicBezTo>
                      <a:pt x="167" y="111"/>
                      <a:pt x="167" y="111"/>
                      <a:pt x="167" y="111"/>
                    </a:cubicBezTo>
                    <a:cubicBezTo>
                      <a:pt x="166" y="111"/>
                      <a:pt x="166" y="112"/>
                      <a:pt x="166" y="112"/>
                    </a:cubicBezTo>
                    <a:moveTo>
                      <a:pt x="177" y="111"/>
                    </a:moveTo>
                    <a:cubicBezTo>
                      <a:pt x="177" y="110"/>
                      <a:pt x="178" y="110"/>
                      <a:pt x="178" y="109"/>
                    </a:cubicBezTo>
                    <a:cubicBezTo>
                      <a:pt x="178" y="110"/>
                      <a:pt x="178" y="111"/>
                      <a:pt x="177" y="111"/>
                    </a:cubicBezTo>
                    <a:moveTo>
                      <a:pt x="177" y="111"/>
                    </a:moveTo>
                    <a:cubicBezTo>
                      <a:pt x="176" y="111"/>
                      <a:pt x="175" y="109"/>
                      <a:pt x="176" y="109"/>
                    </a:cubicBezTo>
                    <a:cubicBezTo>
                      <a:pt x="176" y="109"/>
                      <a:pt x="176" y="110"/>
                      <a:pt x="177" y="111"/>
                    </a:cubicBezTo>
                    <a:cubicBezTo>
                      <a:pt x="177" y="111"/>
                      <a:pt x="177" y="111"/>
                      <a:pt x="177" y="111"/>
                    </a:cubicBezTo>
                    <a:moveTo>
                      <a:pt x="179" y="109"/>
                    </a:moveTo>
                    <a:cubicBezTo>
                      <a:pt x="179" y="108"/>
                      <a:pt x="179" y="108"/>
                      <a:pt x="179" y="108"/>
                    </a:cubicBezTo>
                    <a:cubicBezTo>
                      <a:pt x="179" y="108"/>
                      <a:pt x="179" y="108"/>
                      <a:pt x="179" y="108"/>
                    </a:cubicBezTo>
                    <a:cubicBezTo>
                      <a:pt x="180" y="108"/>
                      <a:pt x="180" y="109"/>
                      <a:pt x="179" y="109"/>
                    </a:cubicBezTo>
                    <a:moveTo>
                      <a:pt x="187" y="108"/>
                    </a:moveTo>
                    <a:cubicBezTo>
                      <a:pt x="186" y="108"/>
                      <a:pt x="187" y="108"/>
                      <a:pt x="186" y="107"/>
                    </a:cubicBezTo>
                    <a:cubicBezTo>
                      <a:pt x="186" y="107"/>
                      <a:pt x="186" y="107"/>
                      <a:pt x="186" y="107"/>
                    </a:cubicBezTo>
                    <a:cubicBezTo>
                      <a:pt x="187" y="107"/>
                      <a:pt x="187" y="108"/>
                      <a:pt x="187" y="108"/>
                    </a:cubicBezTo>
                    <a:moveTo>
                      <a:pt x="182" y="107"/>
                    </a:moveTo>
                    <a:cubicBezTo>
                      <a:pt x="183" y="107"/>
                      <a:pt x="182" y="106"/>
                      <a:pt x="183" y="106"/>
                    </a:cubicBezTo>
                    <a:cubicBezTo>
                      <a:pt x="183" y="106"/>
                      <a:pt x="183" y="107"/>
                      <a:pt x="183" y="107"/>
                    </a:cubicBezTo>
                    <a:cubicBezTo>
                      <a:pt x="182" y="107"/>
                      <a:pt x="182" y="107"/>
                      <a:pt x="182" y="107"/>
                    </a:cubicBezTo>
                    <a:cubicBezTo>
                      <a:pt x="182" y="107"/>
                      <a:pt x="182" y="107"/>
                      <a:pt x="182" y="107"/>
                    </a:cubicBezTo>
                    <a:moveTo>
                      <a:pt x="186" y="107"/>
                    </a:moveTo>
                    <a:cubicBezTo>
                      <a:pt x="185" y="107"/>
                      <a:pt x="185" y="107"/>
                      <a:pt x="185" y="107"/>
                    </a:cubicBezTo>
                    <a:cubicBezTo>
                      <a:pt x="186" y="107"/>
                      <a:pt x="185" y="106"/>
                      <a:pt x="185" y="106"/>
                    </a:cubicBezTo>
                    <a:cubicBezTo>
                      <a:pt x="186" y="106"/>
                      <a:pt x="186" y="106"/>
                      <a:pt x="186" y="107"/>
                    </a:cubicBezTo>
                    <a:moveTo>
                      <a:pt x="185" y="107"/>
                    </a:moveTo>
                    <a:cubicBezTo>
                      <a:pt x="184" y="107"/>
                      <a:pt x="184" y="106"/>
                      <a:pt x="184" y="106"/>
                    </a:cubicBezTo>
                    <a:cubicBezTo>
                      <a:pt x="184" y="106"/>
                      <a:pt x="184" y="106"/>
                      <a:pt x="184" y="105"/>
                    </a:cubicBezTo>
                    <a:cubicBezTo>
                      <a:pt x="184" y="105"/>
                      <a:pt x="184" y="105"/>
                      <a:pt x="184" y="105"/>
                    </a:cubicBezTo>
                    <a:cubicBezTo>
                      <a:pt x="185" y="105"/>
                      <a:pt x="185" y="107"/>
                      <a:pt x="185" y="107"/>
                    </a:cubicBezTo>
                    <a:moveTo>
                      <a:pt x="179" y="105"/>
                    </a:moveTo>
                    <a:cubicBezTo>
                      <a:pt x="179" y="104"/>
                      <a:pt x="178" y="104"/>
                      <a:pt x="178" y="104"/>
                    </a:cubicBezTo>
                    <a:cubicBezTo>
                      <a:pt x="178" y="104"/>
                      <a:pt x="178" y="104"/>
                      <a:pt x="179" y="104"/>
                    </a:cubicBezTo>
                    <a:cubicBezTo>
                      <a:pt x="179" y="104"/>
                      <a:pt x="179" y="104"/>
                      <a:pt x="179" y="104"/>
                    </a:cubicBezTo>
                    <a:cubicBezTo>
                      <a:pt x="179" y="104"/>
                      <a:pt x="180" y="104"/>
                      <a:pt x="180" y="104"/>
                    </a:cubicBezTo>
                    <a:cubicBezTo>
                      <a:pt x="180" y="104"/>
                      <a:pt x="180" y="104"/>
                      <a:pt x="180" y="104"/>
                    </a:cubicBezTo>
                    <a:cubicBezTo>
                      <a:pt x="180" y="105"/>
                      <a:pt x="180" y="105"/>
                      <a:pt x="180" y="105"/>
                    </a:cubicBezTo>
                    <a:cubicBezTo>
                      <a:pt x="180" y="105"/>
                      <a:pt x="180" y="105"/>
                      <a:pt x="179" y="105"/>
                    </a:cubicBezTo>
                    <a:cubicBezTo>
                      <a:pt x="179" y="105"/>
                      <a:pt x="179" y="105"/>
                      <a:pt x="179" y="105"/>
                    </a:cubicBezTo>
                    <a:cubicBezTo>
                      <a:pt x="179" y="105"/>
                      <a:pt x="179" y="105"/>
                      <a:pt x="179" y="105"/>
                    </a:cubicBezTo>
                    <a:moveTo>
                      <a:pt x="178" y="102"/>
                    </a:moveTo>
                    <a:cubicBezTo>
                      <a:pt x="178" y="102"/>
                      <a:pt x="178" y="102"/>
                      <a:pt x="178" y="102"/>
                    </a:cubicBezTo>
                    <a:cubicBezTo>
                      <a:pt x="178" y="102"/>
                      <a:pt x="178" y="102"/>
                      <a:pt x="178" y="102"/>
                    </a:cubicBezTo>
                    <a:moveTo>
                      <a:pt x="187" y="102"/>
                    </a:moveTo>
                    <a:cubicBezTo>
                      <a:pt x="187" y="101"/>
                      <a:pt x="187" y="101"/>
                      <a:pt x="187" y="100"/>
                    </a:cubicBezTo>
                    <a:cubicBezTo>
                      <a:pt x="187" y="101"/>
                      <a:pt x="188" y="102"/>
                      <a:pt x="188" y="102"/>
                    </a:cubicBezTo>
                    <a:cubicBezTo>
                      <a:pt x="188" y="102"/>
                      <a:pt x="189" y="102"/>
                      <a:pt x="189" y="102"/>
                    </a:cubicBezTo>
                    <a:cubicBezTo>
                      <a:pt x="189" y="102"/>
                      <a:pt x="189" y="102"/>
                      <a:pt x="189" y="103"/>
                    </a:cubicBezTo>
                    <a:cubicBezTo>
                      <a:pt x="189" y="103"/>
                      <a:pt x="188" y="103"/>
                      <a:pt x="188" y="103"/>
                    </a:cubicBezTo>
                    <a:cubicBezTo>
                      <a:pt x="188" y="103"/>
                      <a:pt x="188" y="103"/>
                      <a:pt x="188" y="103"/>
                    </a:cubicBezTo>
                    <a:cubicBezTo>
                      <a:pt x="187" y="103"/>
                      <a:pt x="187" y="103"/>
                      <a:pt x="187" y="102"/>
                    </a:cubicBezTo>
                    <a:cubicBezTo>
                      <a:pt x="187" y="103"/>
                      <a:pt x="187" y="103"/>
                      <a:pt x="187" y="103"/>
                    </a:cubicBezTo>
                    <a:cubicBezTo>
                      <a:pt x="187" y="103"/>
                      <a:pt x="187" y="103"/>
                      <a:pt x="186" y="103"/>
                    </a:cubicBezTo>
                    <a:cubicBezTo>
                      <a:pt x="186" y="103"/>
                      <a:pt x="186" y="103"/>
                      <a:pt x="186" y="103"/>
                    </a:cubicBezTo>
                    <a:cubicBezTo>
                      <a:pt x="186" y="103"/>
                      <a:pt x="186" y="103"/>
                      <a:pt x="186" y="103"/>
                    </a:cubicBezTo>
                    <a:cubicBezTo>
                      <a:pt x="186" y="103"/>
                      <a:pt x="186" y="103"/>
                      <a:pt x="186" y="103"/>
                    </a:cubicBezTo>
                    <a:cubicBezTo>
                      <a:pt x="186" y="103"/>
                      <a:pt x="186" y="104"/>
                      <a:pt x="186" y="104"/>
                    </a:cubicBezTo>
                    <a:cubicBezTo>
                      <a:pt x="186" y="104"/>
                      <a:pt x="186" y="103"/>
                      <a:pt x="186" y="103"/>
                    </a:cubicBezTo>
                    <a:cubicBezTo>
                      <a:pt x="186" y="103"/>
                      <a:pt x="185" y="103"/>
                      <a:pt x="185" y="103"/>
                    </a:cubicBezTo>
                    <a:cubicBezTo>
                      <a:pt x="185" y="103"/>
                      <a:pt x="185" y="103"/>
                      <a:pt x="185" y="103"/>
                    </a:cubicBezTo>
                    <a:cubicBezTo>
                      <a:pt x="185" y="103"/>
                      <a:pt x="185" y="104"/>
                      <a:pt x="185" y="104"/>
                    </a:cubicBezTo>
                    <a:cubicBezTo>
                      <a:pt x="185" y="104"/>
                      <a:pt x="186" y="104"/>
                      <a:pt x="186" y="104"/>
                    </a:cubicBezTo>
                    <a:cubicBezTo>
                      <a:pt x="186" y="105"/>
                      <a:pt x="186" y="105"/>
                      <a:pt x="186" y="105"/>
                    </a:cubicBezTo>
                    <a:cubicBezTo>
                      <a:pt x="185" y="104"/>
                      <a:pt x="185" y="104"/>
                      <a:pt x="184" y="104"/>
                    </a:cubicBezTo>
                    <a:cubicBezTo>
                      <a:pt x="185" y="104"/>
                      <a:pt x="185" y="103"/>
                      <a:pt x="185" y="103"/>
                    </a:cubicBezTo>
                    <a:cubicBezTo>
                      <a:pt x="185" y="102"/>
                      <a:pt x="184" y="102"/>
                      <a:pt x="184" y="102"/>
                    </a:cubicBezTo>
                    <a:cubicBezTo>
                      <a:pt x="184" y="102"/>
                      <a:pt x="184" y="101"/>
                      <a:pt x="185" y="101"/>
                    </a:cubicBezTo>
                    <a:cubicBezTo>
                      <a:pt x="185" y="101"/>
                      <a:pt x="185" y="102"/>
                      <a:pt x="185" y="102"/>
                    </a:cubicBezTo>
                    <a:cubicBezTo>
                      <a:pt x="185" y="101"/>
                      <a:pt x="185" y="101"/>
                      <a:pt x="185" y="101"/>
                    </a:cubicBezTo>
                    <a:cubicBezTo>
                      <a:pt x="185" y="101"/>
                      <a:pt x="185" y="101"/>
                      <a:pt x="185" y="101"/>
                    </a:cubicBezTo>
                    <a:cubicBezTo>
                      <a:pt x="185" y="101"/>
                      <a:pt x="185" y="102"/>
                      <a:pt x="186" y="102"/>
                    </a:cubicBezTo>
                    <a:cubicBezTo>
                      <a:pt x="186" y="102"/>
                      <a:pt x="186" y="101"/>
                      <a:pt x="187" y="101"/>
                    </a:cubicBezTo>
                    <a:cubicBezTo>
                      <a:pt x="187" y="101"/>
                      <a:pt x="187" y="101"/>
                      <a:pt x="187" y="102"/>
                    </a:cubicBezTo>
                    <a:moveTo>
                      <a:pt x="177" y="102"/>
                    </a:moveTo>
                    <a:cubicBezTo>
                      <a:pt x="177" y="102"/>
                      <a:pt x="177" y="102"/>
                      <a:pt x="177" y="102"/>
                    </a:cubicBezTo>
                    <a:cubicBezTo>
                      <a:pt x="177" y="102"/>
                      <a:pt x="176" y="101"/>
                      <a:pt x="176" y="101"/>
                    </a:cubicBezTo>
                    <a:cubicBezTo>
                      <a:pt x="176" y="100"/>
                      <a:pt x="177" y="99"/>
                      <a:pt x="178" y="99"/>
                    </a:cubicBezTo>
                    <a:cubicBezTo>
                      <a:pt x="178" y="99"/>
                      <a:pt x="178" y="99"/>
                      <a:pt x="178" y="99"/>
                    </a:cubicBezTo>
                    <a:cubicBezTo>
                      <a:pt x="179" y="99"/>
                      <a:pt x="178" y="100"/>
                      <a:pt x="179" y="100"/>
                    </a:cubicBezTo>
                    <a:cubicBezTo>
                      <a:pt x="178" y="101"/>
                      <a:pt x="178" y="101"/>
                      <a:pt x="178" y="101"/>
                    </a:cubicBezTo>
                    <a:cubicBezTo>
                      <a:pt x="178" y="100"/>
                      <a:pt x="178" y="100"/>
                      <a:pt x="178" y="100"/>
                    </a:cubicBezTo>
                    <a:cubicBezTo>
                      <a:pt x="177" y="99"/>
                      <a:pt x="177" y="99"/>
                      <a:pt x="177" y="99"/>
                    </a:cubicBezTo>
                    <a:cubicBezTo>
                      <a:pt x="177" y="100"/>
                      <a:pt x="177" y="100"/>
                      <a:pt x="177" y="100"/>
                    </a:cubicBezTo>
                    <a:cubicBezTo>
                      <a:pt x="177" y="100"/>
                      <a:pt x="178" y="100"/>
                      <a:pt x="177" y="101"/>
                    </a:cubicBezTo>
                    <a:cubicBezTo>
                      <a:pt x="178" y="101"/>
                      <a:pt x="178" y="102"/>
                      <a:pt x="178" y="102"/>
                    </a:cubicBezTo>
                    <a:cubicBezTo>
                      <a:pt x="178" y="102"/>
                      <a:pt x="178" y="102"/>
                      <a:pt x="178" y="102"/>
                    </a:cubicBezTo>
                    <a:cubicBezTo>
                      <a:pt x="178" y="102"/>
                      <a:pt x="178" y="102"/>
                      <a:pt x="178" y="102"/>
                    </a:cubicBezTo>
                    <a:cubicBezTo>
                      <a:pt x="178" y="102"/>
                      <a:pt x="177" y="102"/>
                      <a:pt x="177" y="102"/>
                    </a:cubicBezTo>
                    <a:cubicBezTo>
                      <a:pt x="177" y="102"/>
                      <a:pt x="177" y="102"/>
                      <a:pt x="177" y="102"/>
                    </a:cubicBezTo>
                    <a:moveTo>
                      <a:pt x="170" y="98"/>
                    </a:moveTo>
                    <a:cubicBezTo>
                      <a:pt x="171" y="98"/>
                      <a:pt x="172" y="98"/>
                      <a:pt x="173" y="97"/>
                    </a:cubicBezTo>
                    <a:cubicBezTo>
                      <a:pt x="173" y="98"/>
                      <a:pt x="173" y="98"/>
                      <a:pt x="173" y="98"/>
                    </a:cubicBezTo>
                    <a:cubicBezTo>
                      <a:pt x="172" y="98"/>
                      <a:pt x="172" y="98"/>
                      <a:pt x="172" y="98"/>
                    </a:cubicBezTo>
                    <a:cubicBezTo>
                      <a:pt x="172" y="98"/>
                      <a:pt x="171" y="98"/>
                      <a:pt x="170" y="98"/>
                    </a:cubicBezTo>
                    <a:moveTo>
                      <a:pt x="170" y="95"/>
                    </a:moveTo>
                    <a:cubicBezTo>
                      <a:pt x="170" y="95"/>
                      <a:pt x="169" y="94"/>
                      <a:pt x="169" y="94"/>
                    </a:cubicBezTo>
                    <a:cubicBezTo>
                      <a:pt x="169" y="94"/>
                      <a:pt x="169" y="94"/>
                      <a:pt x="169" y="94"/>
                    </a:cubicBezTo>
                    <a:cubicBezTo>
                      <a:pt x="170" y="94"/>
                      <a:pt x="170" y="94"/>
                      <a:pt x="170" y="95"/>
                    </a:cubicBezTo>
                    <a:cubicBezTo>
                      <a:pt x="170" y="95"/>
                      <a:pt x="170" y="95"/>
                      <a:pt x="170" y="95"/>
                    </a:cubicBezTo>
                    <a:moveTo>
                      <a:pt x="170" y="93"/>
                    </a:moveTo>
                    <a:cubicBezTo>
                      <a:pt x="171" y="93"/>
                      <a:pt x="171" y="93"/>
                      <a:pt x="171" y="93"/>
                    </a:cubicBezTo>
                    <a:cubicBezTo>
                      <a:pt x="172" y="93"/>
                      <a:pt x="172" y="93"/>
                      <a:pt x="172" y="93"/>
                    </a:cubicBezTo>
                    <a:cubicBezTo>
                      <a:pt x="172" y="93"/>
                      <a:pt x="172" y="93"/>
                      <a:pt x="171" y="93"/>
                    </a:cubicBezTo>
                    <a:cubicBezTo>
                      <a:pt x="171" y="93"/>
                      <a:pt x="171" y="93"/>
                      <a:pt x="171" y="93"/>
                    </a:cubicBezTo>
                    <a:cubicBezTo>
                      <a:pt x="171" y="93"/>
                      <a:pt x="171" y="93"/>
                      <a:pt x="171" y="93"/>
                    </a:cubicBezTo>
                    <a:cubicBezTo>
                      <a:pt x="171" y="93"/>
                      <a:pt x="171" y="93"/>
                      <a:pt x="170" y="93"/>
                    </a:cubicBezTo>
                    <a:moveTo>
                      <a:pt x="170" y="71"/>
                    </a:moveTo>
                    <a:cubicBezTo>
                      <a:pt x="170" y="71"/>
                      <a:pt x="170" y="71"/>
                      <a:pt x="170" y="71"/>
                    </a:cubicBezTo>
                    <a:cubicBezTo>
                      <a:pt x="169" y="71"/>
                      <a:pt x="169" y="72"/>
                      <a:pt x="169" y="72"/>
                    </a:cubicBezTo>
                    <a:cubicBezTo>
                      <a:pt x="169" y="72"/>
                      <a:pt x="169" y="72"/>
                      <a:pt x="169" y="72"/>
                    </a:cubicBezTo>
                    <a:cubicBezTo>
                      <a:pt x="168" y="73"/>
                      <a:pt x="168" y="74"/>
                      <a:pt x="169" y="75"/>
                    </a:cubicBezTo>
                    <a:cubicBezTo>
                      <a:pt x="169" y="75"/>
                      <a:pt x="169" y="75"/>
                      <a:pt x="169" y="75"/>
                    </a:cubicBezTo>
                    <a:cubicBezTo>
                      <a:pt x="168" y="75"/>
                      <a:pt x="168" y="75"/>
                      <a:pt x="168" y="75"/>
                    </a:cubicBezTo>
                    <a:cubicBezTo>
                      <a:pt x="168" y="76"/>
                      <a:pt x="167" y="76"/>
                      <a:pt x="167" y="77"/>
                    </a:cubicBezTo>
                    <a:cubicBezTo>
                      <a:pt x="167" y="78"/>
                      <a:pt x="167" y="78"/>
                      <a:pt x="167" y="78"/>
                    </a:cubicBezTo>
                    <a:cubicBezTo>
                      <a:pt x="167" y="78"/>
                      <a:pt x="167" y="78"/>
                      <a:pt x="167" y="78"/>
                    </a:cubicBezTo>
                    <a:cubicBezTo>
                      <a:pt x="168" y="77"/>
                      <a:pt x="168" y="77"/>
                      <a:pt x="168" y="77"/>
                    </a:cubicBezTo>
                    <a:cubicBezTo>
                      <a:pt x="168" y="77"/>
                      <a:pt x="168" y="77"/>
                      <a:pt x="168" y="77"/>
                    </a:cubicBezTo>
                    <a:cubicBezTo>
                      <a:pt x="168" y="78"/>
                      <a:pt x="167" y="78"/>
                      <a:pt x="168" y="79"/>
                    </a:cubicBezTo>
                    <a:cubicBezTo>
                      <a:pt x="167" y="79"/>
                      <a:pt x="167" y="79"/>
                      <a:pt x="167" y="79"/>
                    </a:cubicBezTo>
                    <a:cubicBezTo>
                      <a:pt x="168" y="80"/>
                      <a:pt x="168" y="80"/>
                      <a:pt x="167" y="80"/>
                    </a:cubicBezTo>
                    <a:cubicBezTo>
                      <a:pt x="168" y="80"/>
                      <a:pt x="168" y="80"/>
                      <a:pt x="168" y="80"/>
                    </a:cubicBezTo>
                    <a:cubicBezTo>
                      <a:pt x="168" y="81"/>
                      <a:pt x="167" y="81"/>
                      <a:pt x="167" y="82"/>
                    </a:cubicBezTo>
                    <a:cubicBezTo>
                      <a:pt x="167" y="82"/>
                      <a:pt x="167" y="82"/>
                      <a:pt x="167" y="82"/>
                    </a:cubicBezTo>
                    <a:cubicBezTo>
                      <a:pt x="166" y="82"/>
                      <a:pt x="166" y="82"/>
                      <a:pt x="166" y="83"/>
                    </a:cubicBezTo>
                    <a:cubicBezTo>
                      <a:pt x="165" y="84"/>
                      <a:pt x="164" y="84"/>
                      <a:pt x="164" y="85"/>
                    </a:cubicBezTo>
                    <a:cubicBezTo>
                      <a:pt x="165" y="86"/>
                      <a:pt x="166" y="88"/>
                      <a:pt x="166" y="90"/>
                    </a:cubicBezTo>
                    <a:cubicBezTo>
                      <a:pt x="167" y="91"/>
                      <a:pt x="165" y="92"/>
                      <a:pt x="166" y="93"/>
                    </a:cubicBezTo>
                    <a:cubicBezTo>
                      <a:pt x="166" y="93"/>
                      <a:pt x="166" y="93"/>
                      <a:pt x="166" y="93"/>
                    </a:cubicBezTo>
                    <a:cubicBezTo>
                      <a:pt x="166" y="93"/>
                      <a:pt x="166" y="93"/>
                      <a:pt x="166" y="94"/>
                    </a:cubicBezTo>
                    <a:cubicBezTo>
                      <a:pt x="166" y="94"/>
                      <a:pt x="166" y="94"/>
                      <a:pt x="166" y="94"/>
                    </a:cubicBezTo>
                    <a:cubicBezTo>
                      <a:pt x="166" y="94"/>
                      <a:pt x="166" y="94"/>
                      <a:pt x="166" y="94"/>
                    </a:cubicBezTo>
                    <a:cubicBezTo>
                      <a:pt x="166" y="94"/>
                      <a:pt x="165" y="94"/>
                      <a:pt x="165" y="94"/>
                    </a:cubicBezTo>
                    <a:cubicBezTo>
                      <a:pt x="165" y="94"/>
                      <a:pt x="165" y="94"/>
                      <a:pt x="165" y="94"/>
                    </a:cubicBezTo>
                    <a:cubicBezTo>
                      <a:pt x="165" y="94"/>
                      <a:pt x="165" y="94"/>
                      <a:pt x="165" y="94"/>
                    </a:cubicBezTo>
                    <a:cubicBezTo>
                      <a:pt x="164" y="96"/>
                      <a:pt x="161" y="97"/>
                      <a:pt x="158" y="98"/>
                    </a:cubicBezTo>
                    <a:cubicBezTo>
                      <a:pt x="159" y="100"/>
                      <a:pt x="158" y="102"/>
                      <a:pt x="158" y="104"/>
                    </a:cubicBezTo>
                    <a:cubicBezTo>
                      <a:pt x="158" y="105"/>
                      <a:pt x="158" y="105"/>
                      <a:pt x="158" y="106"/>
                    </a:cubicBezTo>
                    <a:cubicBezTo>
                      <a:pt x="158" y="106"/>
                      <a:pt x="158" y="107"/>
                      <a:pt x="158" y="107"/>
                    </a:cubicBezTo>
                    <a:cubicBezTo>
                      <a:pt x="158" y="110"/>
                      <a:pt x="158" y="110"/>
                      <a:pt x="158" y="110"/>
                    </a:cubicBezTo>
                    <a:cubicBezTo>
                      <a:pt x="158" y="110"/>
                      <a:pt x="158" y="110"/>
                      <a:pt x="158" y="110"/>
                    </a:cubicBezTo>
                    <a:cubicBezTo>
                      <a:pt x="158" y="110"/>
                      <a:pt x="158" y="110"/>
                      <a:pt x="158" y="110"/>
                    </a:cubicBezTo>
                    <a:cubicBezTo>
                      <a:pt x="158" y="110"/>
                      <a:pt x="158" y="110"/>
                      <a:pt x="158" y="110"/>
                    </a:cubicBezTo>
                    <a:cubicBezTo>
                      <a:pt x="158" y="121"/>
                      <a:pt x="158" y="121"/>
                      <a:pt x="158" y="121"/>
                    </a:cubicBezTo>
                    <a:cubicBezTo>
                      <a:pt x="171" y="121"/>
                      <a:pt x="171" y="121"/>
                      <a:pt x="171" y="121"/>
                    </a:cubicBezTo>
                    <a:cubicBezTo>
                      <a:pt x="171" y="121"/>
                      <a:pt x="171" y="121"/>
                      <a:pt x="171" y="121"/>
                    </a:cubicBezTo>
                    <a:cubicBezTo>
                      <a:pt x="173" y="120"/>
                      <a:pt x="174" y="117"/>
                      <a:pt x="176" y="117"/>
                    </a:cubicBezTo>
                    <a:cubicBezTo>
                      <a:pt x="177" y="116"/>
                      <a:pt x="178" y="116"/>
                      <a:pt x="178" y="116"/>
                    </a:cubicBezTo>
                    <a:cubicBezTo>
                      <a:pt x="179" y="114"/>
                      <a:pt x="180" y="114"/>
                      <a:pt x="181" y="113"/>
                    </a:cubicBezTo>
                    <a:cubicBezTo>
                      <a:pt x="184" y="114"/>
                      <a:pt x="187" y="113"/>
                      <a:pt x="190" y="114"/>
                    </a:cubicBezTo>
                    <a:cubicBezTo>
                      <a:pt x="190" y="114"/>
                      <a:pt x="191" y="114"/>
                      <a:pt x="192" y="114"/>
                    </a:cubicBezTo>
                    <a:cubicBezTo>
                      <a:pt x="192" y="114"/>
                      <a:pt x="192" y="114"/>
                      <a:pt x="193" y="114"/>
                    </a:cubicBezTo>
                    <a:cubicBezTo>
                      <a:pt x="194" y="114"/>
                      <a:pt x="194" y="113"/>
                      <a:pt x="195" y="113"/>
                    </a:cubicBezTo>
                    <a:cubicBezTo>
                      <a:pt x="195" y="112"/>
                      <a:pt x="196" y="112"/>
                      <a:pt x="196" y="111"/>
                    </a:cubicBezTo>
                    <a:cubicBezTo>
                      <a:pt x="196" y="111"/>
                      <a:pt x="196" y="111"/>
                      <a:pt x="196" y="111"/>
                    </a:cubicBezTo>
                    <a:cubicBezTo>
                      <a:pt x="197" y="111"/>
                      <a:pt x="197" y="111"/>
                      <a:pt x="197" y="111"/>
                    </a:cubicBezTo>
                    <a:cubicBezTo>
                      <a:pt x="197" y="111"/>
                      <a:pt x="197" y="111"/>
                      <a:pt x="197" y="111"/>
                    </a:cubicBezTo>
                    <a:cubicBezTo>
                      <a:pt x="198" y="111"/>
                      <a:pt x="198" y="111"/>
                      <a:pt x="198" y="111"/>
                    </a:cubicBezTo>
                    <a:cubicBezTo>
                      <a:pt x="198" y="111"/>
                      <a:pt x="198" y="111"/>
                      <a:pt x="199" y="111"/>
                    </a:cubicBezTo>
                    <a:cubicBezTo>
                      <a:pt x="199" y="111"/>
                      <a:pt x="199" y="111"/>
                      <a:pt x="199" y="111"/>
                    </a:cubicBezTo>
                    <a:cubicBezTo>
                      <a:pt x="200" y="110"/>
                      <a:pt x="202" y="110"/>
                      <a:pt x="202" y="108"/>
                    </a:cubicBezTo>
                    <a:cubicBezTo>
                      <a:pt x="201" y="108"/>
                      <a:pt x="201" y="108"/>
                      <a:pt x="201" y="108"/>
                    </a:cubicBezTo>
                    <a:cubicBezTo>
                      <a:pt x="202" y="108"/>
                      <a:pt x="202" y="108"/>
                      <a:pt x="202" y="108"/>
                    </a:cubicBezTo>
                    <a:cubicBezTo>
                      <a:pt x="202" y="108"/>
                      <a:pt x="202" y="108"/>
                      <a:pt x="202" y="108"/>
                    </a:cubicBezTo>
                    <a:cubicBezTo>
                      <a:pt x="202" y="108"/>
                      <a:pt x="202" y="108"/>
                      <a:pt x="202" y="108"/>
                    </a:cubicBezTo>
                    <a:cubicBezTo>
                      <a:pt x="202" y="108"/>
                      <a:pt x="202" y="108"/>
                      <a:pt x="202" y="108"/>
                    </a:cubicBezTo>
                    <a:cubicBezTo>
                      <a:pt x="202" y="108"/>
                      <a:pt x="201" y="108"/>
                      <a:pt x="201" y="107"/>
                    </a:cubicBezTo>
                    <a:cubicBezTo>
                      <a:pt x="201" y="107"/>
                      <a:pt x="201" y="107"/>
                      <a:pt x="201" y="107"/>
                    </a:cubicBezTo>
                    <a:cubicBezTo>
                      <a:pt x="201" y="107"/>
                      <a:pt x="201" y="107"/>
                      <a:pt x="201" y="107"/>
                    </a:cubicBezTo>
                    <a:cubicBezTo>
                      <a:pt x="202" y="107"/>
                      <a:pt x="202" y="107"/>
                      <a:pt x="202" y="107"/>
                    </a:cubicBezTo>
                    <a:cubicBezTo>
                      <a:pt x="202" y="106"/>
                      <a:pt x="202" y="106"/>
                      <a:pt x="202" y="106"/>
                    </a:cubicBezTo>
                    <a:cubicBezTo>
                      <a:pt x="202" y="106"/>
                      <a:pt x="203" y="106"/>
                      <a:pt x="203" y="106"/>
                    </a:cubicBezTo>
                    <a:cubicBezTo>
                      <a:pt x="202" y="105"/>
                      <a:pt x="202" y="106"/>
                      <a:pt x="202" y="105"/>
                    </a:cubicBezTo>
                    <a:cubicBezTo>
                      <a:pt x="202" y="105"/>
                      <a:pt x="202" y="105"/>
                      <a:pt x="202" y="105"/>
                    </a:cubicBezTo>
                    <a:cubicBezTo>
                      <a:pt x="202" y="105"/>
                      <a:pt x="202" y="105"/>
                      <a:pt x="202" y="105"/>
                    </a:cubicBezTo>
                    <a:cubicBezTo>
                      <a:pt x="202" y="105"/>
                      <a:pt x="202" y="105"/>
                      <a:pt x="202" y="105"/>
                    </a:cubicBezTo>
                    <a:cubicBezTo>
                      <a:pt x="202" y="105"/>
                      <a:pt x="202" y="105"/>
                      <a:pt x="202" y="105"/>
                    </a:cubicBezTo>
                    <a:cubicBezTo>
                      <a:pt x="202" y="104"/>
                      <a:pt x="201" y="105"/>
                      <a:pt x="201" y="104"/>
                    </a:cubicBezTo>
                    <a:cubicBezTo>
                      <a:pt x="201" y="104"/>
                      <a:pt x="201" y="104"/>
                      <a:pt x="201" y="104"/>
                    </a:cubicBezTo>
                    <a:cubicBezTo>
                      <a:pt x="200" y="104"/>
                      <a:pt x="200" y="105"/>
                      <a:pt x="200" y="105"/>
                    </a:cubicBezTo>
                    <a:cubicBezTo>
                      <a:pt x="199" y="104"/>
                      <a:pt x="199" y="104"/>
                      <a:pt x="199" y="104"/>
                    </a:cubicBezTo>
                    <a:cubicBezTo>
                      <a:pt x="200" y="104"/>
                      <a:pt x="200" y="104"/>
                      <a:pt x="200" y="104"/>
                    </a:cubicBezTo>
                    <a:cubicBezTo>
                      <a:pt x="200" y="103"/>
                      <a:pt x="200" y="103"/>
                      <a:pt x="199" y="103"/>
                    </a:cubicBezTo>
                    <a:cubicBezTo>
                      <a:pt x="199" y="103"/>
                      <a:pt x="198" y="103"/>
                      <a:pt x="198" y="103"/>
                    </a:cubicBezTo>
                    <a:cubicBezTo>
                      <a:pt x="199" y="103"/>
                      <a:pt x="199" y="103"/>
                      <a:pt x="199" y="103"/>
                    </a:cubicBezTo>
                    <a:cubicBezTo>
                      <a:pt x="199" y="103"/>
                      <a:pt x="198" y="103"/>
                      <a:pt x="198" y="103"/>
                    </a:cubicBezTo>
                    <a:cubicBezTo>
                      <a:pt x="197" y="103"/>
                      <a:pt x="196" y="104"/>
                      <a:pt x="195" y="105"/>
                    </a:cubicBezTo>
                    <a:cubicBezTo>
                      <a:pt x="195" y="105"/>
                      <a:pt x="194" y="105"/>
                      <a:pt x="194" y="105"/>
                    </a:cubicBezTo>
                    <a:cubicBezTo>
                      <a:pt x="194" y="105"/>
                      <a:pt x="194" y="105"/>
                      <a:pt x="194" y="105"/>
                    </a:cubicBezTo>
                    <a:cubicBezTo>
                      <a:pt x="194" y="105"/>
                      <a:pt x="194" y="105"/>
                      <a:pt x="194" y="105"/>
                    </a:cubicBezTo>
                    <a:cubicBezTo>
                      <a:pt x="194" y="104"/>
                      <a:pt x="193" y="104"/>
                      <a:pt x="193" y="103"/>
                    </a:cubicBezTo>
                    <a:cubicBezTo>
                      <a:pt x="193" y="104"/>
                      <a:pt x="194" y="104"/>
                      <a:pt x="194" y="104"/>
                    </a:cubicBezTo>
                    <a:cubicBezTo>
                      <a:pt x="195" y="103"/>
                      <a:pt x="196" y="103"/>
                      <a:pt x="198" y="103"/>
                    </a:cubicBezTo>
                    <a:cubicBezTo>
                      <a:pt x="198" y="103"/>
                      <a:pt x="197" y="103"/>
                      <a:pt x="197" y="103"/>
                    </a:cubicBezTo>
                    <a:cubicBezTo>
                      <a:pt x="197" y="103"/>
                      <a:pt x="197" y="103"/>
                      <a:pt x="197" y="103"/>
                    </a:cubicBezTo>
                    <a:cubicBezTo>
                      <a:pt x="196" y="103"/>
                      <a:pt x="196" y="103"/>
                      <a:pt x="196" y="103"/>
                    </a:cubicBezTo>
                    <a:cubicBezTo>
                      <a:pt x="196" y="103"/>
                      <a:pt x="196" y="103"/>
                      <a:pt x="196" y="103"/>
                    </a:cubicBezTo>
                    <a:cubicBezTo>
                      <a:pt x="197" y="102"/>
                      <a:pt x="199" y="102"/>
                      <a:pt x="200" y="102"/>
                    </a:cubicBezTo>
                    <a:cubicBezTo>
                      <a:pt x="200" y="101"/>
                      <a:pt x="199" y="101"/>
                      <a:pt x="199" y="101"/>
                    </a:cubicBezTo>
                    <a:cubicBezTo>
                      <a:pt x="199" y="100"/>
                      <a:pt x="199" y="100"/>
                      <a:pt x="199" y="100"/>
                    </a:cubicBezTo>
                    <a:cubicBezTo>
                      <a:pt x="199" y="100"/>
                      <a:pt x="199" y="100"/>
                      <a:pt x="199" y="100"/>
                    </a:cubicBezTo>
                    <a:cubicBezTo>
                      <a:pt x="199" y="100"/>
                      <a:pt x="199" y="100"/>
                      <a:pt x="199" y="101"/>
                    </a:cubicBezTo>
                    <a:cubicBezTo>
                      <a:pt x="198" y="101"/>
                      <a:pt x="198" y="101"/>
                      <a:pt x="198" y="101"/>
                    </a:cubicBezTo>
                    <a:cubicBezTo>
                      <a:pt x="198" y="101"/>
                      <a:pt x="198" y="101"/>
                      <a:pt x="197" y="100"/>
                    </a:cubicBezTo>
                    <a:cubicBezTo>
                      <a:pt x="197" y="100"/>
                      <a:pt x="198" y="100"/>
                      <a:pt x="198" y="99"/>
                    </a:cubicBezTo>
                    <a:cubicBezTo>
                      <a:pt x="197" y="99"/>
                      <a:pt x="197" y="99"/>
                      <a:pt x="197" y="99"/>
                    </a:cubicBezTo>
                    <a:cubicBezTo>
                      <a:pt x="197" y="99"/>
                      <a:pt x="197" y="100"/>
                      <a:pt x="196" y="100"/>
                    </a:cubicBezTo>
                    <a:cubicBezTo>
                      <a:pt x="196" y="100"/>
                      <a:pt x="197" y="100"/>
                      <a:pt x="197" y="99"/>
                    </a:cubicBezTo>
                    <a:cubicBezTo>
                      <a:pt x="197" y="99"/>
                      <a:pt x="197" y="99"/>
                      <a:pt x="197" y="99"/>
                    </a:cubicBezTo>
                    <a:cubicBezTo>
                      <a:pt x="196" y="99"/>
                      <a:pt x="196" y="99"/>
                      <a:pt x="196" y="99"/>
                    </a:cubicBezTo>
                    <a:cubicBezTo>
                      <a:pt x="196" y="99"/>
                      <a:pt x="196" y="100"/>
                      <a:pt x="196" y="100"/>
                    </a:cubicBezTo>
                    <a:cubicBezTo>
                      <a:pt x="196" y="100"/>
                      <a:pt x="196" y="99"/>
                      <a:pt x="196" y="99"/>
                    </a:cubicBezTo>
                    <a:cubicBezTo>
                      <a:pt x="196" y="99"/>
                      <a:pt x="197" y="99"/>
                      <a:pt x="196" y="99"/>
                    </a:cubicBezTo>
                    <a:cubicBezTo>
                      <a:pt x="196" y="99"/>
                      <a:pt x="195" y="100"/>
                      <a:pt x="195" y="100"/>
                    </a:cubicBezTo>
                    <a:cubicBezTo>
                      <a:pt x="195" y="100"/>
                      <a:pt x="195" y="100"/>
                      <a:pt x="195" y="100"/>
                    </a:cubicBezTo>
                    <a:cubicBezTo>
                      <a:pt x="195" y="99"/>
                      <a:pt x="195" y="99"/>
                      <a:pt x="195" y="99"/>
                    </a:cubicBezTo>
                    <a:cubicBezTo>
                      <a:pt x="195" y="99"/>
                      <a:pt x="195" y="99"/>
                      <a:pt x="195" y="99"/>
                    </a:cubicBezTo>
                    <a:cubicBezTo>
                      <a:pt x="195" y="99"/>
                      <a:pt x="195" y="99"/>
                      <a:pt x="195" y="99"/>
                    </a:cubicBezTo>
                    <a:cubicBezTo>
                      <a:pt x="194" y="100"/>
                      <a:pt x="194" y="100"/>
                      <a:pt x="194" y="100"/>
                    </a:cubicBezTo>
                    <a:cubicBezTo>
                      <a:pt x="194" y="100"/>
                      <a:pt x="194" y="100"/>
                      <a:pt x="194" y="100"/>
                    </a:cubicBezTo>
                    <a:cubicBezTo>
                      <a:pt x="195" y="99"/>
                      <a:pt x="195" y="99"/>
                      <a:pt x="196" y="98"/>
                    </a:cubicBezTo>
                    <a:cubicBezTo>
                      <a:pt x="195" y="98"/>
                      <a:pt x="195" y="98"/>
                      <a:pt x="195" y="98"/>
                    </a:cubicBezTo>
                    <a:cubicBezTo>
                      <a:pt x="195" y="98"/>
                      <a:pt x="195" y="98"/>
                      <a:pt x="195" y="98"/>
                    </a:cubicBezTo>
                    <a:cubicBezTo>
                      <a:pt x="195" y="98"/>
                      <a:pt x="195" y="98"/>
                      <a:pt x="195" y="98"/>
                    </a:cubicBezTo>
                    <a:cubicBezTo>
                      <a:pt x="195" y="98"/>
                      <a:pt x="195" y="98"/>
                      <a:pt x="195" y="98"/>
                    </a:cubicBezTo>
                    <a:cubicBezTo>
                      <a:pt x="195" y="98"/>
                      <a:pt x="195" y="98"/>
                      <a:pt x="195" y="97"/>
                    </a:cubicBezTo>
                    <a:cubicBezTo>
                      <a:pt x="195" y="97"/>
                      <a:pt x="195" y="97"/>
                      <a:pt x="194" y="97"/>
                    </a:cubicBezTo>
                    <a:cubicBezTo>
                      <a:pt x="194" y="97"/>
                      <a:pt x="194" y="97"/>
                      <a:pt x="194" y="97"/>
                    </a:cubicBezTo>
                    <a:cubicBezTo>
                      <a:pt x="194" y="97"/>
                      <a:pt x="194" y="97"/>
                      <a:pt x="194" y="96"/>
                    </a:cubicBezTo>
                    <a:cubicBezTo>
                      <a:pt x="194" y="96"/>
                      <a:pt x="194" y="96"/>
                      <a:pt x="194" y="96"/>
                    </a:cubicBezTo>
                    <a:cubicBezTo>
                      <a:pt x="193" y="96"/>
                      <a:pt x="193" y="96"/>
                      <a:pt x="193" y="96"/>
                    </a:cubicBezTo>
                    <a:cubicBezTo>
                      <a:pt x="193" y="96"/>
                      <a:pt x="193" y="96"/>
                      <a:pt x="193" y="96"/>
                    </a:cubicBezTo>
                    <a:cubicBezTo>
                      <a:pt x="192" y="96"/>
                      <a:pt x="192" y="96"/>
                      <a:pt x="192" y="96"/>
                    </a:cubicBezTo>
                    <a:cubicBezTo>
                      <a:pt x="192" y="96"/>
                      <a:pt x="192" y="96"/>
                      <a:pt x="192" y="96"/>
                    </a:cubicBezTo>
                    <a:cubicBezTo>
                      <a:pt x="192" y="96"/>
                      <a:pt x="193" y="96"/>
                      <a:pt x="193" y="96"/>
                    </a:cubicBezTo>
                    <a:cubicBezTo>
                      <a:pt x="193" y="96"/>
                      <a:pt x="193" y="96"/>
                      <a:pt x="193" y="96"/>
                    </a:cubicBezTo>
                    <a:cubicBezTo>
                      <a:pt x="193" y="96"/>
                      <a:pt x="193" y="96"/>
                      <a:pt x="193" y="96"/>
                    </a:cubicBezTo>
                    <a:cubicBezTo>
                      <a:pt x="193" y="95"/>
                      <a:pt x="192" y="95"/>
                      <a:pt x="192" y="94"/>
                    </a:cubicBezTo>
                    <a:cubicBezTo>
                      <a:pt x="192" y="94"/>
                      <a:pt x="192" y="94"/>
                      <a:pt x="192" y="94"/>
                    </a:cubicBezTo>
                    <a:cubicBezTo>
                      <a:pt x="193" y="94"/>
                      <a:pt x="193" y="94"/>
                      <a:pt x="193" y="95"/>
                    </a:cubicBezTo>
                    <a:cubicBezTo>
                      <a:pt x="193" y="95"/>
                      <a:pt x="193" y="95"/>
                      <a:pt x="193" y="95"/>
                    </a:cubicBezTo>
                    <a:cubicBezTo>
                      <a:pt x="193" y="95"/>
                      <a:pt x="193" y="95"/>
                      <a:pt x="193" y="95"/>
                    </a:cubicBezTo>
                    <a:cubicBezTo>
                      <a:pt x="194" y="94"/>
                      <a:pt x="193" y="94"/>
                      <a:pt x="193" y="94"/>
                    </a:cubicBezTo>
                    <a:cubicBezTo>
                      <a:pt x="193" y="94"/>
                      <a:pt x="193" y="94"/>
                      <a:pt x="193" y="94"/>
                    </a:cubicBezTo>
                    <a:cubicBezTo>
                      <a:pt x="194" y="94"/>
                      <a:pt x="194" y="94"/>
                      <a:pt x="194" y="93"/>
                    </a:cubicBezTo>
                    <a:cubicBezTo>
                      <a:pt x="194" y="93"/>
                      <a:pt x="194" y="93"/>
                      <a:pt x="193" y="93"/>
                    </a:cubicBezTo>
                    <a:cubicBezTo>
                      <a:pt x="194" y="92"/>
                      <a:pt x="194" y="92"/>
                      <a:pt x="194" y="92"/>
                    </a:cubicBezTo>
                    <a:cubicBezTo>
                      <a:pt x="194" y="92"/>
                      <a:pt x="193" y="92"/>
                      <a:pt x="193" y="92"/>
                    </a:cubicBezTo>
                    <a:cubicBezTo>
                      <a:pt x="193" y="92"/>
                      <a:pt x="193" y="92"/>
                      <a:pt x="193" y="92"/>
                    </a:cubicBezTo>
                    <a:cubicBezTo>
                      <a:pt x="193" y="92"/>
                      <a:pt x="193" y="92"/>
                      <a:pt x="193" y="92"/>
                    </a:cubicBezTo>
                    <a:cubicBezTo>
                      <a:pt x="193" y="92"/>
                      <a:pt x="193" y="92"/>
                      <a:pt x="192" y="92"/>
                    </a:cubicBezTo>
                    <a:cubicBezTo>
                      <a:pt x="193" y="92"/>
                      <a:pt x="193" y="92"/>
                      <a:pt x="194" y="91"/>
                    </a:cubicBezTo>
                    <a:cubicBezTo>
                      <a:pt x="194" y="91"/>
                      <a:pt x="193" y="91"/>
                      <a:pt x="193" y="90"/>
                    </a:cubicBezTo>
                    <a:cubicBezTo>
                      <a:pt x="192" y="90"/>
                      <a:pt x="192" y="90"/>
                      <a:pt x="192" y="90"/>
                    </a:cubicBezTo>
                    <a:cubicBezTo>
                      <a:pt x="192" y="90"/>
                      <a:pt x="193" y="90"/>
                      <a:pt x="193" y="90"/>
                    </a:cubicBezTo>
                    <a:cubicBezTo>
                      <a:pt x="193" y="90"/>
                      <a:pt x="193" y="89"/>
                      <a:pt x="193" y="89"/>
                    </a:cubicBezTo>
                    <a:cubicBezTo>
                      <a:pt x="192" y="89"/>
                      <a:pt x="192" y="90"/>
                      <a:pt x="191" y="90"/>
                    </a:cubicBezTo>
                    <a:cubicBezTo>
                      <a:pt x="192" y="89"/>
                      <a:pt x="193" y="89"/>
                      <a:pt x="193" y="88"/>
                    </a:cubicBezTo>
                    <a:cubicBezTo>
                      <a:pt x="192" y="88"/>
                      <a:pt x="192" y="88"/>
                      <a:pt x="191" y="89"/>
                    </a:cubicBezTo>
                    <a:cubicBezTo>
                      <a:pt x="191" y="88"/>
                      <a:pt x="191" y="88"/>
                      <a:pt x="191" y="88"/>
                    </a:cubicBezTo>
                    <a:cubicBezTo>
                      <a:pt x="192" y="88"/>
                      <a:pt x="192" y="88"/>
                      <a:pt x="192" y="88"/>
                    </a:cubicBezTo>
                    <a:cubicBezTo>
                      <a:pt x="192" y="88"/>
                      <a:pt x="193" y="88"/>
                      <a:pt x="192" y="87"/>
                    </a:cubicBezTo>
                    <a:cubicBezTo>
                      <a:pt x="192" y="87"/>
                      <a:pt x="192" y="87"/>
                      <a:pt x="192" y="87"/>
                    </a:cubicBezTo>
                    <a:cubicBezTo>
                      <a:pt x="192" y="87"/>
                      <a:pt x="193" y="87"/>
                      <a:pt x="192" y="86"/>
                    </a:cubicBezTo>
                    <a:cubicBezTo>
                      <a:pt x="192" y="86"/>
                      <a:pt x="192" y="86"/>
                      <a:pt x="192" y="86"/>
                    </a:cubicBezTo>
                    <a:cubicBezTo>
                      <a:pt x="192" y="86"/>
                      <a:pt x="192" y="86"/>
                      <a:pt x="192" y="86"/>
                    </a:cubicBezTo>
                    <a:cubicBezTo>
                      <a:pt x="192" y="86"/>
                      <a:pt x="191" y="87"/>
                      <a:pt x="191" y="87"/>
                    </a:cubicBezTo>
                    <a:cubicBezTo>
                      <a:pt x="191" y="87"/>
                      <a:pt x="191" y="86"/>
                      <a:pt x="191" y="86"/>
                    </a:cubicBezTo>
                    <a:cubicBezTo>
                      <a:pt x="191" y="86"/>
                      <a:pt x="191" y="86"/>
                      <a:pt x="191" y="86"/>
                    </a:cubicBezTo>
                    <a:cubicBezTo>
                      <a:pt x="192" y="86"/>
                      <a:pt x="192" y="86"/>
                      <a:pt x="192" y="86"/>
                    </a:cubicBezTo>
                    <a:cubicBezTo>
                      <a:pt x="192" y="85"/>
                      <a:pt x="192" y="85"/>
                      <a:pt x="192" y="85"/>
                    </a:cubicBezTo>
                    <a:cubicBezTo>
                      <a:pt x="191" y="85"/>
                      <a:pt x="191" y="85"/>
                      <a:pt x="191" y="85"/>
                    </a:cubicBezTo>
                    <a:cubicBezTo>
                      <a:pt x="191" y="85"/>
                      <a:pt x="191" y="85"/>
                      <a:pt x="191" y="85"/>
                    </a:cubicBezTo>
                    <a:cubicBezTo>
                      <a:pt x="191" y="85"/>
                      <a:pt x="191" y="85"/>
                      <a:pt x="191" y="85"/>
                    </a:cubicBezTo>
                    <a:cubicBezTo>
                      <a:pt x="191" y="85"/>
                      <a:pt x="191" y="85"/>
                      <a:pt x="191" y="85"/>
                    </a:cubicBezTo>
                    <a:cubicBezTo>
                      <a:pt x="191" y="85"/>
                      <a:pt x="192" y="85"/>
                      <a:pt x="192" y="85"/>
                    </a:cubicBezTo>
                    <a:cubicBezTo>
                      <a:pt x="192" y="85"/>
                      <a:pt x="192" y="85"/>
                      <a:pt x="192" y="85"/>
                    </a:cubicBezTo>
                    <a:cubicBezTo>
                      <a:pt x="192" y="84"/>
                      <a:pt x="191" y="84"/>
                      <a:pt x="192" y="83"/>
                    </a:cubicBezTo>
                    <a:cubicBezTo>
                      <a:pt x="191" y="82"/>
                      <a:pt x="191" y="82"/>
                      <a:pt x="191" y="81"/>
                    </a:cubicBezTo>
                    <a:cubicBezTo>
                      <a:pt x="191" y="81"/>
                      <a:pt x="191" y="81"/>
                      <a:pt x="191" y="81"/>
                    </a:cubicBezTo>
                    <a:cubicBezTo>
                      <a:pt x="191" y="81"/>
                      <a:pt x="191" y="81"/>
                      <a:pt x="191" y="81"/>
                    </a:cubicBezTo>
                    <a:cubicBezTo>
                      <a:pt x="190" y="81"/>
                      <a:pt x="190" y="83"/>
                      <a:pt x="189" y="83"/>
                    </a:cubicBezTo>
                    <a:cubicBezTo>
                      <a:pt x="189" y="83"/>
                      <a:pt x="189" y="83"/>
                      <a:pt x="189" y="83"/>
                    </a:cubicBezTo>
                    <a:cubicBezTo>
                      <a:pt x="189" y="84"/>
                      <a:pt x="189" y="84"/>
                      <a:pt x="189" y="84"/>
                    </a:cubicBezTo>
                    <a:cubicBezTo>
                      <a:pt x="189" y="84"/>
                      <a:pt x="189" y="84"/>
                      <a:pt x="189" y="85"/>
                    </a:cubicBezTo>
                    <a:cubicBezTo>
                      <a:pt x="189" y="85"/>
                      <a:pt x="189" y="84"/>
                      <a:pt x="189" y="84"/>
                    </a:cubicBezTo>
                    <a:cubicBezTo>
                      <a:pt x="189" y="84"/>
                      <a:pt x="189" y="84"/>
                      <a:pt x="189" y="84"/>
                    </a:cubicBezTo>
                    <a:cubicBezTo>
                      <a:pt x="188" y="85"/>
                      <a:pt x="187" y="86"/>
                      <a:pt x="187" y="87"/>
                    </a:cubicBezTo>
                    <a:cubicBezTo>
                      <a:pt x="187" y="86"/>
                      <a:pt x="187" y="86"/>
                      <a:pt x="187" y="86"/>
                    </a:cubicBezTo>
                    <a:cubicBezTo>
                      <a:pt x="186" y="87"/>
                      <a:pt x="185" y="88"/>
                      <a:pt x="184" y="88"/>
                    </a:cubicBezTo>
                    <a:cubicBezTo>
                      <a:pt x="184" y="88"/>
                      <a:pt x="184" y="89"/>
                      <a:pt x="183" y="89"/>
                    </a:cubicBezTo>
                    <a:cubicBezTo>
                      <a:pt x="183" y="89"/>
                      <a:pt x="184" y="88"/>
                      <a:pt x="183" y="87"/>
                    </a:cubicBezTo>
                    <a:cubicBezTo>
                      <a:pt x="183" y="87"/>
                      <a:pt x="182" y="89"/>
                      <a:pt x="182" y="89"/>
                    </a:cubicBezTo>
                    <a:cubicBezTo>
                      <a:pt x="182" y="89"/>
                      <a:pt x="182" y="89"/>
                      <a:pt x="182" y="89"/>
                    </a:cubicBezTo>
                    <a:cubicBezTo>
                      <a:pt x="182" y="88"/>
                      <a:pt x="183" y="86"/>
                      <a:pt x="182" y="86"/>
                    </a:cubicBezTo>
                    <a:cubicBezTo>
                      <a:pt x="182" y="86"/>
                      <a:pt x="182" y="86"/>
                      <a:pt x="182" y="86"/>
                    </a:cubicBezTo>
                    <a:cubicBezTo>
                      <a:pt x="181" y="85"/>
                      <a:pt x="181" y="85"/>
                      <a:pt x="181" y="85"/>
                    </a:cubicBezTo>
                    <a:cubicBezTo>
                      <a:pt x="181" y="85"/>
                      <a:pt x="181" y="85"/>
                      <a:pt x="181" y="85"/>
                    </a:cubicBezTo>
                    <a:cubicBezTo>
                      <a:pt x="181" y="85"/>
                      <a:pt x="181" y="85"/>
                      <a:pt x="181" y="85"/>
                    </a:cubicBezTo>
                    <a:cubicBezTo>
                      <a:pt x="181" y="86"/>
                      <a:pt x="181" y="86"/>
                      <a:pt x="181" y="86"/>
                    </a:cubicBezTo>
                    <a:cubicBezTo>
                      <a:pt x="181" y="86"/>
                      <a:pt x="181" y="86"/>
                      <a:pt x="182" y="85"/>
                    </a:cubicBezTo>
                    <a:cubicBezTo>
                      <a:pt x="181" y="85"/>
                      <a:pt x="181" y="85"/>
                      <a:pt x="181" y="84"/>
                    </a:cubicBezTo>
                    <a:cubicBezTo>
                      <a:pt x="182" y="83"/>
                      <a:pt x="182" y="82"/>
                      <a:pt x="180" y="82"/>
                    </a:cubicBezTo>
                    <a:cubicBezTo>
                      <a:pt x="180" y="82"/>
                      <a:pt x="180" y="82"/>
                      <a:pt x="180" y="81"/>
                    </a:cubicBezTo>
                    <a:cubicBezTo>
                      <a:pt x="180" y="81"/>
                      <a:pt x="180" y="82"/>
                      <a:pt x="180" y="82"/>
                    </a:cubicBezTo>
                    <a:cubicBezTo>
                      <a:pt x="181" y="82"/>
                      <a:pt x="181" y="82"/>
                      <a:pt x="181" y="82"/>
                    </a:cubicBezTo>
                    <a:cubicBezTo>
                      <a:pt x="181" y="82"/>
                      <a:pt x="181" y="81"/>
                      <a:pt x="182" y="81"/>
                    </a:cubicBezTo>
                    <a:cubicBezTo>
                      <a:pt x="182" y="81"/>
                      <a:pt x="182" y="81"/>
                      <a:pt x="182" y="81"/>
                    </a:cubicBezTo>
                    <a:cubicBezTo>
                      <a:pt x="181" y="80"/>
                      <a:pt x="184" y="79"/>
                      <a:pt x="183" y="78"/>
                    </a:cubicBezTo>
                    <a:cubicBezTo>
                      <a:pt x="182" y="78"/>
                      <a:pt x="182" y="79"/>
                      <a:pt x="182" y="79"/>
                    </a:cubicBezTo>
                    <a:cubicBezTo>
                      <a:pt x="182" y="78"/>
                      <a:pt x="182" y="78"/>
                      <a:pt x="182" y="78"/>
                    </a:cubicBezTo>
                    <a:cubicBezTo>
                      <a:pt x="182" y="78"/>
                      <a:pt x="182" y="78"/>
                      <a:pt x="181" y="78"/>
                    </a:cubicBezTo>
                    <a:cubicBezTo>
                      <a:pt x="181" y="78"/>
                      <a:pt x="181" y="78"/>
                      <a:pt x="180" y="78"/>
                    </a:cubicBezTo>
                    <a:cubicBezTo>
                      <a:pt x="180" y="77"/>
                      <a:pt x="180" y="77"/>
                      <a:pt x="179" y="77"/>
                    </a:cubicBezTo>
                    <a:cubicBezTo>
                      <a:pt x="179" y="77"/>
                      <a:pt x="179" y="77"/>
                      <a:pt x="179" y="77"/>
                    </a:cubicBezTo>
                    <a:cubicBezTo>
                      <a:pt x="179" y="77"/>
                      <a:pt x="179" y="77"/>
                      <a:pt x="179" y="77"/>
                    </a:cubicBezTo>
                    <a:cubicBezTo>
                      <a:pt x="179" y="76"/>
                      <a:pt x="179" y="76"/>
                      <a:pt x="180" y="76"/>
                    </a:cubicBezTo>
                    <a:cubicBezTo>
                      <a:pt x="179" y="76"/>
                      <a:pt x="179" y="76"/>
                      <a:pt x="179" y="76"/>
                    </a:cubicBezTo>
                    <a:cubicBezTo>
                      <a:pt x="179" y="76"/>
                      <a:pt x="179" y="76"/>
                      <a:pt x="179" y="76"/>
                    </a:cubicBezTo>
                    <a:cubicBezTo>
                      <a:pt x="179" y="76"/>
                      <a:pt x="179" y="76"/>
                      <a:pt x="179" y="76"/>
                    </a:cubicBezTo>
                    <a:cubicBezTo>
                      <a:pt x="179" y="76"/>
                      <a:pt x="179" y="76"/>
                      <a:pt x="178" y="76"/>
                    </a:cubicBezTo>
                    <a:cubicBezTo>
                      <a:pt x="179" y="75"/>
                      <a:pt x="178" y="75"/>
                      <a:pt x="178" y="75"/>
                    </a:cubicBezTo>
                    <a:cubicBezTo>
                      <a:pt x="178" y="75"/>
                      <a:pt x="178" y="75"/>
                      <a:pt x="178" y="75"/>
                    </a:cubicBezTo>
                    <a:cubicBezTo>
                      <a:pt x="178" y="74"/>
                      <a:pt x="178" y="74"/>
                      <a:pt x="178" y="74"/>
                    </a:cubicBezTo>
                    <a:cubicBezTo>
                      <a:pt x="177" y="74"/>
                      <a:pt x="177" y="72"/>
                      <a:pt x="176" y="72"/>
                    </a:cubicBezTo>
                    <a:cubicBezTo>
                      <a:pt x="176" y="73"/>
                      <a:pt x="175" y="73"/>
                      <a:pt x="175" y="73"/>
                    </a:cubicBezTo>
                    <a:cubicBezTo>
                      <a:pt x="175" y="73"/>
                      <a:pt x="174" y="72"/>
                      <a:pt x="174" y="72"/>
                    </a:cubicBezTo>
                    <a:cubicBezTo>
                      <a:pt x="174" y="72"/>
                      <a:pt x="173" y="73"/>
                      <a:pt x="173" y="73"/>
                    </a:cubicBezTo>
                    <a:cubicBezTo>
                      <a:pt x="173" y="73"/>
                      <a:pt x="173" y="73"/>
                      <a:pt x="173" y="73"/>
                    </a:cubicBezTo>
                    <a:cubicBezTo>
                      <a:pt x="173" y="72"/>
                      <a:pt x="173" y="72"/>
                      <a:pt x="173" y="72"/>
                    </a:cubicBezTo>
                    <a:cubicBezTo>
                      <a:pt x="172" y="72"/>
                      <a:pt x="172" y="72"/>
                      <a:pt x="172" y="72"/>
                    </a:cubicBezTo>
                    <a:cubicBezTo>
                      <a:pt x="171" y="72"/>
                      <a:pt x="171" y="72"/>
                      <a:pt x="171" y="73"/>
                    </a:cubicBezTo>
                    <a:cubicBezTo>
                      <a:pt x="171" y="72"/>
                      <a:pt x="171" y="72"/>
                      <a:pt x="170" y="72"/>
                    </a:cubicBezTo>
                    <a:cubicBezTo>
                      <a:pt x="170" y="72"/>
                      <a:pt x="170" y="72"/>
                      <a:pt x="170" y="72"/>
                    </a:cubicBezTo>
                    <a:cubicBezTo>
                      <a:pt x="170" y="72"/>
                      <a:pt x="170" y="71"/>
                      <a:pt x="170" y="71"/>
                    </a:cubicBezTo>
                    <a:cubicBezTo>
                      <a:pt x="170" y="71"/>
                      <a:pt x="170" y="71"/>
                      <a:pt x="170" y="71"/>
                    </a:cubicBezTo>
                    <a:moveTo>
                      <a:pt x="167" y="52"/>
                    </a:moveTo>
                    <a:cubicBezTo>
                      <a:pt x="166" y="52"/>
                      <a:pt x="166" y="51"/>
                      <a:pt x="167" y="50"/>
                    </a:cubicBezTo>
                    <a:cubicBezTo>
                      <a:pt x="167" y="51"/>
                      <a:pt x="167" y="52"/>
                      <a:pt x="167" y="52"/>
                    </a:cubicBezTo>
                    <a:moveTo>
                      <a:pt x="168" y="40"/>
                    </a:moveTo>
                    <a:cubicBezTo>
                      <a:pt x="168" y="40"/>
                      <a:pt x="168" y="40"/>
                      <a:pt x="168" y="40"/>
                    </a:cubicBezTo>
                    <a:cubicBezTo>
                      <a:pt x="168" y="40"/>
                      <a:pt x="168" y="40"/>
                      <a:pt x="167" y="40"/>
                    </a:cubicBezTo>
                    <a:cubicBezTo>
                      <a:pt x="167" y="40"/>
                      <a:pt x="167" y="40"/>
                      <a:pt x="167" y="40"/>
                    </a:cubicBezTo>
                    <a:cubicBezTo>
                      <a:pt x="167" y="40"/>
                      <a:pt x="167" y="40"/>
                      <a:pt x="167" y="40"/>
                    </a:cubicBezTo>
                    <a:cubicBezTo>
                      <a:pt x="167" y="40"/>
                      <a:pt x="167" y="40"/>
                      <a:pt x="167" y="40"/>
                    </a:cubicBezTo>
                    <a:cubicBezTo>
                      <a:pt x="167" y="41"/>
                      <a:pt x="167" y="41"/>
                      <a:pt x="167" y="41"/>
                    </a:cubicBezTo>
                    <a:cubicBezTo>
                      <a:pt x="167" y="41"/>
                      <a:pt x="167" y="41"/>
                      <a:pt x="167" y="41"/>
                    </a:cubicBezTo>
                    <a:cubicBezTo>
                      <a:pt x="166" y="41"/>
                      <a:pt x="166" y="42"/>
                      <a:pt x="166" y="43"/>
                    </a:cubicBezTo>
                    <a:cubicBezTo>
                      <a:pt x="166" y="43"/>
                      <a:pt x="167" y="43"/>
                      <a:pt x="167" y="44"/>
                    </a:cubicBezTo>
                    <a:cubicBezTo>
                      <a:pt x="167" y="44"/>
                      <a:pt x="167" y="44"/>
                      <a:pt x="167" y="44"/>
                    </a:cubicBezTo>
                    <a:cubicBezTo>
                      <a:pt x="166" y="44"/>
                      <a:pt x="166" y="44"/>
                      <a:pt x="166" y="44"/>
                    </a:cubicBezTo>
                    <a:cubicBezTo>
                      <a:pt x="166" y="44"/>
                      <a:pt x="166" y="44"/>
                      <a:pt x="166" y="44"/>
                    </a:cubicBezTo>
                    <a:cubicBezTo>
                      <a:pt x="166" y="44"/>
                      <a:pt x="166" y="44"/>
                      <a:pt x="166" y="44"/>
                    </a:cubicBezTo>
                    <a:cubicBezTo>
                      <a:pt x="165" y="45"/>
                      <a:pt x="166" y="44"/>
                      <a:pt x="166" y="45"/>
                    </a:cubicBezTo>
                    <a:cubicBezTo>
                      <a:pt x="166" y="45"/>
                      <a:pt x="166" y="45"/>
                      <a:pt x="166" y="45"/>
                    </a:cubicBezTo>
                    <a:cubicBezTo>
                      <a:pt x="165" y="45"/>
                      <a:pt x="165" y="45"/>
                      <a:pt x="165" y="45"/>
                    </a:cubicBezTo>
                    <a:cubicBezTo>
                      <a:pt x="165" y="45"/>
                      <a:pt x="165" y="45"/>
                      <a:pt x="165" y="45"/>
                    </a:cubicBezTo>
                    <a:cubicBezTo>
                      <a:pt x="165" y="45"/>
                      <a:pt x="165" y="45"/>
                      <a:pt x="165" y="45"/>
                    </a:cubicBezTo>
                    <a:cubicBezTo>
                      <a:pt x="164" y="47"/>
                      <a:pt x="162" y="48"/>
                      <a:pt x="161" y="50"/>
                    </a:cubicBezTo>
                    <a:cubicBezTo>
                      <a:pt x="161" y="50"/>
                      <a:pt x="161" y="50"/>
                      <a:pt x="160" y="50"/>
                    </a:cubicBezTo>
                    <a:cubicBezTo>
                      <a:pt x="160" y="50"/>
                      <a:pt x="160" y="50"/>
                      <a:pt x="160" y="50"/>
                    </a:cubicBezTo>
                    <a:cubicBezTo>
                      <a:pt x="160" y="50"/>
                      <a:pt x="160" y="51"/>
                      <a:pt x="160" y="51"/>
                    </a:cubicBezTo>
                    <a:cubicBezTo>
                      <a:pt x="159" y="50"/>
                      <a:pt x="158" y="46"/>
                      <a:pt x="160" y="45"/>
                    </a:cubicBezTo>
                    <a:cubicBezTo>
                      <a:pt x="161" y="44"/>
                      <a:pt x="160" y="42"/>
                      <a:pt x="160" y="41"/>
                    </a:cubicBezTo>
                    <a:cubicBezTo>
                      <a:pt x="159" y="42"/>
                      <a:pt x="158" y="42"/>
                      <a:pt x="158" y="44"/>
                    </a:cubicBezTo>
                    <a:cubicBezTo>
                      <a:pt x="158" y="44"/>
                      <a:pt x="158" y="44"/>
                      <a:pt x="158" y="44"/>
                    </a:cubicBezTo>
                    <a:cubicBezTo>
                      <a:pt x="158" y="58"/>
                      <a:pt x="158" y="58"/>
                      <a:pt x="158" y="58"/>
                    </a:cubicBezTo>
                    <a:cubicBezTo>
                      <a:pt x="159" y="57"/>
                      <a:pt x="160" y="56"/>
                      <a:pt x="160" y="55"/>
                    </a:cubicBezTo>
                    <a:cubicBezTo>
                      <a:pt x="160" y="55"/>
                      <a:pt x="159" y="55"/>
                      <a:pt x="159" y="54"/>
                    </a:cubicBezTo>
                    <a:cubicBezTo>
                      <a:pt x="159" y="54"/>
                      <a:pt x="160" y="54"/>
                      <a:pt x="159" y="53"/>
                    </a:cubicBezTo>
                    <a:cubicBezTo>
                      <a:pt x="160" y="54"/>
                      <a:pt x="160" y="54"/>
                      <a:pt x="161" y="54"/>
                    </a:cubicBezTo>
                    <a:cubicBezTo>
                      <a:pt x="161" y="54"/>
                      <a:pt x="161" y="54"/>
                      <a:pt x="162" y="54"/>
                    </a:cubicBezTo>
                    <a:cubicBezTo>
                      <a:pt x="162" y="54"/>
                      <a:pt x="162" y="54"/>
                      <a:pt x="162" y="54"/>
                    </a:cubicBezTo>
                    <a:cubicBezTo>
                      <a:pt x="162" y="54"/>
                      <a:pt x="162" y="54"/>
                      <a:pt x="162" y="55"/>
                    </a:cubicBezTo>
                    <a:cubicBezTo>
                      <a:pt x="162" y="55"/>
                      <a:pt x="162" y="55"/>
                      <a:pt x="162" y="55"/>
                    </a:cubicBezTo>
                    <a:cubicBezTo>
                      <a:pt x="163" y="54"/>
                      <a:pt x="163" y="53"/>
                      <a:pt x="163" y="53"/>
                    </a:cubicBezTo>
                    <a:cubicBezTo>
                      <a:pt x="163" y="52"/>
                      <a:pt x="163" y="52"/>
                      <a:pt x="163" y="52"/>
                    </a:cubicBezTo>
                    <a:cubicBezTo>
                      <a:pt x="163" y="52"/>
                      <a:pt x="163" y="52"/>
                      <a:pt x="163" y="52"/>
                    </a:cubicBezTo>
                    <a:cubicBezTo>
                      <a:pt x="163" y="52"/>
                      <a:pt x="163" y="52"/>
                      <a:pt x="163" y="53"/>
                    </a:cubicBezTo>
                    <a:cubicBezTo>
                      <a:pt x="163" y="53"/>
                      <a:pt x="163" y="53"/>
                      <a:pt x="163" y="53"/>
                    </a:cubicBezTo>
                    <a:cubicBezTo>
                      <a:pt x="163" y="53"/>
                      <a:pt x="163" y="53"/>
                      <a:pt x="162" y="53"/>
                    </a:cubicBezTo>
                    <a:cubicBezTo>
                      <a:pt x="163" y="52"/>
                      <a:pt x="163" y="52"/>
                      <a:pt x="163" y="52"/>
                    </a:cubicBezTo>
                    <a:cubicBezTo>
                      <a:pt x="163" y="52"/>
                      <a:pt x="163" y="52"/>
                      <a:pt x="163" y="52"/>
                    </a:cubicBezTo>
                    <a:cubicBezTo>
                      <a:pt x="163" y="52"/>
                      <a:pt x="163" y="52"/>
                      <a:pt x="164" y="52"/>
                    </a:cubicBezTo>
                    <a:cubicBezTo>
                      <a:pt x="164" y="52"/>
                      <a:pt x="165" y="51"/>
                      <a:pt x="166" y="51"/>
                    </a:cubicBezTo>
                    <a:cubicBezTo>
                      <a:pt x="165" y="52"/>
                      <a:pt x="166" y="52"/>
                      <a:pt x="166" y="53"/>
                    </a:cubicBezTo>
                    <a:cubicBezTo>
                      <a:pt x="165" y="53"/>
                      <a:pt x="165" y="53"/>
                      <a:pt x="165" y="53"/>
                    </a:cubicBezTo>
                    <a:cubicBezTo>
                      <a:pt x="165" y="53"/>
                      <a:pt x="165" y="54"/>
                      <a:pt x="165" y="54"/>
                    </a:cubicBezTo>
                    <a:cubicBezTo>
                      <a:pt x="166" y="54"/>
                      <a:pt x="166" y="53"/>
                      <a:pt x="166" y="53"/>
                    </a:cubicBezTo>
                    <a:cubicBezTo>
                      <a:pt x="167" y="53"/>
                      <a:pt x="167" y="54"/>
                      <a:pt x="167" y="54"/>
                    </a:cubicBezTo>
                    <a:cubicBezTo>
                      <a:pt x="167" y="54"/>
                      <a:pt x="168" y="53"/>
                      <a:pt x="168" y="53"/>
                    </a:cubicBezTo>
                    <a:cubicBezTo>
                      <a:pt x="168" y="53"/>
                      <a:pt x="168" y="53"/>
                      <a:pt x="168" y="53"/>
                    </a:cubicBezTo>
                    <a:cubicBezTo>
                      <a:pt x="168" y="53"/>
                      <a:pt x="169" y="53"/>
                      <a:pt x="169" y="53"/>
                    </a:cubicBezTo>
                    <a:cubicBezTo>
                      <a:pt x="169" y="53"/>
                      <a:pt x="169" y="53"/>
                      <a:pt x="169" y="53"/>
                    </a:cubicBezTo>
                    <a:cubicBezTo>
                      <a:pt x="169" y="53"/>
                      <a:pt x="169" y="53"/>
                      <a:pt x="169" y="53"/>
                    </a:cubicBezTo>
                    <a:cubicBezTo>
                      <a:pt x="169" y="53"/>
                      <a:pt x="170" y="53"/>
                      <a:pt x="170" y="52"/>
                    </a:cubicBezTo>
                    <a:cubicBezTo>
                      <a:pt x="170" y="52"/>
                      <a:pt x="170" y="52"/>
                      <a:pt x="170" y="52"/>
                    </a:cubicBezTo>
                    <a:cubicBezTo>
                      <a:pt x="170" y="52"/>
                      <a:pt x="170" y="53"/>
                      <a:pt x="169" y="53"/>
                    </a:cubicBezTo>
                    <a:cubicBezTo>
                      <a:pt x="169" y="52"/>
                      <a:pt x="169" y="52"/>
                      <a:pt x="169" y="52"/>
                    </a:cubicBezTo>
                    <a:cubicBezTo>
                      <a:pt x="169" y="52"/>
                      <a:pt x="169" y="52"/>
                      <a:pt x="169" y="52"/>
                    </a:cubicBezTo>
                    <a:cubicBezTo>
                      <a:pt x="169" y="51"/>
                      <a:pt x="168" y="51"/>
                      <a:pt x="168" y="50"/>
                    </a:cubicBezTo>
                    <a:cubicBezTo>
                      <a:pt x="169" y="50"/>
                      <a:pt x="169" y="51"/>
                      <a:pt x="170" y="52"/>
                    </a:cubicBezTo>
                    <a:cubicBezTo>
                      <a:pt x="170" y="51"/>
                      <a:pt x="170" y="50"/>
                      <a:pt x="169" y="49"/>
                    </a:cubicBezTo>
                    <a:cubicBezTo>
                      <a:pt x="169" y="48"/>
                      <a:pt x="170" y="49"/>
                      <a:pt x="170" y="48"/>
                    </a:cubicBezTo>
                    <a:cubicBezTo>
                      <a:pt x="169" y="48"/>
                      <a:pt x="169" y="48"/>
                      <a:pt x="169" y="48"/>
                    </a:cubicBezTo>
                    <a:cubicBezTo>
                      <a:pt x="170" y="48"/>
                      <a:pt x="170" y="47"/>
                      <a:pt x="169" y="46"/>
                    </a:cubicBezTo>
                    <a:cubicBezTo>
                      <a:pt x="170" y="46"/>
                      <a:pt x="170" y="47"/>
                      <a:pt x="171" y="47"/>
                    </a:cubicBezTo>
                    <a:cubicBezTo>
                      <a:pt x="171" y="47"/>
                      <a:pt x="171" y="47"/>
                      <a:pt x="171" y="47"/>
                    </a:cubicBezTo>
                    <a:cubicBezTo>
                      <a:pt x="172" y="47"/>
                      <a:pt x="173" y="46"/>
                      <a:pt x="172" y="45"/>
                    </a:cubicBezTo>
                    <a:cubicBezTo>
                      <a:pt x="172" y="45"/>
                      <a:pt x="173" y="45"/>
                      <a:pt x="173" y="44"/>
                    </a:cubicBezTo>
                    <a:cubicBezTo>
                      <a:pt x="173" y="44"/>
                      <a:pt x="172" y="43"/>
                      <a:pt x="172" y="43"/>
                    </a:cubicBezTo>
                    <a:cubicBezTo>
                      <a:pt x="172" y="43"/>
                      <a:pt x="172" y="43"/>
                      <a:pt x="171" y="43"/>
                    </a:cubicBezTo>
                    <a:cubicBezTo>
                      <a:pt x="172" y="43"/>
                      <a:pt x="171" y="43"/>
                      <a:pt x="171" y="42"/>
                    </a:cubicBezTo>
                    <a:cubicBezTo>
                      <a:pt x="171" y="42"/>
                      <a:pt x="171" y="42"/>
                      <a:pt x="171" y="42"/>
                    </a:cubicBezTo>
                    <a:cubicBezTo>
                      <a:pt x="171" y="42"/>
                      <a:pt x="171" y="42"/>
                      <a:pt x="171" y="42"/>
                    </a:cubicBezTo>
                    <a:cubicBezTo>
                      <a:pt x="171" y="42"/>
                      <a:pt x="171" y="42"/>
                      <a:pt x="171" y="42"/>
                    </a:cubicBezTo>
                    <a:cubicBezTo>
                      <a:pt x="171" y="42"/>
                      <a:pt x="171" y="42"/>
                      <a:pt x="171" y="42"/>
                    </a:cubicBezTo>
                    <a:cubicBezTo>
                      <a:pt x="171" y="42"/>
                      <a:pt x="172" y="42"/>
                      <a:pt x="171" y="42"/>
                    </a:cubicBezTo>
                    <a:cubicBezTo>
                      <a:pt x="171" y="41"/>
                      <a:pt x="171" y="41"/>
                      <a:pt x="171" y="41"/>
                    </a:cubicBezTo>
                    <a:cubicBezTo>
                      <a:pt x="171" y="41"/>
                      <a:pt x="171" y="41"/>
                      <a:pt x="170" y="41"/>
                    </a:cubicBezTo>
                    <a:cubicBezTo>
                      <a:pt x="170" y="41"/>
                      <a:pt x="170" y="41"/>
                      <a:pt x="170" y="41"/>
                    </a:cubicBezTo>
                    <a:cubicBezTo>
                      <a:pt x="170" y="41"/>
                      <a:pt x="170" y="41"/>
                      <a:pt x="170" y="41"/>
                    </a:cubicBezTo>
                    <a:cubicBezTo>
                      <a:pt x="169" y="41"/>
                      <a:pt x="169" y="40"/>
                      <a:pt x="168" y="40"/>
                    </a:cubicBezTo>
                    <a:cubicBezTo>
                      <a:pt x="168" y="40"/>
                      <a:pt x="168" y="40"/>
                      <a:pt x="168" y="40"/>
                    </a:cubicBezTo>
                    <a:moveTo>
                      <a:pt x="158" y="40"/>
                    </a:moveTo>
                    <a:cubicBezTo>
                      <a:pt x="158" y="40"/>
                      <a:pt x="158" y="40"/>
                      <a:pt x="158" y="40"/>
                    </a:cubicBezTo>
                    <a:cubicBezTo>
                      <a:pt x="158" y="40"/>
                      <a:pt x="158" y="40"/>
                      <a:pt x="158" y="40"/>
                    </a:cubicBezTo>
                    <a:cubicBezTo>
                      <a:pt x="158" y="40"/>
                      <a:pt x="158" y="40"/>
                      <a:pt x="158" y="40"/>
                    </a:cubicBezTo>
                    <a:cubicBezTo>
                      <a:pt x="158" y="40"/>
                      <a:pt x="158" y="40"/>
                      <a:pt x="158" y="40"/>
                    </a:cubicBezTo>
                    <a:moveTo>
                      <a:pt x="66" y="102"/>
                    </a:moveTo>
                    <a:cubicBezTo>
                      <a:pt x="67" y="101"/>
                      <a:pt x="67" y="101"/>
                      <a:pt x="67" y="101"/>
                    </a:cubicBezTo>
                    <a:cubicBezTo>
                      <a:pt x="66" y="102"/>
                      <a:pt x="66" y="102"/>
                      <a:pt x="66" y="102"/>
                    </a:cubicBezTo>
                    <a:moveTo>
                      <a:pt x="71" y="89"/>
                    </a:moveTo>
                    <a:cubicBezTo>
                      <a:pt x="70" y="89"/>
                      <a:pt x="70" y="86"/>
                      <a:pt x="70" y="85"/>
                    </a:cubicBezTo>
                    <a:cubicBezTo>
                      <a:pt x="70" y="86"/>
                      <a:pt x="70" y="86"/>
                      <a:pt x="70" y="86"/>
                    </a:cubicBezTo>
                    <a:cubicBezTo>
                      <a:pt x="71" y="87"/>
                      <a:pt x="70" y="88"/>
                      <a:pt x="71" y="89"/>
                    </a:cubicBezTo>
                    <a:cubicBezTo>
                      <a:pt x="71" y="89"/>
                      <a:pt x="71" y="89"/>
                      <a:pt x="71" y="89"/>
                    </a:cubicBezTo>
                    <a:moveTo>
                      <a:pt x="68" y="72"/>
                    </a:moveTo>
                    <a:cubicBezTo>
                      <a:pt x="68" y="72"/>
                      <a:pt x="69" y="71"/>
                      <a:pt x="69" y="71"/>
                    </a:cubicBezTo>
                    <a:cubicBezTo>
                      <a:pt x="69" y="71"/>
                      <a:pt x="69" y="72"/>
                      <a:pt x="68" y="72"/>
                    </a:cubicBezTo>
                    <a:moveTo>
                      <a:pt x="63" y="64"/>
                    </a:moveTo>
                    <a:cubicBezTo>
                      <a:pt x="63" y="64"/>
                      <a:pt x="64" y="64"/>
                      <a:pt x="64" y="64"/>
                    </a:cubicBezTo>
                    <a:cubicBezTo>
                      <a:pt x="64" y="64"/>
                      <a:pt x="63" y="65"/>
                      <a:pt x="63" y="66"/>
                    </a:cubicBezTo>
                    <a:cubicBezTo>
                      <a:pt x="63" y="66"/>
                      <a:pt x="63" y="66"/>
                      <a:pt x="63" y="66"/>
                    </a:cubicBezTo>
                    <a:cubicBezTo>
                      <a:pt x="64" y="66"/>
                      <a:pt x="64" y="65"/>
                      <a:pt x="64" y="65"/>
                    </a:cubicBezTo>
                    <a:cubicBezTo>
                      <a:pt x="64" y="66"/>
                      <a:pt x="63" y="67"/>
                      <a:pt x="63" y="67"/>
                    </a:cubicBezTo>
                    <a:cubicBezTo>
                      <a:pt x="63" y="67"/>
                      <a:pt x="63" y="67"/>
                      <a:pt x="63" y="66"/>
                    </a:cubicBezTo>
                    <a:cubicBezTo>
                      <a:pt x="63" y="66"/>
                      <a:pt x="63" y="66"/>
                      <a:pt x="63" y="66"/>
                    </a:cubicBezTo>
                    <a:cubicBezTo>
                      <a:pt x="63" y="66"/>
                      <a:pt x="63" y="66"/>
                      <a:pt x="63" y="66"/>
                    </a:cubicBezTo>
                    <a:cubicBezTo>
                      <a:pt x="63" y="67"/>
                      <a:pt x="62" y="67"/>
                      <a:pt x="62" y="67"/>
                    </a:cubicBezTo>
                    <a:cubicBezTo>
                      <a:pt x="62" y="67"/>
                      <a:pt x="62" y="67"/>
                      <a:pt x="62" y="67"/>
                    </a:cubicBezTo>
                    <a:cubicBezTo>
                      <a:pt x="63" y="66"/>
                      <a:pt x="63" y="65"/>
                      <a:pt x="63" y="65"/>
                    </a:cubicBezTo>
                    <a:cubicBezTo>
                      <a:pt x="63" y="64"/>
                      <a:pt x="63" y="64"/>
                      <a:pt x="63" y="64"/>
                    </a:cubicBezTo>
                    <a:cubicBezTo>
                      <a:pt x="63" y="64"/>
                      <a:pt x="62" y="64"/>
                      <a:pt x="62" y="64"/>
                    </a:cubicBezTo>
                    <a:cubicBezTo>
                      <a:pt x="62" y="64"/>
                      <a:pt x="63" y="64"/>
                      <a:pt x="63" y="64"/>
                    </a:cubicBezTo>
                    <a:cubicBezTo>
                      <a:pt x="63" y="64"/>
                      <a:pt x="63" y="64"/>
                      <a:pt x="63" y="64"/>
                    </a:cubicBezTo>
                    <a:moveTo>
                      <a:pt x="67" y="67"/>
                    </a:moveTo>
                    <a:cubicBezTo>
                      <a:pt x="67" y="66"/>
                      <a:pt x="67" y="64"/>
                      <a:pt x="66" y="63"/>
                    </a:cubicBezTo>
                    <a:cubicBezTo>
                      <a:pt x="67" y="64"/>
                      <a:pt x="67" y="65"/>
                      <a:pt x="67" y="67"/>
                    </a:cubicBezTo>
                    <a:moveTo>
                      <a:pt x="60" y="63"/>
                    </a:moveTo>
                    <a:cubicBezTo>
                      <a:pt x="60" y="63"/>
                      <a:pt x="60" y="62"/>
                      <a:pt x="61" y="62"/>
                    </a:cubicBezTo>
                    <a:cubicBezTo>
                      <a:pt x="61" y="62"/>
                      <a:pt x="60" y="62"/>
                      <a:pt x="60" y="63"/>
                    </a:cubicBezTo>
                    <a:moveTo>
                      <a:pt x="75" y="61"/>
                    </a:moveTo>
                    <a:cubicBezTo>
                      <a:pt x="74" y="61"/>
                      <a:pt x="74" y="60"/>
                      <a:pt x="75" y="59"/>
                    </a:cubicBezTo>
                    <a:cubicBezTo>
                      <a:pt x="75" y="60"/>
                      <a:pt x="75" y="60"/>
                      <a:pt x="75" y="61"/>
                    </a:cubicBezTo>
                    <a:moveTo>
                      <a:pt x="64" y="60"/>
                    </a:moveTo>
                    <a:cubicBezTo>
                      <a:pt x="64" y="60"/>
                      <a:pt x="64" y="59"/>
                      <a:pt x="64" y="58"/>
                    </a:cubicBezTo>
                    <a:cubicBezTo>
                      <a:pt x="64" y="59"/>
                      <a:pt x="64" y="60"/>
                      <a:pt x="64" y="60"/>
                    </a:cubicBezTo>
                    <a:moveTo>
                      <a:pt x="58" y="57"/>
                    </a:moveTo>
                    <a:cubicBezTo>
                      <a:pt x="58" y="56"/>
                      <a:pt x="58" y="56"/>
                      <a:pt x="58" y="56"/>
                    </a:cubicBezTo>
                    <a:cubicBezTo>
                      <a:pt x="58" y="57"/>
                      <a:pt x="58" y="58"/>
                      <a:pt x="57" y="58"/>
                    </a:cubicBezTo>
                    <a:cubicBezTo>
                      <a:pt x="58" y="58"/>
                      <a:pt x="57" y="57"/>
                      <a:pt x="58" y="56"/>
                    </a:cubicBezTo>
                    <a:cubicBezTo>
                      <a:pt x="58" y="57"/>
                      <a:pt x="58" y="57"/>
                      <a:pt x="58" y="57"/>
                    </a:cubicBezTo>
                    <a:moveTo>
                      <a:pt x="44" y="56"/>
                    </a:moveTo>
                    <a:cubicBezTo>
                      <a:pt x="43" y="56"/>
                      <a:pt x="43" y="56"/>
                      <a:pt x="43" y="56"/>
                    </a:cubicBezTo>
                    <a:cubicBezTo>
                      <a:pt x="43" y="56"/>
                      <a:pt x="43" y="56"/>
                      <a:pt x="44" y="56"/>
                    </a:cubicBezTo>
                    <a:moveTo>
                      <a:pt x="60" y="57"/>
                    </a:moveTo>
                    <a:cubicBezTo>
                      <a:pt x="60" y="57"/>
                      <a:pt x="61" y="56"/>
                      <a:pt x="61" y="56"/>
                    </a:cubicBezTo>
                    <a:cubicBezTo>
                      <a:pt x="61" y="57"/>
                      <a:pt x="61" y="57"/>
                      <a:pt x="61" y="58"/>
                    </a:cubicBezTo>
                    <a:cubicBezTo>
                      <a:pt x="61" y="58"/>
                      <a:pt x="61" y="57"/>
                      <a:pt x="61" y="56"/>
                    </a:cubicBezTo>
                    <a:cubicBezTo>
                      <a:pt x="60" y="57"/>
                      <a:pt x="60" y="57"/>
                      <a:pt x="60" y="57"/>
                    </a:cubicBezTo>
                    <a:moveTo>
                      <a:pt x="71" y="50"/>
                    </a:moveTo>
                    <a:cubicBezTo>
                      <a:pt x="71" y="50"/>
                      <a:pt x="70" y="48"/>
                      <a:pt x="71" y="48"/>
                    </a:cubicBezTo>
                    <a:cubicBezTo>
                      <a:pt x="71" y="48"/>
                      <a:pt x="71" y="48"/>
                      <a:pt x="71" y="48"/>
                    </a:cubicBezTo>
                    <a:cubicBezTo>
                      <a:pt x="71" y="49"/>
                      <a:pt x="71" y="49"/>
                      <a:pt x="71" y="50"/>
                    </a:cubicBezTo>
                    <a:moveTo>
                      <a:pt x="69" y="43"/>
                    </a:moveTo>
                    <a:cubicBezTo>
                      <a:pt x="68" y="43"/>
                      <a:pt x="68" y="43"/>
                      <a:pt x="68" y="42"/>
                    </a:cubicBezTo>
                    <a:cubicBezTo>
                      <a:pt x="69" y="42"/>
                      <a:pt x="69" y="43"/>
                      <a:pt x="69" y="43"/>
                    </a:cubicBezTo>
                    <a:cubicBezTo>
                      <a:pt x="69" y="43"/>
                      <a:pt x="69" y="43"/>
                      <a:pt x="69" y="43"/>
                    </a:cubicBezTo>
                    <a:moveTo>
                      <a:pt x="60" y="40"/>
                    </a:moveTo>
                    <a:cubicBezTo>
                      <a:pt x="61" y="40"/>
                      <a:pt x="61" y="39"/>
                      <a:pt x="60" y="39"/>
                    </a:cubicBezTo>
                    <a:cubicBezTo>
                      <a:pt x="61" y="38"/>
                      <a:pt x="61" y="39"/>
                      <a:pt x="62" y="38"/>
                    </a:cubicBezTo>
                    <a:cubicBezTo>
                      <a:pt x="61" y="38"/>
                      <a:pt x="60" y="38"/>
                      <a:pt x="60" y="37"/>
                    </a:cubicBezTo>
                    <a:cubicBezTo>
                      <a:pt x="60" y="37"/>
                      <a:pt x="60" y="37"/>
                      <a:pt x="60" y="37"/>
                    </a:cubicBezTo>
                    <a:cubicBezTo>
                      <a:pt x="60" y="37"/>
                      <a:pt x="60" y="37"/>
                      <a:pt x="60" y="37"/>
                    </a:cubicBezTo>
                    <a:cubicBezTo>
                      <a:pt x="63" y="37"/>
                      <a:pt x="64" y="40"/>
                      <a:pt x="67" y="40"/>
                    </a:cubicBezTo>
                    <a:cubicBezTo>
                      <a:pt x="67" y="42"/>
                      <a:pt x="68" y="42"/>
                      <a:pt x="67" y="43"/>
                    </a:cubicBezTo>
                    <a:cubicBezTo>
                      <a:pt x="68" y="44"/>
                      <a:pt x="69" y="44"/>
                      <a:pt x="69" y="45"/>
                    </a:cubicBezTo>
                    <a:cubicBezTo>
                      <a:pt x="69" y="46"/>
                      <a:pt x="69" y="47"/>
                      <a:pt x="69" y="48"/>
                    </a:cubicBezTo>
                    <a:cubicBezTo>
                      <a:pt x="69" y="48"/>
                      <a:pt x="69" y="48"/>
                      <a:pt x="69" y="48"/>
                    </a:cubicBezTo>
                    <a:cubicBezTo>
                      <a:pt x="67" y="48"/>
                      <a:pt x="67" y="47"/>
                      <a:pt x="66" y="46"/>
                    </a:cubicBezTo>
                    <a:cubicBezTo>
                      <a:pt x="66" y="46"/>
                      <a:pt x="66" y="46"/>
                      <a:pt x="66" y="45"/>
                    </a:cubicBezTo>
                    <a:cubicBezTo>
                      <a:pt x="66" y="45"/>
                      <a:pt x="66" y="45"/>
                      <a:pt x="66" y="45"/>
                    </a:cubicBezTo>
                    <a:cubicBezTo>
                      <a:pt x="66" y="45"/>
                      <a:pt x="66" y="45"/>
                      <a:pt x="65" y="45"/>
                    </a:cubicBezTo>
                    <a:cubicBezTo>
                      <a:pt x="65" y="45"/>
                      <a:pt x="65" y="45"/>
                      <a:pt x="65" y="45"/>
                    </a:cubicBezTo>
                    <a:cubicBezTo>
                      <a:pt x="65" y="45"/>
                      <a:pt x="65" y="45"/>
                      <a:pt x="65" y="45"/>
                    </a:cubicBezTo>
                    <a:cubicBezTo>
                      <a:pt x="65" y="44"/>
                      <a:pt x="65" y="44"/>
                      <a:pt x="64" y="43"/>
                    </a:cubicBezTo>
                    <a:cubicBezTo>
                      <a:pt x="63" y="43"/>
                      <a:pt x="63" y="43"/>
                      <a:pt x="63" y="43"/>
                    </a:cubicBezTo>
                    <a:cubicBezTo>
                      <a:pt x="63" y="43"/>
                      <a:pt x="63" y="43"/>
                      <a:pt x="63" y="43"/>
                    </a:cubicBezTo>
                    <a:cubicBezTo>
                      <a:pt x="63" y="42"/>
                      <a:pt x="63" y="42"/>
                      <a:pt x="64" y="42"/>
                    </a:cubicBezTo>
                    <a:cubicBezTo>
                      <a:pt x="63" y="42"/>
                      <a:pt x="63" y="42"/>
                      <a:pt x="63" y="42"/>
                    </a:cubicBezTo>
                    <a:cubicBezTo>
                      <a:pt x="63" y="42"/>
                      <a:pt x="63" y="42"/>
                      <a:pt x="63" y="42"/>
                    </a:cubicBezTo>
                    <a:cubicBezTo>
                      <a:pt x="63" y="42"/>
                      <a:pt x="63" y="42"/>
                      <a:pt x="63" y="42"/>
                    </a:cubicBezTo>
                    <a:cubicBezTo>
                      <a:pt x="62" y="42"/>
                      <a:pt x="62" y="42"/>
                      <a:pt x="62" y="42"/>
                    </a:cubicBezTo>
                    <a:cubicBezTo>
                      <a:pt x="62" y="42"/>
                      <a:pt x="62" y="41"/>
                      <a:pt x="63" y="41"/>
                    </a:cubicBezTo>
                    <a:cubicBezTo>
                      <a:pt x="63" y="41"/>
                      <a:pt x="63" y="41"/>
                      <a:pt x="63" y="41"/>
                    </a:cubicBezTo>
                    <a:cubicBezTo>
                      <a:pt x="62" y="41"/>
                      <a:pt x="62" y="41"/>
                      <a:pt x="62" y="41"/>
                    </a:cubicBezTo>
                    <a:cubicBezTo>
                      <a:pt x="61" y="40"/>
                      <a:pt x="61" y="40"/>
                      <a:pt x="61" y="40"/>
                    </a:cubicBezTo>
                    <a:cubicBezTo>
                      <a:pt x="61" y="40"/>
                      <a:pt x="61" y="40"/>
                      <a:pt x="60" y="40"/>
                    </a:cubicBezTo>
                    <a:moveTo>
                      <a:pt x="62" y="34"/>
                    </a:moveTo>
                    <a:cubicBezTo>
                      <a:pt x="62" y="33"/>
                      <a:pt x="62" y="33"/>
                      <a:pt x="62" y="33"/>
                    </a:cubicBezTo>
                    <a:cubicBezTo>
                      <a:pt x="62" y="33"/>
                      <a:pt x="62" y="33"/>
                      <a:pt x="62" y="33"/>
                    </a:cubicBezTo>
                    <a:cubicBezTo>
                      <a:pt x="63" y="33"/>
                      <a:pt x="63" y="34"/>
                      <a:pt x="62" y="34"/>
                    </a:cubicBezTo>
                    <a:moveTo>
                      <a:pt x="63" y="33"/>
                    </a:moveTo>
                    <a:cubicBezTo>
                      <a:pt x="63" y="33"/>
                      <a:pt x="62" y="33"/>
                      <a:pt x="62" y="33"/>
                    </a:cubicBezTo>
                    <a:cubicBezTo>
                      <a:pt x="62" y="32"/>
                      <a:pt x="63" y="32"/>
                      <a:pt x="63" y="32"/>
                    </a:cubicBezTo>
                    <a:cubicBezTo>
                      <a:pt x="63" y="32"/>
                      <a:pt x="63" y="32"/>
                      <a:pt x="63" y="32"/>
                    </a:cubicBezTo>
                    <a:cubicBezTo>
                      <a:pt x="63" y="32"/>
                      <a:pt x="63" y="33"/>
                      <a:pt x="63" y="33"/>
                    </a:cubicBezTo>
                    <a:moveTo>
                      <a:pt x="64" y="32"/>
                    </a:moveTo>
                    <a:cubicBezTo>
                      <a:pt x="64" y="31"/>
                      <a:pt x="65" y="31"/>
                      <a:pt x="66" y="30"/>
                    </a:cubicBezTo>
                    <a:cubicBezTo>
                      <a:pt x="65" y="31"/>
                      <a:pt x="64" y="32"/>
                      <a:pt x="64" y="32"/>
                    </a:cubicBezTo>
                    <a:moveTo>
                      <a:pt x="62" y="29"/>
                    </a:moveTo>
                    <a:cubicBezTo>
                      <a:pt x="61" y="29"/>
                      <a:pt x="61" y="28"/>
                      <a:pt x="61" y="28"/>
                    </a:cubicBezTo>
                    <a:cubicBezTo>
                      <a:pt x="62" y="28"/>
                      <a:pt x="62" y="28"/>
                      <a:pt x="62" y="29"/>
                    </a:cubicBezTo>
                    <a:moveTo>
                      <a:pt x="62" y="28"/>
                    </a:moveTo>
                    <a:cubicBezTo>
                      <a:pt x="62" y="28"/>
                      <a:pt x="62" y="28"/>
                      <a:pt x="62" y="28"/>
                    </a:cubicBezTo>
                    <a:cubicBezTo>
                      <a:pt x="62" y="27"/>
                      <a:pt x="62" y="27"/>
                      <a:pt x="62" y="27"/>
                    </a:cubicBezTo>
                    <a:cubicBezTo>
                      <a:pt x="62" y="27"/>
                      <a:pt x="62" y="27"/>
                      <a:pt x="63" y="27"/>
                    </a:cubicBezTo>
                    <a:cubicBezTo>
                      <a:pt x="63" y="27"/>
                      <a:pt x="63" y="27"/>
                      <a:pt x="63" y="27"/>
                    </a:cubicBezTo>
                    <a:cubicBezTo>
                      <a:pt x="63" y="28"/>
                      <a:pt x="63" y="28"/>
                      <a:pt x="63" y="28"/>
                    </a:cubicBezTo>
                    <a:cubicBezTo>
                      <a:pt x="63" y="28"/>
                      <a:pt x="63" y="28"/>
                      <a:pt x="63" y="28"/>
                    </a:cubicBezTo>
                    <a:cubicBezTo>
                      <a:pt x="63" y="28"/>
                      <a:pt x="63" y="28"/>
                      <a:pt x="63" y="28"/>
                    </a:cubicBezTo>
                    <a:cubicBezTo>
                      <a:pt x="63" y="28"/>
                      <a:pt x="63" y="28"/>
                      <a:pt x="62" y="28"/>
                    </a:cubicBezTo>
                    <a:cubicBezTo>
                      <a:pt x="62" y="28"/>
                      <a:pt x="62" y="28"/>
                      <a:pt x="62" y="28"/>
                    </a:cubicBezTo>
                    <a:moveTo>
                      <a:pt x="61" y="26"/>
                    </a:moveTo>
                    <a:cubicBezTo>
                      <a:pt x="60" y="25"/>
                      <a:pt x="59" y="25"/>
                      <a:pt x="59" y="24"/>
                    </a:cubicBezTo>
                    <a:cubicBezTo>
                      <a:pt x="60" y="24"/>
                      <a:pt x="61" y="25"/>
                      <a:pt x="61" y="26"/>
                    </a:cubicBezTo>
                    <a:moveTo>
                      <a:pt x="61" y="25"/>
                    </a:moveTo>
                    <a:cubicBezTo>
                      <a:pt x="61" y="25"/>
                      <a:pt x="61" y="24"/>
                      <a:pt x="60" y="23"/>
                    </a:cubicBezTo>
                    <a:cubicBezTo>
                      <a:pt x="61" y="23"/>
                      <a:pt x="61" y="24"/>
                      <a:pt x="61" y="25"/>
                    </a:cubicBezTo>
                    <a:moveTo>
                      <a:pt x="55" y="25"/>
                    </a:moveTo>
                    <a:cubicBezTo>
                      <a:pt x="55" y="24"/>
                      <a:pt x="54" y="24"/>
                      <a:pt x="54" y="23"/>
                    </a:cubicBezTo>
                    <a:cubicBezTo>
                      <a:pt x="54" y="22"/>
                      <a:pt x="54" y="21"/>
                      <a:pt x="55" y="21"/>
                    </a:cubicBezTo>
                    <a:cubicBezTo>
                      <a:pt x="55" y="21"/>
                      <a:pt x="55" y="21"/>
                      <a:pt x="55" y="21"/>
                    </a:cubicBezTo>
                    <a:cubicBezTo>
                      <a:pt x="55" y="21"/>
                      <a:pt x="55" y="21"/>
                      <a:pt x="55" y="21"/>
                    </a:cubicBezTo>
                    <a:cubicBezTo>
                      <a:pt x="55" y="21"/>
                      <a:pt x="56" y="21"/>
                      <a:pt x="56" y="21"/>
                    </a:cubicBezTo>
                    <a:cubicBezTo>
                      <a:pt x="56" y="21"/>
                      <a:pt x="56" y="21"/>
                      <a:pt x="56" y="21"/>
                    </a:cubicBezTo>
                    <a:cubicBezTo>
                      <a:pt x="56" y="21"/>
                      <a:pt x="56" y="21"/>
                      <a:pt x="56" y="21"/>
                    </a:cubicBezTo>
                    <a:cubicBezTo>
                      <a:pt x="56" y="21"/>
                      <a:pt x="56" y="21"/>
                      <a:pt x="56" y="21"/>
                    </a:cubicBezTo>
                    <a:cubicBezTo>
                      <a:pt x="56" y="21"/>
                      <a:pt x="56" y="21"/>
                      <a:pt x="56" y="21"/>
                    </a:cubicBezTo>
                    <a:cubicBezTo>
                      <a:pt x="57" y="22"/>
                      <a:pt x="56" y="23"/>
                      <a:pt x="55" y="23"/>
                    </a:cubicBezTo>
                    <a:cubicBezTo>
                      <a:pt x="56" y="23"/>
                      <a:pt x="56" y="23"/>
                      <a:pt x="56" y="23"/>
                    </a:cubicBezTo>
                    <a:cubicBezTo>
                      <a:pt x="57" y="23"/>
                      <a:pt x="56" y="21"/>
                      <a:pt x="58" y="21"/>
                    </a:cubicBezTo>
                    <a:cubicBezTo>
                      <a:pt x="58" y="21"/>
                      <a:pt x="58" y="21"/>
                      <a:pt x="58" y="21"/>
                    </a:cubicBezTo>
                    <a:cubicBezTo>
                      <a:pt x="57" y="22"/>
                      <a:pt x="56" y="23"/>
                      <a:pt x="56" y="25"/>
                    </a:cubicBezTo>
                    <a:cubicBezTo>
                      <a:pt x="56" y="25"/>
                      <a:pt x="56" y="25"/>
                      <a:pt x="55" y="25"/>
                    </a:cubicBezTo>
                    <a:cubicBezTo>
                      <a:pt x="55" y="25"/>
                      <a:pt x="55" y="25"/>
                      <a:pt x="55" y="25"/>
                    </a:cubicBezTo>
                    <a:cubicBezTo>
                      <a:pt x="55" y="25"/>
                      <a:pt x="56" y="25"/>
                      <a:pt x="56" y="25"/>
                    </a:cubicBezTo>
                    <a:cubicBezTo>
                      <a:pt x="56" y="25"/>
                      <a:pt x="56" y="25"/>
                      <a:pt x="56" y="25"/>
                    </a:cubicBezTo>
                    <a:cubicBezTo>
                      <a:pt x="56" y="25"/>
                      <a:pt x="56" y="25"/>
                      <a:pt x="56" y="25"/>
                    </a:cubicBezTo>
                    <a:cubicBezTo>
                      <a:pt x="56" y="26"/>
                      <a:pt x="56" y="26"/>
                      <a:pt x="56" y="26"/>
                    </a:cubicBezTo>
                    <a:cubicBezTo>
                      <a:pt x="56" y="26"/>
                      <a:pt x="56" y="26"/>
                      <a:pt x="56" y="26"/>
                    </a:cubicBezTo>
                    <a:cubicBezTo>
                      <a:pt x="55" y="26"/>
                      <a:pt x="55" y="29"/>
                      <a:pt x="56" y="30"/>
                    </a:cubicBezTo>
                    <a:cubicBezTo>
                      <a:pt x="56" y="30"/>
                      <a:pt x="56" y="30"/>
                      <a:pt x="56" y="30"/>
                    </a:cubicBezTo>
                    <a:cubicBezTo>
                      <a:pt x="55" y="30"/>
                      <a:pt x="55" y="27"/>
                      <a:pt x="54" y="27"/>
                    </a:cubicBezTo>
                    <a:cubicBezTo>
                      <a:pt x="54" y="26"/>
                      <a:pt x="54" y="26"/>
                      <a:pt x="55" y="26"/>
                    </a:cubicBezTo>
                    <a:cubicBezTo>
                      <a:pt x="55" y="26"/>
                      <a:pt x="55" y="26"/>
                      <a:pt x="55" y="26"/>
                    </a:cubicBezTo>
                    <a:cubicBezTo>
                      <a:pt x="55" y="26"/>
                      <a:pt x="54" y="26"/>
                      <a:pt x="54" y="26"/>
                    </a:cubicBezTo>
                    <a:cubicBezTo>
                      <a:pt x="55" y="25"/>
                      <a:pt x="54" y="25"/>
                      <a:pt x="54" y="24"/>
                    </a:cubicBezTo>
                    <a:cubicBezTo>
                      <a:pt x="55" y="25"/>
                      <a:pt x="55" y="25"/>
                      <a:pt x="55" y="25"/>
                    </a:cubicBezTo>
                    <a:moveTo>
                      <a:pt x="57" y="0"/>
                    </a:moveTo>
                    <a:cubicBezTo>
                      <a:pt x="56" y="0"/>
                      <a:pt x="55" y="2"/>
                      <a:pt x="53" y="2"/>
                    </a:cubicBezTo>
                    <a:cubicBezTo>
                      <a:pt x="53" y="2"/>
                      <a:pt x="53" y="2"/>
                      <a:pt x="52" y="2"/>
                    </a:cubicBezTo>
                    <a:cubicBezTo>
                      <a:pt x="52" y="2"/>
                      <a:pt x="52" y="2"/>
                      <a:pt x="52" y="2"/>
                    </a:cubicBezTo>
                    <a:cubicBezTo>
                      <a:pt x="52" y="2"/>
                      <a:pt x="52" y="2"/>
                      <a:pt x="52" y="2"/>
                    </a:cubicBezTo>
                    <a:cubicBezTo>
                      <a:pt x="52" y="2"/>
                      <a:pt x="52" y="2"/>
                      <a:pt x="52" y="2"/>
                    </a:cubicBezTo>
                    <a:cubicBezTo>
                      <a:pt x="52" y="2"/>
                      <a:pt x="52" y="2"/>
                      <a:pt x="52" y="2"/>
                    </a:cubicBezTo>
                    <a:cubicBezTo>
                      <a:pt x="51" y="1"/>
                      <a:pt x="51" y="1"/>
                      <a:pt x="51" y="1"/>
                    </a:cubicBezTo>
                    <a:cubicBezTo>
                      <a:pt x="51" y="2"/>
                      <a:pt x="51" y="2"/>
                      <a:pt x="51" y="2"/>
                    </a:cubicBezTo>
                    <a:cubicBezTo>
                      <a:pt x="51" y="1"/>
                      <a:pt x="51" y="1"/>
                      <a:pt x="51" y="1"/>
                    </a:cubicBezTo>
                    <a:cubicBezTo>
                      <a:pt x="50" y="1"/>
                      <a:pt x="49" y="1"/>
                      <a:pt x="49" y="2"/>
                    </a:cubicBezTo>
                    <a:cubicBezTo>
                      <a:pt x="49" y="3"/>
                      <a:pt x="49" y="3"/>
                      <a:pt x="49" y="3"/>
                    </a:cubicBezTo>
                    <a:cubicBezTo>
                      <a:pt x="49" y="3"/>
                      <a:pt x="49" y="3"/>
                      <a:pt x="49" y="3"/>
                    </a:cubicBezTo>
                    <a:cubicBezTo>
                      <a:pt x="47" y="3"/>
                      <a:pt x="48" y="4"/>
                      <a:pt x="47" y="5"/>
                    </a:cubicBezTo>
                    <a:cubicBezTo>
                      <a:pt x="47" y="4"/>
                      <a:pt x="48" y="4"/>
                      <a:pt x="48" y="3"/>
                    </a:cubicBezTo>
                    <a:cubicBezTo>
                      <a:pt x="48" y="3"/>
                      <a:pt x="48" y="3"/>
                      <a:pt x="48" y="3"/>
                    </a:cubicBezTo>
                    <a:cubicBezTo>
                      <a:pt x="47" y="3"/>
                      <a:pt x="47" y="3"/>
                      <a:pt x="47" y="3"/>
                    </a:cubicBezTo>
                    <a:cubicBezTo>
                      <a:pt x="47" y="3"/>
                      <a:pt x="46" y="3"/>
                      <a:pt x="46" y="3"/>
                    </a:cubicBezTo>
                    <a:cubicBezTo>
                      <a:pt x="46" y="3"/>
                      <a:pt x="46" y="3"/>
                      <a:pt x="46" y="3"/>
                    </a:cubicBezTo>
                    <a:cubicBezTo>
                      <a:pt x="46" y="3"/>
                      <a:pt x="45" y="3"/>
                      <a:pt x="45" y="3"/>
                    </a:cubicBezTo>
                    <a:cubicBezTo>
                      <a:pt x="45" y="3"/>
                      <a:pt x="45" y="3"/>
                      <a:pt x="45" y="3"/>
                    </a:cubicBezTo>
                    <a:cubicBezTo>
                      <a:pt x="45" y="3"/>
                      <a:pt x="46" y="3"/>
                      <a:pt x="45" y="4"/>
                    </a:cubicBezTo>
                    <a:cubicBezTo>
                      <a:pt x="45" y="4"/>
                      <a:pt x="44" y="3"/>
                      <a:pt x="44" y="3"/>
                    </a:cubicBezTo>
                    <a:cubicBezTo>
                      <a:pt x="43" y="4"/>
                      <a:pt x="41" y="5"/>
                      <a:pt x="40" y="6"/>
                    </a:cubicBezTo>
                    <a:cubicBezTo>
                      <a:pt x="39" y="6"/>
                      <a:pt x="39" y="7"/>
                      <a:pt x="38" y="8"/>
                    </a:cubicBezTo>
                    <a:cubicBezTo>
                      <a:pt x="37" y="8"/>
                      <a:pt x="36" y="9"/>
                      <a:pt x="35" y="9"/>
                    </a:cubicBezTo>
                    <a:cubicBezTo>
                      <a:pt x="34" y="9"/>
                      <a:pt x="33" y="8"/>
                      <a:pt x="32" y="8"/>
                    </a:cubicBezTo>
                    <a:cubicBezTo>
                      <a:pt x="31" y="8"/>
                      <a:pt x="30" y="9"/>
                      <a:pt x="30" y="10"/>
                    </a:cubicBezTo>
                    <a:cubicBezTo>
                      <a:pt x="29" y="10"/>
                      <a:pt x="29" y="10"/>
                      <a:pt x="29" y="10"/>
                    </a:cubicBezTo>
                    <a:cubicBezTo>
                      <a:pt x="29" y="12"/>
                      <a:pt x="32" y="16"/>
                      <a:pt x="30" y="18"/>
                    </a:cubicBezTo>
                    <a:cubicBezTo>
                      <a:pt x="30" y="19"/>
                      <a:pt x="30" y="19"/>
                      <a:pt x="31" y="19"/>
                    </a:cubicBezTo>
                    <a:cubicBezTo>
                      <a:pt x="31" y="19"/>
                      <a:pt x="31" y="19"/>
                      <a:pt x="32" y="19"/>
                    </a:cubicBezTo>
                    <a:cubicBezTo>
                      <a:pt x="31" y="20"/>
                      <a:pt x="32" y="20"/>
                      <a:pt x="32" y="20"/>
                    </a:cubicBezTo>
                    <a:cubicBezTo>
                      <a:pt x="32" y="21"/>
                      <a:pt x="32" y="21"/>
                      <a:pt x="32" y="21"/>
                    </a:cubicBezTo>
                    <a:cubicBezTo>
                      <a:pt x="32" y="21"/>
                      <a:pt x="31" y="22"/>
                      <a:pt x="32" y="22"/>
                    </a:cubicBezTo>
                    <a:cubicBezTo>
                      <a:pt x="32" y="22"/>
                      <a:pt x="32" y="22"/>
                      <a:pt x="33" y="22"/>
                    </a:cubicBezTo>
                    <a:cubicBezTo>
                      <a:pt x="33" y="22"/>
                      <a:pt x="34" y="23"/>
                      <a:pt x="35" y="23"/>
                    </a:cubicBezTo>
                    <a:cubicBezTo>
                      <a:pt x="34" y="23"/>
                      <a:pt x="35" y="24"/>
                      <a:pt x="34" y="24"/>
                    </a:cubicBezTo>
                    <a:cubicBezTo>
                      <a:pt x="33" y="24"/>
                      <a:pt x="33" y="24"/>
                      <a:pt x="33" y="24"/>
                    </a:cubicBezTo>
                    <a:cubicBezTo>
                      <a:pt x="32" y="24"/>
                      <a:pt x="32" y="24"/>
                      <a:pt x="32" y="24"/>
                    </a:cubicBezTo>
                    <a:cubicBezTo>
                      <a:pt x="32" y="23"/>
                      <a:pt x="32" y="23"/>
                      <a:pt x="32" y="23"/>
                    </a:cubicBezTo>
                    <a:cubicBezTo>
                      <a:pt x="32" y="23"/>
                      <a:pt x="31" y="23"/>
                      <a:pt x="31" y="22"/>
                    </a:cubicBezTo>
                    <a:cubicBezTo>
                      <a:pt x="31" y="21"/>
                      <a:pt x="31" y="21"/>
                      <a:pt x="31" y="20"/>
                    </a:cubicBezTo>
                    <a:cubicBezTo>
                      <a:pt x="31" y="21"/>
                      <a:pt x="31" y="23"/>
                      <a:pt x="30" y="23"/>
                    </a:cubicBezTo>
                    <a:cubicBezTo>
                      <a:pt x="31" y="23"/>
                      <a:pt x="31" y="23"/>
                      <a:pt x="31" y="23"/>
                    </a:cubicBezTo>
                    <a:cubicBezTo>
                      <a:pt x="32" y="23"/>
                      <a:pt x="32" y="25"/>
                      <a:pt x="31" y="25"/>
                    </a:cubicBezTo>
                    <a:cubicBezTo>
                      <a:pt x="31" y="24"/>
                      <a:pt x="31" y="25"/>
                      <a:pt x="31" y="24"/>
                    </a:cubicBezTo>
                    <a:cubicBezTo>
                      <a:pt x="31" y="24"/>
                      <a:pt x="31" y="24"/>
                      <a:pt x="31" y="24"/>
                    </a:cubicBezTo>
                    <a:cubicBezTo>
                      <a:pt x="30" y="24"/>
                      <a:pt x="30" y="25"/>
                      <a:pt x="29" y="25"/>
                    </a:cubicBezTo>
                    <a:cubicBezTo>
                      <a:pt x="29" y="24"/>
                      <a:pt x="28" y="25"/>
                      <a:pt x="28" y="24"/>
                    </a:cubicBezTo>
                    <a:cubicBezTo>
                      <a:pt x="27" y="24"/>
                      <a:pt x="27" y="24"/>
                      <a:pt x="27" y="24"/>
                    </a:cubicBezTo>
                    <a:cubicBezTo>
                      <a:pt x="27" y="24"/>
                      <a:pt x="27" y="24"/>
                      <a:pt x="27" y="24"/>
                    </a:cubicBezTo>
                    <a:cubicBezTo>
                      <a:pt x="27" y="24"/>
                      <a:pt x="26" y="24"/>
                      <a:pt x="26" y="24"/>
                    </a:cubicBezTo>
                    <a:cubicBezTo>
                      <a:pt x="26" y="23"/>
                      <a:pt x="26" y="23"/>
                      <a:pt x="26" y="23"/>
                    </a:cubicBezTo>
                    <a:cubicBezTo>
                      <a:pt x="27" y="22"/>
                      <a:pt x="27" y="22"/>
                      <a:pt x="27" y="21"/>
                    </a:cubicBezTo>
                    <a:cubicBezTo>
                      <a:pt x="27" y="21"/>
                      <a:pt x="26" y="21"/>
                      <a:pt x="26" y="21"/>
                    </a:cubicBezTo>
                    <a:cubicBezTo>
                      <a:pt x="25" y="21"/>
                      <a:pt x="24" y="21"/>
                      <a:pt x="23" y="21"/>
                    </a:cubicBezTo>
                    <a:cubicBezTo>
                      <a:pt x="23" y="22"/>
                      <a:pt x="24" y="22"/>
                      <a:pt x="24" y="22"/>
                    </a:cubicBezTo>
                    <a:cubicBezTo>
                      <a:pt x="23" y="22"/>
                      <a:pt x="22" y="22"/>
                      <a:pt x="22" y="22"/>
                    </a:cubicBezTo>
                    <a:cubicBezTo>
                      <a:pt x="20" y="22"/>
                      <a:pt x="19" y="23"/>
                      <a:pt x="17" y="23"/>
                    </a:cubicBezTo>
                    <a:cubicBezTo>
                      <a:pt x="18" y="23"/>
                      <a:pt x="18" y="23"/>
                      <a:pt x="18" y="23"/>
                    </a:cubicBezTo>
                    <a:cubicBezTo>
                      <a:pt x="18" y="23"/>
                      <a:pt x="18" y="23"/>
                      <a:pt x="18" y="23"/>
                    </a:cubicBezTo>
                    <a:cubicBezTo>
                      <a:pt x="17" y="23"/>
                      <a:pt x="17" y="24"/>
                      <a:pt x="17" y="24"/>
                    </a:cubicBezTo>
                    <a:cubicBezTo>
                      <a:pt x="18" y="25"/>
                      <a:pt x="19" y="26"/>
                      <a:pt x="21" y="27"/>
                    </a:cubicBezTo>
                    <a:cubicBezTo>
                      <a:pt x="20" y="27"/>
                      <a:pt x="20" y="27"/>
                      <a:pt x="20" y="27"/>
                    </a:cubicBezTo>
                    <a:cubicBezTo>
                      <a:pt x="20" y="27"/>
                      <a:pt x="19" y="27"/>
                      <a:pt x="19" y="26"/>
                    </a:cubicBezTo>
                    <a:cubicBezTo>
                      <a:pt x="19" y="27"/>
                      <a:pt x="18" y="27"/>
                      <a:pt x="18" y="27"/>
                    </a:cubicBezTo>
                    <a:cubicBezTo>
                      <a:pt x="18" y="27"/>
                      <a:pt x="18" y="27"/>
                      <a:pt x="18" y="27"/>
                    </a:cubicBezTo>
                    <a:cubicBezTo>
                      <a:pt x="18" y="26"/>
                      <a:pt x="18" y="26"/>
                      <a:pt x="18" y="26"/>
                    </a:cubicBezTo>
                    <a:cubicBezTo>
                      <a:pt x="18" y="26"/>
                      <a:pt x="18" y="26"/>
                      <a:pt x="18" y="26"/>
                    </a:cubicBezTo>
                    <a:cubicBezTo>
                      <a:pt x="17" y="26"/>
                      <a:pt x="17" y="27"/>
                      <a:pt x="18" y="28"/>
                    </a:cubicBezTo>
                    <a:cubicBezTo>
                      <a:pt x="16" y="29"/>
                      <a:pt x="17" y="31"/>
                      <a:pt x="19" y="31"/>
                    </a:cubicBezTo>
                    <a:cubicBezTo>
                      <a:pt x="19" y="31"/>
                      <a:pt x="20" y="31"/>
                      <a:pt x="20" y="31"/>
                    </a:cubicBezTo>
                    <a:cubicBezTo>
                      <a:pt x="21" y="31"/>
                      <a:pt x="22" y="31"/>
                      <a:pt x="22" y="32"/>
                    </a:cubicBezTo>
                    <a:cubicBezTo>
                      <a:pt x="23" y="32"/>
                      <a:pt x="22" y="31"/>
                      <a:pt x="23" y="31"/>
                    </a:cubicBezTo>
                    <a:cubicBezTo>
                      <a:pt x="23" y="31"/>
                      <a:pt x="23" y="31"/>
                      <a:pt x="23" y="31"/>
                    </a:cubicBezTo>
                    <a:cubicBezTo>
                      <a:pt x="23" y="31"/>
                      <a:pt x="23" y="31"/>
                      <a:pt x="23" y="31"/>
                    </a:cubicBezTo>
                    <a:cubicBezTo>
                      <a:pt x="23" y="32"/>
                      <a:pt x="22" y="32"/>
                      <a:pt x="22" y="32"/>
                    </a:cubicBezTo>
                    <a:cubicBezTo>
                      <a:pt x="24" y="32"/>
                      <a:pt x="25" y="31"/>
                      <a:pt x="26" y="31"/>
                    </a:cubicBezTo>
                    <a:cubicBezTo>
                      <a:pt x="26" y="31"/>
                      <a:pt x="26" y="31"/>
                      <a:pt x="26" y="31"/>
                    </a:cubicBezTo>
                    <a:cubicBezTo>
                      <a:pt x="26" y="31"/>
                      <a:pt x="27" y="31"/>
                      <a:pt x="27" y="31"/>
                    </a:cubicBezTo>
                    <a:cubicBezTo>
                      <a:pt x="27" y="30"/>
                      <a:pt x="27" y="30"/>
                      <a:pt x="27" y="30"/>
                    </a:cubicBezTo>
                    <a:cubicBezTo>
                      <a:pt x="27" y="30"/>
                      <a:pt x="28" y="30"/>
                      <a:pt x="28" y="31"/>
                    </a:cubicBezTo>
                    <a:cubicBezTo>
                      <a:pt x="27" y="31"/>
                      <a:pt x="28" y="32"/>
                      <a:pt x="27" y="32"/>
                    </a:cubicBezTo>
                    <a:cubicBezTo>
                      <a:pt x="27" y="32"/>
                      <a:pt x="26" y="32"/>
                      <a:pt x="26" y="32"/>
                    </a:cubicBezTo>
                    <a:cubicBezTo>
                      <a:pt x="26" y="32"/>
                      <a:pt x="25" y="32"/>
                      <a:pt x="25" y="32"/>
                    </a:cubicBezTo>
                    <a:cubicBezTo>
                      <a:pt x="25" y="32"/>
                      <a:pt x="25" y="32"/>
                      <a:pt x="25" y="32"/>
                    </a:cubicBezTo>
                    <a:cubicBezTo>
                      <a:pt x="26" y="32"/>
                      <a:pt x="26" y="32"/>
                      <a:pt x="26" y="33"/>
                    </a:cubicBezTo>
                    <a:cubicBezTo>
                      <a:pt x="26" y="34"/>
                      <a:pt x="25" y="34"/>
                      <a:pt x="25" y="35"/>
                    </a:cubicBezTo>
                    <a:cubicBezTo>
                      <a:pt x="25" y="37"/>
                      <a:pt x="24" y="37"/>
                      <a:pt x="23" y="37"/>
                    </a:cubicBezTo>
                    <a:cubicBezTo>
                      <a:pt x="23" y="37"/>
                      <a:pt x="23" y="37"/>
                      <a:pt x="23" y="37"/>
                    </a:cubicBezTo>
                    <a:cubicBezTo>
                      <a:pt x="22" y="37"/>
                      <a:pt x="22" y="37"/>
                      <a:pt x="22" y="37"/>
                    </a:cubicBezTo>
                    <a:cubicBezTo>
                      <a:pt x="22" y="37"/>
                      <a:pt x="21" y="36"/>
                      <a:pt x="21" y="36"/>
                    </a:cubicBezTo>
                    <a:cubicBezTo>
                      <a:pt x="21" y="36"/>
                      <a:pt x="21" y="36"/>
                      <a:pt x="21" y="36"/>
                    </a:cubicBezTo>
                    <a:cubicBezTo>
                      <a:pt x="21" y="36"/>
                      <a:pt x="20" y="37"/>
                      <a:pt x="20" y="38"/>
                    </a:cubicBezTo>
                    <a:cubicBezTo>
                      <a:pt x="19" y="38"/>
                      <a:pt x="17" y="38"/>
                      <a:pt x="16" y="39"/>
                    </a:cubicBezTo>
                    <a:cubicBezTo>
                      <a:pt x="16" y="39"/>
                      <a:pt x="16" y="40"/>
                      <a:pt x="15" y="40"/>
                    </a:cubicBezTo>
                    <a:cubicBezTo>
                      <a:pt x="15" y="40"/>
                      <a:pt x="15" y="39"/>
                      <a:pt x="15" y="39"/>
                    </a:cubicBezTo>
                    <a:cubicBezTo>
                      <a:pt x="14" y="39"/>
                      <a:pt x="14" y="39"/>
                      <a:pt x="14" y="40"/>
                    </a:cubicBezTo>
                    <a:cubicBezTo>
                      <a:pt x="14" y="40"/>
                      <a:pt x="15" y="40"/>
                      <a:pt x="14" y="40"/>
                    </a:cubicBezTo>
                    <a:cubicBezTo>
                      <a:pt x="14" y="40"/>
                      <a:pt x="14" y="40"/>
                      <a:pt x="13" y="40"/>
                    </a:cubicBezTo>
                    <a:cubicBezTo>
                      <a:pt x="13" y="40"/>
                      <a:pt x="13" y="40"/>
                      <a:pt x="13" y="40"/>
                    </a:cubicBezTo>
                    <a:cubicBezTo>
                      <a:pt x="13" y="40"/>
                      <a:pt x="13" y="41"/>
                      <a:pt x="12" y="41"/>
                    </a:cubicBezTo>
                    <a:cubicBezTo>
                      <a:pt x="11" y="41"/>
                      <a:pt x="11" y="43"/>
                      <a:pt x="10" y="43"/>
                    </a:cubicBezTo>
                    <a:cubicBezTo>
                      <a:pt x="10" y="43"/>
                      <a:pt x="10" y="43"/>
                      <a:pt x="10" y="43"/>
                    </a:cubicBezTo>
                    <a:cubicBezTo>
                      <a:pt x="10" y="43"/>
                      <a:pt x="10" y="43"/>
                      <a:pt x="10" y="43"/>
                    </a:cubicBezTo>
                    <a:cubicBezTo>
                      <a:pt x="10" y="43"/>
                      <a:pt x="10" y="43"/>
                      <a:pt x="10" y="43"/>
                    </a:cubicBezTo>
                    <a:cubicBezTo>
                      <a:pt x="9" y="43"/>
                      <a:pt x="9" y="44"/>
                      <a:pt x="9" y="44"/>
                    </a:cubicBezTo>
                    <a:cubicBezTo>
                      <a:pt x="9" y="45"/>
                      <a:pt x="9" y="46"/>
                      <a:pt x="9" y="46"/>
                    </a:cubicBezTo>
                    <a:cubicBezTo>
                      <a:pt x="10" y="46"/>
                      <a:pt x="10" y="46"/>
                      <a:pt x="10" y="46"/>
                    </a:cubicBezTo>
                    <a:cubicBezTo>
                      <a:pt x="10" y="46"/>
                      <a:pt x="9" y="47"/>
                      <a:pt x="9" y="47"/>
                    </a:cubicBezTo>
                    <a:cubicBezTo>
                      <a:pt x="10" y="47"/>
                      <a:pt x="10" y="47"/>
                      <a:pt x="10" y="47"/>
                    </a:cubicBezTo>
                    <a:cubicBezTo>
                      <a:pt x="10" y="47"/>
                      <a:pt x="11" y="48"/>
                      <a:pt x="11" y="48"/>
                    </a:cubicBezTo>
                    <a:cubicBezTo>
                      <a:pt x="12" y="48"/>
                      <a:pt x="12" y="46"/>
                      <a:pt x="13" y="46"/>
                    </a:cubicBezTo>
                    <a:cubicBezTo>
                      <a:pt x="13" y="46"/>
                      <a:pt x="13" y="46"/>
                      <a:pt x="13" y="46"/>
                    </a:cubicBezTo>
                    <a:cubicBezTo>
                      <a:pt x="12" y="47"/>
                      <a:pt x="11" y="48"/>
                      <a:pt x="12" y="49"/>
                    </a:cubicBezTo>
                    <a:cubicBezTo>
                      <a:pt x="12" y="49"/>
                      <a:pt x="12" y="49"/>
                      <a:pt x="12" y="49"/>
                    </a:cubicBezTo>
                    <a:cubicBezTo>
                      <a:pt x="11" y="48"/>
                      <a:pt x="10" y="48"/>
                      <a:pt x="10" y="47"/>
                    </a:cubicBezTo>
                    <a:cubicBezTo>
                      <a:pt x="9" y="48"/>
                      <a:pt x="9" y="48"/>
                      <a:pt x="8" y="48"/>
                    </a:cubicBezTo>
                    <a:cubicBezTo>
                      <a:pt x="8" y="48"/>
                      <a:pt x="8" y="48"/>
                      <a:pt x="8" y="48"/>
                    </a:cubicBezTo>
                    <a:cubicBezTo>
                      <a:pt x="9" y="49"/>
                      <a:pt x="8" y="51"/>
                      <a:pt x="9" y="52"/>
                    </a:cubicBezTo>
                    <a:cubicBezTo>
                      <a:pt x="9" y="52"/>
                      <a:pt x="9" y="52"/>
                      <a:pt x="9" y="52"/>
                    </a:cubicBezTo>
                    <a:cubicBezTo>
                      <a:pt x="9" y="53"/>
                      <a:pt x="10" y="53"/>
                      <a:pt x="10" y="53"/>
                    </a:cubicBezTo>
                    <a:cubicBezTo>
                      <a:pt x="10" y="53"/>
                      <a:pt x="11" y="53"/>
                      <a:pt x="11" y="53"/>
                    </a:cubicBezTo>
                    <a:cubicBezTo>
                      <a:pt x="11" y="53"/>
                      <a:pt x="12" y="52"/>
                      <a:pt x="12" y="52"/>
                    </a:cubicBezTo>
                    <a:cubicBezTo>
                      <a:pt x="12" y="52"/>
                      <a:pt x="12" y="52"/>
                      <a:pt x="12" y="52"/>
                    </a:cubicBezTo>
                    <a:cubicBezTo>
                      <a:pt x="12" y="52"/>
                      <a:pt x="13" y="52"/>
                      <a:pt x="12" y="51"/>
                    </a:cubicBezTo>
                    <a:cubicBezTo>
                      <a:pt x="13" y="51"/>
                      <a:pt x="14" y="50"/>
                      <a:pt x="14" y="50"/>
                    </a:cubicBezTo>
                    <a:cubicBezTo>
                      <a:pt x="14" y="50"/>
                      <a:pt x="15" y="50"/>
                      <a:pt x="15" y="50"/>
                    </a:cubicBezTo>
                    <a:cubicBezTo>
                      <a:pt x="14" y="50"/>
                      <a:pt x="14" y="51"/>
                      <a:pt x="13" y="51"/>
                    </a:cubicBezTo>
                    <a:cubicBezTo>
                      <a:pt x="13" y="51"/>
                      <a:pt x="13" y="52"/>
                      <a:pt x="12" y="52"/>
                    </a:cubicBezTo>
                    <a:cubicBezTo>
                      <a:pt x="12" y="53"/>
                      <a:pt x="12" y="54"/>
                      <a:pt x="12" y="55"/>
                    </a:cubicBezTo>
                    <a:cubicBezTo>
                      <a:pt x="12" y="55"/>
                      <a:pt x="12" y="56"/>
                      <a:pt x="11" y="56"/>
                    </a:cubicBezTo>
                    <a:cubicBezTo>
                      <a:pt x="11" y="56"/>
                      <a:pt x="11" y="56"/>
                      <a:pt x="11" y="57"/>
                    </a:cubicBezTo>
                    <a:cubicBezTo>
                      <a:pt x="11" y="57"/>
                      <a:pt x="11" y="57"/>
                      <a:pt x="11" y="57"/>
                    </a:cubicBezTo>
                    <a:cubicBezTo>
                      <a:pt x="11" y="57"/>
                      <a:pt x="12" y="57"/>
                      <a:pt x="12" y="57"/>
                    </a:cubicBezTo>
                    <a:cubicBezTo>
                      <a:pt x="12" y="56"/>
                      <a:pt x="12" y="56"/>
                      <a:pt x="12" y="56"/>
                    </a:cubicBezTo>
                    <a:cubicBezTo>
                      <a:pt x="12" y="56"/>
                      <a:pt x="12" y="56"/>
                      <a:pt x="12" y="57"/>
                    </a:cubicBezTo>
                    <a:cubicBezTo>
                      <a:pt x="12" y="57"/>
                      <a:pt x="12" y="57"/>
                      <a:pt x="12" y="57"/>
                    </a:cubicBezTo>
                    <a:cubicBezTo>
                      <a:pt x="12" y="57"/>
                      <a:pt x="11" y="57"/>
                      <a:pt x="11" y="57"/>
                    </a:cubicBezTo>
                    <a:cubicBezTo>
                      <a:pt x="11" y="57"/>
                      <a:pt x="12" y="57"/>
                      <a:pt x="12" y="58"/>
                    </a:cubicBezTo>
                    <a:cubicBezTo>
                      <a:pt x="11" y="58"/>
                      <a:pt x="11" y="58"/>
                      <a:pt x="10" y="58"/>
                    </a:cubicBezTo>
                    <a:cubicBezTo>
                      <a:pt x="11" y="58"/>
                      <a:pt x="11" y="59"/>
                      <a:pt x="11" y="59"/>
                    </a:cubicBezTo>
                    <a:cubicBezTo>
                      <a:pt x="12" y="58"/>
                      <a:pt x="13" y="58"/>
                      <a:pt x="14" y="58"/>
                    </a:cubicBezTo>
                    <a:cubicBezTo>
                      <a:pt x="13" y="58"/>
                      <a:pt x="14" y="58"/>
                      <a:pt x="14" y="59"/>
                    </a:cubicBezTo>
                    <a:cubicBezTo>
                      <a:pt x="14" y="59"/>
                      <a:pt x="14" y="59"/>
                      <a:pt x="14" y="59"/>
                    </a:cubicBezTo>
                    <a:cubicBezTo>
                      <a:pt x="14" y="59"/>
                      <a:pt x="14" y="59"/>
                      <a:pt x="14" y="59"/>
                    </a:cubicBezTo>
                    <a:cubicBezTo>
                      <a:pt x="14" y="58"/>
                      <a:pt x="15" y="58"/>
                      <a:pt x="15" y="58"/>
                    </a:cubicBezTo>
                    <a:cubicBezTo>
                      <a:pt x="15" y="58"/>
                      <a:pt x="15" y="58"/>
                      <a:pt x="15" y="58"/>
                    </a:cubicBezTo>
                    <a:cubicBezTo>
                      <a:pt x="15" y="59"/>
                      <a:pt x="15" y="60"/>
                      <a:pt x="15" y="61"/>
                    </a:cubicBezTo>
                    <a:cubicBezTo>
                      <a:pt x="16" y="60"/>
                      <a:pt x="16" y="58"/>
                      <a:pt x="17" y="58"/>
                    </a:cubicBezTo>
                    <a:cubicBezTo>
                      <a:pt x="17" y="58"/>
                      <a:pt x="17" y="58"/>
                      <a:pt x="17" y="58"/>
                    </a:cubicBezTo>
                    <a:cubicBezTo>
                      <a:pt x="17" y="58"/>
                      <a:pt x="17" y="59"/>
                      <a:pt x="16" y="59"/>
                    </a:cubicBezTo>
                    <a:cubicBezTo>
                      <a:pt x="17" y="60"/>
                      <a:pt x="17" y="60"/>
                      <a:pt x="17" y="60"/>
                    </a:cubicBezTo>
                    <a:cubicBezTo>
                      <a:pt x="18" y="60"/>
                      <a:pt x="19" y="59"/>
                      <a:pt x="20" y="59"/>
                    </a:cubicBezTo>
                    <a:cubicBezTo>
                      <a:pt x="20" y="60"/>
                      <a:pt x="16" y="61"/>
                      <a:pt x="17" y="63"/>
                    </a:cubicBezTo>
                    <a:cubicBezTo>
                      <a:pt x="17" y="63"/>
                      <a:pt x="17" y="63"/>
                      <a:pt x="17" y="63"/>
                    </a:cubicBezTo>
                    <a:cubicBezTo>
                      <a:pt x="16" y="63"/>
                      <a:pt x="16" y="64"/>
                      <a:pt x="15" y="65"/>
                    </a:cubicBezTo>
                    <a:cubicBezTo>
                      <a:pt x="15" y="65"/>
                      <a:pt x="16" y="65"/>
                      <a:pt x="16" y="65"/>
                    </a:cubicBezTo>
                    <a:cubicBezTo>
                      <a:pt x="16" y="65"/>
                      <a:pt x="16" y="65"/>
                      <a:pt x="16" y="65"/>
                    </a:cubicBezTo>
                    <a:cubicBezTo>
                      <a:pt x="15" y="65"/>
                      <a:pt x="15" y="65"/>
                      <a:pt x="15" y="65"/>
                    </a:cubicBezTo>
                    <a:cubicBezTo>
                      <a:pt x="15" y="65"/>
                      <a:pt x="15" y="65"/>
                      <a:pt x="15" y="65"/>
                    </a:cubicBezTo>
                    <a:cubicBezTo>
                      <a:pt x="15" y="65"/>
                      <a:pt x="15" y="65"/>
                      <a:pt x="15" y="65"/>
                    </a:cubicBezTo>
                    <a:cubicBezTo>
                      <a:pt x="15" y="66"/>
                      <a:pt x="14" y="65"/>
                      <a:pt x="14" y="66"/>
                    </a:cubicBezTo>
                    <a:cubicBezTo>
                      <a:pt x="14" y="66"/>
                      <a:pt x="14" y="66"/>
                      <a:pt x="14" y="66"/>
                    </a:cubicBezTo>
                    <a:cubicBezTo>
                      <a:pt x="13" y="66"/>
                      <a:pt x="13" y="67"/>
                      <a:pt x="12" y="68"/>
                    </a:cubicBezTo>
                    <a:cubicBezTo>
                      <a:pt x="12" y="68"/>
                      <a:pt x="12" y="67"/>
                      <a:pt x="12" y="67"/>
                    </a:cubicBezTo>
                    <a:cubicBezTo>
                      <a:pt x="12" y="67"/>
                      <a:pt x="12" y="67"/>
                      <a:pt x="12" y="67"/>
                    </a:cubicBezTo>
                    <a:cubicBezTo>
                      <a:pt x="10" y="69"/>
                      <a:pt x="7" y="68"/>
                      <a:pt x="7" y="71"/>
                    </a:cubicBezTo>
                    <a:cubicBezTo>
                      <a:pt x="7" y="71"/>
                      <a:pt x="7" y="71"/>
                      <a:pt x="7" y="71"/>
                    </a:cubicBezTo>
                    <a:cubicBezTo>
                      <a:pt x="7" y="71"/>
                      <a:pt x="7" y="71"/>
                      <a:pt x="7" y="71"/>
                    </a:cubicBezTo>
                    <a:cubicBezTo>
                      <a:pt x="7" y="71"/>
                      <a:pt x="7" y="71"/>
                      <a:pt x="7" y="71"/>
                    </a:cubicBezTo>
                    <a:cubicBezTo>
                      <a:pt x="7" y="71"/>
                      <a:pt x="7" y="71"/>
                      <a:pt x="7" y="71"/>
                    </a:cubicBezTo>
                    <a:cubicBezTo>
                      <a:pt x="6" y="71"/>
                      <a:pt x="7" y="71"/>
                      <a:pt x="6" y="72"/>
                    </a:cubicBezTo>
                    <a:cubicBezTo>
                      <a:pt x="6" y="71"/>
                      <a:pt x="6" y="71"/>
                      <a:pt x="6" y="70"/>
                    </a:cubicBezTo>
                    <a:cubicBezTo>
                      <a:pt x="6" y="70"/>
                      <a:pt x="6" y="70"/>
                      <a:pt x="5" y="70"/>
                    </a:cubicBezTo>
                    <a:cubicBezTo>
                      <a:pt x="3" y="70"/>
                      <a:pt x="2" y="73"/>
                      <a:pt x="0" y="73"/>
                    </a:cubicBezTo>
                    <a:cubicBezTo>
                      <a:pt x="0" y="73"/>
                      <a:pt x="0" y="74"/>
                      <a:pt x="0" y="74"/>
                    </a:cubicBezTo>
                    <a:cubicBezTo>
                      <a:pt x="0" y="74"/>
                      <a:pt x="0" y="74"/>
                      <a:pt x="0" y="74"/>
                    </a:cubicBezTo>
                    <a:cubicBezTo>
                      <a:pt x="1" y="74"/>
                      <a:pt x="0" y="73"/>
                      <a:pt x="1" y="73"/>
                    </a:cubicBezTo>
                    <a:cubicBezTo>
                      <a:pt x="1" y="74"/>
                      <a:pt x="1" y="74"/>
                      <a:pt x="1" y="74"/>
                    </a:cubicBezTo>
                    <a:cubicBezTo>
                      <a:pt x="1" y="74"/>
                      <a:pt x="1" y="74"/>
                      <a:pt x="1" y="74"/>
                    </a:cubicBezTo>
                    <a:cubicBezTo>
                      <a:pt x="1" y="74"/>
                      <a:pt x="1" y="73"/>
                      <a:pt x="2" y="73"/>
                    </a:cubicBezTo>
                    <a:cubicBezTo>
                      <a:pt x="2" y="74"/>
                      <a:pt x="2" y="74"/>
                      <a:pt x="2" y="74"/>
                    </a:cubicBezTo>
                    <a:cubicBezTo>
                      <a:pt x="3" y="74"/>
                      <a:pt x="3" y="73"/>
                      <a:pt x="4" y="73"/>
                    </a:cubicBezTo>
                    <a:cubicBezTo>
                      <a:pt x="4" y="73"/>
                      <a:pt x="4" y="72"/>
                      <a:pt x="5" y="72"/>
                    </a:cubicBezTo>
                    <a:cubicBezTo>
                      <a:pt x="5" y="72"/>
                      <a:pt x="5" y="72"/>
                      <a:pt x="5" y="72"/>
                    </a:cubicBezTo>
                    <a:cubicBezTo>
                      <a:pt x="5" y="72"/>
                      <a:pt x="4" y="72"/>
                      <a:pt x="5" y="73"/>
                    </a:cubicBezTo>
                    <a:cubicBezTo>
                      <a:pt x="5" y="73"/>
                      <a:pt x="5" y="73"/>
                      <a:pt x="5" y="73"/>
                    </a:cubicBezTo>
                    <a:cubicBezTo>
                      <a:pt x="5" y="73"/>
                      <a:pt x="6" y="72"/>
                      <a:pt x="6" y="72"/>
                    </a:cubicBezTo>
                    <a:cubicBezTo>
                      <a:pt x="6" y="73"/>
                      <a:pt x="6" y="73"/>
                      <a:pt x="6" y="73"/>
                    </a:cubicBezTo>
                    <a:cubicBezTo>
                      <a:pt x="7" y="72"/>
                      <a:pt x="8" y="72"/>
                      <a:pt x="8" y="71"/>
                    </a:cubicBezTo>
                    <a:cubicBezTo>
                      <a:pt x="8" y="72"/>
                      <a:pt x="8" y="72"/>
                      <a:pt x="8" y="72"/>
                    </a:cubicBezTo>
                    <a:cubicBezTo>
                      <a:pt x="8" y="72"/>
                      <a:pt x="8" y="72"/>
                      <a:pt x="8" y="73"/>
                    </a:cubicBezTo>
                    <a:cubicBezTo>
                      <a:pt x="8" y="72"/>
                      <a:pt x="9" y="72"/>
                      <a:pt x="9" y="71"/>
                    </a:cubicBezTo>
                    <a:cubicBezTo>
                      <a:pt x="9" y="71"/>
                      <a:pt x="9" y="71"/>
                      <a:pt x="9" y="71"/>
                    </a:cubicBezTo>
                    <a:cubicBezTo>
                      <a:pt x="10" y="71"/>
                      <a:pt x="11" y="71"/>
                      <a:pt x="11" y="70"/>
                    </a:cubicBezTo>
                    <a:cubicBezTo>
                      <a:pt x="11" y="71"/>
                      <a:pt x="11" y="71"/>
                      <a:pt x="11" y="71"/>
                    </a:cubicBezTo>
                    <a:cubicBezTo>
                      <a:pt x="12" y="70"/>
                      <a:pt x="12" y="70"/>
                      <a:pt x="12" y="70"/>
                    </a:cubicBezTo>
                    <a:cubicBezTo>
                      <a:pt x="12" y="70"/>
                      <a:pt x="12" y="70"/>
                      <a:pt x="12" y="70"/>
                    </a:cubicBezTo>
                    <a:cubicBezTo>
                      <a:pt x="12" y="70"/>
                      <a:pt x="12" y="70"/>
                      <a:pt x="12" y="70"/>
                    </a:cubicBezTo>
                    <a:cubicBezTo>
                      <a:pt x="11" y="70"/>
                      <a:pt x="11" y="70"/>
                      <a:pt x="11" y="70"/>
                    </a:cubicBezTo>
                    <a:cubicBezTo>
                      <a:pt x="11" y="70"/>
                      <a:pt x="11" y="70"/>
                      <a:pt x="11" y="70"/>
                    </a:cubicBezTo>
                    <a:cubicBezTo>
                      <a:pt x="11" y="70"/>
                      <a:pt x="11" y="70"/>
                      <a:pt x="11" y="70"/>
                    </a:cubicBezTo>
                    <a:cubicBezTo>
                      <a:pt x="11" y="70"/>
                      <a:pt x="12" y="70"/>
                      <a:pt x="12" y="70"/>
                    </a:cubicBezTo>
                    <a:cubicBezTo>
                      <a:pt x="12" y="70"/>
                      <a:pt x="12" y="69"/>
                      <a:pt x="13" y="69"/>
                    </a:cubicBezTo>
                    <a:cubicBezTo>
                      <a:pt x="13" y="69"/>
                      <a:pt x="13" y="70"/>
                      <a:pt x="13" y="70"/>
                    </a:cubicBezTo>
                    <a:cubicBezTo>
                      <a:pt x="13" y="69"/>
                      <a:pt x="13" y="69"/>
                      <a:pt x="13" y="69"/>
                    </a:cubicBezTo>
                    <a:cubicBezTo>
                      <a:pt x="13" y="69"/>
                      <a:pt x="13" y="69"/>
                      <a:pt x="14" y="69"/>
                    </a:cubicBezTo>
                    <a:cubicBezTo>
                      <a:pt x="14" y="69"/>
                      <a:pt x="14" y="69"/>
                      <a:pt x="14" y="69"/>
                    </a:cubicBezTo>
                    <a:cubicBezTo>
                      <a:pt x="14" y="69"/>
                      <a:pt x="15" y="68"/>
                      <a:pt x="15" y="68"/>
                    </a:cubicBezTo>
                    <a:cubicBezTo>
                      <a:pt x="15" y="68"/>
                      <a:pt x="15" y="68"/>
                      <a:pt x="15" y="68"/>
                    </a:cubicBezTo>
                    <a:cubicBezTo>
                      <a:pt x="16" y="67"/>
                      <a:pt x="17" y="68"/>
                      <a:pt x="17" y="67"/>
                    </a:cubicBezTo>
                    <a:cubicBezTo>
                      <a:pt x="17" y="67"/>
                      <a:pt x="17" y="67"/>
                      <a:pt x="17" y="67"/>
                    </a:cubicBezTo>
                    <a:cubicBezTo>
                      <a:pt x="17" y="67"/>
                      <a:pt x="17" y="67"/>
                      <a:pt x="17" y="67"/>
                    </a:cubicBezTo>
                    <a:cubicBezTo>
                      <a:pt x="17" y="67"/>
                      <a:pt x="17" y="67"/>
                      <a:pt x="17" y="67"/>
                    </a:cubicBezTo>
                    <a:cubicBezTo>
                      <a:pt x="17" y="67"/>
                      <a:pt x="17" y="67"/>
                      <a:pt x="17" y="66"/>
                    </a:cubicBezTo>
                    <a:cubicBezTo>
                      <a:pt x="18" y="66"/>
                      <a:pt x="19" y="66"/>
                      <a:pt x="20" y="65"/>
                    </a:cubicBezTo>
                    <a:cubicBezTo>
                      <a:pt x="20" y="65"/>
                      <a:pt x="20" y="65"/>
                      <a:pt x="20" y="65"/>
                    </a:cubicBezTo>
                    <a:cubicBezTo>
                      <a:pt x="21" y="65"/>
                      <a:pt x="21" y="64"/>
                      <a:pt x="22" y="64"/>
                    </a:cubicBezTo>
                    <a:cubicBezTo>
                      <a:pt x="22" y="64"/>
                      <a:pt x="22" y="64"/>
                      <a:pt x="23" y="64"/>
                    </a:cubicBezTo>
                    <a:cubicBezTo>
                      <a:pt x="23" y="64"/>
                      <a:pt x="23" y="64"/>
                      <a:pt x="23" y="64"/>
                    </a:cubicBezTo>
                    <a:cubicBezTo>
                      <a:pt x="23" y="64"/>
                      <a:pt x="24" y="63"/>
                      <a:pt x="23" y="63"/>
                    </a:cubicBezTo>
                    <a:cubicBezTo>
                      <a:pt x="23" y="63"/>
                      <a:pt x="24" y="63"/>
                      <a:pt x="24" y="62"/>
                    </a:cubicBezTo>
                    <a:cubicBezTo>
                      <a:pt x="25" y="62"/>
                      <a:pt x="25" y="62"/>
                      <a:pt x="26" y="61"/>
                    </a:cubicBezTo>
                    <a:cubicBezTo>
                      <a:pt x="26" y="60"/>
                      <a:pt x="26" y="60"/>
                      <a:pt x="25" y="60"/>
                    </a:cubicBezTo>
                    <a:cubicBezTo>
                      <a:pt x="25" y="60"/>
                      <a:pt x="25" y="60"/>
                      <a:pt x="25" y="60"/>
                    </a:cubicBezTo>
                    <a:cubicBezTo>
                      <a:pt x="25" y="59"/>
                      <a:pt x="25" y="59"/>
                      <a:pt x="25" y="59"/>
                    </a:cubicBezTo>
                    <a:cubicBezTo>
                      <a:pt x="26" y="59"/>
                      <a:pt x="26" y="58"/>
                      <a:pt x="26" y="58"/>
                    </a:cubicBezTo>
                    <a:cubicBezTo>
                      <a:pt x="27" y="58"/>
                      <a:pt x="27" y="58"/>
                      <a:pt x="28" y="58"/>
                    </a:cubicBezTo>
                    <a:cubicBezTo>
                      <a:pt x="28" y="58"/>
                      <a:pt x="28" y="58"/>
                      <a:pt x="28" y="58"/>
                    </a:cubicBezTo>
                    <a:cubicBezTo>
                      <a:pt x="29" y="58"/>
                      <a:pt x="29" y="58"/>
                      <a:pt x="29" y="57"/>
                    </a:cubicBezTo>
                    <a:cubicBezTo>
                      <a:pt x="29" y="57"/>
                      <a:pt x="29" y="57"/>
                      <a:pt x="29" y="57"/>
                    </a:cubicBezTo>
                    <a:cubicBezTo>
                      <a:pt x="29" y="57"/>
                      <a:pt x="29" y="57"/>
                      <a:pt x="30" y="57"/>
                    </a:cubicBezTo>
                    <a:cubicBezTo>
                      <a:pt x="30" y="57"/>
                      <a:pt x="30" y="56"/>
                      <a:pt x="29" y="56"/>
                    </a:cubicBezTo>
                    <a:cubicBezTo>
                      <a:pt x="29" y="56"/>
                      <a:pt x="29" y="56"/>
                      <a:pt x="29" y="56"/>
                    </a:cubicBezTo>
                    <a:cubicBezTo>
                      <a:pt x="29" y="56"/>
                      <a:pt x="29" y="56"/>
                      <a:pt x="29" y="56"/>
                    </a:cubicBezTo>
                    <a:cubicBezTo>
                      <a:pt x="29" y="56"/>
                      <a:pt x="30" y="56"/>
                      <a:pt x="30" y="56"/>
                    </a:cubicBezTo>
                    <a:cubicBezTo>
                      <a:pt x="30" y="56"/>
                      <a:pt x="30" y="56"/>
                      <a:pt x="30" y="56"/>
                    </a:cubicBezTo>
                    <a:cubicBezTo>
                      <a:pt x="30" y="56"/>
                      <a:pt x="30" y="56"/>
                      <a:pt x="30" y="56"/>
                    </a:cubicBezTo>
                    <a:cubicBezTo>
                      <a:pt x="32" y="54"/>
                      <a:pt x="35" y="53"/>
                      <a:pt x="37" y="52"/>
                    </a:cubicBezTo>
                    <a:cubicBezTo>
                      <a:pt x="36" y="52"/>
                      <a:pt x="36" y="52"/>
                      <a:pt x="36" y="52"/>
                    </a:cubicBezTo>
                    <a:cubicBezTo>
                      <a:pt x="37" y="53"/>
                      <a:pt x="37" y="53"/>
                      <a:pt x="37" y="53"/>
                    </a:cubicBezTo>
                    <a:cubicBezTo>
                      <a:pt x="37" y="53"/>
                      <a:pt x="38" y="52"/>
                      <a:pt x="38" y="52"/>
                    </a:cubicBezTo>
                    <a:cubicBezTo>
                      <a:pt x="38" y="52"/>
                      <a:pt x="39" y="52"/>
                      <a:pt x="39" y="52"/>
                    </a:cubicBezTo>
                    <a:cubicBezTo>
                      <a:pt x="39" y="52"/>
                      <a:pt x="39" y="52"/>
                      <a:pt x="39" y="52"/>
                    </a:cubicBezTo>
                    <a:cubicBezTo>
                      <a:pt x="38" y="52"/>
                      <a:pt x="37" y="53"/>
                      <a:pt x="37" y="54"/>
                    </a:cubicBezTo>
                    <a:cubicBezTo>
                      <a:pt x="37" y="54"/>
                      <a:pt x="37" y="54"/>
                      <a:pt x="38" y="55"/>
                    </a:cubicBezTo>
                    <a:cubicBezTo>
                      <a:pt x="37" y="55"/>
                      <a:pt x="37" y="54"/>
                      <a:pt x="36" y="54"/>
                    </a:cubicBezTo>
                    <a:cubicBezTo>
                      <a:pt x="36" y="54"/>
                      <a:pt x="36" y="54"/>
                      <a:pt x="36" y="54"/>
                    </a:cubicBezTo>
                    <a:cubicBezTo>
                      <a:pt x="36" y="54"/>
                      <a:pt x="36" y="54"/>
                      <a:pt x="36" y="54"/>
                    </a:cubicBezTo>
                    <a:cubicBezTo>
                      <a:pt x="35" y="54"/>
                      <a:pt x="34" y="54"/>
                      <a:pt x="33" y="55"/>
                    </a:cubicBezTo>
                    <a:cubicBezTo>
                      <a:pt x="33" y="57"/>
                      <a:pt x="31" y="57"/>
                      <a:pt x="31" y="59"/>
                    </a:cubicBezTo>
                    <a:cubicBezTo>
                      <a:pt x="31" y="59"/>
                      <a:pt x="31" y="59"/>
                      <a:pt x="31" y="59"/>
                    </a:cubicBezTo>
                    <a:cubicBezTo>
                      <a:pt x="32" y="59"/>
                      <a:pt x="32" y="59"/>
                      <a:pt x="32" y="59"/>
                    </a:cubicBezTo>
                    <a:cubicBezTo>
                      <a:pt x="32" y="59"/>
                      <a:pt x="31" y="60"/>
                      <a:pt x="31" y="60"/>
                    </a:cubicBezTo>
                    <a:cubicBezTo>
                      <a:pt x="31" y="60"/>
                      <a:pt x="30" y="60"/>
                      <a:pt x="30" y="60"/>
                    </a:cubicBezTo>
                    <a:cubicBezTo>
                      <a:pt x="30" y="60"/>
                      <a:pt x="30" y="60"/>
                      <a:pt x="29" y="60"/>
                    </a:cubicBezTo>
                    <a:cubicBezTo>
                      <a:pt x="29" y="61"/>
                      <a:pt x="30" y="61"/>
                      <a:pt x="30" y="61"/>
                    </a:cubicBezTo>
                    <a:cubicBezTo>
                      <a:pt x="30" y="61"/>
                      <a:pt x="30" y="61"/>
                      <a:pt x="30" y="61"/>
                    </a:cubicBezTo>
                    <a:cubicBezTo>
                      <a:pt x="30" y="61"/>
                      <a:pt x="30" y="61"/>
                      <a:pt x="30" y="61"/>
                    </a:cubicBezTo>
                    <a:cubicBezTo>
                      <a:pt x="31" y="61"/>
                      <a:pt x="31" y="61"/>
                      <a:pt x="31" y="61"/>
                    </a:cubicBezTo>
                    <a:cubicBezTo>
                      <a:pt x="31" y="61"/>
                      <a:pt x="31" y="61"/>
                      <a:pt x="31" y="61"/>
                    </a:cubicBezTo>
                    <a:cubicBezTo>
                      <a:pt x="32" y="61"/>
                      <a:pt x="32" y="60"/>
                      <a:pt x="32" y="60"/>
                    </a:cubicBezTo>
                    <a:cubicBezTo>
                      <a:pt x="32" y="60"/>
                      <a:pt x="32" y="60"/>
                      <a:pt x="32" y="60"/>
                    </a:cubicBezTo>
                    <a:cubicBezTo>
                      <a:pt x="32" y="60"/>
                      <a:pt x="33" y="60"/>
                      <a:pt x="33" y="60"/>
                    </a:cubicBezTo>
                    <a:cubicBezTo>
                      <a:pt x="33" y="60"/>
                      <a:pt x="33" y="60"/>
                      <a:pt x="33" y="60"/>
                    </a:cubicBezTo>
                    <a:cubicBezTo>
                      <a:pt x="33" y="60"/>
                      <a:pt x="34" y="60"/>
                      <a:pt x="34" y="60"/>
                    </a:cubicBezTo>
                    <a:cubicBezTo>
                      <a:pt x="34" y="60"/>
                      <a:pt x="34" y="60"/>
                      <a:pt x="34" y="60"/>
                    </a:cubicBezTo>
                    <a:cubicBezTo>
                      <a:pt x="35" y="59"/>
                      <a:pt x="35" y="59"/>
                      <a:pt x="35" y="59"/>
                    </a:cubicBezTo>
                    <a:cubicBezTo>
                      <a:pt x="35" y="59"/>
                      <a:pt x="34" y="59"/>
                      <a:pt x="35" y="60"/>
                    </a:cubicBezTo>
                    <a:cubicBezTo>
                      <a:pt x="35" y="59"/>
                      <a:pt x="35" y="58"/>
                      <a:pt x="36" y="58"/>
                    </a:cubicBezTo>
                    <a:cubicBezTo>
                      <a:pt x="36" y="58"/>
                      <a:pt x="35" y="59"/>
                      <a:pt x="36" y="59"/>
                    </a:cubicBezTo>
                    <a:cubicBezTo>
                      <a:pt x="36" y="59"/>
                      <a:pt x="36" y="59"/>
                      <a:pt x="36" y="59"/>
                    </a:cubicBezTo>
                    <a:cubicBezTo>
                      <a:pt x="36" y="59"/>
                      <a:pt x="37" y="59"/>
                      <a:pt x="37" y="59"/>
                    </a:cubicBezTo>
                    <a:cubicBezTo>
                      <a:pt x="37" y="59"/>
                      <a:pt x="38" y="58"/>
                      <a:pt x="38" y="58"/>
                    </a:cubicBezTo>
                    <a:cubicBezTo>
                      <a:pt x="38" y="58"/>
                      <a:pt x="38" y="58"/>
                      <a:pt x="38" y="58"/>
                    </a:cubicBezTo>
                    <a:cubicBezTo>
                      <a:pt x="38" y="58"/>
                      <a:pt x="38" y="58"/>
                      <a:pt x="38" y="58"/>
                    </a:cubicBezTo>
                    <a:cubicBezTo>
                      <a:pt x="39" y="57"/>
                      <a:pt x="39" y="57"/>
                      <a:pt x="39" y="57"/>
                    </a:cubicBezTo>
                    <a:cubicBezTo>
                      <a:pt x="39" y="57"/>
                      <a:pt x="38" y="57"/>
                      <a:pt x="38" y="56"/>
                    </a:cubicBezTo>
                    <a:cubicBezTo>
                      <a:pt x="38" y="56"/>
                      <a:pt x="38" y="56"/>
                      <a:pt x="38" y="56"/>
                    </a:cubicBezTo>
                    <a:cubicBezTo>
                      <a:pt x="39" y="56"/>
                      <a:pt x="39" y="56"/>
                      <a:pt x="39" y="56"/>
                    </a:cubicBezTo>
                    <a:cubicBezTo>
                      <a:pt x="39" y="56"/>
                      <a:pt x="39" y="56"/>
                      <a:pt x="39" y="56"/>
                    </a:cubicBezTo>
                    <a:cubicBezTo>
                      <a:pt x="39" y="56"/>
                      <a:pt x="39" y="56"/>
                      <a:pt x="39" y="56"/>
                    </a:cubicBezTo>
                    <a:cubicBezTo>
                      <a:pt x="39" y="56"/>
                      <a:pt x="38" y="56"/>
                      <a:pt x="38" y="55"/>
                    </a:cubicBezTo>
                    <a:cubicBezTo>
                      <a:pt x="38" y="55"/>
                      <a:pt x="38" y="55"/>
                      <a:pt x="39" y="55"/>
                    </a:cubicBezTo>
                    <a:cubicBezTo>
                      <a:pt x="39" y="55"/>
                      <a:pt x="39" y="55"/>
                      <a:pt x="39" y="55"/>
                    </a:cubicBezTo>
                    <a:cubicBezTo>
                      <a:pt x="39" y="54"/>
                      <a:pt x="39" y="54"/>
                      <a:pt x="39" y="54"/>
                    </a:cubicBezTo>
                    <a:cubicBezTo>
                      <a:pt x="39" y="54"/>
                      <a:pt x="40" y="54"/>
                      <a:pt x="40" y="54"/>
                    </a:cubicBezTo>
                    <a:cubicBezTo>
                      <a:pt x="40" y="54"/>
                      <a:pt x="41" y="54"/>
                      <a:pt x="41" y="54"/>
                    </a:cubicBezTo>
                    <a:cubicBezTo>
                      <a:pt x="41" y="55"/>
                      <a:pt x="40" y="55"/>
                      <a:pt x="40" y="55"/>
                    </a:cubicBezTo>
                    <a:cubicBezTo>
                      <a:pt x="40" y="55"/>
                      <a:pt x="40" y="56"/>
                      <a:pt x="41" y="56"/>
                    </a:cubicBezTo>
                    <a:cubicBezTo>
                      <a:pt x="41" y="56"/>
                      <a:pt x="41" y="56"/>
                      <a:pt x="41" y="56"/>
                    </a:cubicBezTo>
                    <a:cubicBezTo>
                      <a:pt x="41" y="55"/>
                      <a:pt x="41" y="55"/>
                      <a:pt x="41" y="55"/>
                    </a:cubicBezTo>
                    <a:cubicBezTo>
                      <a:pt x="41" y="55"/>
                      <a:pt x="41" y="55"/>
                      <a:pt x="41" y="56"/>
                    </a:cubicBezTo>
                    <a:cubicBezTo>
                      <a:pt x="42" y="55"/>
                      <a:pt x="42" y="55"/>
                      <a:pt x="43" y="55"/>
                    </a:cubicBezTo>
                    <a:cubicBezTo>
                      <a:pt x="43" y="55"/>
                      <a:pt x="44" y="55"/>
                      <a:pt x="44" y="55"/>
                    </a:cubicBezTo>
                    <a:cubicBezTo>
                      <a:pt x="43" y="55"/>
                      <a:pt x="43" y="55"/>
                      <a:pt x="42" y="56"/>
                    </a:cubicBezTo>
                    <a:cubicBezTo>
                      <a:pt x="43" y="56"/>
                      <a:pt x="43" y="56"/>
                      <a:pt x="43" y="56"/>
                    </a:cubicBezTo>
                    <a:cubicBezTo>
                      <a:pt x="43" y="56"/>
                      <a:pt x="43" y="56"/>
                      <a:pt x="43" y="56"/>
                    </a:cubicBezTo>
                    <a:cubicBezTo>
                      <a:pt x="42" y="56"/>
                      <a:pt x="42" y="56"/>
                      <a:pt x="42" y="57"/>
                    </a:cubicBezTo>
                    <a:cubicBezTo>
                      <a:pt x="42" y="57"/>
                      <a:pt x="42" y="57"/>
                      <a:pt x="42" y="57"/>
                    </a:cubicBezTo>
                    <a:cubicBezTo>
                      <a:pt x="43" y="57"/>
                      <a:pt x="43" y="57"/>
                      <a:pt x="43" y="57"/>
                    </a:cubicBezTo>
                    <a:cubicBezTo>
                      <a:pt x="43" y="57"/>
                      <a:pt x="43" y="57"/>
                      <a:pt x="43" y="57"/>
                    </a:cubicBezTo>
                    <a:cubicBezTo>
                      <a:pt x="43" y="57"/>
                      <a:pt x="43" y="57"/>
                      <a:pt x="43" y="57"/>
                    </a:cubicBezTo>
                    <a:cubicBezTo>
                      <a:pt x="43" y="57"/>
                      <a:pt x="43" y="57"/>
                      <a:pt x="43" y="57"/>
                    </a:cubicBezTo>
                    <a:cubicBezTo>
                      <a:pt x="43" y="57"/>
                      <a:pt x="43" y="57"/>
                      <a:pt x="43" y="57"/>
                    </a:cubicBezTo>
                    <a:cubicBezTo>
                      <a:pt x="43" y="57"/>
                      <a:pt x="43" y="57"/>
                      <a:pt x="43" y="57"/>
                    </a:cubicBezTo>
                    <a:cubicBezTo>
                      <a:pt x="43" y="57"/>
                      <a:pt x="43" y="57"/>
                      <a:pt x="43" y="57"/>
                    </a:cubicBezTo>
                    <a:cubicBezTo>
                      <a:pt x="43" y="57"/>
                      <a:pt x="43" y="57"/>
                      <a:pt x="43" y="58"/>
                    </a:cubicBezTo>
                    <a:cubicBezTo>
                      <a:pt x="43" y="58"/>
                      <a:pt x="43" y="58"/>
                      <a:pt x="43" y="58"/>
                    </a:cubicBezTo>
                    <a:cubicBezTo>
                      <a:pt x="43" y="58"/>
                      <a:pt x="43" y="58"/>
                      <a:pt x="43" y="58"/>
                    </a:cubicBezTo>
                    <a:cubicBezTo>
                      <a:pt x="43" y="58"/>
                      <a:pt x="44" y="58"/>
                      <a:pt x="44" y="58"/>
                    </a:cubicBezTo>
                    <a:cubicBezTo>
                      <a:pt x="44" y="58"/>
                      <a:pt x="45" y="58"/>
                      <a:pt x="45" y="58"/>
                    </a:cubicBezTo>
                    <a:cubicBezTo>
                      <a:pt x="45" y="58"/>
                      <a:pt x="45" y="58"/>
                      <a:pt x="45" y="58"/>
                    </a:cubicBezTo>
                    <a:cubicBezTo>
                      <a:pt x="45" y="59"/>
                      <a:pt x="45" y="59"/>
                      <a:pt x="45" y="59"/>
                    </a:cubicBezTo>
                    <a:cubicBezTo>
                      <a:pt x="46" y="59"/>
                      <a:pt x="46" y="59"/>
                      <a:pt x="46" y="59"/>
                    </a:cubicBezTo>
                    <a:cubicBezTo>
                      <a:pt x="46" y="59"/>
                      <a:pt x="46" y="59"/>
                      <a:pt x="46" y="59"/>
                    </a:cubicBezTo>
                    <a:cubicBezTo>
                      <a:pt x="46" y="59"/>
                      <a:pt x="45" y="60"/>
                      <a:pt x="46" y="60"/>
                    </a:cubicBezTo>
                    <a:cubicBezTo>
                      <a:pt x="45" y="60"/>
                      <a:pt x="45" y="60"/>
                      <a:pt x="45" y="60"/>
                    </a:cubicBezTo>
                    <a:cubicBezTo>
                      <a:pt x="45" y="61"/>
                      <a:pt x="46" y="61"/>
                      <a:pt x="46" y="61"/>
                    </a:cubicBezTo>
                    <a:cubicBezTo>
                      <a:pt x="46" y="61"/>
                      <a:pt x="47" y="61"/>
                      <a:pt x="47" y="61"/>
                    </a:cubicBezTo>
                    <a:cubicBezTo>
                      <a:pt x="47" y="61"/>
                      <a:pt x="48" y="61"/>
                      <a:pt x="48" y="61"/>
                    </a:cubicBezTo>
                    <a:cubicBezTo>
                      <a:pt x="48" y="61"/>
                      <a:pt x="48" y="61"/>
                      <a:pt x="49" y="61"/>
                    </a:cubicBezTo>
                    <a:cubicBezTo>
                      <a:pt x="49" y="61"/>
                      <a:pt x="49" y="62"/>
                      <a:pt x="50" y="62"/>
                    </a:cubicBezTo>
                    <a:cubicBezTo>
                      <a:pt x="50" y="62"/>
                      <a:pt x="50" y="62"/>
                      <a:pt x="50" y="62"/>
                    </a:cubicBezTo>
                    <a:cubicBezTo>
                      <a:pt x="50" y="62"/>
                      <a:pt x="50" y="62"/>
                      <a:pt x="50" y="62"/>
                    </a:cubicBezTo>
                    <a:cubicBezTo>
                      <a:pt x="50" y="62"/>
                      <a:pt x="50" y="61"/>
                      <a:pt x="50" y="61"/>
                    </a:cubicBezTo>
                    <a:cubicBezTo>
                      <a:pt x="51" y="61"/>
                      <a:pt x="51" y="62"/>
                      <a:pt x="51" y="62"/>
                    </a:cubicBezTo>
                    <a:cubicBezTo>
                      <a:pt x="51" y="62"/>
                      <a:pt x="50" y="62"/>
                      <a:pt x="50" y="62"/>
                    </a:cubicBezTo>
                    <a:cubicBezTo>
                      <a:pt x="51" y="62"/>
                      <a:pt x="51" y="63"/>
                      <a:pt x="51" y="63"/>
                    </a:cubicBezTo>
                    <a:cubicBezTo>
                      <a:pt x="51" y="63"/>
                      <a:pt x="51" y="63"/>
                      <a:pt x="52" y="63"/>
                    </a:cubicBezTo>
                    <a:cubicBezTo>
                      <a:pt x="53" y="63"/>
                      <a:pt x="53" y="63"/>
                      <a:pt x="54" y="63"/>
                    </a:cubicBezTo>
                    <a:cubicBezTo>
                      <a:pt x="53" y="63"/>
                      <a:pt x="53" y="64"/>
                      <a:pt x="53" y="64"/>
                    </a:cubicBezTo>
                    <a:cubicBezTo>
                      <a:pt x="52" y="64"/>
                      <a:pt x="52" y="64"/>
                      <a:pt x="52" y="64"/>
                    </a:cubicBezTo>
                    <a:cubicBezTo>
                      <a:pt x="52"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6"/>
                      <a:pt x="53" y="66"/>
                      <a:pt x="53" y="66"/>
                    </a:cubicBezTo>
                    <a:cubicBezTo>
                      <a:pt x="53" y="66"/>
                      <a:pt x="54" y="66"/>
                      <a:pt x="54" y="66"/>
                    </a:cubicBezTo>
                    <a:cubicBezTo>
                      <a:pt x="54" y="66"/>
                      <a:pt x="54" y="66"/>
                      <a:pt x="54" y="66"/>
                    </a:cubicBezTo>
                    <a:cubicBezTo>
                      <a:pt x="54" y="66"/>
                      <a:pt x="55" y="65"/>
                      <a:pt x="55" y="65"/>
                    </a:cubicBezTo>
                    <a:cubicBezTo>
                      <a:pt x="55" y="66"/>
                      <a:pt x="55" y="67"/>
                      <a:pt x="54" y="67"/>
                    </a:cubicBezTo>
                    <a:cubicBezTo>
                      <a:pt x="55" y="67"/>
                      <a:pt x="54" y="68"/>
                      <a:pt x="54" y="68"/>
                    </a:cubicBezTo>
                    <a:cubicBezTo>
                      <a:pt x="55" y="69"/>
                      <a:pt x="55" y="69"/>
                      <a:pt x="55" y="69"/>
                    </a:cubicBezTo>
                    <a:cubicBezTo>
                      <a:pt x="55" y="70"/>
                      <a:pt x="56" y="70"/>
                      <a:pt x="56" y="70"/>
                    </a:cubicBezTo>
                    <a:cubicBezTo>
                      <a:pt x="57" y="70"/>
                      <a:pt x="57" y="70"/>
                      <a:pt x="57" y="70"/>
                    </a:cubicBezTo>
                    <a:cubicBezTo>
                      <a:pt x="57" y="70"/>
                      <a:pt x="57" y="70"/>
                      <a:pt x="57" y="69"/>
                    </a:cubicBezTo>
                    <a:cubicBezTo>
                      <a:pt x="56" y="69"/>
                      <a:pt x="56" y="69"/>
                      <a:pt x="56" y="69"/>
                    </a:cubicBezTo>
                    <a:cubicBezTo>
                      <a:pt x="57" y="69"/>
                      <a:pt x="57" y="68"/>
                      <a:pt x="56" y="68"/>
                    </a:cubicBezTo>
                    <a:cubicBezTo>
                      <a:pt x="56" y="67"/>
                      <a:pt x="56" y="67"/>
                      <a:pt x="56" y="67"/>
                    </a:cubicBezTo>
                    <a:cubicBezTo>
                      <a:pt x="57" y="68"/>
                      <a:pt x="57" y="68"/>
                      <a:pt x="57" y="68"/>
                    </a:cubicBezTo>
                    <a:cubicBezTo>
                      <a:pt x="57" y="68"/>
                      <a:pt x="57" y="68"/>
                      <a:pt x="57" y="68"/>
                    </a:cubicBezTo>
                    <a:cubicBezTo>
                      <a:pt x="57" y="68"/>
                      <a:pt x="57" y="68"/>
                      <a:pt x="57" y="69"/>
                    </a:cubicBezTo>
                    <a:cubicBezTo>
                      <a:pt x="57" y="69"/>
                      <a:pt x="57" y="69"/>
                      <a:pt x="57" y="69"/>
                    </a:cubicBezTo>
                    <a:cubicBezTo>
                      <a:pt x="57" y="69"/>
                      <a:pt x="57" y="69"/>
                      <a:pt x="58" y="69"/>
                    </a:cubicBezTo>
                    <a:cubicBezTo>
                      <a:pt x="58" y="69"/>
                      <a:pt x="58" y="69"/>
                      <a:pt x="58" y="69"/>
                    </a:cubicBezTo>
                    <a:cubicBezTo>
                      <a:pt x="58" y="69"/>
                      <a:pt x="58" y="69"/>
                      <a:pt x="58" y="69"/>
                    </a:cubicBezTo>
                    <a:cubicBezTo>
                      <a:pt x="57" y="69"/>
                      <a:pt x="58" y="70"/>
                      <a:pt x="58" y="71"/>
                    </a:cubicBezTo>
                    <a:cubicBezTo>
                      <a:pt x="58" y="71"/>
                      <a:pt x="58" y="71"/>
                      <a:pt x="58" y="71"/>
                    </a:cubicBezTo>
                    <a:cubicBezTo>
                      <a:pt x="58" y="71"/>
                      <a:pt x="58" y="70"/>
                      <a:pt x="58" y="70"/>
                    </a:cubicBezTo>
                    <a:cubicBezTo>
                      <a:pt x="58" y="71"/>
                      <a:pt x="58" y="71"/>
                      <a:pt x="58" y="71"/>
                    </a:cubicBezTo>
                    <a:cubicBezTo>
                      <a:pt x="59" y="70"/>
                      <a:pt x="60" y="68"/>
                      <a:pt x="59" y="66"/>
                    </a:cubicBezTo>
                    <a:cubicBezTo>
                      <a:pt x="59" y="66"/>
                      <a:pt x="59" y="66"/>
                      <a:pt x="59" y="66"/>
                    </a:cubicBezTo>
                    <a:cubicBezTo>
                      <a:pt x="60" y="66"/>
                      <a:pt x="60" y="66"/>
                      <a:pt x="60" y="67"/>
                    </a:cubicBezTo>
                    <a:cubicBezTo>
                      <a:pt x="60" y="67"/>
                      <a:pt x="60" y="67"/>
                      <a:pt x="60" y="67"/>
                    </a:cubicBezTo>
                    <a:cubicBezTo>
                      <a:pt x="60" y="67"/>
                      <a:pt x="60" y="67"/>
                      <a:pt x="60" y="67"/>
                    </a:cubicBezTo>
                    <a:cubicBezTo>
                      <a:pt x="60" y="67"/>
                      <a:pt x="60" y="66"/>
                      <a:pt x="61" y="66"/>
                    </a:cubicBezTo>
                    <a:cubicBezTo>
                      <a:pt x="60" y="68"/>
                      <a:pt x="59" y="71"/>
                      <a:pt x="61" y="73"/>
                    </a:cubicBezTo>
                    <a:cubicBezTo>
                      <a:pt x="62" y="72"/>
                      <a:pt x="62" y="72"/>
                      <a:pt x="62" y="72"/>
                    </a:cubicBezTo>
                    <a:cubicBezTo>
                      <a:pt x="61" y="73"/>
                      <a:pt x="61" y="73"/>
                      <a:pt x="61" y="73"/>
                    </a:cubicBezTo>
                    <a:cubicBezTo>
                      <a:pt x="61" y="73"/>
                      <a:pt x="61" y="74"/>
                      <a:pt x="61" y="75"/>
                    </a:cubicBezTo>
                    <a:cubicBezTo>
                      <a:pt x="61" y="74"/>
                      <a:pt x="61" y="74"/>
                      <a:pt x="61" y="74"/>
                    </a:cubicBezTo>
                    <a:cubicBezTo>
                      <a:pt x="61" y="75"/>
                      <a:pt x="60" y="76"/>
                      <a:pt x="60" y="76"/>
                    </a:cubicBezTo>
                    <a:cubicBezTo>
                      <a:pt x="60" y="76"/>
                      <a:pt x="60" y="76"/>
                      <a:pt x="60" y="76"/>
                    </a:cubicBezTo>
                    <a:cubicBezTo>
                      <a:pt x="61" y="76"/>
                      <a:pt x="61" y="77"/>
                      <a:pt x="61" y="77"/>
                    </a:cubicBezTo>
                    <a:cubicBezTo>
                      <a:pt x="61" y="77"/>
                      <a:pt x="61" y="77"/>
                      <a:pt x="61" y="77"/>
                    </a:cubicBezTo>
                    <a:cubicBezTo>
                      <a:pt x="61" y="78"/>
                      <a:pt x="62" y="78"/>
                      <a:pt x="62" y="78"/>
                    </a:cubicBezTo>
                    <a:cubicBezTo>
                      <a:pt x="61" y="79"/>
                      <a:pt x="61" y="79"/>
                      <a:pt x="61" y="79"/>
                    </a:cubicBezTo>
                    <a:cubicBezTo>
                      <a:pt x="61" y="80"/>
                      <a:pt x="62" y="80"/>
                      <a:pt x="63" y="80"/>
                    </a:cubicBezTo>
                    <a:cubicBezTo>
                      <a:pt x="62" y="80"/>
                      <a:pt x="62" y="80"/>
                      <a:pt x="62" y="80"/>
                    </a:cubicBezTo>
                    <a:cubicBezTo>
                      <a:pt x="62" y="80"/>
                      <a:pt x="62" y="80"/>
                      <a:pt x="61" y="80"/>
                    </a:cubicBezTo>
                    <a:cubicBezTo>
                      <a:pt x="61" y="81"/>
                      <a:pt x="60" y="82"/>
                      <a:pt x="60" y="83"/>
                    </a:cubicBezTo>
                    <a:cubicBezTo>
                      <a:pt x="61" y="82"/>
                      <a:pt x="61" y="81"/>
                      <a:pt x="62" y="81"/>
                    </a:cubicBezTo>
                    <a:cubicBezTo>
                      <a:pt x="62" y="81"/>
                      <a:pt x="63" y="81"/>
                      <a:pt x="63" y="81"/>
                    </a:cubicBezTo>
                    <a:cubicBezTo>
                      <a:pt x="62" y="81"/>
                      <a:pt x="63" y="81"/>
                      <a:pt x="63" y="82"/>
                    </a:cubicBezTo>
                    <a:cubicBezTo>
                      <a:pt x="63" y="82"/>
                      <a:pt x="62" y="83"/>
                      <a:pt x="62" y="84"/>
                    </a:cubicBezTo>
                    <a:cubicBezTo>
                      <a:pt x="62" y="84"/>
                      <a:pt x="62" y="84"/>
                      <a:pt x="62" y="84"/>
                    </a:cubicBezTo>
                    <a:cubicBezTo>
                      <a:pt x="62" y="84"/>
                      <a:pt x="61" y="84"/>
                      <a:pt x="61" y="84"/>
                    </a:cubicBezTo>
                    <a:cubicBezTo>
                      <a:pt x="62" y="84"/>
                      <a:pt x="62" y="84"/>
                      <a:pt x="62" y="84"/>
                    </a:cubicBezTo>
                    <a:cubicBezTo>
                      <a:pt x="62" y="84"/>
                      <a:pt x="62" y="84"/>
                      <a:pt x="62" y="84"/>
                    </a:cubicBezTo>
                    <a:cubicBezTo>
                      <a:pt x="62" y="84"/>
                      <a:pt x="62" y="84"/>
                      <a:pt x="62" y="84"/>
                    </a:cubicBezTo>
                    <a:cubicBezTo>
                      <a:pt x="62" y="84"/>
                      <a:pt x="62" y="84"/>
                      <a:pt x="62" y="84"/>
                    </a:cubicBezTo>
                    <a:cubicBezTo>
                      <a:pt x="62" y="85"/>
                      <a:pt x="61" y="85"/>
                      <a:pt x="61" y="85"/>
                    </a:cubicBezTo>
                    <a:cubicBezTo>
                      <a:pt x="61" y="86"/>
                      <a:pt x="61" y="86"/>
                      <a:pt x="61" y="86"/>
                    </a:cubicBezTo>
                    <a:cubicBezTo>
                      <a:pt x="63" y="85"/>
                      <a:pt x="63" y="83"/>
                      <a:pt x="64" y="82"/>
                    </a:cubicBezTo>
                    <a:cubicBezTo>
                      <a:pt x="64" y="83"/>
                      <a:pt x="63" y="84"/>
                      <a:pt x="63" y="85"/>
                    </a:cubicBezTo>
                    <a:cubicBezTo>
                      <a:pt x="64" y="85"/>
                      <a:pt x="64" y="84"/>
                      <a:pt x="65" y="84"/>
                    </a:cubicBezTo>
                    <a:cubicBezTo>
                      <a:pt x="65" y="84"/>
                      <a:pt x="65" y="84"/>
                      <a:pt x="65" y="84"/>
                    </a:cubicBezTo>
                    <a:cubicBezTo>
                      <a:pt x="64" y="84"/>
                      <a:pt x="63" y="85"/>
                      <a:pt x="63" y="86"/>
                    </a:cubicBezTo>
                    <a:cubicBezTo>
                      <a:pt x="63" y="86"/>
                      <a:pt x="63" y="86"/>
                      <a:pt x="63" y="86"/>
                    </a:cubicBezTo>
                    <a:cubicBezTo>
                      <a:pt x="63" y="86"/>
                      <a:pt x="62" y="86"/>
                      <a:pt x="62" y="87"/>
                    </a:cubicBezTo>
                    <a:cubicBezTo>
                      <a:pt x="61" y="87"/>
                      <a:pt x="61" y="87"/>
                      <a:pt x="61" y="87"/>
                    </a:cubicBezTo>
                    <a:cubicBezTo>
                      <a:pt x="61" y="87"/>
                      <a:pt x="61" y="87"/>
                      <a:pt x="61" y="87"/>
                    </a:cubicBezTo>
                    <a:cubicBezTo>
                      <a:pt x="62" y="88"/>
                      <a:pt x="61" y="90"/>
                      <a:pt x="62" y="91"/>
                    </a:cubicBezTo>
                    <a:cubicBezTo>
                      <a:pt x="63" y="90"/>
                      <a:pt x="64" y="90"/>
                      <a:pt x="64" y="89"/>
                    </a:cubicBezTo>
                    <a:cubicBezTo>
                      <a:pt x="64" y="90"/>
                      <a:pt x="64" y="90"/>
                      <a:pt x="64" y="91"/>
                    </a:cubicBezTo>
                    <a:cubicBezTo>
                      <a:pt x="64" y="91"/>
                      <a:pt x="65" y="91"/>
                      <a:pt x="65" y="92"/>
                    </a:cubicBezTo>
                    <a:cubicBezTo>
                      <a:pt x="64" y="91"/>
                      <a:pt x="64" y="91"/>
                      <a:pt x="63" y="91"/>
                    </a:cubicBezTo>
                    <a:cubicBezTo>
                      <a:pt x="63" y="92"/>
                      <a:pt x="64" y="93"/>
                      <a:pt x="63" y="93"/>
                    </a:cubicBezTo>
                    <a:cubicBezTo>
                      <a:pt x="64" y="93"/>
                      <a:pt x="64" y="93"/>
                      <a:pt x="64" y="93"/>
                    </a:cubicBezTo>
                    <a:cubicBezTo>
                      <a:pt x="64" y="93"/>
                      <a:pt x="64" y="93"/>
                      <a:pt x="64" y="93"/>
                    </a:cubicBezTo>
                    <a:cubicBezTo>
                      <a:pt x="64" y="93"/>
                      <a:pt x="64" y="93"/>
                      <a:pt x="64" y="93"/>
                    </a:cubicBezTo>
                    <a:cubicBezTo>
                      <a:pt x="64" y="93"/>
                      <a:pt x="64" y="93"/>
                      <a:pt x="64" y="93"/>
                    </a:cubicBezTo>
                    <a:cubicBezTo>
                      <a:pt x="64" y="94"/>
                      <a:pt x="64" y="94"/>
                      <a:pt x="64" y="94"/>
                    </a:cubicBezTo>
                    <a:cubicBezTo>
                      <a:pt x="64" y="94"/>
                      <a:pt x="63" y="94"/>
                      <a:pt x="63" y="95"/>
                    </a:cubicBezTo>
                    <a:cubicBezTo>
                      <a:pt x="63" y="95"/>
                      <a:pt x="63" y="95"/>
                      <a:pt x="63" y="95"/>
                    </a:cubicBezTo>
                    <a:cubicBezTo>
                      <a:pt x="63" y="95"/>
                      <a:pt x="63" y="95"/>
                      <a:pt x="63" y="95"/>
                    </a:cubicBezTo>
                    <a:cubicBezTo>
                      <a:pt x="63" y="95"/>
                      <a:pt x="64" y="95"/>
                      <a:pt x="64" y="95"/>
                    </a:cubicBezTo>
                    <a:cubicBezTo>
                      <a:pt x="64" y="95"/>
                      <a:pt x="64" y="95"/>
                      <a:pt x="64" y="95"/>
                    </a:cubicBezTo>
                    <a:cubicBezTo>
                      <a:pt x="64" y="96"/>
                      <a:pt x="64" y="96"/>
                      <a:pt x="64" y="96"/>
                    </a:cubicBezTo>
                    <a:cubicBezTo>
                      <a:pt x="65" y="95"/>
                      <a:pt x="66" y="94"/>
                      <a:pt x="66" y="94"/>
                    </a:cubicBezTo>
                    <a:cubicBezTo>
                      <a:pt x="66" y="95"/>
                      <a:pt x="65" y="95"/>
                      <a:pt x="65" y="95"/>
                    </a:cubicBezTo>
                    <a:cubicBezTo>
                      <a:pt x="65" y="95"/>
                      <a:pt x="65" y="95"/>
                      <a:pt x="65" y="95"/>
                    </a:cubicBezTo>
                    <a:cubicBezTo>
                      <a:pt x="65" y="95"/>
                      <a:pt x="66" y="95"/>
                      <a:pt x="66" y="95"/>
                    </a:cubicBezTo>
                    <a:cubicBezTo>
                      <a:pt x="66" y="95"/>
                      <a:pt x="66" y="95"/>
                      <a:pt x="66" y="95"/>
                    </a:cubicBezTo>
                    <a:cubicBezTo>
                      <a:pt x="66" y="95"/>
                      <a:pt x="66" y="95"/>
                      <a:pt x="66" y="95"/>
                    </a:cubicBezTo>
                    <a:cubicBezTo>
                      <a:pt x="66" y="95"/>
                      <a:pt x="66" y="95"/>
                      <a:pt x="66" y="95"/>
                    </a:cubicBezTo>
                    <a:cubicBezTo>
                      <a:pt x="65" y="95"/>
                      <a:pt x="66" y="97"/>
                      <a:pt x="66" y="97"/>
                    </a:cubicBezTo>
                    <a:cubicBezTo>
                      <a:pt x="65" y="97"/>
                      <a:pt x="66" y="96"/>
                      <a:pt x="65" y="96"/>
                    </a:cubicBezTo>
                    <a:cubicBezTo>
                      <a:pt x="64" y="96"/>
                      <a:pt x="63" y="97"/>
                      <a:pt x="63" y="98"/>
                    </a:cubicBezTo>
                    <a:cubicBezTo>
                      <a:pt x="64" y="98"/>
                      <a:pt x="64" y="98"/>
                      <a:pt x="64" y="97"/>
                    </a:cubicBezTo>
                    <a:cubicBezTo>
                      <a:pt x="64" y="98"/>
                      <a:pt x="65" y="98"/>
                      <a:pt x="65" y="98"/>
                    </a:cubicBezTo>
                    <a:cubicBezTo>
                      <a:pt x="65" y="98"/>
                      <a:pt x="65" y="98"/>
                      <a:pt x="64" y="98"/>
                    </a:cubicBezTo>
                    <a:cubicBezTo>
                      <a:pt x="64" y="98"/>
                      <a:pt x="64" y="98"/>
                      <a:pt x="64" y="98"/>
                    </a:cubicBezTo>
                    <a:cubicBezTo>
                      <a:pt x="64" y="98"/>
                      <a:pt x="64" y="98"/>
                      <a:pt x="64" y="98"/>
                    </a:cubicBezTo>
                    <a:cubicBezTo>
                      <a:pt x="64" y="98"/>
                      <a:pt x="64" y="98"/>
                      <a:pt x="64" y="98"/>
                    </a:cubicBezTo>
                    <a:cubicBezTo>
                      <a:pt x="64" y="98"/>
                      <a:pt x="63" y="98"/>
                      <a:pt x="63" y="98"/>
                    </a:cubicBezTo>
                    <a:cubicBezTo>
                      <a:pt x="63" y="98"/>
                      <a:pt x="63" y="99"/>
                      <a:pt x="63" y="99"/>
                    </a:cubicBezTo>
                    <a:cubicBezTo>
                      <a:pt x="63" y="99"/>
                      <a:pt x="64" y="99"/>
                      <a:pt x="64" y="99"/>
                    </a:cubicBezTo>
                    <a:cubicBezTo>
                      <a:pt x="64" y="99"/>
                      <a:pt x="64" y="99"/>
                      <a:pt x="64" y="99"/>
                    </a:cubicBezTo>
                    <a:cubicBezTo>
                      <a:pt x="64" y="99"/>
                      <a:pt x="63" y="99"/>
                      <a:pt x="63" y="99"/>
                    </a:cubicBezTo>
                    <a:cubicBezTo>
                      <a:pt x="63" y="99"/>
                      <a:pt x="63" y="99"/>
                      <a:pt x="63" y="99"/>
                    </a:cubicBezTo>
                    <a:cubicBezTo>
                      <a:pt x="63" y="99"/>
                      <a:pt x="63" y="99"/>
                      <a:pt x="63" y="99"/>
                    </a:cubicBezTo>
                    <a:cubicBezTo>
                      <a:pt x="63" y="100"/>
                      <a:pt x="64" y="99"/>
                      <a:pt x="64" y="100"/>
                    </a:cubicBezTo>
                    <a:cubicBezTo>
                      <a:pt x="64" y="100"/>
                      <a:pt x="64" y="100"/>
                      <a:pt x="64" y="100"/>
                    </a:cubicBezTo>
                    <a:cubicBezTo>
                      <a:pt x="64" y="100"/>
                      <a:pt x="64" y="100"/>
                      <a:pt x="64" y="100"/>
                    </a:cubicBezTo>
                    <a:cubicBezTo>
                      <a:pt x="64" y="100"/>
                      <a:pt x="64" y="100"/>
                      <a:pt x="64" y="100"/>
                    </a:cubicBezTo>
                    <a:cubicBezTo>
                      <a:pt x="64" y="100"/>
                      <a:pt x="63" y="100"/>
                      <a:pt x="63" y="100"/>
                    </a:cubicBezTo>
                    <a:cubicBezTo>
                      <a:pt x="63" y="101"/>
                      <a:pt x="63" y="101"/>
                      <a:pt x="64" y="101"/>
                    </a:cubicBezTo>
                    <a:cubicBezTo>
                      <a:pt x="64" y="101"/>
                      <a:pt x="64" y="101"/>
                      <a:pt x="64" y="101"/>
                    </a:cubicBezTo>
                    <a:cubicBezTo>
                      <a:pt x="64" y="101"/>
                      <a:pt x="64" y="101"/>
                      <a:pt x="64" y="101"/>
                    </a:cubicBezTo>
                    <a:cubicBezTo>
                      <a:pt x="64" y="101"/>
                      <a:pt x="65" y="101"/>
                      <a:pt x="65" y="101"/>
                    </a:cubicBezTo>
                    <a:cubicBezTo>
                      <a:pt x="65" y="101"/>
                      <a:pt x="65" y="101"/>
                      <a:pt x="65" y="101"/>
                    </a:cubicBezTo>
                    <a:cubicBezTo>
                      <a:pt x="65" y="101"/>
                      <a:pt x="65" y="101"/>
                      <a:pt x="65" y="101"/>
                    </a:cubicBezTo>
                    <a:cubicBezTo>
                      <a:pt x="65" y="101"/>
                      <a:pt x="65" y="101"/>
                      <a:pt x="66" y="102"/>
                    </a:cubicBezTo>
                    <a:cubicBezTo>
                      <a:pt x="66" y="102"/>
                      <a:pt x="66" y="102"/>
                      <a:pt x="66" y="102"/>
                    </a:cubicBezTo>
                    <a:cubicBezTo>
                      <a:pt x="65" y="102"/>
                      <a:pt x="65" y="102"/>
                      <a:pt x="65" y="102"/>
                    </a:cubicBezTo>
                    <a:cubicBezTo>
                      <a:pt x="65" y="102"/>
                      <a:pt x="65" y="102"/>
                      <a:pt x="65" y="102"/>
                    </a:cubicBezTo>
                    <a:cubicBezTo>
                      <a:pt x="66" y="102"/>
                      <a:pt x="66" y="102"/>
                      <a:pt x="66" y="102"/>
                    </a:cubicBezTo>
                    <a:cubicBezTo>
                      <a:pt x="66" y="102"/>
                      <a:pt x="66" y="102"/>
                      <a:pt x="66" y="102"/>
                    </a:cubicBezTo>
                    <a:cubicBezTo>
                      <a:pt x="66" y="103"/>
                      <a:pt x="67" y="103"/>
                      <a:pt x="67" y="103"/>
                    </a:cubicBezTo>
                    <a:cubicBezTo>
                      <a:pt x="67" y="103"/>
                      <a:pt x="67" y="101"/>
                      <a:pt x="68" y="101"/>
                    </a:cubicBezTo>
                    <a:cubicBezTo>
                      <a:pt x="68" y="102"/>
                      <a:pt x="67" y="102"/>
                      <a:pt x="67" y="103"/>
                    </a:cubicBezTo>
                    <a:cubicBezTo>
                      <a:pt x="67" y="103"/>
                      <a:pt x="67" y="103"/>
                      <a:pt x="67" y="103"/>
                    </a:cubicBezTo>
                    <a:cubicBezTo>
                      <a:pt x="67" y="103"/>
                      <a:pt x="68" y="103"/>
                      <a:pt x="68" y="103"/>
                    </a:cubicBezTo>
                    <a:cubicBezTo>
                      <a:pt x="68" y="103"/>
                      <a:pt x="68" y="103"/>
                      <a:pt x="68" y="103"/>
                    </a:cubicBezTo>
                    <a:cubicBezTo>
                      <a:pt x="68" y="103"/>
                      <a:pt x="68" y="103"/>
                      <a:pt x="68" y="103"/>
                    </a:cubicBezTo>
                    <a:cubicBezTo>
                      <a:pt x="68" y="104"/>
                      <a:pt x="67" y="104"/>
                      <a:pt x="67" y="104"/>
                    </a:cubicBezTo>
                    <a:cubicBezTo>
                      <a:pt x="68" y="105"/>
                      <a:pt x="68" y="105"/>
                      <a:pt x="68" y="105"/>
                    </a:cubicBezTo>
                    <a:cubicBezTo>
                      <a:pt x="68" y="105"/>
                      <a:pt x="68" y="105"/>
                      <a:pt x="68" y="105"/>
                    </a:cubicBezTo>
                    <a:cubicBezTo>
                      <a:pt x="68" y="105"/>
                      <a:pt x="68" y="105"/>
                      <a:pt x="68" y="105"/>
                    </a:cubicBezTo>
                    <a:cubicBezTo>
                      <a:pt x="68" y="105"/>
                      <a:pt x="68" y="105"/>
                      <a:pt x="68" y="105"/>
                    </a:cubicBezTo>
                    <a:cubicBezTo>
                      <a:pt x="68" y="105"/>
                      <a:pt x="68" y="105"/>
                      <a:pt x="68" y="105"/>
                    </a:cubicBezTo>
                    <a:cubicBezTo>
                      <a:pt x="68" y="105"/>
                      <a:pt x="69" y="106"/>
                      <a:pt x="69" y="106"/>
                    </a:cubicBezTo>
                    <a:cubicBezTo>
                      <a:pt x="68" y="106"/>
                      <a:pt x="68" y="105"/>
                      <a:pt x="68" y="105"/>
                    </a:cubicBezTo>
                    <a:cubicBezTo>
                      <a:pt x="68" y="105"/>
                      <a:pt x="68" y="105"/>
                      <a:pt x="68" y="105"/>
                    </a:cubicBezTo>
                    <a:cubicBezTo>
                      <a:pt x="68" y="106"/>
                      <a:pt x="68" y="106"/>
                      <a:pt x="69" y="106"/>
                    </a:cubicBezTo>
                    <a:cubicBezTo>
                      <a:pt x="70" y="106"/>
                      <a:pt x="70" y="106"/>
                      <a:pt x="70" y="106"/>
                    </a:cubicBezTo>
                    <a:cubicBezTo>
                      <a:pt x="70" y="106"/>
                      <a:pt x="69" y="107"/>
                      <a:pt x="69" y="108"/>
                    </a:cubicBezTo>
                    <a:cubicBezTo>
                      <a:pt x="70" y="108"/>
                      <a:pt x="70" y="109"/>
                      <a:pt x="70" y="109"/>
                    </a:cubicBezTo>
                    <a:cubicBezTo>
                      <a:pt x="70" y="110"/>
                      <a:pt x="70" y="110"/>
                      <a:pt x="70" y="111"/>
                    </a:cubicBezTo>
                    <a:cubicBezTo>
                      <a:pt x="69" y="111"/>
                      <a:pt x="69" y="114"/>
                      <a:pt x="68" y="114"/>
                    </a:cubicBezTo>
                    <a:cubicBezTo>
                      <a:pt x="68" y="114"/>
                      <a:pt x="68" y="114"/>
                      <a:pt x="68" y="113"/>
                    </a:cubicBezTo>
                    <a:cubicBezTo>
                      <a:pt x="68" y="113"/>
                      <a:pt x="68" y="113"/>
                      <a:pt x="68" y="113"/>
                    </a:cubicBezTo>
                    <a:cubicBezTo>
                      <a:pt x="69" y="113"/>
                      <a:pt x="69" y="113"/>
                      <a:pt x="69" y="113"/>
                    </a:cubicBezTo>
                    <a:cubicBezTo>
                      <a:pt x="69" y="112"/>
                      <a:pt x="69" y="112"/>
                      <a:pt x="69" y="112"/>
                    </a:cubicBezTo>
                    <a:cubicBezTo>
                      <a:pt x="69" y="112"/>
                      <a:pt x="69" y="112"/>
                      <a:pt x="68" y="112"/>
                    </a:cubicBezTo>
                    <a:cubicBezTo>
                      <a:pt x="68" y="112"/>
                      <a:pt x="68" y="112"/>
                      <a:pt x="68" y="112"/>
                    </a:cubicBezTo>
                    <a:cubicBezTo>
                      <a:pt x="68" y="112"/>
                      <a:pt x="69" y="112"/>
                      <a:pt x="69" y="111"/>
                    </a:cubicBezTo>
                    <a:cubicBezTo>
                      <a:pt x="68" y="111"/>
                      <a:pt x="66" y="110"/>
                      <a:pt x="65" y="109"/>
                    </a:cubicBezTo>
                    <a:cubicBezTo>
                      <a:pt x="65" y="111"/>
                      <a:pt x="65" y="113"/>
                      <a:pt x="65" y="114"/>
                    </a:cubicBezTo>
                    <a:cubicBezTo>
                      <a:pt x="65" y="114"/>
                      <a:pt x="65" y="115"/>
                      <a:pt x="65" y="115"/>
                    </a:cubicBezTo>
                    <a:cubicBezTo>
                      <a:pt x="65" y="116"/>
                      <a:pt x="65" y="116"/>
                      <a:pt x="65" y="116"/>
                    </a:cubicBezTo>
                    <a:cubicBezTo>
                      <a:pt x="66" y="117"/>
                      <a:pt x="67" y="117"/>
                      <a:pt x="67" y="118"/>
                    </a:cubicBezTo>
                    <a:cubicBezTo>
                      <a:pt x="67" y="117"/>
                      <a:pt x="66" y="117"/>
                      <a:pt x="65" y="117"/>
                    </a:cubicBezTo>
                    <a:cubicBezTo>
                      <a:pt x="65" y="118"/>
                      <a:pt x="64" y="120"/>
                      <a:pt x="63" y="121"/>
                    </a:cubicBezTo>
                    <a:cubicBezTo>
                      <a:pt x="63" y="121"/>
                      <a:pt x="63" y="121"/>
                      <a:pt x="63" y="121"/>
                    </a:cubicBezTo>
                    <a:cubicBezTo>
                      <a:pt x="79" y="121"/>
                      <a:pt x="79" y="121"/>
                      <a:pt x="79" y="121"/>
                    </a:cubicBezTo>
                    <a:cubicBezTo>
                      <a:pt x="79" y="84"/>
                      <a:pt x="79" y="84"/>
                      <a:pt x="79" y="84"/>
                    </a:cubicBezTo>
                    <a:cubicBezTo>
                      <a:pt x="78" y="84"/>
                      <a:pt x="77" y="84"/>
                      <a:pt x="77" y="84"/>
                    </a:cubicBezTo>
                    <a:cubicBezTo>
                      <a:pt x="76" y="85"/>
                      <a:pt x="77" y="86"/>
                      <a:pt x="77" y="87"/>
                    </a:cubicBezTo>
                    <a:cubicBezTo>
                      <a:pt x="76" y="86"/>
                      <a:pt x="76" y="85"/>
                      <a:pt x="76" y="84"/>
                    </a:cubicBezTo>
                    <a:cubicBezTo>
                      <a:pt x="76" y="84"/>
                      <a:pt x="76" y="84"/>
                      <a:pt x="76" y="84"/>
                    </a:cubicBezTo>
                    <a:cubicBezTo>
                      <a:pt x="76" y="84"/>
                      <a:pt x="76" y="84"/>
                      <a:pt x="75" y="84"/>
                    </a:cubicBezTo>
                    <a:cubicBezTo>
                      <a:pt x="75" y="83"/>
                      <a:pt x="76" y="81"/>
                      <a:pt x="75" y="81"/>
                    </a:cubicBezTo>
                    <a:cubicBezTo>
                      <a:pt x="75" y="80"/>
                      <a:pt x="75" y="80"/>
                      <a:pt x="75" y="80"/>
                    </a:cubicBezTo>
                    <a:cubicBezTo>
                      <a:pt x="76" y="80"/>
                      <a:pt x="76" y="82"/>
                      <a:pt x="76" y="83"/>
                    </a:cubicBezTo>
                    <a:cubicBezTo>
                      <a:pt x="77" y="84"/>
                      <a:pt x="78" y="83"/>
                      <a:pt x="79" y="84"/>
                    </a:cubicBezTo>
                    <a:cubicBezTo>
                      <a:pt x="79" y="21"/>
                      <a:pt x="79" y="21"/>
                      <a:pt x="79" y="21"/>
                    </a:cubicBezTo>
                    <a:cubicBezTo>
                      <a:pt x="79" y="21"/>
                      <a:pt x="79" y="21"/>
                      <a:pt x="79" y="20"/>
                    </a:cubicBezTo>
                    <a:cubicBezTo>
                      <a:pt x="79" y="20"/>
                      <a:pt x="79" y="20"/>
                      <a:pt x="79" y="20"/>
                    </a:cubicBezTo>
                    <a:cubicBezTo>
                      <a:pt x="78" y="18"/>
                      <a:pt x="76" y="18"/>
                      <a:pt x="75" y="17"/>
                    </a:cubicBezTo>
                    <a:cubicBezTo>
                      <a:pt x="75" y="17"/>
                      <a:pt x="75" y="17"/>
                      <a:pt x="75" y="17"/>
                    </a:cubicBezTo>
                    <a:cubicBezTo>
                      <a:pt x="75" y="17"/>
                      <a:pt x="75" y="17"/>
                      <a:pt x="74" y="17"/>
                    </a:cubicBezTo>
                    <a:cubicBezTo>
                      <a:pt x="74" y="16"/>
                      <a:pt x="74" y="15"/>
                      <a:pt x="73" y="14"/>
                    </a:cubicBezTo>
                    <a:cubicBezTo>
                      <a:pt x="73" y="14"/>
                      <a:pt x="72" y="14"/>
                      <a:pt x="72" y="14"/>
                    </a:cubicBezTo>
                    <a:cubicBezTo>
                      <a:pt x="71" y="14"/>
                      <a:pt x="71" y="14"/>
                      <a:pt x="70" y="14"/>
                    </a:cubicBezTo>
                    <a:cubicBezTo>
                      <a:pt x="71" y="13"/>
                      <a:pt x="69" y="14"/>
                      <a:pt x="70" y="13"/>
                    </a:cubicBezTo>
                    <a:cubicBezTo>
                      <a:pt x="69" y="13"/>
                      <a:pt x="69" y="13"/>
                      <a:pt x="69" y="13"/>
                    </a:cubicBezTo>
                    <a:cubicBezTo>
                      <a:pt x="69" y="12"/>
                      <a:pt x="68" y="12"/>
                      <a:pt x="67" y="12"/>
                    </a:cubicBezTo>
                    <a:cubicBezTo>
                      <a:pt x="67" y="12"/>
                      <a:pt x="67" y="12"/>
                      <a:pt x="67" y="12"/>
                    </a:cubicBezTo>
                    <a:cubicBezTo>
                      <a:pt x="67" y="11"/>
                      <a:pt x="67" y="11"/>
                      <a:pt x="67" y="11"/>
                    </a:cubicBezTo>
                    <a:cubicBezTo>
                      <a:pt x="66" y="11"/>
                      <a:pt x="66" y="11"/>
                      <a:pt x="65" y="10"/>
                    </a:cubicBezTo>
                    <a:cubicBezTo>
                      <a:pt x="65" y="10"/>
                      <a:pt x="65" y="10"/>
                      <a:pt x="65" y="10"/>
                    </a:cubicBezTo>
                    <a:cubicBezTo>
                      <a:pt x="65" y="10"/>
                      <a:pt x="65" y="10"/>
                      <a:pt x="65" y="10"/>
                    </a:cubicBezTo>
                    <a:cubicBezTo>
                      <a:pt x="64" y="11"/>
                      <a:pt x="64" y="11"/>
                      <a:pt x="64" y="11"/>
                    </a:cubicBezTo>
                    <a:cubicBezTo>
                      <a:pt x="64" y="11"/>
                      <a:pt x="64" y="11"/>
                      <a:pt x="64" y="11"/>
                    </a:cubicBezTo>
                    <a:cubicBezTo>
                      <a:pt x="64" y="10"/>
                      <a:pt x="65" y="10"/>
                      <a:pt x="65" y="9"/>
                    </a:cubicBezTo>
                    <a:cubicBezTo>
                      <a:pt x="65" y="9"/>
                      <a:pt x="64" y="9"/>
                      <a:pt x="64" y="9"/>
                    </a:cubicBezTo>
                    <a:cubicBezTo>
                      <a:pt x="63" y="9"/>
                      <a:pt x="62" y="9"/>
                      <a:pt x="61" y="10"/>
                    </a:cubicBezTo>
                    <a:cubicBezTo>
                      <a:pt x="62" y="8"/>
                      <a:pt x="61" y="8"/>
                      <a:pt x="61" y="7"/>
                    </a:cubicBezTo>
                    <a:cubicBezTo>
                      <a:pt x="62" y="7"/>
                      <a:pt x="62" y="7"/>
                      <a:pt x="62" y="7"/>
                    </a:cubicBezTo>
                    <a:cubicBezTo>
                      <a:pt x="61" y="7"/>
                      <a:pt x="60" y="7"/>
                      <a:pt x="61" y="6"/>
                    </a:cubicBezTo>
                    <a:cubicBezTo>
                      <a:pt x="61" y="6"/>
                      <a:pt x="61" y="6"/>
                      <a:pt x="61" y="6"/>
                    </a:cubicBezTo>
                    <a:cubicBezTo>
                      <a:pt x="61" y="5"/>
                      <a:pt x="60" y="4"/>
                      <a:pt x="59" y="4"/>
                    </a:cubicBezTo>
                    <a:cubicBezTo>
                      <a:pt x="59" y="4"/>
                      <a:pt x="58" y="4"/>
                      <a:pt x="58" y="5"/>
                    </a:cubicBezTo>
                    <a:cubicBezTo>
                      <a:pt x="58" y="4"/>
                      <a:pt x="59" y="3"/>
                      <a:pt x="59" y="2"/>
                    </a:cubicBezTo>
                    <a:cubicBezTo>
                      <a:pt x="58" y="2"/>
                      <a:pt x="58" y="3"/>
                      <a:pt x="58" y="3"/>
                    </a:cubicBezTo>
                    <a:cubicBezTo>
                      <a:pt x="57" y="3"/>
                      <a:pt x="57" y="3"/>
                      <a:pt x="57" y="3"/>
                    </a:cubicBezTo>
                    <a:cubicBezTo>
                      <a:pt x="57" y="4"/>
                      <a:pt x="56" y="4"/>
                      <a:pt x="56" y="4"/>
                    </a:cubicBezTo>
                    <a:cubicBezTo>
                      <a:pt x="56" y="4"/>
                      <a:pt x="56" y="4"/>
                      <a:pt x="56" y="3"/>
                    </a:cubicBezTo>
                    <a:cubicBezTo>
                      <a:pt x="56" y="4"/>
                      <a:pt x="56" y="4"/>
                      <a:pt x="55" y="4"/>
                    </a:cubicBezTo>
                    <a:cubicBezTo>
                      <a:pt x="56" y="4"/>
                      <a:pt x="55" y="3"/>
                      <a:pt x="55" y="3"/>
                    </a:cubicBezTo>
                    <a:cubicBezTo>
                      <a:pt x="55" y="3"/>
                      <a:pt x="56" y="3"/>
                      <a:pt x="56" y="2"/>
                    </a:cubicBezTo>
                    <a:cubicBezTo>
                      <a:pt x="56" y="3"/>
                      <a:pt x="56" y="3"/>
                      <a:pt x="56" y="3"/>
                    </a:cubicBezTo>
                    <a:cubicBezTo>
                      <a:pt x="57" y="2"/>
                      <a:pt x="58" y="2"/>
                      <a:pt x="58" y="1"/>
                    </a:cubicBezTo>
                    <a:cubicBezTo>
                      <a:pt x="57" y="1"/>
                      <a:pt x="57" y="1"/>
                      <a:pt x="5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40" name="Freeform 96"/>
              <p:cNvSpPr>
                <a:spLocks noEditPoints="1"/>
              </p:cNvSpPr>
              <p:nvPr/>
            </p:nvSpPr>
            <p:spPr bwMode="auto">
              <a:xfrm>
                <a:off x="7377193" y="3582739"/>
                <a:ext cx="274015" cy="395201"/>
              </a:xfrm>
              <a:custGeom>
                <a:avLst/>
                <a:gdLst>
                  <a:gd name="T0" fmla="*/ 118 w 172"/>
                  <a:gd name="T1" fmla="*/ 200 h 248"/>
                  <a:gd name="T2" fmla="*/ 147 w 172"/>
                  <a:gd name="T3" fmla="*/ 213 h 248"/>
                  <a:gd name="T4" fmla="*/ 123 w 172"/>
                  <a:gd name="T5" fmla="*/ 193 h 248"/>
                  <a:gd name="T6" fmla="*/ 99 w 172"/>
                  <a:gd name="T7" fmla="*/ 125 h 248"/>
                  <a:gd name="T8" fmla="*/ 11 w 172"/>
                  <a:gd name="T9" fmla="*/ 138 h 248"/>
                  <a:gd name="T10" fmla="*/ 108 w 172"/>
                  <a:gd name="T11" fmla="*/ 113 h 248"/>
                  <a:gd name="T12" fmla="*/ 113 w 172"/>
                  <a:gd name="T13" fmla="*/ 101 h 248"/>
                  <a:gd name="T14" fmla="*/ 112 w 172"/>
                  <a:gd name="T15" fmla="*/ 111 h 248"/>
                  <a:gd name="T16" fmla="*/ 124 w 172"/>
                  <a:gd name="T17" fmla="*/ 105 h 248"/>
                  <a:gd name="T18" fmla="*/ 48 w 172"/>
                  <a:gd name="T19" fmla="*/ 95 h 248"/>
                  <a:gd name="T20" fmla="*/ 75 w 172"/>
                  <a:gd name="T21" fmla="*/ 91 h 248"/>
                  <a:gd name="T22" fmla="*/ 68 w 172"/>
                  <a:gd name="T23" fmla="*/ 90 h 248"/>
                  <a:gd name="T24" fmla="*/ 70 w 172"/>
                  <a:gd name="T25" fmla="*/ 87 h 248"/>
                  <a:gd name="T26" fmla="*/ 58 w 172"/>
                  <a:gd name="T27" fmla="*/ 85 h 248"/>
                  <a:gd name="T28" fmla="*/ 73 w 172"/>
                  <a:gd name="T29" fmla="*/ 83 h 248"/>
                  <a:gd name="T30" fmla="*/ 59 w 172"/>
                  <a:gd name="T31" fmla="*/ 83 h 248"/>
                  <a:gd name="T32" fmla="*/ 77 w 172"/>
                  <a:gd name="T33" fmla="*/ 82 h 248"/>
                  <a:gd name="T34" fmla="*/ 57 w 172"/>
                  <a:gd name="T35" fmla="*/ 80 h 248"/>
                  <a:gd name="T36" fmla="*/ 74 w 172"/>
                  <a:gd name="T37" fmla="*/ 78 h 248"/>
                  <a:gd name="T38" fmla="*/ 59 w 172"/>
                  <a:gd name="T39" fmla="*/ 76 h 248"/>
                  <a:gd name="T40" fmla="*/ 65 w 172"/>
                  <a:gd name="T41" fmla="*/ 89 h 248"/>
                  <a:gd name="T42" fmla="*/ 70 w 172"/>
                  <a:gd name="T43" fmla="*/ 74 h 248"/>
                  <a:gd name="T44" fmla="*/ 55 w 172"/>
                  <a:gd name="T45" fmla="*/ 73 h 248"/>
                  <a:gd name="T46" fmla="*/ 56 w 172"/>
                  <a:gd name="T47" fmla="*/ 71 h 248"/>
                  <a:gd name="T48" fmla="*/ 59 w 172"/>
                  <a:gd name="T49" fmla="*/ 70 h 248"/>
                  <a:gd name="T50" fmla="*/ 60 w 172"/>
                  <a:gd name="T51" fmla="*/ 70 h 248"/>
                  <a:gd name="T52" fmla="*/ 61 w 172"/>
                  <a:gd name="T53" fmla="*/ 62 h 248"/>
                  <a:gd name="T54" fmla="*/ 68 w 172"/>
                  <a:gd name="T55" fmla="*/ 59 h 248"/>
                  <a:gd name="T56" fmla="*/ 57 w 172"/>
                  <a:gd name="T57" fmla="*/ 57 h 248"/>
                  <a:gd name="T58" fmla="*/ 46 w 172"/>
                  <a:gd name="T59" fmla="*/ 56 h 248"/>
                  <a:gd name="T60" fmla="*/ 58 w 172"/>
                  <a:gd name="T61" fmla="*/ 55 h 248"/>
                  <a:gd name="T62" fmla="*/ 69 w 172"/>
                  <a:gd name="T63" fmla="*/ 54 h 248"/>
                  <a:gd name="T64" fmla="*/ 61 w 172"/>
                  <a:gd name="T65" fmla="*/ 50 h 248"/>
                  <a:gd name="T66" fmla="*/ 74 w 172"/>
                  <a:gd name="T67" fmla="*/ 50 h 248"/>
                  <a:gd name="T68" fmla="*/ 79 w 172"/>
                  <a:gd name="T69" fmla="*/ 48 h 248"/>
                  <a:gd name="T70" fmla="*/ 65 w 172"/>
                  <a:gd name="T71" fmla="*/ 46 h 248"/>
                  <a:gd name="T72" fmla="*/ 75 w 172"/>
                  <a:gd name="T73" fmla="*/ 47 h 248"/>
                  <a:gd name="T74" fmla="*/ 78 w 172"/>
                  <a:gd name="T75" fmla="*/ 46 h 248"/>
                  <a:gd name="T76" fmla="*/ 71 w 172"/>
                  <a:gd name="T77" fmla="*/ 43 h 248"/>
                  <a:gd name="T78" fmla="*/ 76 w 172"/>
                  <a:gd name="T79" fmla="*/ 40 h 248"/>
                  <a:gd name="T80" fmla="*/ 43 w 172"/>
                  <a:gd name="T81" fmla="*/ 39 h 248"/>
                  <a:gd name="T82" fmla="*/ 36 w 172"/>
                  <a:gd name="T83" fmla="*/ 45 h 248"/>
                  <a:gd name="T84" fmla="*/ 83 w 172"/>
                  <a:gd name="T85" fmla="*/ 37 h 248"/>
                  <a:gd name="T86" fmla="*/ 41 w 172"/>
                  <a:gd name="T87" fmla="*/ 38 h 248"/>
                  <a:gd name="T88" fmla="*/ 54 w 172"/>
                  <a:gd name="T89" fmla="*/ 34 h 248"/>
                  <a:gd name="T90" fmla="*/ 96 w 172"/>
                  <a:gd name="T91" fmla="*/ 33 h 248"/>
                  <a:gd name="T92" fmla="*/ 42 w 172"/>
                  <a:gd name="T93" fmla="*/ 32 h 248"/>
                  <a:gd name="T94" fmla="*/ 54 w 172"/>
                  <a:gd name="T95" fmla="*/ 31 h 248"/>
                  <a:gd name="T96" fmla="*/ 44 w 172"/>
                  <a:gd name="T97" fmla="*/ 29 h 248"/>
                  <a:gd name="T98" fmla="*/ 45 w 172"/>
                  <a:gd name="T99" fmla="*/ 20 h 248"/>
                  <a:gd name="T100" fmla="*/ 46 w 172"/>
                  <a:gd name="T101" fmla="*/ 26 h 248"/>
                  <a:gd name="T102" fmla="*/ 34 w 172"/>
                  <a:gd name="T103" fmla="*/ 23 h 248"/>
                  <a:gd name="T104" fmla="*/ 37 w 172"/>
                  <a:gd name="T105" fmla="*/ 16 h 248"/>
                  <a:gd name="T106" fmla="*/ 37 w 172"/>
                  <a:gd name="T107" fmla="*/ 1 h 248"/>
                  <a:gd name="T108" fmla="*/ 20 w 172"/>
                  <a:gd name="T109" fmla="*/ 101 h 248"/>
                  <a:gd name="T110" fmla="*/ 99 w 172"/>
                  <a:gd name="T111" fmla="*/ 101 h 248"/>
                  <a:gd name="T112" fmla="*/ 82 w 172"/>
                  <a:gd name="T113" fmla="*/ 50 h 248"/>
                  <a:gd name="T114" fmla="*/ 93 w 172"/>
                  <a:gd name="T115" fmla="*/ 43 h 248"/>
                  <a:gd name="T116" fmla="*/ 98 w 172"/>
                  <a:gd name="T117" fmla="*/ 8 h 248"/>
                  <a:gd name="T118" fmla="*/ 89 w 172"/>
                  <a:gd name="T119" fmla="*/ 25 h 248"/>
                  <a:gd name="T120" fmla="*/ 85 w 172"/>
                  <a:gd name="T121" fmla="*/ 22 h 248"/>
                  <a:gd name="T122" fmla="*/ 68 w 172"/>
                  <a:gd name="T123" fmla="*/ 20 h 248"/>
                  <a:gd name="T124" fmla="*/ 56 w 172"/>
                  <a:gd name="T125" fmla="*/ 1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2" h="248">
                    <a:moveTo>
                      <a:pt x="99" y="223"/>
                    </a:moveTo>
                    <a:cubicBezTo>
                      <a:pt x="80" y="223"/>
                      <a:pt x="80" y="223"/>
                      <a:pt x="80" y="223"/>
                    </a:cubicBezTo>
                    <a:cubicBezTo>
                      <a:pt x="80" y="223"/>
                      <a:pt x="80" y="223"/>
                      <a:pt x="80" y="223"/>
                    </a:cubicBezTo>
                    <a:cubicBezTo>
                      <a:pt x="80" y="223"/>
                      <a:pt x="80" y="223"/>
                      <a:pt x="80" y="224"/>
                    </a:cubicBezTo>
                    <a:cubicBezTo>
                      <a:pt x="80" y="224"/>
                      <a:pt x="80" y="224"/>
                      <a:pt x="80" y="225"/>
                    </a:cubicBezTo>
                    <a:cubicBezTo>
                      <a:pt x="80" y="225"/>
                      <a:pt x="80" y="225"/>
                      <a:pt x="80" y="226"/>
                    </a:cubicBezTo>
                    <a:cubicBezTo>
                      <a:pt x="81" y="227"/>
                      <a:pt x="84" y="227"/>
                      <a:pt x="84" y="229"/>
                    </a:cubicBezTo>
                    <a:cubicBezTo>
                      <a:pt x="84" y="229"/>
                      <a:pt x="84" y="229"/>
                      <a:pt x="84" y="229"/>
                    </a:cubicBezTo>
                    <a:cubicBezTo>
                      <a:pt x="85" y="229"/>
                      <a:pt x="85" y="231"/>
                      <a:pt x="86" y="232"/>
                    </a:cubicBezTo>
                    <a:cubicBezTo>
                      <a:pt x="86" y="233"/>
                      <a:pt x="87" y="234"/>
                      <a:pt x="86" y="234"/>
                    </a:cubicBezTo>
                    <a:cubicBezTo>
                      <a:pt x="87" y="235"/>
                      <a:pt x="88" y="235"/>
                      <a:pt x="88" y="237"/>
                    </a:cubicBezTo>
                    <a:cubicBezTo>
                      <a:pt x="88" y="237"/>
                      <a:pt x="89" y="237"/>
                      <a:pt x="89" y="238"/>
                    </a:cubicBezTo>
                    <a:cubicBezTo>
                      <a:pt x="90" y="239"/>
                      <a:pt x="90" y="241"/>
                      <a:pt x="91" y="242"/>
                    </a:cubicBezTo>
                    <a:cubicBezTo>
                      <a:pt x="91" y="242"/>
                      <a:pt x="91" y="242"/>
                      <a:pt x="91" y="242"/>
                    </a:cubicBezTo>
                    <a:cubicBezTo>
                      <a:pt x="91" y="242"/>
                      <a:pt x="91" y="242"/>
                      <a:pt x="91" y="242"/>
                    </a:cubicBezTo>
                    <a:cubicBezTo>
                      <a:pt x="91" y="242"/>
                      <a:pt x="91" y="242"/>
                      <a:pt x="91" y="242"/>
                    </a:cubicBezTo>
                    <a:cubicBezTo>
                      <a:pt x="91" y="242"/>
                      <a:pt x="91" y="242"/>
                      <a:pt x="91" y="242"/>
                    </a:cubicBezTo>
                    <a:cubicBezTo>
                      <a:pt x="91" y="243"/>
                      <a:pt x="91" y="243"/>
                      <a:pt x="91" y="243"/>
                    </a:cubicBezTo>
                    <a:cubicBezTo>
                      <a:pt x="91" y="243"/>
                      <a:pt x="91" y="243"/>
                      <a:pt x="91" y="243"/>
                    </a:cubicBezTo>
                    <a:cubicBezTo>
                      <a:pt x="92" y="243"/>
                      <a:pt x="91" y="243"/>
                      <a:pt x="91" y="244"/>
                    </a:cubicBezTo>
                    <a:cubicBezTo>
                      <a:pt x="92" y="244"/>
                      <a:pt x="93" y="245"/>
                      <a:pt x="94" y="246"/>
                    </a:cubicBezTo>
                    <a:cubicBezTo>
                      <a:pt x="95" y="246"/>
                      <a:pt x="95" y="246"/>
                      <a:pt x="95" y="246"/>
                    </a:cubicBezTo>
                    <a:cubicBezTo>
                      <a:pt x="95" y="247"/>
                      <a:pt x="97" y="248"/>
                      <a:pt x="99" y="248"/>
                    </a:cubicBezTo>
                    <a:cubicBezTo>
                      <a:pt x="99" y="223"/>
                      <a:pt x="99" y="223"/>
                      <a:pt x="99" y="223"/>
                    </a:cubicBezTo>
                    <a:moveTo>
                      <a:pt x="118" y="200"/>
                    </a:moveTo>
                    <a:cubicBezTo>
                      <a:pt x="118" y="199"/>
                      <a:pt x="119" y="199"/>
                      <a:pt x="119" y="198"/>
                    </a:cubicBezTo>
                    <a:cubicBezTo>
                      <a:pt x="119" y="198"/>
                      <a:pt x="118" y="198"/>
                      <a:pt x="118" y="198"/>
                    </a:cubicBezTo>
                    <a:cubicBezTo>
                      <a:pt x="118" y="197"/>
                      <a:pt x="118" y="197"/>
                      <a:pt x="118" y="197"/>
                    </a:cubicBezTo>
                    <a:cubicBezTo>
                      <a:pt x="118" y="197"/>
                      <a:pt x="118" y="197"/>
                      <a:pt x="118" y="197"/>
                    </a:cubicBezTo>
                    <a:cubicBezTo>
                      <a:pt x="119" y="197"/>
                      <a:pt x="119" y="197"/>
                      <a:pt x="119" y="197"/>
                    </a:cubicBezTo>
                    <a:cubicBezTo>
                      <a:pt x="119" y="197"/>
                      <a:pt x="119" y="197"/>
                      <a:pt x="119" y="197"/>
                    </a:cubicBezTo>
                    <a:cubicBezTo>
                      <a:pt x="119" y="197"/>
                      <a:pt x="119" y="197"/>
                      <a:pt x="119" y="197"/>
                    </a:cubicBezTo>
                    <a:cubicBezTo>
                      <a:pt x="119" y="197"/>
                      <a:pt x="119" y="199"/>
                      <a:pt x="119" y="200"/>
                    </a:cubicBezTo>
                    <a:cubicBezTo>
                      <a:pt x="119" y="200"/>
                      <a:pt x="119" y="200"/>
                      <a:pt x="119" y="200"/>
                    </a:cubicBezTo>
                    <a:cubicBezTo>
                      <a:pt x="119" y="200"/>
                      <a:pt x="119" y="200"/>
                      <a:pt x="119" y="199"/>
                    </a:cubicBezTo>
                    <a:cubicBezTo>
                      <a:pt x="118" y="199"/>
                      <a:pt x="118" y="200"/>
                      <a:pt x="118" y="200"/>
                    </a:cubicBezTo>
                    <a:moveTo>
                      <a:pt x="100" y="186"/>
                    </a:moveTo>
                    <a:cubicBezTo>
                      <a:pt x="100" y="186"/>
                      <a:pt x="100" y="186"/>
                      <a:pt x="99" y="186"/>
                    </a:cubicBezTo>
                    <a:cubicBezTo>
                      <a:pt x="99" y="187"/>
                      <a:pt x="99" y="187"/>
                      <a:pt x="99" y="187"/>
                    </a:cubicBezTo>
                    <a:cubicBezTo>
                      <a:pt x="99" y="187"/>
                      <a:pt x="99" y="187"/>
                      <a:pt x="99" y="187"/>
                    </a:cubicBezTo>
                    <a:cubicBezTo>
                      <a:pt x="99" y="223"/>
                      <a:pt x="99" y="223"/>
                      <a:pt x="99" y="223"/>
                    </a:cubicBezTo>
                    <a:cubicBezTo>
                      <a:pt x="172" y="223"/>
                      <a:pt x="172" y="223"/>
                      <a:pt x="172" y="223"/>
                    </a:cubicBezTo>
                    <a:cubicBezTo>
                      <a:pt x="170" y="221"/>
                      <a:pt x="168" y="218"/>
                      <a:pt x="164" y="218"/>
                    </a:cubicBezTo>
                    <a:cubicBezTo>
                      <a:pt x="164" y="218"/>
                      <a:pt x="164" y="218"/>
                      <a:pt x="164" y="218"/>
                    </a:cubicBezTo>
                    <a:cubicBezTo>
                      <a:pt x="163" y="219"/>
                      <a:pt x="163" y="219"/>
                      <a:pt x="163" y="219"/>
                    </a:cubicBezTo>
                    <a:cubicBezTo>
                      <a:pt x="163" y="218"/>
                      <a:pt x="163" y="218"/>
                      <a:pt x="162" y="218"/>
                    </a:cubicBezTo>
                    <a:cubicBezTo>
                      <a:pt x="162" y="218"/>
                      <a:pt x="162" y="218"/>
                      <a:pt x="162" y="218"/>
                    </a:cubicBezTo>
                    <a:cubicBezTo>
                      <a:pt x="161" y="218"/>
                      <a:pt x="160" y="218"/>
                      <a:pt x="159" y="217"/>
                    </a:cubicBezTo>
                    <a:cubicBezTo>
                      <a:pt x="159" y="218"/>
                      <a:pt x="158" y="218"/>
                      <a:pt x="157" y="219"/>
                    </a:cubicBezTo>
                    <a:cubicBezTo>
                      <a:pt x="157" y="219"/>
                      <a:pt x="157" y="218"/>
                      <a:pt x="157" y="218"/>
                    </a:cubicBezTo>
                    <a:cubicBezTo>
                      <a:pt x="157" y="218"/>
                      <a:pt x="157" y="218"/>
                      <a:pt x="157" y="218"/>
                    </a:cubicBezTo>
                    <a:cubicBezTo>
                      <a:pt x="157" y="219"/>
                      <a:pt x="157" y="219"/>
                      <a:pt x="156" y="219"/>
                    </a:cubicBezTo>
                    <a:cubicBezTo>
                      <a:pt x="157" y="218"/>
                      <a:pt x="157" y="217"/>
                      <a:pt x="156" y="216"/>
                    </a:cubicBezTo>
                    <a:cubicBezTo>
                      <a:pt x="156" y="216"/>
                      <a:pt x="156" y="216"/>
                      <a:pt x="156" y="216"/>
                    </a:cubicBezTo>
                    <a:cubicBezTo>
                      <a:pt x="155" y="216"/>
                      <a:pt x="155" y="216"/>
                      <a:pt x="155" y="216"/>
                    </a:cubicBezTo>
                    <a:cubicBezTo>
                      <a:pt x="155" y="215"/>
                      <a:pt x="154" y="215"/>
                      <a:pt x="153" y="215"/>
                    </a:cubicBezTo>
                    <a:cubicBezTo>
                      <a:pt x="153" y="215"/>
                      <a:pt x="153" y="215"/>
                      <a:pt x="153" y="215"/>
                    </a:cubicBezTo>
                    <a:cubicBezTo>
                      <a:pt x="151" y="214"/>
                      <a:pt x="151" y="214"/>
                      <a:pt x="151" y="214"/>
                    </a:cubicBezTo>
                    <a:cubicBezTo>
                      <a:pt x="150" y="214"/>
                      <a:pt x="150" y="214"/>
                      <a:pt x="150" y="214"/>
                    </a:cubicBezTo>
                    <a:cubicBezTo>
                      <a:pt x="150" y="214"/>
                      <a:pt x="150" y="214"/>
                      <a:pt x="150" y="214"/>
                    </a:cubicBezTo>
                    <a:cubicBezTo>
                      <a:pt x="149" y="214"/>
                      <a:pt x="149" y="214"/>
                      <a:pt x="149" y="215"/>
                    </a:cubicBezTo>
                    <a:cubicBezTo>
                      <a:pt x="148" y="216"/>
                      <a:pt x="147" y="216"/>
                      <a:pt x="147" y="216"/>
                    </a:cubicBezTo>
                    <a:cubicBezTo>
                      <a:pt x="146" y="218"/>
                      <a:pt x="146" y="219"/>
                      <a:pt x="146" y="220"/>
                    </a:cubicBezTo>
                    <a:cubicBezTo>
                      <a:pt x="146" y="219"/>
                      <a:pt x="146" y="219"/>
                      <a:pt x="146" y="219"/>
                    </a:cubicBezTo>
                    <a:cubicBezTo>
                      <a:pt x="146" y="218"/>
                      <a:pt x="146" y="218"/>
                      <a:pt x="146" y="217"/>
                    </a:cubicBezTo>
                    <a:cubicBezTo>
                      <a:pt x="146" y="217"/>
                      <a:pt x="145" y="217"/>
                      <a:pt x="145" y="217"/>
                    </a:cubicBezTo>
                    <a:cubicBezTo>
                      <a:pt x="145" y="217"/>
                      <a:pt x="144" y="217"/>
                      <a:pt x="144" y="216"/>
                    </a:cubicBezTo>
                    <a:cubicBezTo>
                      <a:pt x="144" y="216"/>
                      <a:pt x="145" y="216"/>
                      <a:pt x="145" y="216"/>
                    </a:cubicBezTo>
                    <a:cubicBezTo>
                      <a:pt x="145" y="216"/>
                      <a:pt x="146" y="216"/>
                      <a:pt x="146" y="216"/>
                    </a:cubicBezTo>
                    <a:cubicBezTo>
                      <a:pt x="146" y="216"/>
                      <a:pt x="147" y="216"/>
                      <a:pt x="148" y="216"/>
                    </a:cubicBezTo>
                    <a:cubicBezTo>
                      <a:pt x="148" y="215"/>
                      <a:pt x="149" y="214"/>
                      <a:pt x="149" y="213"/>
                    </a:cubicBezTo>
                    <a:cubicBezTo>
                      <a:pt x="148" y="213"/>
                      <a:pt x="148" y="213"/>
                      <a:pt x="147" y="213"/>
                    </a:cubicBezTo>
                    <a:cubicBezTo>
                      <a:pt x="147" y="213"/>
                      <a:pt x="147" y="213"/>
                      <a:pt x="147" y="213"/>
                    </a:cubicBezTo>
                    <a:cubicBezTo>
                      <a:pt x="146" y="213"/>
                      <a:pt x="146" y="213"/>
                      <a:pt x="146" y="213"/>
                    </a:cubicBezTo>
                    <a:cubicBezTo>
                      <a:pt x="145" y="213"/>
                      <a:pt x="145" y="213"/>
                      <a:pt x="144" y="213"/>
                    </a:cubicBezTo>
                    <a:cubicBezTo>
                      <a:pt x="144" y="213"/>
                      <a:pt x="144" y="213"/>
                      <a:pt x="144" y="213"/>
                    </a:cubicBezTo>
                    <a:cubicBezTo>
                      <a:pt x="144" y="214"/>
                      <a:pt x="144" y="214"/>
                      <a:pt x="144" y="214"/>
                    </a:cubicBezTo>
                    <a:cubicBezTo>
                      <a:pt x="144" y="214"/>
                      <a:pt x="144" y="214"/>
                      <a:pt x="144" y="214"/>
                    </a:cubicBezTo>
                    <a:cubicBezTo>
                      <a:pt x="144" y="214"/>
                      <a:pt x="144" y="214"/>
                      <a:pt x="144" y="214"/>
                    </a:cubicBezTo>
                    <a:cubicBezTo>
                      <a:pt x="144" y="214"/>
                      <a:pt x="144" y="214"/>
                      <a:pt x="143" y="214"/>
                    </a:cubicBezTo>
                    <a:cubicBezTo>
                      <a:pt x="143" y="214"/>
                      <a:pt x="143" y="214"/>
                      <a:pt x="143" y="214"/>
                    </a:cubicBezTo>
                    <a:cubicBezTo>
                      <a:pt x="143" y="214"/>
                      <a:pt x="143" y="214"/>
                      <a:pt x="143" y="214"/>
                    </a:cubicBezTo>
                    <a:cubicBezTo>
                      <a:pt x="143" y="214"/>
                      <a:pt x="143" y="214"/>
                      <a:pt x="143" y="214"/>
                    </a:cubicBezTo>
                    <a:cubicBezTo>
                      <a:pt x="143" y="214"/>
                      <a:pt x="143" y="215"/>
                      <a:pt x="142" y="215"/>
                    </a:cubicBezTo>
                    <a:cubicBezTo>
                      <a:pt x="142" y="215"/>
                      <a:pt x="142" y="214"/>
                      <a:pt x="142" y="214"/>
                    </a:cubicBezTo>
                    <a:cubicBezTo>
                      <a:pt x="142" y="214"/>
                      <a:pt x="142" y="215"/>
                      <a:pt x="141" y="216"/>
                    </a:cubicBezTo>
                    <a:cubicBezTo>
                      <a:pt x="142" y="213"/>
                      <a:pt x="144" y="212"/>
                      <a:pt x="145" y="210"/>
                    </a:cubicBezTo>
                    <a:cubicBezTo>
                      <a:pt x="145" y="210"/>
                      <a:pt x="145" y="209"/>
                      <a:pt x="145" y="209"/>
                    </a:cubicBezTo>
                    <a:cubicBezTo>
                      <a:pt x="144" y="209"/>
                      <a:pt x="144" y="209"/>
                      <a:pt x="144" y="209"/>
                    </a:cubicBezTo>
                    <a:cubicBezTo>
                      <a:pt x="144" y="207"/>
                      <a:pt x="143" y="205"/>
                      <a:pt x="142" y="203"/>
                    </a:cubicBezTo>
                    <a:cubicBezTo>
                      <a:pt x="142" y="203"/>
                      <a:pt x="142" y="203"/>
                      <a:pt x="142" y="203"/>
                    </a:cubicBezTo>
                    <a:cubicBezTo>
                      <a:pt x="142" y="203"/>
                      <a:pt x="142" y="204"/>
                      <a:pt x="142" y="204"/>
                    </a:cubicBezTo>
                    <a:cubicBezTo>
                      <a:pt x="142" y="203"/>
                      <a:pt x="142" y="203"/>
                      <a:pt x="142" y="203"/>
                    </a:cubicBezTo>
                    <a:cubicBezTo>
                      <a:pt x="141" y="203"/>
                      <a:pt x="141" y="203"/>
                      <a:pt x="141" y="203"/>
                    </a:cubicBezTo>
                    <a:cubicBezTo>
                      <a:pt x="141" y="201"/>
                      <a:pt x="139" y="200"/>
                      <a:pt x="138" y="200"/>
                    </a:cubicBezTo>
                    <a:cubicBezTo>
                      <a:pt x="137" y="200"/>
                      <a:pt x="137" y="201"/>
                      <a:pt x="137" y="201"/>
                    </a:cubicBezTo>
                    <a:cubicBezTo>
                      <a:pt x="137" y="200"/>
                      <a:pt x="137" y="200"/>
                      <a:pt x="137" y="200"/>
                    </a:cubicBezTo>
                    <a:cubicBezTo>
                      <a:pt x="136" y="200"/>
                      <a:pt x="135" y="200"/>
                      <a:pt x="134" y="200"/>
                    </a:cubicBezTo>
                    <a:cubicBezTo>
                      <a:pt x="132" y="200"/>
                      <a:pt x="131" y="200"/>
                      <a:pt x="130" y="200"/>
                    </a:cubicBezTo>
                    <a:cubicBezTo>
                      <a:pt x="130" y="199"/>
                      <a:pt x="130" y="199"/>
                      <a:pt x="130" y="199"/>
                    </a:cubicBezTo>
                    <a:cubicBezTo>
                      <a:pt x="129" y="199"/>
                      <a:pt x="129" y="198"/>
                      <a:pt x="128" y="198"/>
                    </a:cubicBezTo>
                    <a:cubicBezTo>
                      <a:pt x="128" y="198"/>
                      <a:pt x="128" y="198"/>
                      <a:pt x="127" y="199"/>
                    </a:cubicBezTo>
                    <a:cubicBezTo>
                      <a:pt x="127" y="198"/>
                      <a:pt x="128" y="197"/>
                      <a:pt x="128" y="197"/>
                    </a:cubicBezTo>
                    <a:cubicBezTo>
                      <a:pt x="126" y="196"/>
                      <a:pt x="125" y="194"/>
                      <a:pt x="123" y="194"/>
                    </a:cubicBezTo>
                    <a:cubicBezTo>
                      <a:pt x="122" y="194"/>
                      <a:pt x="122" y="194"/>
                      <a:pt x="121" y="194"/>
                    </a:cubicBezTo>
                    <a:cubicBezTo>
                      <a:pt x="121" y="194"/>
                      <a:pt x="121" y="194"/>
                      <a:pt x="121" y="194"/>
                    </a:cubicBezTo>
                    <a:cubicBezTo>
                      <a:pt x="121" y="194"/>
                      <a:pt x="121" y="194"/>
                      <a:pt x="121" y="194"/>
                    </a:cubicBezTo>
                    <a:cubicBezTo>
                      <a:pt x="122" y="194"/>
                      <a:pt x="122" y="193"/>
                      <a:pt x="123" y="193"/>
                    </a:cubicBezTo>
                    <a:cubicBezTo>
                      <a:pt x="122" y="192"/>
                      <a:pt x="120" y="191"/>
                      <a:pt x="119" y="191"/>
                    </a:cubicBezTo>
                    <a:cubicBezTo>
                      <a:pt x="119" y="191"/>
                      <a:pt x="119" y="191"/>
                      <a:pt x="119" y="191"/>
                    </a:cubicBezTo>
                    <a:cubicBezTo>
                      <a:pt x="119" y="191"/>
                      <a:pt x="119" y="191"/>
                      <a:pt x="118" y="190"/>
                    </a:cubicBezTo>
                    <a:cubicBezTo>
                      <a:pt x="119" y="190"/>
                      <a:pt x="120" y="190"/>
                      <a:pt x="120" y="190"/>
                    </a:cubicBezTo>
                    <a:cubicBezTo>
                      <a:pt x="120" y="189"/>
                      <a:pt x="120" y="189"/>
                      <a:pt x="119" y="189"/>
                    </a:cubicBezTo>
                    <a:cubicBezTo>
                      <a:pt x="119" y="189"/>
                      <a:pt x="118" y="189"/>
                      <a:pt x="118" y="189"/>
                    </a:cubicBezTo>
                    <a:cubicBezTo>
                      <a:pt x="118" y="189"/>
                      <a:pt x="117" y="190"/>
                      <a:pt x="117" y="190"/>
                    </a:cubicBezTo>
                    <a:cubicBezTo>
                      <a:pt x="117" y="190"/>
                      <a:pt x="116" y="190"/>
                      <a:pt x="116" y="190"/>
                    </a:cubicBezTo>
                    <a:cubicBezTo>
                      <a:pt x="116" y="190"/>
                      <a:pt x="115" y="191"/>
                      <a:pt x="114" y="191"/>
                    </a:cubicBezTo>
                    <a:cubicBezTo>
                      <a:pt x="113" y="191"/>
                      <a:pt x="112" y="190"/>
                      <a:pt x="112" y="190"/>
                    </a:cubicBezTo>
                    <a:cubicBezTo>
                      <a:pt x="112" y="190"/>
                      <a:pt x="112" y="190"/>
                      <a:pt x="112" y="190"/>
                    </a:cubicBezTo>
                    <a:cubicBezTo>
                      <a:pt x="111" y="190"/>
                      <a:pt x="111" y="190"/>
                      <a:pt x="110" y="190"/>
                    </a:cubicBezTo>
                    <a:cubicBezTo>
                      <a:pt x="110" y="190"/>
                      <a:pt x="109" y="190"/>
                      <a:pt x="109" y="190"/>
                    </a:cubicBezTo>
                    <a:cubicBezTo>
                      <a:pt x="108" y="190"/>
                      <a:pt x="108" y="190"/>
                      <a:pt x="107" y="190"/>
                    </a:cubicBezTo>
                    <a:cubicBezTo>
                      <a:pt x="107" y="189"/>
                      <a:pt x="108" y="189"/>
                      <a:pt x="108" y="189"/>
                    </a:cubicBezTo>
                    <a:cubicBezTo>
                      <a:pt x="107" y="188"/>
                      <a:pt x="107" y="188"/>
                      <a:pt x="107" y="188"/>
                    </a:cubicBezTo>
                    <a:cubicBezTo>
                      <a:pt x="107" y="188"/>
                      <a:pt x="107" y="188"/>
                      <a:pt x="107" y="188"/>
                    </a:cubicBezTo>
                    <a:cubicBezTo>
                      <a:pt x="106" y="188"/>
                      <a:pt x="106" y="188"/>
                      <a:pt x="106" y="188"/>
                    </a:cubicBezTo>
                    <a:cubicBezTo>
                      <a:pt x="106" y="188"/>
                      <a:pt x="105" y="188"/>
                      <a:pt x="105" y="188"/>
                    </a:cubicBezTo>
                    <a:cubicBezTo>
                      <a:pt x="105" y="188"/>
                      <a:pt x="105" y="188"/>
                      <a:pt x="105" y="188"/>
                    </a:cubicBezTo>
                    <a:cubicBezTo>
                      <a:pt x="104" y="188"/>
                      <a:pt x="104" y="187"/>
                      <a:pt x="104" y="186"/>
                    </a:cubicBezTo>
                    <a:cubicBezTo>
                      <a:pt x="104" y="186"/>
                      <a:pt x="103" y="187"/>
                      <a:pt x="103" y="188"/>
                    </a:cubicBezTo>
                    <a:cubicBezTo>
                      <a:pt x="103" y="188"/>
                      <a:pt x="103" y="188"/>
                      <a:pt x="104" y="188"/>
                    </a:cubicBezTo>
                    <a:cubicBezTo>
                      <a:pt x="104" y="188"/>
                      <a:pt x="104" y="188"/>
                      <a:pt x="104" y="188"/>
                    </a:cubicBezTo>
                    <a:cubicBezTo>
                      <a:pt x="104" y="188"/>
                      <a:pt x="104" y="188"/>
                      <a:pt x="104" y="188"/>
                    </a:cubicBezTo>
                    <a:cubicBezTo>
                      <a:pt x="104" y="188"/>
                      <a:pt x="104" y="188"/>
                      <a:pt x="103" y="188"/>
                    </a:cubicBezTo>
                    <a:cubicBezTo>
                      <a:pt x="103" y="189"/>
                      <a:pt x="101" y="188"/>
                      <a:pt x="101" y="190"/>
                    </a:cubicBezTo>
                    <a:cubicBezTo>
                      <a:pt x="101" y="190"/>
                      <a:pt x="101" y="192"/>
                      <a:pt x="101" y="192"/>
                    </a:cubicBezTo>
                    <a:cubicBezTo>
                      <a:pt x="101" y="193"/>
                      <a:pt x="101" y="193"/>
                      <a:pt x="100" y="193"/>
                    </a:cubicBezTo>
                    <a:cubicBezTo>
                      <a:pt x="100" y="193"/>
                      <a:pt x="100" y="193"/>
                      <a:pt x="100" y="193"/>
                    </a:cubicBezTo>
                    <a:cubicBezTo>
                      <a:pt x="100" y="192"/>
                      <a:pt x="99" y="192"/>
                      <a:pt x="99" y="192"/>
                    </a:cubicBezTo>
                    <a:cubicBezTo>
                      <a:pt x="100" y="191"/>
                      <a:pt x="101" y="189"/>
                      <a:pt x="100" y="188"/>
                    </a:cubicBezTo>
                    <a:cubicBezTo>
                      <a:pt x="100" y="187"/>
                      <a:pt x="101" y="187"/>
                      <a:pt x="102" y="186"/>
                    </a:cubicBezTo>
                    <a:cubicBezTo>
                      <a:pt x="101" y="186"/>
                      <a:pt x="101" y="186"/>
                      <a:pt x="100" y="186"/>
                    </a:cubicBezTo>
                    <a:moveTo>
                      <a:pt x="99" y="124"/>
                    </a:moveTo>
                    <a:cubicBezTo>
                      <a:pt x="99" y="125"/>
                      <a:pt x="99" y="125"/>
                      <a:pt x="99" y="125"/>
                    </a:cubicBezTo>
                    <a:cubicBezTo>
                      <a:pt x="99" y="125"/>
                      <a:pt x="99" y="125"/>
                      <a:pt x="99" y="124"/>
                    </a:cubicBezTo>
                    <a:moveTo>
                      <a:pt x="99" y="122"/>
                    </a:moveTo>
                    <a:cubicBezTo>
                      <a:pt x="99" y="122"/>
                      <a:pt x="99" y="121"/>
                      <a:pt x="99" y="121"/>
                    </a:cubicBezTo>
                    <a:cubicBezTo>
                      <a:pt x="99" y="122"/>
                      <a:pt x="99" y="122"/>
                      <a:pt x="99" y="122"/>
                    </a:cubicBezTo>
                    <a:moveTo>
                      <a:pt x="99" y="120"/>
                    </a:moveTo>
                    <a:cubicBezTo>
                      <a:pt x="99" y="122"/>
                      <a:pt x="99" y="122"/>
                      <a:pt x="99" y="122"/>
                    </a:cubicBezTo>
                    <a:cubicBezTo>
                      <a:pt x="99" y="122"/>
                      <a:pt x="99" y="122"/>
                      <a:pt x="99" y="122"/>
                    </a:cubicBezTo>
                    <a:cubicBezTo>
                      <a:pt x="99" y="122"/>
                      <a:pt x="99" y="122"/>
                      <a:pt x="99" y="122"/>
                    </a:cubicBezTo>
                    <a:cubicBezTo>
                      <a:pt x="99" y="123"/>
                      <a:pt x="99" y="123"/>
                      <a:pt x="99" y="123"/>
                    </a:cubicBezTo>
                    <a:cubicBezTo>
                      <a:pt x="99" y="123"/>
                      <a:pt x="100" y="123"/>
                      <a:pt x="100" y="124"/>
                    </a:cubicBezTo>
                    <a:cubicBezTo>
                      <a:pt x="100" y="123"/>
                      <a:pt x="101" y="122"/>
                      <a:pt x="102" y="120"/>
                    </a:cubicBezTo>
                    <a:cubicBezTo>
                      <a:pt x="102" y="120"/>
                      <a:pt x="101" y="120"/>
                      <a:pt x="101" y="120"/>
                    </a:cubicBezTo>
                    <a:cubicBezTo>
                      <a:pt x="101" y="120"/>
                      <a:pt x="101" y="120"/>
                      <a:pt x="100" y="120"/>
                    </a:cubicBezTo>
                    <a:cubicBezTo>
                      <a:pt x="100" y="120"/>
                      <a:pt x="99" y="120"/>
                      <a:pt x="99" y="120"/>
                    </a:cubicBezTo>
                    <a:moveTo>
                      <a:pt x="20" y="101"/>
                    </a:moveTo>
                    <a:cubicBezTo>
                      <a:pt x="4" y="101"/>
                      <a:pt x="4" y="101"/>
                      <a:pt x="4" y="101"/>
                    </a:cubicBezTo>
                    <a:cubicBezTo>
                      <a:pt x="4" y="102"/>
                      <a:pt x="4" y="102"/>
                      <a:pt x="4" y="102"/>
                    </a:cubicBezTo>
                    <a:cubicBezTo>
                      <a:pt x="4" y="104"/>
                      <a:pt x="2" y="106"/>
                      <a:pt x="2" y="107"/>
                    </a:cubicBezTo>
                    <a:cubicBezTo>
                      <a:pt x="1" y="109"/>
                      <a:pt x="2" y="110"/>
                      <a:pt x="2" y="111"/>
                    </a:cubicBezTo>
                    <a:cubicBezTo>
                      <a:pt x="2" y="112"/>
                      <a:pt x="1" y="112"/>
                      <a:pt x="1" y="113"/>
                    </a:cubicBezTo>
                    <a:cubicBezTo>
                      <a:pt x="1" y="113"/>
                      <a:pt x="0" y="113"/>
                      <a:pt x="0" y="114"/>
                    </a:cubicBezTo>
                    <a:cubicBezTo>
                      <a:pt x="1" y="116"/>
                      <a:pt x="1" y="118"/>
                      <a:pt x="1" y="119"/>
                    </a:cubicBezTo>
                    <a:cubicBezTo>
                      <a:pt x="2" y="120"/>
                      <a:pt x="1" y="122"/>
                      <a:pt x="3" y="122"/>
                    </a:cubicBezTo>
                    <a:cubicBezTo>
                      <a:pt x="3" y="121"/>
                      <a:pt x="3" y="121"/>
                      <a:pt x="3" y="121"/>
                    </a:cubicBezTo>
                    <a:cubicBezTo>
                      <a:pt x="4" y="122"/>
                      <a:pt x="4" y="122"/>
                      <a:pt x="4" y="122"/>
                    </a:cubicBezTo>
                    <a:cubicBezTo>
                      <a:pt x="3" y="122"/>
                      <a:pt x="3" y="122"/>
                      <a:pt x="3" y="122"/>
                    </a:cubicBezTo>
                    <a:cubicBezTo>
                      <a:pt x="3" y="122"/>
                      <a:pt x="3" y="123"/>
                      <a:pt x="3" y="123"/>
                    </a:cubicBezTo>
                    <a:cubicBezTo>
                      <a:pt x="3" y="123"/>
                      <a:pt x="3" y="123"/>
                      <a:pt x="3" y="123"/>
                    </a:cubicBezTo>
                    <a:cubicBezTo>
                      <a:pt x="3" y="123"/>
                      <a:pt x="3" y="123"/>
                      <a:pt x="3" y="123"/>
                    </a:cubicBezTo>
                    <a:cubicBezTo>
                      <a:pt x="2" y="123"/>
                      <a:pt x="2" y="125"/>
                      <a:pt x="3" y="125"/>
                    </a:cubicBezTo>
                    <a:cubicBezTo>
                      <a:pt x="2" y="128"/>
                      <a:pt x="5" y="129"/>
                      <a:pt x="4" y="132"/>
                    </a:cubicBezTo>
                    <a:cubicBezTo>
                      <a:pt x="5" y="132"/>
                      <a:pt x="6" y="132"/>
                      <a:pt x="7" y="133"/>
                    </a:cubicBezTo>
                    <a:cubicBezTo>
                      <a:pt x="7" y="133"/>
                      <a:pt x="7" y="133"/>
                      <a:pt x="7" y="133"/>
                    </a:cubicBezTo>
                    <a:cubicBezTo>
                      <a:pt x="8" y="134"/>
                      <a:pt x="9" y="133"/>
                      <a:pt x="9" y="134"/>
                    </a:cubicBezTo>
                    <a:cubicBezTo>
                      <a:pt x="9" y="134"/>
                      <a:pt x="9" y="134"/>
                      <a:pt x="9" y="134"/>
                    </a:cubicBezTo>
                    <a:cubicBezTo>
                      <a:pt x="11" y="135"/>
                      <a:pt x="10" y="136"/>
                      <a:pt x="11" y="138"/>
                    </a:cubicBezTo>
                    <a:cubicBezTo>
                      <a:pt x="11" y="138"/>
                      <a:pt x="11" y="139"/>
                      <a:pt x="11" y="140"/>
                    </a:cubicBezTo>
                    <a:cubicBezTo>
                      <a:pt x="11" y="140"/>
                      <a:pt x="11" y="140"/>
                      <a:pt x="11" y="140"/>
                    </a:cubicBezTo>
                    <a:cubicBezTo>
                      <a:pt x="11" y="141"/>
                      <a:pt x="12" y="142"/>
                      <a:pt x="12" y="142"/>
                    </a:cubicBezTo>
                    <a:cubicBezTo>
                      <a:pt x="12" y="146"/>
                      <a:pt x="16" y="146"/>
                      <a:pt x="15" y="149"/>
                    </a:cubicBezTo>
                    <a:cubicBezTo>
                      <a:pt x="15" y="149"/>
                      <a:pt x="15" y="149"/>
                      <a:pt x="15" y="149"/>
                    </a:cubicBezTo>
                    <a:cubicBezTo>
                      <a:pt x="15" y="149"/>
                      <a:pt x="15" y="150"/>
                      <a:pt x="15" y="150"/>
                    </a:cubicBezTo>
                    <a:cubicBezTo>
                      <a:pt x="15" y="150"/>
                      <a:pt x="15" y="150"/>
                      <a:pt x="15" y="150"/>
                    </a:cubicBezTo>
                    <a:cubicBezTo>
                      <a:pt x="15" y="150"/>
                      <a:pt x="14" y="150"/>
                      <a:pt x="14" y="150"/>
                    </a:cubicBezTo>
                    <a:cubicBezTo>
                      <a:pt x="13" y="150"/>
                      <a:pt x="13" y="150"/>
                      <a:pt x="13" y="150"/>
                    </a:cubicBezTo>
                    <a:cubicBezTo>
                      <a:pt x="13" y="150"/>
                      <a:pt x="14" y="150"/>
                      <a:pt x="14" y="151"/>
                    </a:cubicBezTo>
                    <a:cubicBezTo>
                      <a:pt x="15" y="152"/>
                      <a:pt x="15" y="152"/>
                      <a:pt x="16" y="152"/>
                    </a:cubicBezTo>
                    <a:cubicBezTo>
                      <a:pt x="16" y="152"/>
                      <a:pt x="16" y="152"/>
                      <a:pt x="17" y="152"/>
                    </a:cubicBezTo>
                    <a:cubicBezTo>
                      <a:pt x="17" y="153"/>
                      <a:pt x="17" y="154"/>
                      <a:pt x="18" y="154"/>
                    </a:cubicBezTo>
                    <a:cubicBezTo>
                      <a:pt x="18" y="154"/>
                      <a:pt x="18" y="154"/>
                      <a:pt x="18" y="154"/>
                    </a:cubicBezTo>
                    <a:cubicBezTo>
                      <a:pt x="19" y="154"/>
                      <a:pt x="19" y="156"/>
                      <a:pt x="18" y="157"/>
                    </a:cubicBezTo>
                    <a:cubicBezTo>
                      <a:pt x="19" y="158"/>
                      <a:pt x="19" y="158"/>
                      <a:pt x="20" y="159"/>
                    </a:cubicBezTo>
                    <a:cubicBezTo>
                      <a:pt x="20" y="152"/>
                      <a:pt x="20" y="152"/>
                      <a:pt x="20" y="152"/>
                    </a:cubicBezTo>
                    <a:cubicBezTo>
                      <a:pt x="20" y="153"/>
                      <a:pt x="20" y="153"/>
                      <a:pt x="20" y="153"/>
                    </a:cubicBezTo>
                    <a:cubicBezTo>
                      <a:pt x="19" y="152"/>
                      <a:pt x="19" y="150"/>
                      <a:pt x="18" y="150"/>
                    </a:cubicBezTo>
                    <a:cubicBezTo>
                      <a:pt x="18" y="148"/>
                      <a:pt x="16" y="148"/>
                      <a:pt x="16" y="146"/>
                    </a:cubicBezTo>
                    <a:cubicBezTo>
                      <a:pt x="14" y="145"/>
                      <a:pt x="15" y="142"/>
                      <a:pt x="15" y="140"/>
                    </a:cubicBezTo>
                    <a:cubicBezTo>
                      <a:pt x="16" y="140"/>
                      <a:pt x="16" y="140"/>
                      <a:pt x="16" y="141"/>
                    </a:cubicBezTo>
                    <a:cubicBezTo>
                      <a:pt x="16" y="141"/>
                      <a:pt x="17" y="141"/>
                      <a:pt x="17" y="141"/>
                    </a:cubicBezTo>
                    <a:cubicBezTo>
                      <a:pt x="17" y="141"/>
                      <a:pt x="18" y="141"/>
                      <a:pt x="18" y="141"/>
                    </a:cubicBezTo>
                    <a:cubicBezTo>
                      <a:pt x="18" y="143"/>
                      <a:pt x="19" y="145"/>
                      <a:pt x="19" y="146"/>
                    </a:cubicBezTo>
                    <a:cubicBezTo>
                      <a:pt x="19" y="146"/>
                      <a:pt x="19" y="147"/>
                      <a:pt x="20" y="147"/>
                    </a:cubicBezTo>
                    <a:cubicBezTo>
                      <a:pt x="20" y="101"/>
                      <a:pt x="20" y="101"/>
                      <a:pt x="20" y="101"/>
                    </a:cubicBezTo>
                    <a:moveTo>
                      <a:pt x="108" y="113"/>
                    </a:moveTo>
                    <a:cubicBezTo>
                      <a:pt x="107" y="113"/>
                      <a:pt x="107" y="113"/>
                      <a:pt x="107" y="113"/>
                    </a:cubicBezTo>
                    <a:cubicBezTo>
                      <a:pt x="107" y="112"/>
                      <a:pt x="108" y="112"/>
                      <a:pt x="108" y="111"/>
                    </a:cubicBezTo>
                    <a:cubicBezTo>
                      <a:pt x="108" y="111"/>
                      <a:pt x="108" y="111"/>
                      <a:pt x="108" y="111"/>
                    </a:cubicBezTo>
                    <a:cubicBezTo>
                      <a:pt x="108" y="112"/>
                      <a:pt x="109" y="112"/>
                      <a:pt x="109" y="113"/>
                    </a:cubicBezTo>
                    <a:cubicBezTo>
                      <a:pt x="108" y="113"/>
                      <a:pt x="108" y="113"/>
                      <a:pt x="108" y="113"/>
                    </a:cubicBezTo>
                    <a:cubicBezTo>
                      <a:pt x="108" y="113"/>
                      <a:pt x="108" y="113"/>
                      <a:pt x="108" y="113"/>
                    </a:cubicBezTo>
                    <a:cubicBezTo>
                      <a:pt x="108" y="113"/>
                      <a:pt x="108" y="113"/>
                      <a:pt x="108" y="113"/>
                    </a:cubicBezTo>
                    <a:cubicBezTo>
                      <a:pt x="108" y="113"/>
                      <a:pt x="108" y="113"/>
                      <a:pt x="108" y="113"/>
                    </a:cubicBezTo>
                    <a:cubicBezTo>
                      <a:pt x="108" y="113"/>
                      <a:pt x="108" y="113"/>
                      <a:pt x="108" y="113"/>
                    </a:cubicBezTo>
                    <a:moveTo>
                      <a:pt x="109" y="111"/>
                    </a:moveTo>
                    <a:cubicBezTo>
                      <a:pt x="110" y="111"/>
                      <a:pt x="110" y="111"/>
                      <a:pt x="110" y="111"/>
                    </a:cubicBezTo>
                    <a:cubicBezTo>
                      <a:pt x="110" y="111"/>
                      <a:pt x="110" y="111"/>
                      <a:pt x="110" y="111"/>
                    </a:cubicBezTo>
                    <a:cubicBezTo>
                      <a:pt x="110" y="111"/>
                      <a:pt x="110" y="111"/>
                      <a:pt x="110" y="111"/>
                    </a:cubicBezTo>
                    <a:cubicBezTo>
                      <a:pt x="110" y="111"/>
                      <a:pt x="110" y="112"/>
                      <a:pt x="110" y="112"/>
                    </a:cubicBezTo>
                    <a:cubicBezTo>
                      <a:pt x="110" y="112"/>
                      <a:pt x="109" y="111"/>
                      <a:pt x="109" y="111"/>
                    </a:cubicBezTo>
                    <a:cubicBezTo>
                      <a:pt x="109" y="111"/>
                      <a:pt x="109" y="111"/>
                      <a:pt x="109" y="111"/>
                    </a:cubicBezTo>
                    <a:moveTo>
                      <a:pt x="128" y="107"/>
                    </a:moveTo>
                    <a:cubicBezTo>
                      <a:pt x="128" y="107"/>
                      <a:pt x="128" y="107"/>
                      <a:pt x="128" y="107"/>
                    </a:cubicBezTo>
                    <a:cubicBezTo>
                      <a:pt x="128" y="107"/>
                      <a:pt x="128" y="107"/>
                      <a:pt x="128" y="107"/>
                    </a:cubicBezTo>
                    <a:moveTo>
                      <a:pt x="102" y="107"/>
                    </a:moveTo>
                    <a:cubicBezTo>
                      <a:pt x="102" y="107"/>
                      <a:pt x="102" y="107"/>
                      <a:pt x="102" y="107"/>
                    </a:cubicBezTo>
                    <a:cubicBezTo>
                      <a:pt x="102" y="107"/>
                      <a:pt x="103" y="107"/>
                      <a:pt x="103" y="107"/>
                    </a:cubicBezTo>
                    <a:cubicBezTo>
                      <a:pt x="103" y="107"/>
                      <a:pt x="103" y="107"/>
                      <a:pt x="102" y="107"/>
                    </a:cubicBezTo>
                    <a:moveTo>
                      <a:pt x="106" y="107"/>
                    </a:moveTo>
                    <a:cubicBezTo>
                      <a:pt x="107" y="107"/>
                      <a:pt x="107" y="107"/>
                      <a:pt x="107" y="106"/>
                    </a:cubicBezTo>
                    <a:cubicBezTo>
                      <a:pt x="108" y="106"/>
                      <a:pt x="108" y="106"/>
                      <a:pt x="108" y="106"/>
                    </a:cubicBezTo>
                    <a:cubicBezTo>
                      <a:pt x="108" y="106"/>
                      <a:pt x="109" y="106"/>
                      <a:pt x="109" y="106"/>
                    </a:cubicBezTo>
                    <a:cubicBezTo>
                      <a:pt x="108" y="107"/>
                      <a:pt x="108" y="107"/>
                      <a:pt x="107" y="107"/>
                    </a:cubicBezTo>
                    <a:cubicBezTo>
                      <a:pt x="107" y="107"/>
                      <a:pt x="107" y="107"/>
                      <a:pt x="106" y="107"/>
                    </a:cubicBezTo>
                    <a:cubicBezTo>
                      <a:pt x="106" y="107"/>
                      <a:pt x="106" y="107"/>
                      <a:pt x="106" y="107"/>
                    </a:cubicBezTo>
                    <a:moveTo>
                      <a:pt x="110" y="109"/>
                    </a:moveTo>
                    <a:cubicBezTo>
                      <a:pt x="110" y="108"/>
                      <a:pt x="110" y="107"/>
                      <a:pt x="110" y="106"/>
                    </a:cubicBezTo>
                    <a:cubicBezTo>
                      <a:pt x="110" y="106"/>
                      <a:pt x="111" y="107"/>
                      <a:pt x="111" y="108"/>
                    </a:cubicBezTo>
                    <a:cubicBezTo>
                      <a:pt x="111" y="108"/>
                      <a:pt x="111" y="108"/>
                      <a:pt x="110" y="109"/>
                    </a:cubicBezTo>
                    <a:moveTo>
                      <a:pt x="104" y="107"/>
                    </a:moveTo>
                    <a:cubicBezTo>
                      <a:pt x="104" y="106"/>
                      <a:pt x="105" y="106"/>
                      <a:pt x="106" y="105"/>
                    </a:cubicBezTo>
                    <a:cubicBezTo>
                      <a:pt x="106" y="106"/>
                      <a:pt x="105" y="107"/>
                      <a:pt x="104" y="107"/>
                    </a:cubicBezTo>
                    <a:moveTo>
                      <a:pt x="107" y="105"/>
                    </a:moveTo>
                    <a:cubicBezTo>
                      <a:pt x="107" y="104"/>
                      <a:pt x="107" y="104"/>
                      <a:pt x="107" y="104"/>
                    </a:cubicBezTo>
                    <a:cubicBezTo>
                      <a:pt x="107" y="104"/>
                      <a:pt x="107" y="104"/>
                      <a:pt x="107" y="104"/>
                    </a:cubicBezTo>
                    <a:cubicBezTo>
                      <a:pt x="107" y="104"/>
                      <a:pt x="107" y="104"/>
                      <a:pt x="107" y="104"/>
                    </a:cubicBezTo>
                    <a:cubicBezTo>
                      <a:pt x="107" y="105"/>
                      <a:pt x="107" y="105"/>
                      <a:pt x="107" y="105"/>
                    </a:cubicBezTo>
                    <a:moveTo>
                      <a:pt x="123" y="101"/>
                    </a:moveTo>
                    <a:cubicBezTo>
                      <a:pt x="113" y="101"/>
                      <a:pt x="113" y="101"/>
                      <a:pt x="113" y="101"/>
                    </a:cubicBezTo>
                    <a:cubicBezTo>
                      <a:pt x="112" y="102"/>
                      <a:pt x="111" y="102"/>
                      <a:pt x="110" y="103"/>
                    </a:cubicBezTo>
                    <a:cubicBezTo>
                      <a:pt x="111" y="102"/>
                      <a:pt x="112" y="102"/>
                      <a:pt x="112" y="101"/>
                    </a:cubicBezTo>
                    <a:cubicBezTo>
                      <a:pt x="99" y="101"/>
                      <a:pt x="99" y="101"/>
                      <a:pt x="99" y="101"/>
                    </a:cubicBezTo>
                    <a:cubicBezTo>
                      <a:pt x="99" y="109"/>
                      <a:pt x="99" y="109"/>
                      <a:pt x="99" y="109"/>
                    </a:cubicBezTo>
                    <a:cubicBezTo>
                      <a:pt x="100" y="109"/>
                      <a:pt x="100" y="109"/>
                      <a:pt x="101" y="108"/>
                    </a:cubicBezTo>
                    <a:cubicBezTo>
                      <a:pt x="101" y="108"/>
                      <a:pt x="100" y="109"/>
                      <a:pt x="99" y="109"/>
                    </a:cubicBezTo>
                    <a:cubicBezTo>
                      <a:pt x="99" y="110"/>
                      <a:pt x="99" y="110"/>
                      <a:pt x="99" y="111"/>
                    </a:cubicBezTo>
                    <a:cubicBezTo>
                      <a:pt x="99" y="111"/>
                      <a:pt x="99" y="111"/>
                      <a:pt x="99" y="111"/>
                    </a:cubicBezTo>
                    <a:cubicBezTo>
                      <a:pt x="99" y="117"/>
                      <a:pt x="99" y="117"/>
                      <a:pt x="99" y="117"/>
                    </a:cubicBezTo>
                    <a:cubicBezTo>
                      <a:pt x="99" y="117"/>
                      <a:pt x="99" y="117"/>
                      <a:pt x="100" y="117"/>
                    </a:cubicBezTo>
                    <a:cubicBezTo>
                      <a:pt x="100" y="117"/>
                      <a:pt x="100" y="117"/>
                      <a:pt x="101" y="117"/>
                    </a:cubicBezTo>
                    <a:cubicBezTo>
                      <a:pt x="101" y="117"/>
                      <a:pt x="102" y="117"/>
                      <a:pt x="103" y="118"/>
                    </a:cubicBezTo>
                    <a:cubicBezTo>
                      <a:pt x="103" y="118"/>
                      <a:pt x="103" y="118"/>
                      <a:pt x="103" y="118"/>
                    </a:cubicBezTo>
                    <a:cubicBezTo>
                      <a:pt x="104" y="118"/>
                      <a:pt x="105" y="117"/>
                      <a:pt x="107" y="117"/>
                    </a:cubicBezTo>
                    <a:cubicBezTo>
                      <a:pt x="107" y="117"/>
                      <a:pt x="107" y="117"/>
                      <a:pt x="107" y="117"/>
                    </a:cubicBezTo>
                    <a:cubicBezTo>
                      <a:pt x="108" y="117"/>
                      <a:pt x="107" y="117"/>
                      <a:pt x="108" y="116"/>
                    </a:cubicBezTo>
                    <a:cubicBezTo>
                      <a:pt x="108" y="116"/>
                      <a:pt x="108" y="117"/>
                      <a:pt x="108" y="117"/>
                    </a:cubicBezTo>
                    <a:cubicBezTo>
                      <a:pt x="109" y="117"/>
                      <a:pt x="109" y="117"/>
                      <a:pt x="109" y="116"/>
                    </a:cubicBezTo>
                    <a:cubicBezTo>
                      <a:pt x="109" y="117"/>
                      <a:pt x="109" y="117"/>
                      <a:pt x="109" y="117"/>
                    </a:cubicBezTo>
                    <a:cubicBezTo>
                      <a:pt x="109" y="117"/>
                      <a:pt x="109" y="117"/>
                      <a:pt x="109" y="117"/>
                    </a:cubicBezTo>
                    <a:cubicBezTo>
                      <a:pt x="110" y="117"/>
                      <a:pt x="111" y="116"/>
                      <a:pt x="110" y="115"/>
                    </a:cubicBezTo>
                    <a:cubicBezTo>
                      <a:pt x="110" y="116"/>
                      <a:pt x="110" y="116"/>
                      <a:pt x="110" y="116"/>
                    </a:cubicBezTo>
                    <a:cubicBezTo>
                      <a:pt x="109" y="116"/>
                      <a:pt x="109" y="116"/>
                      <a:pt x="109" y="116"/>
                    </a:cubicBezTo>
                    <a:cubicBezTo>
                      <a:pt x="110" y="116"/>
                      <a:pt x="109" y="115"/>
                      <a:pt x="109" y="115"/>
                    </a:cubicBezTo>
                    <a:cubicBezTo>
                      <a:pt x="109" y="115"/>
                      <a:pt x="109" y="115"/>
                      <a:pt x="109" y="115"/>
                    </a:cubicBezTo>
                    <a:cubicBezTo>
                      <a:pt x="108" y="115"/>
                      <a:pt x="108" y="114"/>
                      <a:pt x="109" y="114"/>
                    </a:cubicBezTo>
                    <a:cubicBezTo>
                      <a:pt x="109" y="114"/>
                      <a:pt x="109" y="114"/>
                      <a:pt x="109" y="114"/>
                    </a:cubicBezTo>
                    <a:cubicBezTo>
                      <a:pt x="109" y="114"/>
                      <a:pt x="109" y="114"/>
                      <a:pt x="109" y="114"/>
                    </a:cubicBezTo>
                    <a:cubicBezTo>
                      <a:pt x="109" y="114"/>
                      <a:pt x="109" y="114"/>
                      <a:pt x="109" y="114"/>
                    </a:cubicBezTo>
                    <a:cubicBezTo>
                      <a:pt x="109" y="113"/>
                      <a:pt x="111" y="111"/>
                      <a:pt x="112" y="110"/>
                    </a:cubicBezTo>
                    <a:cubicBezTo>
                      <a:pt x="112" y="111"/>
                      <a:pt x="112" y="111"/>
                      <a:pt x="112" y="111"/>
                    </a:cubicBezTo>
                    <a:cubicBezTo>
                      <a:pt x="112" y="111"/>
                      <a:pt x="112" y="111"/>
                      <a:pt x="112" y="111"/>
                    </a:cubicBezTo>
                    <a:cubicBezTo>
                      <a:pt x="112" y="111"/>
                      <a:pt x="112" y="110"/>
                      <a:pt x="112" y="110"/>
                    </a:cubicBezTo>
                    <a:cubicBezTo>
                      <a:pt x="112" y="110"/>
                      <a:pt x="112" y="110"/>
                      <a:pt x="112" y="110"/>
                    </a:cubicBezTo>
                    <a:cubicBezTo>
                      <a:pt x="112" y="110"/>
                      <a:pt x="112" y="110"/>
                      <a:pt x="112" y="110"/>
                    </a:cubicBezTo>
                    <a:cubicBezTo>
                      <a:pt x="112" y="111"/>
                      <a:pt x="112" y="111"/>
                      <a:pt x="112" y="111"/>
                    </a:cubicBezTo>
                    <a:cubicBezTo>
                      <a:pt x="113" y="110"/>
                      <a:pt x="113" y="110"/>
                      <a:pt x="113" y="110"/>
                    </a:cubicBezTo>
                    <a:cubicBezTo>
                      <a:pt x="114" y="110"/>
                      <a:pt x="113" y="109"/>
                      <a:pt x="114" y="109"/>
                    </a:cubicBezTo>
                    <a:cubicBezTo>
                      <a:pt x="114" y="110"/>
                      <a:pt x="114" y="110"/>
                      <a:pt x="114" y="110"/>
                    </a:cubicBezTo>
                    <a:cubicBezTo>
                      <a:pt x="114" y="110"/>
                      <a:pt x="114" y="110"/>
                      <a:pt x="114" y="110"/>
                    </a:cubicBezTo>
                    <a:cubicBezTo>
                      <a:pt x="115" y="110"/>
                      <a:pt x="115" y="109"/>
                      <a:pt x="115" y="109"/>
                    </a:cubicBezTo>
                    <a:cubicBezTo>
                      <a:pt x="115" y="109"/>
                      <a:pt x="115" y="110"/>
                      <a:pt x="116" y="110"/>
                    </a:cubicBezTo>
                    <a:cubicBezTo>
                      <a:pt x="116" y="110"/>
                      <a:pt x="116" y="110"/>
                      <a:pt x="116" y="110"/>
                    </a:cubicBezTo>
                    <a:cubicBezTo>
                      <a:pt x="116" y="109"/>
                      <a:pt x="118" y="109"/>
                      <a:pt x="119" y="108"/>
                    </a:cubicBezTo>
                    <a:cubicBezTo>
                      <a:pt x="118" y="108"/>
                      <a:pt x="118" y="108"/>
                      <a:pt x="118" y="108"/>
                    </a:cubicBezTo>
                    <a:cubicBezTo>
                      <a:pt x="118" y="108"/>
                      <a:pt x="118" y="108"/>
                      <a:pt x="118" y="108"/>
                    </a:cubicBezTo>
                    <a:cubicBezTo>
                      <a:pt x="118" y="108"/>
                      <a:pt x="118" y="107"/>
                      <a:pt x="117" y="107"/>
                    </a:cubicBezTo>
                    <a:cubicBezTo>
                      <a:pt x="117" y="107"/>
                      <a:pt x="117" y="107"/>
                      <a:pt x="117" y="107"/>
                    </a:cubicBezTo>
                    <a:cubicBezTo>
                      <a:pt x="118" y="107"/>
                      <a:pt x="118" y="107"/>
                      <a:pt x="119" y="108"/>
                    </a:cubicBezTo>
                    <a:cubicBezTo>
                      <a:pt x="119" y="107"/>
                      <a:pt x="119" y="107"/>
                      <a:pt x="119" y="107"/>
                    </a:cubicBezTo>
                    <a:cubicBezTo>
                      <a:pt x="119" y="107"/>
                      <a:pt x="119" y="107"/>
                      <a:pt x="119" y="108"/>
                    </a:cubicBezTo>
                    <a:cubicBezTo>
                      <a:pt x="119" y="108"/>
                      <a:pt x="119" y="108"/>
                      <a:pt x="119" y="108"/>
                    </a:cubicBezTo>
                    <a:cubicBezTo>
                      <a:pt x="119" y="108"/>
                      <a:pt x="119" y="108"/>
                      <a:pt x="119" y="108"/>
                    </a:cubicBezTo>
                    <a:cubicBezTo>
                      <a:pt x="120" y="107"/>
                      <a:pt x="120" y="107"/>
                      <a:pt x="120" y="107"/>
                    </a:cubicBezTo>
                    <a:cubicBezTo>
                      <a:pt x="120" y="107"/>
                      <a:pt x="120" y="107"/>
                      <a:pt x="120" y="107"/>
                    </a:cubicBezTo>
                    <a:cubicBezTo>
                      <a:pt x="121" y="107"/>
                      <a:pt x="122" y="106"/>
                      <a:pt x="123" y="106"/>
                    </a:cubicBezTo>
                    <a:cubicBezTo>
                      <a:pt x="123" y="105"/>
                      <a:pt x="124" y="105"/>
                      <a:pt x="124" y="105"/>
                    </a:cubicBezTo>
                    <a:cubicBezTo>
                      <a:pt x="124" y="106"/>
                      <a:pt x="124" y="106"/>
                      <a:pt x="124" y="107"/>
                    </a:cubicBezTo>
                    <a:cubicBezTo>
                      <a:pt x="124" y="107"/>
                      <a:pt x="124" y="107"/>
                      <a:pt x="125" y="107"/>
                    </a:cubicBezTo>
                    <a:cubicBezTo>
                      <a:pt x="125" y="107"/>
                      <a:pt x="125" y="107"/>
                      <a:pt x="126" y="107"/>
                    </a:cubicBezTo>
                    <a:cubicBezTo>
                      <a:pt x="126" y="107"/>
                      <a:pt x="127" y="107"/>
                      <a:pt x="127" y="107"/>
                    </a:cubicBezTo>
                    <a:cubicBezTo>
                      <a:pt x="127" y="107"/>
                      <a:pt x="128" y="107"/>
                      <a:pt x="128" y="107"/>
                    </a:cubicBezTo>
                    <a:cubicBezTo>
                      <a:pt x="128" y="107"/>
                      <a:pt x="127" y="108"/>
                      <a:pt x="127" y="108"/>
                    </a:cubicBezTo>
                    <a:cubicBezTo>
                      <a:pt x="128" y="108"/>
                      <a:pt x="129" y="108"/>
                      <a:pt x="130" y="108"/>
                    </a:cubicBezTo>
                    <a:cubicBezTo>
                      <a:pt x="130" y="107"/>
                      <a:pt x="129" y="108"/>
                      <a:pt x="129" y="107"/>
                    </a:cubicBezTo>
                    <a:cubicBezTo>
                      <a:pt x="129" y="107"/>
                      <a:pt x="129" y="107"/>
                      <a:pt x="129" y="107"/>
                    </a:cubicBezTo>
                    <a:cubicBezTo>
                      <a:pt x="129" y="107"/>
                      <a:pt x="128" y="107"/>
                      <a:pt x="128" y="106"/>
                    </a:cubicBezTo>
                    <a:cubicBezTo>
                      <a:pt x="128" y="106"/>
                      <a:pt x="128" y="106"/>
                      <a:pt x="128" y="106"/>
                    </a:cubicBezTo>
                    <a:cubicBezTo>
                      <a:pt x="128" y="106"/>
                      <a:pt x="128" y="106"/>
                      <a:pt x="127" y="106"/>
                    </a:cubicBezTo>
                    <a:cubicBezTo>
                      <a:pt x="127" y="106"/>
                      <a:pt x="127" y="107"/>
                      <a:pt x="127" y="107"/>
                    </a:cubicBezTo>
                    <a:cubicBezTo>
                      <a:pt x="127" y="107"/>
                      <a:pt x="127" y="107"/>
                      <a:pt x="127" y="107"/>
                    </a:cubicBezTo>
                    <a:cubicBezTo>
                      <a:pt x="126" y="106"/>
                      <a:pt x="125" y="106"/>
                      <a:pt x="124" y="105"/>
                    </a:cubicBezTo>
                    <a:cubicBezTo>
                      <a:pt x="125" y="105"/>
                      <a:pt x="125" y="105"/>
                      <a:pt x="125" y="105"/>
                    </a:cubicBezTo>
                    <a:cubicBezTo>
                      <a:pt x="125" y="105"/>
                      <a:pt x="125" y="105"/>
                      <a:pt x="124" y="105"/>
                    </a:cubicBezTo>
                    <a:cubicBezTo>
                      <a:pt x="123" y="105"/>
                      <a:pt x="123" y="103"/>
                      <a:pt x="123" y="102"/>
                    </a:cubicBezTo>
                    <a:cubicBezTo>
                      <a:pt x="122" y="102"/>
                      <a:pt x="122" y="102"/>
                      <a:pt x="122" y="102"/>
                    </a:cubicBezTo>
                    <a:cubicBezTo>
                      <a:pt x="123" y="102"/>
                      <a:pt x="123" y="102"/>
                      <a:pt x="123" y="101"/>
                    </a:cubicBezTo>
                    <a:moveTo>
                      <a:pt x="83" y="101"/>
                    </a:moveTo>
                    <a:cubicBezTo>
                      <a:pt x="83" y="101"/>
                      <a:pt x="82" y="101"/>
                      <a:pt x="82" y="101"/>
                    </a:cubicBezTo>
                    <a:cubicBezTo>
                      <a:pt x="83" y="101"/>
                      <a:pt x="83" y="101"/>
                      <a:pt x="83" y="101"/>
                    </a:cubicBezTo>
                    <a:cubicBezTo>
                      <a:pt x="83" y="101"/>
                      <a:pt x="83" y="101"/>
                      <a:pt x="83" y="101"/>
                    </a:cubicBezTo>
                    <a:moveTo>
                      <a:pt x="99" y="87"/>
                    </a:moveTo>
                    <a:cubicBezTo>
                      <a:pt x="99" y="87"/>
                      <a:pt x="99" y="87"/>
                      <a:pt x="98" y="87"/>
                    </a:cubicBezTo>
                    <a:cubicBezTo>
                      <a:pt x="98" y="87"/>
                      <a:pt x="98" y="87"/>
                      <a:pt x="98" y="87"/>
                    </a:cubicBezTo>
                    <a:cubicBezTo>
                      <a:pt x="99" y="88"/>
                      <a:pt x="98" y="89"/>
                      <a:pt x="99" y="90"/>
                    </a:cubicBezTo>
                    <a:cubicBezTo>
                      <a:pt x="99" y="87"/>
                      <a:pt x="99" y="87"/>
                      <a:pt x="99" y="87"/>
                    </a:cubicBezTo>
                    <a:moveTo>
                      <a:pt x="20" y="0"/>
                    </a:moveTo>
                    <a:cubicBezTo>
                      <a:pt x="20" y="0"/>
                      <a:pt x="20" y="0"/>
                      <a:pt x="20" y="0"/>
                    </a:cubicBezTo>
                    <a:cubicBezTo>
                      <a:pt x="20" y="0"/>
                      <a:pt x="20" y="0"/>
                      <a:pt x="20" y="0"/>
                    </a:cubicBezTo>
                    <a:cubicBezTo>
                      <a:pt x="20" y="0"/>
                      <a:pt x="20" y="0"/>
                      <a:pt x="20" y="0"/>
                    </a:cubicBezTo>
                    <a:moveTo>
                      <a:pt x="65" y="97"/>
                    </a:moveTo>
                    <a:cubicBezTo>
                      <a:pt x="65" y="96"/>
                      <a:pt x="65" y="97"/>
                      <a:pt x="64" y="96"/>
                    </a:cubicBezTo>
                    <a:cubicBezTo>
                      <a:pt x="65" y="96"/>
                      <a:pt x="65" y="96"/>
                      <a:pt x="65" y="96"/>
                    </a:cubicBezTo>
                    <a:cubicBezTo>
                      <a:pt x="65" y="96"/>
                      <a:pt x="66" y="96"/>
                      <a:pt x="66" y="96"/>
                    </a:cubicBezTo>
                    <a:cubicBezTo>
                      <a:pt x="66" y="96"/>
                      <a:pt x="65" y="96"/>
                      <a:pt x="65" y="97"/>
                    </a:cubicBezTo>
                    <a:moveTo>
                      <a:pt x="95" y="96"/>
                    </a:moveTo>
                    <a:cubicBezTo>
                      <a:pt x="95" y="96"/>
                      <a:pt x="94" y="96"/>
                      <a:pt x="94" y="96"/>
                    </a:cubicBezTo>
                    <a:cubicBezTo>
                      <a:pt x="94" y="96"/>
                      <a:pt x="94" y="95"/>
                      <a:pt x="95" y="95"/>
                    </a:cubicBezTo>
                    <a:cubicBezTo>
                      <a:pt x="95" y="95"/>
                      <a:pt x="95" y="95"/>
                      <a:pt x="95" y="95"/>
                    </a:cubicBezTo>
                    <a:cubicBezTo>
                      <a:pt x="95" y="96"/>
                      <a:pt x="95" y="96"/>
                      <a:pt x="95" y="96"/>
                    </a:cubicBezTo>
                    <a:cubicBezTo>
                      <a:pt x="95" y="96"/>
                      <a:pt x="95" y="96"/>
                      <a:pt x="95" y="96"/>
                    </a:cubicBezTo>
                    <a:cubicBezTo>
                      <a:pt x="95" y="96"/>
                      <a:pt x="95" y="96"/>
                      <a:pt x="95" y="96"/>
                    </a:cubicBezTo>
                    <a:cubicBezTo>
                      <a:pt x="95" y="96"/>
                      <a:pt x="95" y="96"/>
                      <a:pt x="95" y="96"/>
                    </a:cubicBezTo>
                    <a:cubicBezTo>
                      <a:pt x="95" y="96"/>
                      <a:pt x="96" y="96"/>
                      <a:pt x="96" y="96"/>
                    </a:cubicBezTo>
                    <a:cubicBezTo>
                      <a:pt x="95" y="96"/>
                      <a:pt x="96" y="96"/>
                      <a:pt x="96" y="96"/>
                    </a:cubicBezTo>
                    <a:cubicBezTo>
                      <a:pt x="95" y="96"/>
                      <a:pt x="95" y="96"/>
                      <a:pt x="95" y="96"/>
                    </a:cubicBezTo>
                    <a:moveTo>
                      <a:pt x="48" y="95"/>
                    </a:moveTo>
                    <a:cubicBezTo>
                      <a:pt x="48" y="95"/>
                      <a:pt x="48" y="95"/>
                      <a:pt x="48" y="95"/>
                    </a:cubicBezTo>
                    <a:cubicBezTo>
                      <a:pt x="48" y="95"/>
                      <a:pt x="48" y="94"/>
                      <a:pt x="49" y="94"/>
                    </a:cubicBezTo>
                    <a:cubicBezTo>
                      <a:pt x="49" y="94"/>
                      <a:pt x="50" y="95"/>
                      <a:pt x="50" y="95"/>
                    </a:cubicBezTo>
                    <a:cubicBezTo>
                      <a:pt x="50" y="95"/>
                      <a:pt x="50" y="95"/>
                      <a:pt x="50" y="96"/>
                    </a:cubicBezTo>
                    <a:cubicBezTo>
                      <a:pt x="50" y="96"/>
                      <a:pt x="50" y="96"/>
                      <a:pt x="50" y="96"/>
                    </a:cubicBezTo>
                    <a:cubicBezTo>
                      <a:pt x="50" y="97"/>
                      <a:pt x="52" y="96"/>
                      <a:pt x="53" y="97"/>
                    </a:cubicBezTo>
                    <a:cubicBezTo>
                      <a:pt x="53" y="97"/>
                      <a:pt x="52" y="97"/>
                      <a:pt x="52" y="97"/>
                    </a:cubicBezTo>
                    <a:cubicBezTo>
                      <a:pt x="51" y="97"/>
                      <a:pt x="50" y="96"/>
                      <a:pt x="50" y="95"/>
                    </a:cubicBezTo>
                    <a:cubicBezTo>
                      <a:pt x="50" y="95"/>
                      <a:pt x="49" y="95"/>
                      <a:pt x="49" y="95"/>
                    </a:cubicBezTo>
                    <a:cubicBezTo>
                      <a:pt x="49" y="95"/>
                      <a:pt x="49" y="95"/>
                      <a:pt x="49" y="95"/>
                    </a:cubicBezTo>
                    <a:cubicBezTo>
                      <a:pt x="49" y="95"/>
                      <a:pt x="49" y="95"/>
                      <a:pt x="48" y="95"/>
                    </a:cubicBezTo>
                    <a:moveTo>
                      <a:pt x="81" y="93"/>
                    </a:moveTo>
                    <a:cubicBezTo>
                      <a:pt x="81" y="93"/>
                      <a:pt x="82" y="92"/>
                      <a:pt x="82" y="92"/>
                    </a:cubicBezTo>
                    <a:cubicBezTo>
                      <a:pt x="83" y="92"/>
                      <a:pt x="82" y="93"/>
                      <a:pt x="81" y="93"/>
                    </a:cubicBezTo>
                    <a:moveTo>
                      <a:pt x="74" y="92"/>
                    </a:moveTo>
                    <a:cubicBezTo>
                      <a:pt x="74" y="92"/>
                      <a:pt x="74" y="92"/>
                      <a:pt x="74" y="92"/>
                    </a:cubicBezTo>
                    <a:cubicBezTo>
                      <a:pt x="75" y="92"/>
                      <a:pt x="75" y="92"/>
                      <a:pt x="75" y="92"/>
                    </a:cubicBezTo>
                    <a:cubicBezTo>
                      <a:pt x="74" y="92"/>
                      <a:pt x="74" y="92"/>
                      <a:pt x="74" y="92"/>
                    </a:cubicBezTo>
                    <a:moveTo>
                      <a:pt x="66" y="94"/>
                    </a:moveTo>
                    <a:cubicBezTo>
                      <a:pt x="66" y="93"/>
                      <a:pt x="66" y="93"/>
                      <a:pt x="65" y="93"/>
                    </a:cubicBezTo>
                    <a:cubicBezTo>
                      <a:pt x="65" y="93"/>
                      <a:pt x="67" y="92"/>
                      <a:pt x="66" y="92"/>
                    </a:cubicBezTo>
                    <a:cubicBezTo>
                      <a:pt x="66" y="91"/>
                      <a:pt x="67" y="91"/>
                      <a:pt x="67" y="91"/>
                    </a:cubicBezTo>
                    <a:cubicBezTo>
                      <a:pt x="67" y="91"/>
                      <a:pt x="67" y="92"/>
                      <a:pt x="68" y="92"/>
                    </a:cubicBezTo>
                    <a:cubicBezTo>
                      <a:pt x="68" y="92"/>
                      <a:pt x="68" y="92"/>
                      <a:pt x="68" y="92"/>
                    </a:cubicBezTo>
                    <a:cubicBezTo>
                      <a:pt x="68" y="92"/>
                      <a:pt x="67" y="92"/>
                      <a:pt x="67" y="92"/>
                    </a:cubicBezTo>
                    <a:cubicBezTo>
                      <a:pt x="67" y="92"/>
                      <a:pt x="67" y="92"/>
                      <a:pt x="67" y="92"/>
                    </a:cubicBezTo>
                    <a:cubicBezTo>
                      <a:pt x="67" y="92"/>
                      <a:pt x="67" y="92"/>
                      <a:pt x="67" y="92"/>
                    </a:cubicBezTo>
                    <a:cubicBezTo>
                      <a:pt x="67" y="93"/>
                      <a:pt x="67" y="93"/>
                      <a:pt x="68" y="93"/>
                    </a:cubicBezTo>
                    <a:cubicBezTo>
                      <a:pt x="68" y="93"/>
                      <a:pt x="68" y="93"/>
                      <a:pt x="68" y="93"/>
                    </a:cubicBezTo>
                    <a:cubicBezTo>
                      <a:pt x="68" y="93"/>
                      <a:pt x="66" y="93"/>
                      <a:pt x="66" y="94"/>
                    </a:cubicBezTo>
                    <a:moveTo>
                      <a:pt x="75" y="91"/>
                    </a:moveTo>
                    <a:cubicBezTo>
                      <a:pt x="76" y="90"/>
                      <a:pt x="76" y="90"/>
                      <a:pt x="76" y="90"/>
                    </a:cubicBezTo>
                    <a:cubicBezTo>
                      <a:pt x="76" y="91"/>
                      <a:pt x="76" y="91"/>
                      <a:pt x="76" y="91"/>
                    </a:cubicBezTo>
                    <a:cubicBezTo>
                      <a:pt x="76" y="91"/>
                      <a:pt x="76" y="91"/>
                      <a:pt x="76" y="91"/>
                    </a:cubicBezTo>
                    <a:cubicBezTo>
                      <a:pt x="76" y="91"/>
                      <a:pt x="76" y="91"/>
                      <a:pt x="75" y="91"/>
                    </a:cubicBezTo>
                    <a:cubicBezTo>
                      <a:pt x="75" y="91"/>
                      <a:pt x="75" y="91"/>
                      <a:pt x="75" y="91"/>
                    </a:cubicBezTo>
                    <a:cubicBezTo>
                      <a:pt x="75" y="91"/>
                      <a:pt x="75" y="91"/>
                      <a:pt x="75" y="91"/>
                    </a:cubicBezTo>
                    <a:moveTo>
                      <a:pt x="78" y="91"/>
                    </a:moveTo>
                    <a:cubicBezTo>
                      <a:pt x="78" y="91"/>
                      <a:pt x="78" y="90"/>
                      <a:pt x="79" y="90"/>
                    </a:cubicBezTo>
                    <a:cubicBezTo>
                      <a:pt x="79" y="91"/>
                      <a:pt x="79" y="91"/>
                      <a:pt x="79" y="91"/>
                    </a:cubicBezTo>
                    <a:cubicBezTo>
                      <a:pt x="79" y="91"/>
                      <a:pt x="79" y="91"/>
                      <a:pt x="79" y="91"/>
                    </a:cubicBezTo>
                    <a:cubicBezTo>
                      <a:pt x="80" y="91"/>
                      <a:pt x="79" y="92"/>
                      <a:pt x="79" y="93"/>
                    </a:cubicBezTo>
                    <a:cubicBezTo>
                      <a:pt x="79" y="93"/>
                      <a:pt x="79" y="93"/>
                      <a:pt x="79"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2"/>
                      <a:pt x="78" y="92"/>
                      <a:pt x="78" y="92"/>
                    </a:cubicBezTo>
                    <a:cubicBezTo>
                      <a:pt x="78" y="92"/>
                      <a:pt x="78" y="91"/>
                      <a:pt x="78" y="91"/>
                    </a:cubicBezTo>
                    <a:cubicBezTo>
                      <a:pt x="78" y="91"/>
                      <a:pt x="78" y="91"/>
                      <a:pt x="78" y="91"/>
                    </a:cubicBezTo>
                    <a:moveTo>
                      <a:pt x="74" y="91"/>
                    </a:moveTo>
                    <a:cubicBezTo>
                      <a:pt x="74" y="91"/>
                      <a:pt x="74" y="91"/>
                      <a:pt x="73" y="91"/>
                    </a:cubicBezTo>
                    <a:cubicBezTo>
                      <a:pt x="74" y="91"/>
                      <a:pt x="75" y="91"/>
                      <a:pt x="75" y="90"/>
                    </a:cubicBezTo>
                    <a:cubicBezTo>
                      <a:pt x="75" y="91"/>
                      <a:pt x="74" y="91"/>
                      <a:pt x="74" y="91"/>
                    </a:cubicBezTo>
                    <a:moveTo>
                      <a:pt x="68" y="90"/>
                    </a:moveTo>
                    <a:cubicBezTo>
                      <a:pt x="68" y="90"/>
                      <a:pt x="68" y="89"/>
                      <a:pt x="69" y="89"/>
                    </a:cubicBezTo>
                    <a:cubicBezTo>
                      <a:pt x="69" y="89"/>
                      <a:pt x="69" y="89"/>
                      <a:pt x="69" y="89"/>
                    </a:cubicBezTo>
                    <a:cubicBezTo>
                      <a:pt x="69" y="89"/>
                      <a:pt x="69" y="89"/>
                      <a:pt x="69" y="89"/>
                    </a:cubicBezTo>
                    <a:cubicBezTo>
                      <a:pt x="69" y="89"/>
                      <a:pt x="69" y="89"/>
                      <a:pt x="68" y="90"/>
                    </a:cubicBezTo>
                    <a:cubicBezTo>
                      <a:pt x="68" y="90"/>
                      <a:pt x="68" y="90"/>
                      <a:pt x="68" y="90"/>
                    </a:cubicBezTo>
                    <a:cubicBezTo>
                      <a:pt x="68" y="90"/>
                      <a:pt x="68" y="90"/>
                      <a:pt x="68" y="90"/>
                    </a:cubicBezTo>
                    <a:cubicBezTo>
                      <a:pt x="68" y="89"/>
                      <a:pt x="67" y="89"/>
                      <a:pt x="67" y="89"/>
                    </a:cubicBezTo>
                    <a:cubicBezTo>
                      <a:pt x="67" y="89"/>
                      <a:pt x="67" y="89"/>
                      <a:pt x="67" y="89"/>
                    </a:cubicBezTo>
                    <a:cubicBezTo>
                      <a:pt x="67" y="90"/>
                      <a:pt x="67" y="90"/>
                      <a:pt x="67" y="90"/>
                    </a:cubicBezTo>
                    <a:cubicBezTo>
                      <a:pt x="67" y="90"/>
                      <a:pt x="67" y="90"/>
                      <a:pt x="67" y="90"/>
                    </a:cubicBezTo>
                    <a:cubicBezTo>
                      <a:pt x="67" y="90"/>
                      <a:pt x="66" y="89"/>
                      <a:pt x="66" y="89"/>
                    </a:cubicBezTo>
                    <a:cubicBezTo>
                      <a:pt x="66" y="89"/>
                      <a:pt x="66" y="89"/>
                      <a:pt x="66" y="89"/>
                    </a:cubicBezTo>
                    <a:cubicBezTo>
                      <a:pt x="66" y="89"/>
                      <a:pt x="66" y="89"/>
                      <a:pt x="67" y="89"/>
                    </a:cubicBezTo>
                    <a:cubicBezTo>
                      <a:pt x="67" y="89"/>
                      <a:pt x="67" y="89"/>
                      <a:pt x="67" y="89"/>
                    </a:cubicBezTo>
                    <a:cubicBezTo>
                      <a:pt x="67" y="89"/>
                      <a:pt x="67" y="89"/>
                      <a:pt x="68" y="89"/>
                    </a:cubicBezTo>
                    <a:cubicBezTo>
                      <a:pt x="68" y="90"/>
                      <a:pt x="68" y="90"/>
                      <a:pt x="68" y="90"/>
                    </a:cubicBezTo>
                    <a:cubicBezTo>
                      <a:pt x="68" y="90"/>
                      <a:pt x="68" y="90"/>
                      <a:pt x="68" y="90"/>
                    </a:cubicBezTo>
                    <a:moveTo>
                      <a:pt x="79" y="89"/>
                    </a:moveTo>
                    <a:cubicBezTo>
                      <a:pt x="80" y="89"/>
                      <a:pt x="79" y="89"/>
                      <a:pt x="79" y="89"/>
                    </a:cubicBezTo>
                    <a:cubicBezTo>
                      <a:pt x="80" y="89"/>
                      <a:pt x="81" y="89"/>
                      <a:pt x="79" y="89"/>
                    </a:cubicBezTo>
                    <a:moveTo>
                      <a:pt x="78" y="90"/>
                    </a:moveTo>
                    <a:cubicBezTo>
                      <a:pt x="77" y="90"/>
                      <a:pt x="77" y="89"/>
                      <a:pt x="76" y="89"/>
                    </a:cubicBezTo>
                    <a:cubicBezTo>
                      <a:pt x="77" y="89"/>
                      <a:pt x="78" y="89"/>
                      <a:pt x="79" y="88"/>
                    </a:cubicBezTo>
                    <a:cubicBezTo>
                      <a:pt x="79" y="89"/>
                      <a:pt x="78" y="89"/>
                      <a:pt x="78" y="89"/>
                    </a:cubicBezTo>
                    <a:cubicBezTo>
                      <a:pt x="78" y="89"/>
                      <a:pt x="78" y="89"/>
                      <a:pt x="78" y="89"/>
                    </a:cubicBezTo>
                    <a:cubicBezTo>
                      <a:pt x="78" y="89"/>
                      <a:pt x="78" y="89"/>
                      <a:pt x="77" y="89"/>
                    </a:cubicBezTo>
                    <a:cubicBezTo>
                      <a:pt x="78" y="89"/>
                      <a:pt x="78" y="89"/>
                      <a:pt x="78" y="89"/>
                    </a:cubicBezTo>
                    <a:cubicBezTo>
                      <a:pt x="78" y="90"/>
                      <a:pt x="78" y="90"/>
                      <a:pt x="78" y="90"/>
                    </a:cubicBezTo>
                    <a:moveTo>
                      <a:pt x="71" y="89"/>
                    </a:moveTo>
                    <a:cubicBezTo>
                      <a:pt x="70" y="89"/>
                      <a:pt x="70" y="89"/>
                      <a:pt x="70" y="89"/>
                    </a:cubicBezTo>
                    <a:cubicBezTo>
                      <a:pt x="70" y="88"/>
                      <a:pt x="71" y="88"/>
                      <a:pt x="71" y="88"/>
                    </a:cubicBezTo>
                    <a:cubicBezTo>
                      <a:pt x="71" y="88"/>
                      <a:pt x="71" y="88"/>
                      <a:pt x="71" y="89"/>
                    </a:cubicBezTo>
                    <a:cubicBezTo>
                      <a:pt x="71" y="89"/>
                      <a:pt x="71" y="89"/>
                      <a:pt x="71" y="89"/>
                    </a:cubicBezTo>
                    <a:cubicBezTo>
                      <a:pt x="71" y="89"/>
                      <a:pt x="71" y="89"/>
                      <a:pt x="71" y="89"/>
                    </a:cubicBezTo>
                    <a:cubicBezTo>
                      <a:pt x="71" y="89"/>
                      <a:pt x="71" y="89"/>
                      <a:pt x="72" y="89"/>
                    </a:cubicBezTo>
                    <a:cubicBezTo>
                      <a:pt x="72" y="89"/>
                      <a:pt x="73" y="89"/>
                      <a:pt x="73" y="89"/>
                    </a:cubicBezTo>
                    <a:cubicBezTo>
                      <a:pt x="73" y="90"/>
                      <a:pt x="72" y="90"/>
                      <a:pt x="72" y="91"/>
                    </a:cubicBezTo>
                    <a:cubicBezTo>
                      <a:pt x="72" y="91"/>
                      <a:pt x="72" y="91"/>
                      <a:pt x="72" y="91"/>
                    </a:cubicBezTo>
                    <a:cubicBezTo>
                      <a:pt x="71" y="91"/>
                      <a:pt x="72" y="91"/>
                      <a:pt x="72" y="90"/>
                    </a:cubicBezTo>
                    <a:cubicBezTo>
                      <a:pt x="72" y="90"/>
                      <a:pt x="72" y="90"/>
                      <a:pt x="71" y="90"/>
                    </a:cubicBezTo>
                    <a:cubicBezTo>
                      <a:pt x="71" y="90"/>
                      <a:pt x="71" y="89"/>
                      <a:pt x="71" y="89"/>
                    </a:cubicBezTo>
                    <a:cubicBezTo>
                      <a:pt x="71" y="89"/>
                      <a:pt x="71" y="89"/>
                      <a:pt x="71" y="89"/>
                    </a:cubicBezTo>
                    <a:moveTo>
                      <a:pt x="82" y="87"/>
                    </a:moveTo>
                    <a:cubicBezTo>
                      <a:pt x="82" y="87"/>
                      <a:pt x="82" y="87"/>
                      <a:pt x="82" y="87"/>
                    </a:cubicBezTo>
                    <a:cubicBezTo>
                      <a:pt x="82" y="87"/>
                      <a:pt x="82" y="87"/>
                      <a:pt x="83" y="87"/>
                    </a:cubicBezTo>
                    <a:cubicBezTo>
                      <a:pt x="83" y="87"/>
                      <a:pt x="83" y="87"/>
                      <a:pt x="83" y="87"/>
                    </a:cubicBezTo>
                    <a:cubicBezTo>
                      <a:pt x="83" y="87"/>
                      <a:pt x="82" y="87"/>
                      <a:pt x="82" y="87"/>
                    </a:cubicBezTo>
                    <a:moveTo>
                      <a:pt x="69" y="87"/>
                    </a:moveTo>
                    <a:cubicBezTo>
                      <a:pt x="69" y="87"/>
                      <a:pt x="68" y="87"/>
                      <a:pt x="68" y="87"/>
                    </a:cubicBezTo>
                    <a:cubicBezTo>
                      <a:pt x="69" y="87"/>
                      <a:pt x="69" y="87"/>
                      <a:pt x="70" y="87"/>
                    </a:cubicBezTo>
                    <a:cubicBezTo>
                      <a:pt x="70" y="87"/>
                      <a:pt x="70" y="87"/>
                      <a:pt x="70" y="88"/>
                    </a:cubicBezTo>
                    <a:cubicBezTo>
                      <a:pt x="70" y="87"/>
                      <a:pt x="70" y="87"/>
                      <a:pt x="70" y="87"/>
                    </a:cubicBezTo>
                    <a:cubicBezTo>
                      <a:pt x="69" y="87"/>
                      <a:pt x="69" y="87"/>
                      <a:pt x="69" y="87"/>
                    </a:cubicBezTo>
                    <a:cubicBezTo>
                      <a:pt x="69" y="87"/>
                      <a:pt x="69" y="87"/>
                      <a:pt x="69" y="87"/>
                    </a:cubicBezTo>
                    <a:moveTo>
                      <a:pt x="70" y="87"/>
                    </a:moveTo>
                    <a:cubicBezTo>
                      <a:pt x="70" y="87"/>
                      <a:pt x="71" y="87"/>
                      <a:pt x="71" y="87"/>
                    </a:cubicBezTo>
                    <a:cubicBezTo>
                      <a:pt x="71" y="87"/>
                      <a:pt x="71" y="87"/>
                      <a:pt x="71" y="87"/>
                    </a:cubicBezTo>
                    <a:cubicBezTo>
                      <a:pt x="71" y="87"/>
                      <a:pt x="71" y="87"/>
                      <a:pt x="71" y="87"/>
                    </a:cubicBezTo>
                    <a:cubicBezTo>
                      <a:pt x="71" y="87"/>
                      <a:pt x="71" y="87"/>
                      <a:pt x="71" y="87"/>
                    </a:cubicBezTo>
                    <a:cubicBezTo>
                      <a:pt x="71" y="87"/>
                      <a:pt x="71" y="87"/>
                      <a:pt x="71" y="87"/>
                    </a:cubicBezTo>
                    <a:cubicBezTo>
                      <a:pt x="71" y="87"/>
                      <a:pt x="71" y="87"/>
                      <a:pt x="71" y="87"/>
                    </a:cubicBezTo>
                    <a:cubicBezTo>
                      <a:pt x="71" y="87"/>
                      <a:pt x="71" y="87"/>
                      <a:pt x="71" y="87"/>
                    </a:cubicBezTo>
                    <a:cubicBezTo>
                      <a:pt x="71" y="87"/>
                      <a:pt x="70" y="87"/>
                      <a:pt x="70" y="87"/>
                    </a:cubicBezTo>
                    <a:moveTo>
                      <a:pt x="79" y="87"/>
                    </a:moveTo>
                    <a:cubicBezTo>
                      <a:pt x="79" y="87"/>
                      <a:pt x="79" y="86"/>
                      <a:pt x="80" y="86"/>
                    </a:cubicBezTo>
                    <a:cubicBezTo>
                      <a:pt x="80" y="86"/>
                      <a:pt x="81" y="87"/>
                      <a:pt x="81" y="87"/>
                    </a:cubicBezTo>
                    <a:cubicBezTo>
                      <a:pt x="81" y="87"/>
                      <a:pt x="81" y="87"/>
                      <a:pt x="81" y="87"/>
                    </a:cubicBezTo>
                    <a:cubicBezTo>
                      <a:pt x="81" y="87"/>
                      <a:pt x="80" y="87"/>
                      <a:pt x="80" y="87"/>
                    </a:cubicBezTo>
                    <a:cubicBezTo>
                      <a:pt x="80" y="87"/>
                      <a:pt x="80" y="87"/>
                      <a:pt x="80" y="87"/>
                    </a:cubicBezTo>
                    <a:cubicBezTo>
                      <a:pt x="80" y="87"/>
                      <a:pt x="80" y="87"/>
                      <a:pt x="79" y="87"/>
                    </a:cubicBezTo>
                    <a:moveTo>
                      <a:pt x="75" y="88"/>
                    </a:moveTo>
                    <a:cubicBezTo>
                      <a:pt x="75" y="88"/>
                      <a:pt x="74" y="87"/>
                      <a:pt x="73" y="87"/>
                    </a:cubicBezTo>
                    <a:cubicBezTo>
                      <a:pt x="73" y="86"/>
                      <a:pt x="73" y="85"/>
                      <a:pt x="74" y="85"/>
                    </a:cubicBezTo>
                    <a:cubicBezTo>
                      <a:pt x="74" y="85"/>
                      <a:pt x="74" y="86"/>
                      <a:pt x="74" y="86"/>
                    </a:cubicBezTo>
                    <a:cubicBezTo>
                      <a:pt x="74" y="87"/>
                      <a:pt x="74" y="87"/>
                      <a:pt x="74" y="87"/>
                    </a:cubicBezTo>
                    <a:cubicBezTo>
                      <a:pt x="74" y="87"/>
                      <a:pt x="74" y="87"/>
                      <a:pt x="75" y="87"/>
                    </a:cubicBezTo>
                    <a:cubicBezTo>
                      <a:pt x="74" y="87"/>
                      <a:pt x="74" y="87"/>
                      <a:pt x="74" y="87"/>
                    </a:cubicBezTo>
                    <a:cubicBezTo>
                      <a:pt x="75" y="87"/>
                      <a:pt x="75" y="87"/>
                      <a:pt x="75" y="87"/>
                    </a:cubicBezTo>
                    <a:cubicBezTo>
                      <a:pt x="75" y="87"/>
                      <a:pt x="76" y="87"/>
                      <a:pt x="76" y="87"/>
                    </a:cubicBezTo>
                    <a:cubicBezTo>
                      <a:pt x="76" y="87"/>
                      <a:pt x="76" y="87"/>
                      <a:pt x="77" y="87"/>
                    </a:cubicBezTo>
                    <a:cubicBezTo>
                      <a:pt x="77" y="87"/>
                      <a:pt x="77" y="87"/>
                      <a:pt x="78" y="87"/>
                    </a:cubicBezTo>
                    <a:cubicBezTo>
                      <a:pt x="78" y="87"/>
                      <a:pt x="78" y="87"/>
                      <a:pt x="78" y="87"/>
                    </a:cubicBezTo>
                    <a:cubicBezTo>
                      <a:pt x="77" y="88"/>
                      <a:pt x="76" y="88"/>
                      <a:pt x="75" y="88"/>
                    </a:cubicBezTo>
                    <a:moveTo>
                      <a:pt x="70" y="85"/>
                    </a:moveTo>
                    <a:cubicBezTo>
                      <a:pt x="70" y="85"/>
                      <a:pt x="70" y="85"/>
                      <a:pt x="70" y="85"/>
                    </a:cubicBezTo>
                    <a:cubicBezTo>
                      <a:pt x="70" y="85"/>
                      <a:pt x="70" y="85"/>
                      <a:pt x="70" y="85"/>
                    </a:cubicBezTo>
                    <a:moveTo>
                      <a:pt x="58" y="86"/>
                    </a:moveTo>
                    <a:cubicBezTo>
                      <a:pt x="58" y="86"/>
                      <a:pt x="58" y="85"/>
                      <a:pt x="58" y="85"/>
                    </a:cubicBezTo>
                    <a:cubicBezTo>
                      <a:pt x="58" y="85"/>
                      <a:pt x="58" y="85"/>
                      <a:pt x="58" y="86"/>
                    </a:cubicBezTo>
                    <a:moveTo>
                      <a:pt x="81" y="84"/>
                    </a:moveTo>
                    <a:cubicBezTo>
                      <a:pt x="81" y="84"/>
                      <a:pt x="81" y="84"/>
                      <a:pt x="81" y="84"/>
                    </a:cubicBezTo>
                    <a:cubicBezTo>
                      <a:pt x="81" y="84"/>
                      <a:pt x="82" y="84"/>
                      <a:pt x="82" y="84"/>
                    </a:cubicBezTo>
                    <a:cubicBezTo>
                      <a:pt x="82" y="84"/>
                      <a:pt x="82" y="84"/>
                      <a:pt x="82" y="84"/>
                    </a:cubicBezTo>
                    <a:cubicBezTo>
                      <a:pt x="82" y="85"/>
                      <a:pt x="82" y="85"/>
                      <a:pt x="82" y="85"/>
                    </a:cubicBezTo>
                    <a:cubicBezTo>
                      <a:pt x="82" y="85"/>
                      <a:pt x="82" y="85"/>
                      <a:pt x="81" y="85"/>
                    </a:cubicBezTo>
                    <a:cubicBezTo>
                      <a:pt x="81" y="85"/>
                      <a:pt x="80" y="85"/>
                      <a:pt x="81" y="85"/>
                    </a:cubicBezTo>
                    <a:cubicBezTo>
                      <a:pt x="80" y="85"/>
                      <a:pt x="80" y="85"/>
                      <a:pt x="80" y="85"/>
                    </a:cubicBezTo>
                    <a:cubicBezTo>
                      <a:pt x="81" y="85"/>
                      <a:pt x="81" y="85"/>
                      <a:pt x="81" y="84"/>
                    </a:cubicBezTo>
                    <a:cubicBezTo>
                      <a:pt x="81" y="84"/>
                      <a:pt x="81" y="84"/>
                      <a:pt x="81" y="84"/>
                    </a:cubicBezTo>
                    <a:moveTo>
                      <a:pt x="60" y="86"/>
                    </a:moveTo>
                    <a:cubicBezTo>
                      <a:pt x="60" y="85"/>
                      <a:pt x="60" y="85"/>
                      <a:pt x="59" y="85"/>
                    </a:cubicBezTo>
                    <a:cubicBezTo>
                      <a:pt x="59" y="84"/>
                      <a:pt x="60" y="84"/>
                      <a:pt x="59" y="84"/>
                    </a:cubicBezTo>
                    <a:cubicBezTo>
                      <a:pt x="60" y="84"/>
                      <a:pt x="60" y="84"/>
                      <a:pt x="60" y="84"/>
                    </a:cubicBezTo>
                    <a:cubicBezTo>
                      <a:pt x="60" y="84"/>
                      <a:pt x="60" y="84"/>
                      <a:pt x="60" y="84"/>
                    </a:cubicBezTo>
                    <a:cubicBezTo>
                      <a:pt x="60" y="85"/>
                      <a:pt x="60" y="85"/>
                      <a:pt x="60" y="85"/>
                    </a:cubicBezTo>
                    <a:cubicBezTo>
                      <a:pt x="60" y="85"/>
                      <a:pt x="60" y="85"/>
                      <a:pt x="60" y="85"/>
                    </a:cubicBezTo>
                    <a:cubicBezTo>
                      <a:pt x="61" y="85"/>
                      <a:pt x="60" y="84"/>
                      <a:pt x="60" y="84"/>
                    </a:cubicBezTo>
                    <a:cubicBezTo>
                      <a:pt x="61" y="84"/>
                      <a:pt x="60" y="85"/>
                      <a:pt x="61" y="86"/>
                    </a:cubicBezTo>
                    <a:cubicBezTo>
                      <a:pt x="61" y="86"/>
                      <a:pt x="61" y="86"/>
                      <a:pt x="61" y="86"/>
                    </a:cubicBezTo>
                    <a:cubicBezTo>
                      <a:pt x="60" y="86"/>
                      <a:pt x="60" y="86"/>
                      <a:pt x="60" y="87"/>
                    </a:cubicBezTo>
                    <a:cubicBezTo>
                      <a:pt x="61" y="87"/>
                      <a:pt x="61" y="88"/>
                      <a:pt x="61" y="89"/>
                    </a:cubicBezTo>
                    <a:cubicBezTo>
                      <a:pt x="61" y="89"/>
                      <a:pt x="61" y="89"/>
                      <a:pt x="60" y="89"/>
                    </a:cubicBezTo>
                    <a:cubicBezTo>
                      <a:pt x="60" y="89"/>
                      <a:pt x="60" y="89"/>
                      <a:pt x="60" y="89"/>
                    </a:cubicBezTo>
                    <a:cubicBezTo>
                      <a:pt x="60" y="88"/>
                      <a:pt x="59" y="87"/>
                      <a:pt x="59" y="86"/>
                    </a:cubicBezTo>
                    <a:cubicBezTo>
                      <a:pt x="60" y="86"/>
                      <a:pt x="60" y="86"/>
                      <a:pt x="60" y="86"/>
                    </a:cubicBezTo>
                    <a:moveTo>
                      <a:pt x="61" y="85"/>
                    </a:moveTo>
                    <a:cubicBezTo>
                      <a:pt x="61" y="84"/>
                      <a:pt x="61" y="84"/>
                      <a:pt x="61" y="84"/>
                    </a:cubicBezTo>
                    <a:cubicBezTo>
                      <a:pt x="61" y="84"/>
                      <a:pt x="61" y="84"/>
                      <a:pt x="61" y="84"/>
                    </a:cubicBezTo>
                    <a:cubicBezTo>
                      <a:pt x="61" y="84"/>
                      <a:pt x="61" y="84"/>
                      <a:pt x="61" y="84"/>
                    </a:cubicBezTo>
                    <a:cubicBezTo>
                      <a:pt x="61" y="84"/>
                      <a:pt x="62" y="84"/>
                      <a:pt x="62" y="84"/>
                    </a:cubicBezTo>
                    <a:cubicBezTo>
                      <a:pt x="62" y="84"/>
                      <a:pt x="62" y="84"/>
                      <a:pt x="62" y="84"/>
                    </a:cubicBezTo>
                    <a:cubicBezTo>
                      <a:pt x="61" y="85"/>
                      <a:pt x="61" y="85"/>
                      <a:pt x="61" y="85"/>
                    </a:cubicBezTo>
                    <a:moveTo>
                      <a:pt x="73" y="84"/>
                    </a:moveTo>
                    <a:cubicBezTo>
                      <a:pt x="73" y="83"/>
                      <a:pt x="73" y="83"/>
                      <a:pt x="73" y="83"/>
                    </a:cubicBezTo>
                    <a:cubicBezTo>
                      <a:pt x="73" y="83"/>
                      <a:pt x="73" y="84"/>
                      <a:pt x="73" y="84"/>
                    </a:cubicBezTo>
                    <a:cubicBezTo>
                      <a:pt x="73" y="84"/>
                      <a:pt x="73" y="84"/>
                      <a:pt x="73" y="84"/>
                    </a:cubicBezTo>
                    <a:cubicBezTo>
                      <a:pt x="72" y="84"/>
                      <a:pt x="72" y="84"/>
                      <a:pt x="72" y="84"/>
                    </a:cubicBezTo>
                    <a:cubicBezTo>
                      <a:pt x="72" y="84"/>
                      <a:pt x="72" y="83"/>
                      <a:pt x="73" y="83"/>
                    </a:cubicBezTo>
                    <a:cubicBezTo>
                      <a:pt x="73" y="83"/>
                      <a:pt x="73" y="84"/>
                      <a:pt x="73" y="84"/>
                    </a:cubicBezTo>
                    <a:cubicBezTo>
                      <a:pt x="73" y="84"/>
                      <a:pt x="73" y="84"/>
                      <a:pt x="73" y="84"/>
                    </a:cubicBezTo>
                    <a:moveTo>
                      <a:pt x="44" y="84"/>
                    </a:moveTo>
                    <a:cubicBezTo>
                      <a:pt x="44" y="84"/>
                      <a:pt x="44" y="83"/>
                      <a:pt x="44" y="83"/>
                    </a:cubicBezTo>
                    <a:cubicBezTo>
                      <a:pt x="44" y="83"/>
                      <a:pt x="45" y="84"/>
                      <a:pt x="45" y="85"/>
                    </a:cubicBezTo>
                    <a:cubicBezTo>
                      <a:pt x="44" y="85"/>
                      <a:pt x="44" y="85"/>
                      <a:pt x="44" y="85"/>
                    </a:cubicBezTo>
                    <a:cubicBezTo>
                      <a:pt x="44" y="85"/>
                      <a:pt x="44" y="85"/>
                      <a:pt x="43" y="86"/>
                    </a:cubicBezTo>
                    <a:cubicBezTo>
                      <a:pt x="43" y="86"/>
                      <a:pt x="43" y="86"/>
                      <a:pt x="43" y="86"/>
                    </a:cubicBezTo>
                    <a:cubicBezTo>
                      <a:pt x="43" y="86"/>
                      <a:pt x="43" y="86"/>
                      <a:pt x="42" y="86"/>
                    </a:cubicBezTo>
                    <a:cubicBezTo>
                      <a:pt x="42" y="86"/>
                      <a:pt x="42" y="86"/>
                      <a:pt x="42" y="86"/>
                    </a:cubicBezTo>
                    <a:cubicBezTo>
                      <a:pt x="42" y="86"/>
                      <a:pt x="41" y="86"/>
                      <a:pt x="41" y="85"/>
                    </a:cubicBezTo>
                    <a:cubicBezTo>
                      <a:pt x="41" y="85"/>
                      <a:pt x="41" y="85"/>
                      <a:pt x="41" y="85"/>
                    </a:cubicBezTo>
                    <a:cubicBezTo>
                      <a:pt x="42" y="85"/>
                      <a:pt x="42" y="85"/>
                      <a:pt x="42" y="85"/>
                    </a:cubicBezTo>
                    <a:cubicBezTo>
                      <a:pt x="42" y="85"/>
                      <a:pt x="42" y="85"/>
                      <a:pt x="42" y="85"/>
                    </a:cubicBezTo>
                    <a:cubicBezTo>
                      <a:pt x="43" y="85"/>
                      <a:pt x="43" y="85"/>
                      <a:pt x="43" y="85"/>
                    </a:cubicBezTo>
                    <a:cubicBezTo>
                      <a:pt x="44" y="85"/>
                      <a:pt x="43" y="84"/>
                      <a:pt x="44" y="84"/>
                    </a:cubicBezTo>
                    <a:cubicBezTo>
                      <a:pt x="44" y="84"/>
                      <a:pt x="44" y="84"/>
                      <a:pt x="44" y="84"/>
                    </a:cubicBezTo>
                    <a:moveTo>
                      <a:pt x="67" y="84"/>
                    </a:moveTo>
                    <a:cubicBezTo>
                      <a:pt x="67" y="84"/>
                      <a:pt x="67" y="84"/>
                      <a:pt x="67" y="84"/>
                    </a:cubicBezTo>
                    <a:cubicBezTo>
                      <a:pt x="67" y="84"/>
                      <a:pt x="67" y="84"/>
                      <a:pt x="67" y="83"/>
                    </a:cubicBezTo>
                    <a:cubicBezTo>
                      <a:pt x="68" y="83"/>
                      <a:pt x="68" y="83"/>
                      <a:pt x="68" y="83"/>
                    </a:cubicBezTo>
                    <a:cubicBezTo>
                      <a:pt x="67" y="84"/>
                      <a:pt x="68" y="84"/>
                      <a:pt x="68" y="84"/>
                    </a:cubicBezTo>
                    <a:cubicBezTo>
                      <a:pt x="68" y="84"/>
                      <a:pt x="68" y="84"/>
                      <a:pt x="68" y="84"/>
                    </a:cubicBezTo>
                    <a:cubicBezTo>
                      <a:pt x="68" y="84"/>
                      <a:pt x="69" y="84"/>
                      <a:pt x="69" y="84"/>
                    </a:cubicBezTo>
                    <a:cubicBezTo>
                      <a:pt x="69" y="84"/>
                      <a:pt x="69" y="84"/>
                      <a:pt x="69" y="84"/>
                    </a:cubicBezTo>
                    <a:cubicBezTo>
                      <a:pt x="69" y="84"/>
                      <a:pt x="69" y="84"/>
                      <a:pt x="69" y="84"/>
                    </a:cubicBezTo>
                    <a:cubicBezTo>
                      <a:pt x="69" y="84"/>
                      <a:pt x="69" y="84"/>
                      <a:pt x="68" y="84"/>
                    </a:cubicBezTo>
                    <a:cubicBezTo>
                      <a:pt x="68" y="84"/>
                      <a:pt x="68" y="84"/>
                      <a:pt x="68" y="84"/>
                    </a:cubicBezTo>
                    <a:cubicBezTo>
                      <a:pt x="68" y="84"/>
                      <a:pt x="68" y="84"/>
                      <a:pt x="68" y="84"/>
                    </a:cubicBezTo>
                    <a:cubicBezTo>
                      <a:pt x="67" y="84"/>
                      <a:pt x="67" y="84"/>
                      <a:pt x="67" y="84"/>
                    </a:cubicBezTo>
                    <a:moveTo>
                      <a:pt x="59" y="83"/>
                    </a:moveTo>
                    <a:cubicBezTo>
                      <a:pt x="59" y="83"/>
                      <a:pt x="59" y="83"/>
                      <a:pt x="59" y="83"/>
                    </a:cubicBezTo>
                    <a:cubicBezTo>
                      <a:pt x="59" y="83"/>
                      <a:pt x="60" y="83"/>
                      <a:pt x="60" y="82"/>
                    </a:cubicBezTo>
                    <a:cubicBezTo>
                      <a:pt x="60" y="83"/>
                      <a:pt x="60" y="83"/>
                      <a:pt x="59" y="83"/>
                    </a:cubicBezTo>
                    <a:moveTo>
                      <a:pt x="69" y="82"/>
                    </a:moveTo>
                    <a:cubicBezTo>
                      <a:pt x="69" y="82"/>
                      <a:pt x="69" y="82"/>
                      <a:pt x="70" y="82"/>
                    </a:cubicBezTo>
                    <a:cubicBezTo>
                      <a:pt x="70" y="82"/>
                      <a:pt x="70" y="82"/>
                      <a:pt x="70" y="82"/>
                    </a:cubicBezTo>
                    <a:cubicBezTo>
                      <a:pt x="70" y="82"/>
                      <a:pt x="70" y="82"/>
                      <a:pt x="71" y="82"/>
                    </a:cubicBezTo>
                    <a:cubicBezTo>
                      <a:pt x="71" y="82"/>
                      <a:pt x="71" y="82"/>
                      <a:pt x="71" y="82"/>
                    </a:cubicBezTo>
                    <a:cubicBezTo>
                      <a:pt x="71" y="82"/>
                      <a:pt x="71" y="82"/>
                      <a:pt x="70" y="82"/>
                    </a:cubicBezTo>
                    <a:cubicBezTo>
                      <a:pt x="70" y="82"/>
                      <a:pt x="70" y="82"/>
                      <a:pt x="70" y="82"/>
                    </a:cubicBezTo>
                    <a:cubicBezTo>
                      <a:pt x="70" y="82"/>
                      <a:pt x="70" y="82"/>
                      <a:pt x="69" y="82"/>
                    </a:cubicBezTo>
                    <a:cubicBezTo>
                      <a:pt x="69" y="82"/>
                      <a:pt x="69" y="82"/>
                      <a:pt x="69" y="82"/>
                    </a:cubicBezTo>
                    <a:moveTo>
                      <a:pt x="83" y="83"/>
                    </a:moveTo>
                    <a:cubicBezTo>
                      <a:pt x="83" y="82"/>
                      <a:pt x="83" y="82"/>
                      <a:pt x="83" y="82"/>
                    </a:cubicBezTo>
                    <a:cubicBezTo>
                      <a:pt x="83" y="82"/>
                      <a:pt x="83" y="82"/>
                      <a:pt x="83" y="82"/>
                    </a:cubicBezTo>
                    <a:cubicBezTo>
                      <a:pt x="84" y="82"/>
                      <a:pt x="84" y="82"/>
                      <a:pt x="84" y="82"/>
                    </a:cubicBezTo>
                    <a:cubicBezTo>
                      <a:pt x="83" y="83"/>
                      <a:pt x="83" y="83"/>
                      <a:pt x="83" y="83"/>
                    </a:cubicBezTo>
                    <a:moveTo>
                      <a:pt x="79" y="82"/>
                    </a:moveTo>
                    <a:cubicBezTo>
                      <a:pt x="80" y="82"/>
                      <a:pt x="80" y="82"/>
                      <a:pt x="80" y="82"/>
                    </a:cubicBezTo>
                    <a:cubicBezTo>
                      <a:pt x="80" y="82"/>
                      <a:pt x="80" y="82"/>
                      <a:pt x="80" y="82"/>
                    </a:cubicBezTo>
                    <a:cubicBezTo>
                      <a:pt x="80" y="82"/>
                      <a:pt x="80" y="82"/>
                      <a:pt x="80" y="82"/>
                    </a:cubicBezTo>
                    <a:cubicBezTo>
                      <a:pt x="80" y="82"/>
                      <a:pt x="80" y="82"/>
                      <a:pt x="80" y="82"/>
                    </a:cubicBezTo>
                    <a:cubicBezTo>
                      <a:pt x="80" y="82"/>
                      <a:pt x="80" y="82"/>
                      <a:pt x="80" y="82"/>
                    </a:cubicBezTo>
                    <a:cubicBezTo>
                      <a:pt x="80" y="82"/>
                      <a:pt x="80" y="82"/>
                      <a:pt x="79" y="82"/>
                    </a:cubicBezTo>
                    <a:cubicBezTo>
                      <a:pt x="79" y="82"/>
                      <a:pt x="79" y="82"/>
                      <a:pt x="79" y="82"/>
                    </a:cubicBezTo>
                    <a:moveTo>
                      <a:pt x="82" y="82"/>
                    </a:moveTo>
                    <a:cubicBezTo>
                      <a:pt x="81" y="82"/>
                      <a:pt x="82" y="82"/>
                      <a:pt x="82" y="82"/>
                    </a:cubicBezTo>
                    <a:cubicBezTo>
                      <a:pt x="82" y="82"/>
                      <a:pt x="82" y="82"/>
                      <a:pt x="82" y="82"/>
                    </a:cubicBezTo>
                    <a:cubicBezTo>
                      <a:pt x="82" y="82"/>
                      <a:pt x="83" y="82"/>
                      <a:pt x="83" y="82"/>
                    </a:cubicBezTo>
                    <a:cubicBezTo>
                      <a:pt x="83" y="83"/>
                      <a:pt x="83" y="83"/>
                      <a:pt x="83" y="83"/>
                    </a:cubicBezTo>
                    <a:cubicBezTo>
                      <a:pt x="83" y="83"/>
                      <a:pt x="83" y="83"/>
                      <a:pt x="83" y="83"/>
                    </a:cubicBezTo>
                    <a:cubicBezTo>
                      <a:pt x="82" y="83"/>
                      <a:pt x="82" y="83"/>
                      <a:pt x="82" y="82"/>
                    </a:cubicBezTo>
                    <a:cubicBezTo>
                      <a:pt x="82" y="82"/>
                      <a:pt x="82" y="82"/>
                      <a:pt x="82" y="82"/>
                    </a:cubicBezTo>
                    <a:cubicBezTo>
                      <a:pt x="82" y="82"/>
                      <a:pt x="82" y="82"/>
                      <a:pt x="82" y="82"/>
                    </a:cubicBezTo>
                    <a:moveTo>
                      <a:pt x="76" y="83"/>
                    </a:moveTo>
                    <a:cubicBezTo>
                      <a:pt x="76" y="82"/>
                      <a:pt x="77" y="82"/>
                      <a:pt x="76" y="82"/>
                    </a:cubicBezTo>
                    <a:cubicBezTo>
                      <a:pt x="77" y="82"/>
                      <a:pt x="77" y="82"/>
                      <a:pt x="77" y="82"/>
                    </a:cubicBezTo>
                    <a:cubicBezTo>
                      <a:pt x="77" y="82"/>
                      <a:pt x="77" y="82"/>
                      <a:pt x="77" y="83"/>
                    </a:cubicBezTo>
                    <a:cubicBezTo>
                      <a:pt x="77" y="83"/>
                      <a:pt x="77" y="82"/>
                      <a:pt x="76" y="82"/>
                    </a:cubicBezTo>
                    <a:cubicBezTo>
                      <a:pt x="76" y="82"/>
                      <a:pt x="76" y="83"/>
                      <a:pt x="76" y="83"/>
                    </a:cubicBezTo>
                    <a:moveTo>
                      <a:pt x="35" y="81"/>
                    </a:moveTo>
                    <a:cubicBezTo>
                      <a:pt x="35" y="81"/>
                      <a:pt x="35" y="80"/>
                      <a:pt x="35" y="80"/>
                    </a:cubicBezTo>
                    <a:cubicBezTo>
                      <a:pt x="35" y="80"/>
                      <a:pt x="35" y="80"/>
                      <a:pt x="35" y="80"/>
                    </a:cubicBezTo>
                    <a:cubicBezTo>
                      <a:pt x="35" y="80"/>
                      <a:pt x="35" y="81"/>
                      <a:pt x="35" y="81"/>
                    </a:cubicBezTo>
                    <a:moveTo>
                      <a:pt x="72" y="82"/>
                    </a:moveTo>
                    <a:cubicBezTo>
                      <a:pt x="72" y="81"/>
                      <a:pt x="72" y="81"/>
                      <a:pt x="72" y="81"/>
                    </a:cubicBezTo>
                    <a:cubicBezTo>
                      <a:pt x="72" y="81"/>
                      <a:pt x="72" y="80"/>
                      <a:pt x="71" y="80"/>
                    </a:cubicBezTo>
                    <a:cubicBezTo>
                      <a:pt x="72" y="80"/>
                      <a:pt x="72" y="80"/>
                      <a:pt x="72" y="80"/>
                    </a:cubicBezTo>
                    <a:cubicBezTo>
                      <a:pt x="72" y="80"/>
                      <a:pt x="72" y="81"/>
                      <a:pt x="73" y="81"/>
                    </a:cubicBezTo>
                    <a:cubicBezTo>
                      <a:pt x="73" y="81"/>
                      <a:pt x="74" y="81"/>
                      <a:pt x="74" y="81"/>
                    </a:cubicBezTo>
                    <a:cubicBezTo>
                      <a:pt x="74" y="81"/>
                      <a:pt x="74" y="81"/>
                      <a:pt x="74" y="81"/>
                    </a:cubicBezTo>
                    <a:cubicBezTo>
                      <a:pt x="74" y="81"/>
                      <a:pt x="74" y="81"/>
                      <a:pt x="74" y="81"/>
                    </a:cubicBezTo>
                    <a:cubicBezTo>
                      <a:pt x="74" y="81"/>
                      <a:pt x="74" y="81"/>
                      <a:pt x="74" y="81"/>
                    </a:cubicBezTo>
                    <a:cubicBezTo>
                      <a:pt x="73" y="81"/>
                      <a:pt x="72" y="81"/>
                      <a:pt x="72" y="82"/>
                    </a:cubicBezTo>
                    <a:moveTo>
                      <a:pt x="57" y="80"/>
                    </a:moveTo>
                    <a:cubicBezTo>
                      <a:pt x="58" y="80"/>
                      <a:pt x="57" y="79"/>
                      <a:pt x="57" y="79"/>
                    </a:cubicBezTo>
                    <a:cubicBezTo>
                      <a:pt x="58" y="79"/>
                      <a:pt x="59" y="79"/>
                      <a:pt x="60" y="80"/>
                    </a:cubicBezTo>
                    <a:cubicBezTo>
                      <a:pt x="60" y="81"/>
                      <a:pt x="60" y="82"/>
                      <a:pt x="59" y="82"/>
                    </a:cubicBezTo>
                    <a:cubicBezTo>
                      <a:pt x="59" y="83"/>
                      <a:pt x="58" y="83"/>
                      <a:pt x="59" y="84"/>
                    </a:cubicBezTo>
                    <a:cubicBezTo>
                      <a:pt x="59" y="84"/>
                      <a:pt x="59" y="84"/>
                      <a:pt x="59" y="84"/>
                    </a:cubicBezTo>
                    <a:cubicBezTo>
                      <a:pt x="59" y="84"/>
                      <a:pt x="59" y="84"/>
                      <a:pt x="59" y="84"/>
                    </a:cubicBezTo>
                    <a:cubicBezTo>
                      <a:pt x="59" y="84"/>
                      <a:pt x="59" y="84"/>
                      <a:pt x="59" y="84"/>
                    </a:cubicBezTo>
                    <a:cubicBezTo>
                      <a:pt x="59" y="84"/>
                      <a:pt x="59" y="84"/>
                      <a:pt x="58" y="84"/>
                    </a:cubicBezTo>
                    <a:cubicBezTo>
                      <a:pt x="58" y="84"/>
                      <a:pt x="59" y="83"/>
                      <a:pt x="59" y="83"/>
                    </a:cubicBezTo>
                    <a:cubicBezTo>
                      <a:pt x="58" y="83"/>
                      <a:pt x="59" y="84"/>
                      <a:pt x="58" y="84"/>
                    </a:cubicBezTo>
                    <a:cubicBezTo>
                      <a:pt x="58" y="84"/>
                      <a:pt x="58" y="84"/>
                      <a:pt x="58" y="84"/>
                    </a:cubicBezTo>
                    <a:cubicBezTo>
                      <a:pt x="58" y="82"/>
                      <a:pt x="59" y="82"/>
                      <a:pt x="59" y="80"/>
                    </a:cubicBezTo>
                    <a:cubicBezTo>
                      <a:pt x="59" y="81"/>
                      <a:pt x="59" y="81"/>
                      <a:pt x="59" y="81"/>
                    </a:cubicBezTo>
                    <a:cubicBezTo>
                      <a:pt x="58" y="81"/>
                      <a:pt x="59" y="80"/>
                      <a:pt x="59" y="80"/>
                    </a:cubicBezTo>
                    <a:cubicBezTo>
                      <a:pt x="58" y="81"/>
                      <a:pt x="58" y="81"/>
                      <a:pt x="58" y="81"/>
                    </a:cubicBezTo>
                    <a:cubicBezTo>
                      <a:pt x="58" y="80"/>
                      <a:pt x="57" y="80"/>
                      <a:pt x="56" y="80"/>
                    </a:cubicBezTo>
                    <a:cubicBezTo>
                      <a:pt x="56" y="80"/>
                      <a:pt x="57" y="80"/>
                      <a:pt x="57" y="80"/>
                    </a:cubicBezTo>
                    <a:cubicBezTo>
                      <a:pt x="57" y="80"/>
                      <a:pt x="57" y="80"/>
                      <a:pt x="57" y="80"/>
                    </a:cubicBezTo>
                    <a:moveTo>
                      <a:pt x="80" y="80"/>
                    </a:moveTo>
                    <a:cubicBezTo>
                      <a:pt x="79" y="80"/>
                      <a:pt x="79" y="79"/>
                      <a:pt x="79" y="79"/>
                    </a:cubicBezTo>
                    <a:cubicBezTo>
                      <a:pt x="79" y="79"/>
                      <a:pt x="79" y="79"/>
                      <a:pt x="79" y="79"/>
                    </a:cubicBezTo>
                    <a:cubicBezTo>
                      <a:pt x="80" y="79"/>
                      <a:pt x="80" y="79"/>
                      <a:pt x="80" y="80"/>
                    </a:cubicBezTo>
                    <a:cubicBezTo>
                      <a:pt x="80" y="80"/>
                      <a:pt x="80" y="80"/>
                      <a:pt x="80" y="80"/>
                    </a:cubicBezTo>
                    <a:moveTo>
                      <a:pt x="84" y="82"/>
                    </a:moveTo>
                    <a:cubicBezTo>
                      <a:pt x="84" y="81"/>
                      <a:pt x="85" y="80"/>
                      <a:pt x="85" y="79"/>
                    </a:cubicBezTo>
                    <a:cubicBezTo>
                      <a:pt x="86" y="80"/>
                      <a:pt x="85" y="81"/>
                      <a:pt x="84" y="82"/>
                    </a:cubicBezTo>
                    <a:moveTo>
                      <a:pt x="33" y="79"/>
                    </a:moveTo>
                    <a:cubicBezTo>
                      <a:pt x="33" y="79"/>
                      <a:pt x="33" y="79"/>
                      <a:pt x="33" y="79"/>
                    </a:cubicBezTo>
                    <a:cubicBezTo>
                      <a:pt x="34" y="79"/>
                      <a:pt x="34" y="79"/>
                      <a:pt x="34" y="79"/>
                    </a:cubicBezTo>
                    <a:cubicBezTo>
                      <a:pt x="33" y="79"/>
                      <a:pt x="33" y="79"/>
                      <a:pt x="33" y="79"/>
                    </a:cubicBezTo>
                    <a:moveTo>
                      <a:pt x="78" y="79"/>
                    </a:moveTo>
                    <a:cubicBezTo>
                      <a:pt x="77" y="79"/>
                      <a:pt x="78" y="78"/>
                      <a:pt x="78" y="78"/>
                    </a:cubicBezTo>
                    <a:cubicBezTo>
                      <a:pt x="78" y="78"/>
                      <a:pt x="78" y="79"/>
                      <a:pt x="78" y="79"/>
                    </a:cubicBezTo>
                    <a:moveTo>
                      <a:pt x="69" y="78"/>
                    </a:moveTo>
                    <a:cubicBezTo>
                      <a:pt x="69" y="78"/>
                      <a:pt x="70" y="78"/>
                      <a:pt x="70" y="77"/>
                    </a:cubicBezTo>
                    <a:cubicBezTo>
                      <a:pt x="71" y="78"/>
                      <a:pt x="70" y="78"/>
                      <a:pt x="71" y="78"/>
                    </a:cubicBezTo>
                    <a:cubicBezTo>
                      <a:pt x="71" y="78"/>
                      <a:pt x="71" y="78"/>
                      <a:pt x="71" y="78"/>
                    </a:cubicBezTo>
                    <a:cubicBezTo>
                      <a:pt x="71" y="78"/>
                      <a:pt x="72" y="78"/>
                      <a:pt x="72" y="79"/>
                    </a:cubicBezTo>
                    <a:cubicBezTo>
                      <a:pt x="72" y="79"/>
                      <a:pt x="72" y="79"/>
                      <a:pt x="71" y="79"/>
                    </a:cubicBezTo>
                    <a:cubicBezTo>
                      <a:pt x="71" y="79"/>
                      <a:pt x="71" y="79"/>
                      <a:pt x="71" y="79"/>
                    </a:cubicBezTo>
                    <a:cubicBezTo>
                      <a:pt x="70" y="79"/>
                      <a:pt x="70" y="78"/>
                      <a:pt x="70" y="78"/>
                    </a:cubicBezTo>
                    <a:cubicBezTo>
                      <a:pt x="70" y="78"/>
                      <a:pt x="69" y="78"/>
                      <a:pt x="69" y="78"/>
                    </a:cubicBezTo>
                    <a:moveTo>
                      <a:pt x="67" y="78"/>
                    </a:moveTo>
                    <a:cubicBezTo>
                      <a:pt x="67" y="78"/>
                      <a:pt x="68" y="77"/>
                      <a:pt x="68" y="77"/>
                    </a:cubicBezTo>
                    <a:cubicBezTo>
                      <a:pt x="68" y="77"/>
                      <a:pt x="68" y="77"/>
                      <a:pt x="68" y="78"/>
                    </a:cubicBezTo>
                    <a:cubicBezTo>
                      <a:pt x="67" y="78"/>
                      <a:pt x="67" y="78"/>
                      <a:pt x="67" y="78"/>
                    </a:cubicBezTo>
                    <a:moveTo>
                      <a:pt x="73" y="77"/>
                    </a:moveTo>
                    <a:cubicBezTo>
                      <a:pt x="72" y="77"/>
                      <a:pt x="72" y="77"/>
                      <a:pt x="72" y="77"/>
                    </a:cubicBezTo>
                    <a:cubicBezTo>
                      <a:pt x="73" y="77"/>
                      <a:pt x="73" y="77"/>
                      <a:pt x="73" y="77"/>
                    </a:cubicBezTo>
                    <a:cubicBezTo>
                      <a:pt x="73" y="77"/>
                      <a:pt x="73" y="77"/>
                      <a:pt x="73" y="77"/>
                    </a:cubicBezTo>
                    <a:moveTo>
                      <a:pt x="74" y="78"/>
                    </a:moveTo>
                    <a:cubicBezTo>
                      <a:pt x="74" y="78"/>
                      <a:pt x="74" y="77"/>
                      <a:pt x="74" y="77"/>
                    </a:cubicBezTo>
                    <a:cubicBezTo>
                      <a:pt x="74" y="78"/>
                      <a:pt x="74" y="78"/>
                      <a:pt x="74" y="78"/>
                    </a:cubicBezTo>
                    <a:cubicBezTo>
                      <a:pt x="74" y="78"/>
                      <a:pt x="74" y="78"/>
                      <a:pt x="74" y="78"/>
                    </a:cubicBezTo>
                    <a:moveTo>
                      <a:pt x="70" y="77"/>
                    </a:moveTo>
                    <a:cubicBezTo>
                      <a:pt x="70" y="77"/>
                      <a:pt x="70" y="77"/>
                      <a:pt x="70" y="76"/>
                    </a:cubicBezTo>
                    <a:cubicBezTo>
                      <a:pt x="71" y="76"/>
                      <a:pt x="71" y="77"/>
                      <a:pt x="71" y="77"/>
                    </a:cubicBezTo>
                    <a:cubicBezTo>
                      <a:pt x="71" y="77"/>
                      <a:pt x="71" y="77"/>
                      <a:pt x="71" y="77"/>
                    </a:cubicBezTo>
                    <a:cubicBezTo>
                      <a:pt x="71" y="77"/>
                      <a:pt x="70" y="77"/>
                      <a:pt x="70" y="77"/>
                    </a:cubicBezTo>
                    <a:cubicBezTo>
                      <a:pt x="70" y="77"/>
                      <a:pt x="70" y="77"/>
                      <a:pt x="70" y="77"/>
                    </a:cubicBezTo>
                    <a:cubicBezTo>
                      <a:pt x="70" y="77"/>
                      <a:pt x="70" y="77"/>
                      <a:pt x="70" y="77"/>
                    </a:cubicBezTo>
                    <a:moveTo>
                      <a:pt x="73" y="77"/>
                    </a:moveTo>
                    <a:cubicBezTo>
                      <a:pt x="74" y="76"/>
                      <a:pt x="74" y="76"/>
                      <a:pt x="74" y="76"/>
                    </a:cubicBezTo>
                    <a:cubicBezTo>
                      <a:pt x="73" y="77"/>
                      <a:pt x="73" y="77"/>
                      <a:pt x="73" y="77"/>
                    </a:cubicBezTo>
                    <a:moveTo>
                      <a:pt x="67" y="77"/>
                    </a:moveTo>
                    <a:cubicBezTo>
                      <a:pt x="67" y="77"/>
                      <a:pt x="66" y="76"/>
                      <a:pt x="66" y="76"/>
                    </a:cubicBezTo>
                    <a:cubicBezTo>
                      <a:pt x="67" y="77"/>
                      <a:pt x="67" y="77"/>
                      <a:pt x="67" y="77"/>
                    </a:cubicBezTo>
                    <a:cubicBezTo>
                      <a:pt x="67" y="77"/>
                      <a:pt x="67" y="77"/>
                      <a:pt x="67" y="77"/>
                    </a:cubicBezTo>
                    <a:moveTo>
                      <a:pt x="66" y="76"/>
                    </a:moveTo>
                    <a:cubicBezTo>
                      <a:pt x="66" y="76"/>
                      <a:pt x="66" y="76"/>
                      <a:pt x="66" y="76"/>
                    </a:cubicBezTo>
                    <a:cubicBezTo>
                      <a:pt x="66" y="76"/>
                      <a:pt x="66" y="76"/>
                      <a:pt x="66" y="76"/>
                    </a:cubicBezTo>
                    <a:moveTo>
                      <a:pt x="57" y="76"/>
                    </a:moveTo>
                    <a:cubicBezTo>
                      <a:pt x="57" y="76"/>
                      <a:pt x="57" y="76"/>
                      <a:pt x="57" y="76"/>
                    </a:cubicBezTo>
                    <a:cubicBezTo>
                      <a:pt x="57" y="76"/>
                      <a:pt x="57" y="76"/>
                      <a:pt x="57" y="76"/>
                    </a:cubicBezTo>
                    <a:moveTo>
                      <a:pt x="75" y="76"/>
                    </a:moveTo>
                    <a:cubicBezTo>
                      <a:pt x="75" y="76"/>
                      <a:pt x="75" y="76"/>
                      <a:pt x="75" y="76"/>
                    </a:cubicBezTo>
                    <a:cubicBezTo>
                      <a:pt x="76" y="76"/>
                      <a:pt x="75" y="76"/>
                      <a:pt x="75" y="76"/>
                    </a:cubicBezTo>
                    <a:moveTo>
                      <a:pt x="55" y="76"/>
                    </a:moveTo>
                    <a:cubicBezTo>
                      <a:pt x="55" y="75"/>
                      <a:pt x="55" y="75"/>
                      <a:pt x="55" y="75"/>
                    </a:cubicBezTo>
                    <a:cubicBezTo>
                      <a:pt x="55" y="75"/>
                      <a:pt x="55" y="76"/>
                      <a:pt x="56" y="76"/>
                    </a:cubicBezTo>
                    <a:cubicBezTo>
                      <a:pt x="56" y="76"/>
                      <a:pt x="56" y="76"/>
                      <a:pt x="56" y="76"/>
                    </a:cubicBezTo>
                    <a:cubicBezTo>
                      <a:pt x="56" y="76"/>
                      <a:pt x="56" y="76"/>
                      <a:pt x="56" y="76"/>
                    </a:cubicBezTo>
                    <a:cubicBezTo>
                      <a:pt x="57" y="76"/>
                      <a:pt x="57" y="76"/>
                      <a:pt x="57" y="76"/>
                    </a:cubicBezTo>
                    <a:cubicBezTo>
                      <a:pt x="57" y="76"/>
                      <a:pt x="57" y="76"/>
                      <a:pt x="57" y="76"/>
                    </a:cubicBezTo>
                    <a:cubicBezTo>
                      <a:pt x="57" y="76"/>
                      <a:pt x="56" y="76"/>
                      <a:pt x="56" y="76"/>
                    </a:cubicBezTo>
                    <a:cubicBezTo>
                      <a:pt x="56" y="76"/>
                      <a:pt x="56" y="76"/>
                      <a:pt x="56" y="76"/>
                    </a:cubicBezTo>
                    <a:cubicBezTo>
                      <a:pt x="55" y="76"/>
                      <a:pt x="55" y="76"/>
                      <a:pt x="55" y="76"/>
                    </a:cubicBezTo>
                    <a:cubicBezTo>
                      <a:pt x="55" y="76"/>
                      <a:pt x="55" y="76"/>
                      <a:pt x="55" y="76"/>
                    </a:cubicBezTo>
                    <a:moveTo>
                      <a:pt x="59" y="76"/>
                    </a:moveTo>
                    <a:cubicBezTo>
                      <a:pt x="59" y="76"/>
                      <a:pt x="59" y="76"/>
                      <a:pt x="59" y="76"/>
                    </a:cubicBezTo>
                    <a:cubicBezTo>
                      <a:pt x="59" y="75"/>
                      <a:pt x="59" y="75"/>
                      <a:pt x="59" y="75"/>
                    </a:cubicBezTo>
                    <a:cubicBezTo>
                      <a:pt x="59" y="75"/>
                      <a:pt x="59" y="75"/>
                      <a:pt x="59" y="75"/>
                    </a:cubicBezTo>
                    <a:cubicBezTo>
                      <a:pt x="59" y="75"/>
                      <a:pt x="59" y="75"/>
                      <a:pt x="60" y="76"/>
                    </a:cubicBezTo>
                    <a:cubicBezTo>
                      <a:pt x="60" y="76"/>
                      <a:pt x="60" y="76"/>
                      <a:pt x="61" y="76"/>
                    </a:cubicBezTo>
                    <a:cubicBezTo>
                      <a:pt x="61" y="76"/>
                      <a:pt x="61" y="76"/>
                      <a:pt x="61" y="76"/>
                    </a:cubicBezTo>
                    <a:cubicBezTo>
                      <a:pt x="60" y="76"/>
                      <a:pt x="60" y="76"/>
                      <a:pt x="60" y="76"/>
                    </a:cubicBezTo>
                    <a:cubicBezTo>
                      <a:pt x="60" y="77"/>
                      <a:pt x="60" y="77"/>
                      <a:pt x="60" y="77"/>
                    </a:cubicBezTo>
                    <a:cubicBezTo>
                      <a:pt x="60" y="77"/>
                      <a:pt x="61" y="77"/>
                      <a:pt x="61" y="77"/>
                    </a:cubicBezTo>
                    <a:cubicBezTo>
                      <a:pt x="61" y="77"/>
                      <a:pt x="60" y="77"/>
                      <a:pt x="60" y="78"/>
                    </a:cubicBezTo>
                    <a:cubicBezTo>
                      <a:pt x="60" y="78"/>
                      <a:pt x="60" y="79"/>
                      <a:pt x="61" y="79"/>
                    </a:cubicBezTo>
                    <a:cubicBezTo>
                      <a:pt x="61" y="79"/>
                      <a:pt x="61" y="79"/>
                      <a:pt x="61" y="79"/>
                    </a:cubicBezTo>
                    <a:cubicBezTo>
                      <a:pt x="61" y="79"/>
                      <a:pt x="61" y="79"/>
                      <a:pt x="61" y="79"/>
                    </a:cubicBezTo>
                    <a:cubicBezTo>
                      <a:pt x="62" y="79"/>
                      <a:pt x="62" y="78"/>
                      <a:pt x="62" y="77"/>
                    </a:cubicBezTo>
                    <a:cubicBezTo>
                      <a:pt x="63" y="78"/>
                      <a:pt x="63" y="78"/>
                      <a:pt x="64" y="78"/>
                    </a:cubicBezTo>
                    <a:cubicBezTo>
                      <a:pt x="64" y="78"/>
                      <a:pt x="64" y="77"/>
                      <a:pt x="63" y="77"/>
                    </a:cubicBezTo>
                    <a:cubicBezTo>
                      <a:pt x="64" y="76"/>
                      <a:pt x="64" y="76"/>
                      <a:pt x="64" y="76"/>
                    </a:cubicBezTo>
                    <a:cubicBezTo>
                      <a:pt x="64" y="76"/>
                      <a:pt x="64" y="76"/>
                      <a:pt x="64" y="76"/>
                    </a:cubicBezTo>
                    <a:cubicBezTo>
                      <a:pt x="64" y="76"/>
                      <a:pt x="64" y="76"/>
                      <a:pt x="64" y="76"/>
                    </a:cubicBezTo>
                    <a:cubicBezTo>
                      <a:pt x="64" y="76"/>
                      <a:pt x="64" y="76"/>
                      <a:pt x="63" y="76"/>
                    </a:cubicBezTo>
                    <a:cubicBezTo>
                      <a:pt x="63" y="76"/>
                      <a:pt x="63" y="76"/>
                      <a:pt x="63" y="76"/>
                    </a:cubicBezTo>
                    <a:cubicBezTo>
                      <a:pt x="63" y="76"/>
                      <a:pt x="63" y="76"/>
                      <a:pt x="63" y="76"/>
                    </a:cubicBezTo>
                    <a:cubicBezTo>
                      <a:pt x="63" y="76"/>
                      <a:pt x="63" y="76"/>
                      <a:pt x="64" y="76"/>
                    </a:cubicBezTo>
                    <a:cubicBezTo>
                      <a:pt x="64" y="76"/>
                      <a:pt x="64" y="76"/>
                      <a:pt x="64" y="76"/>
                    </a:cubicBezTo>
                    <a:cubicBezTo>
                      <a:pt x="64" y="76"/>
                      <a:pt x="64" y="76"/>
                      <a:pt x="64" y="75"/>
                    </a:cubicBezTo>
                    <a:cubicBezTo>
                      <a:pt x="64" y="76"/>
                      <a:pt x="65" y="76"/>
                      <a:pt x="65" y="76"/>
                    </a:cubicBezTo>
                    <a:cubicBezTo>
                      <a:pt x="64" y="76"/>
                      <a:pt x="64" y="77"/>
                      <a:pt x="64" y="77"/>
                    </a:cubicBezTo>
                    <a:cubicBezTo>
                      <a:pt x="64" y="77"/>
                      <a:pt x="64" y="77"/>
                      <a:pt x="64" y="77"/>
                    </a:cubicBezTo>
                    <a:cubicBezTo>
                      <a:pt x="65" y="77"/>
                      <a:pt x="65" y="76"/>
                      <a:pt x="65" y="76"/>
                    </a:cubicBezTo>
                    <a:cubicBezTo>
                      <a:pt x="65" y="76"/>
                      <a:pt x="65" y="77"/>
                      <a:pt x="64" y="77"/>
                    </a:cubicBezTo>
                    <a:cubicBezTo>
                      <a:pt x="64" y="78"/>
                      <a:pt x="64" y="79"/>
                      <a:pt x="64" y="80"/>
                    </a:cubicBezTo>
                    <a:cubicBezTo>
                      <a:pt x="64" y="81"/>
                      <a:pt x="64" y="81"/>
                      <a:pt x="64" y="81"/>
                    </a:cubicBezTo>
                    <a:cubicBezTo>
                      <a:pt x="64" y="81"/>
                      <a:pt x="64" y="82"/>
                      <a:pt x="64" y="82"/>
                    </a:cubicBezTo>
                    <a:cubicBezTo>
                      <a:pt x="64" y="83"/>
                      <a:pt x="64" y="82"/>
                      <a:pt x="64" y="83"/>
                    </a:cubicBezTo>
                    <a:cubicBezTo>
                      <a:pt x="65" y="84"/>
                      <a:pt x="65" y="86"/>
                      <a:pt x="64" y="88"/>
                    </a:cubicBezTo>
                    <a:cubicBezTo>
                      <a:pt x="65" y="89"/>
                      <a:pt x="65" y="89"/>
                      <a:pt x="65" y="89"/>
                    </a:cubicBezTo>
                    <a:cubicBezTo>
                      <a:pt x="65" y="89"/>
                      <a:pt x="65" y="89"/>
                      <a:pt x="65" y="89"/>
                    </a:cubicBezTo>
                    <a:cubicBezTo>
                      <a:pt x="65" y="89"/>
                      <a:pt x="65" y="88"/>
                      <a:pt x="64" y="88"/>
                    </a:cubicBezTo>
                    <a:cubicBezTo>
                      <a:pt x="64" y="88"/>
                      <a:pt x="64" y="88"/>
                      <a:pt x="64" y="88"/>
                    </a:cubicBezTo>
                    <a:cubicBezTo>
                      <a:pt x="64" y="88"/>
                      <a:pt x="64" y="88"/>
                      <a:pt x="64" y="88"/>
                    </a:cubicBezTo>
                    <a:cubicBezTo>
                      <a:pt x="64" y="89"/>
                      <a:pt x="63" y="89"/>
                      <a:pt x="63" y="89"/>
                    </a:cubicBezTo>
                    <a:cubicBezTo>
                      <a:pt x="63" y="89"/>
                      <a:pt x="63" y="89"/>
                      <a:pt x="63" y="89"/>
                    </a:cubicBezTo>
                    <a:cubicBezTo>
                      <a:pt x="63" y="87"/>
                      <a:pt x="63" y="86"/>
                      <a:pt x="64" y="86"/>
                    </a:cubicBezTo>
                    <a:cubicBezTo>
                      <a:pt x="64" y="86"/>
                      <a:pt x="64" y="86"/>
                      <a:pt x="64" y="86"/>
                    </a:cubicBezTo>
                    <a:cubicBezTo>
                      <a:pt x="64" y="86"/>
                      <a:pt x="64" y="86"/>
                      <a:pt x="64" y="86"/>
                    </a:cubicBezTo>
                    <a:cubicBezTo>
                      <a:pt x="64" y="86"/>
                      <a:pt x="64" y="86"/>
                      <a:pt x="64" y="86"/>
                    </a:cubicBezTo>
                    <a:cubicBezTo>
                      <a:pt x="64" y="86"/>
                      <a:pt x="64" y="86"/>
                      <a:pt x="64" y="86"/>
                    </a:cubicBezTo>
                    <a:cubicBezTo>
                      <a:pt x="64" y="85"/>
                      <a:pt x="64" y="85"/>
                      <a:pt x="64" y="85"/>
                    </a:cubicBezTo>
                    <a:cubicBezTo>
                      <a:pt x="64" y="85"/>
                      <a:pt x="64" y="85"/>
                      <a:pt x="64" y="85"/>
                    </a:cubicBezTo>
                    <a:cubicBezTo>
                      <a:pt x="64" y="85"/>
                      <a:pt x="64" y="85"/>
                      <a:pt x="64" y="85"/>
                    </a:cubicBezTo>
                    <a:cubicBezTo>
                      <a:pt x="64" y="85"/>
                      <a:pt x="63" y="85"/>
                      <a:pt x="63" y="85"/>
                    </a:cubicBezTo>
                    <a:cubicBezTo>
                      <a:pt x="63" y="85"/>
                      <a:pt x="63" y="85"/>
                      <a:pt x="63" y="85"/>
                    </a:cubicBezTo>
                    <a:cubicBezTo>
                      <a:pt x="63" y="84"/>
                      <a:pt x="64" y="84"/>
                      <a:pt x="64" y="84"/>
                    </a:cubicBezTo>
                    <a:cubicBezTo>
                      <a:pt x="63" y="84"/>
                      <a:pt x="63" y="84"/>
                      <a:pt x="63" y="83"/>
                    </a:cubicBezTo>
                    <a:cubicBezTo>
                      <a:pt x="63" y="83"/>
                      <a:pt x="63" y="83"/>
                      <a:pt x="63" y="83"/>
                    </a:cubicBezTo>
                    <a:cubicBezTo>
                      <a:pt x="63" y="83"/>
                      <a:pt x="63" y="83"/>
                      <a:pt x="63" y="83"/>
                    </a:cubicBezTo>
                    <a:cubicBezTo>
                      <a:pt x="63" y="84"/>
                      <a:pt x="63" y="84"/>
                      <a:pt x="62" y="84"/>
                    </a:cubicBezTo>
                    <a:cubicBezTo>
                      <a:pt x="62" y="84"/>
                      <a:pt x="62" y="84"/>
                      <a:pt x="62" y="84"/>
                    </a:cubicBezTo>
                    <a:cubicBezTo>
                      <a:pt x="62" y="82"/>
                      <a:pt x="62" y="82"/>
                      <a:pt x="62" y="80"/>
                    </a:cubicBezTo>
                    <a:cubicBezTo>
                      <a:pt x="62" y="80"/>
                      <a:pt x="62" y="80"/>
                      <a:pt x="62" y="80"/>
                    </a:cubicBezTo>
                    <a:cubicBezTo>
                      <a:pt x="62" y="80"/>
                      <a:pt x="62" y="80"/>
                      <a:pt x="62" y="80"/>
                    </a:cubicBezTo>
                    <a:cubicBezTo>
                      <a:pt x="61" y="79"/>
                      <a:pt x="58" y="80"/>
                      <a:pt x="58" y="77"/>
                    </a:cubicBezTo>
                    <a:cubicBezTo>
                      <a:pt x="58" y="77"/>
                      <a:pt x="58" y="77"/>
                      <a:pt x="58" y="76"/>
                    </a:cubicBezTo>
                    <a:cubicBezTo>
                      <a:pt x="58" y="76"/>
                      <a:pt x="58" y="76"/>
                      <a:pt x="58" y="76"/>
                    </a:cubicBezTo>
                    <a:cubicBezTo>
                      <a:pt x="58" y="76"/>
                      <a:pt x="59" y="76"/>
                      <a:pt x="59" y="76"/>
                    </a:cubicBezTo>
                    <a:cubicBezTo>
                      <a:pt x="59" y="76"/>
                      <a:pt x="59" y="76"/>
                      <a:pt x="59" y="76"/>
                    </a:cubicBezTo>
                    <a:moveTo>
                      <a:pt x="71" y="76"/>
                    </a:moveTo>
                    <a:cubicBezTo>
                      <a:pt x="71" y="76"/>
                      <a:pt x="71" y="76"/>
                      <a:pt x="71" y="75"/>
                    </a:cubicBezTo>
                    <a:cubicBezTo>
                      <a:pt x="72" y="75"/>
                      <a:pt x="72" y="75"/>
                      <a:pt x="72" y="75"/>
                    </a:cubicBezTo>
                    <a:cubicBezTo>
                      <a:pt x="72" y="75"/>
                      <a:pt x="73" y="75"/>
                      <a:pt x="73" y="75"/>
                    </a:cubicBezTo>
                    <a:cubicBezTo>
                      <a:pt x="73" y="76"/>
                      <a:pt x="71" y="75"/>
                      <a:pt x="71" y="76"/>
                    </a:cubicBezTo>
                    <a:moveTo>
                      <a:pt x="69" y="75"/>
                    </a:moveTo>
                    <a:cubicBezTo>
                      <a:pt x="69" y="75"/>
                      <a:pt x="69" y="74"/>
                      <a:pt x="70" y="74"/>
                    </a:cubicBezTo>
                    <a:cubicBezTo>
                      <a:pt x="70" y="74"/>
                      <a:pt x="70" y="74"/>
                      <a:pt x="70" y="74"/>
                    </a:cubicBezTo>
                    <a:cubicBezTo>
                      <a:pt x="70" y="75"/>
                      <a:pt x="69" y="75"/>
                      <a:pt x="69" y="75"/>
                    </a:cubicBezTo>
                    <a:cubicBezTo>
                      <a:pt x="69" y="75"/>
                      <a:pt x="69" y="75"/>
                      <a:pt x="69" y="75"/>
                    </a:cubicBezTo>
                    <a:cubicBezTo>
                      <a:pt x="69" y="75"/>
                      <a:pt x="69" y="75"/>
                      <a:pt x="69" y="75"/>
                    </a:cubicBezTo>
                    <a:moveTo>
                      <a:pt x="60" y="74"/>
                    </a:moveTo>
                    <a:cubicBezTo>
                      <a:pt x="60" y="74"/>
                      <a:pt x="60" y="74"/>
                      <a:pt x="60" y="74"/>
                    </a:cubicBezTo>
                    <a:cubicBezTo>
                      <a:pt x="60" y="74"/>
                      <a:pt x="60" y="74"/>
                      <a:pt x="60" y="74"/>
                    </a:cubicBezTo>
                    <a:cubicBezTo>
                      <a:pt x="60" y="74"/>
                      <a:pt x="60" y="74"/>
                      <a:pt x="61" y="74"/>
                    </a:cubicBezTo>
                    <a:cubicBezTo>
                      <a:pt x="61" y="74"/>
                      <a:pt x="60" y="74"/>
                      <a:pt x="60" y="74"/>
                    </a:cubicBezTo>
                    <a:moveTo>
                      <a:pt x="58" y="74"/>
                    </a:moveTo>
                    <a:cubicBezTo>
                      <a:pt x="58" y="74"/>
                      <a:pt x="58" y="74"/>
                      <a:pt x="58" y="74"/>
                    </a:cubicBezTo>
                    <a:cubicBezTo>
                      <a:pt x="58" y="74"/>
                      <a:pt x="58" y="74"/>
                      <a:pt x="58" y="74"/>
                    </a:cubicBezTo>
                    <a:cubicBezTo>
                      <a:pt x="58" y="74"/>
                      <a:pt x="58" y="75"/>
                      <a:pt x="58" y="75"/>
                    </a:cubicBezTo>
                    <a:cubicBezTo>
                      <a:pt x="58" y="75"/>
                      <a:pt x="57" y="74"/>
                      <a:pt x="57" y="74"/>
                    </a:cubicBezTo>
                    <a:cubicBezTo>
                      <a:pt x="57" y="74"/>
                      <a:pt x="58" y="74"/>
                      <a:pt x="58" y="74"/>
                    </a:cubicBezTo>
                    <a:moveTo>
                      <a:pt x="71" y="74"/>
                    </a:moveTo>
                    <a:cubicBezTo>
                      <a:pt x="71" y="74"/>
                      <a:pt x="71" y="74"/>
                      <a:pt x="71" y="74"/>
                    </a:cubicBezTo>
                    <a:cubicBezTo>
                      <a:pt x="71" y="74"/>
                      <a:pt x="71" y="74"/>
                      <a:pt x="72" y="74"/>
                    </a:cubicBezTo>
                    <a:cubicBezTo>
                      <a:pt x="72" y="74"/>
                      <a:pt x="72" y="74"/>
                      <a:pt x="72" y="74"/>
                    </a:cubicBezTo>
                    <a:cubicBezTo>
                      <a:pt x="72" y="74"/>
                      <a:pt x="71" y="74"/>
                      <a:pt x="71" y="74"/>
                    </a:cubicBezTo>
                    <a:moveTo>
                      <a:pt x="57" y="75"/>
                    </a:moveTo>
                    <a:cubicBezTo>
                      <a:pt x="56" y="75"/>
                      <a:pt x="56" y="74"/>
                      <a:pt x="57" y="73"/>
                    </a:cubicBezTo>
                    <a:cubicBezTo>
                      <a:pt x="57" y="74"/>
                      <a:pt x="56" y="74"/>
                      <a:pt x="57" y="75"/>
                    </a:cubicBezTo>
                    <a:moveTo>
                      <a:pt x="62" y="74"/>
                    </a:moveTo>
                    <a:cubicBezTo>
                      <a:pt x="61" y="74"/>
                      <a:pt x="61" y="73"/>
                      <a:pt x="62" y="73"/>
                    </a:cubicBezTo>
                    <a:cubicBezTo>
                      <a:pt x="62" y="73"/>
                      <a:pt x="62" y="73"/>
                      <a:pt x="62" y="73"/>
                    </a:cubicBezTo>
                    <a:cubicBezTo>
                      <a:pt x="62" y="74"/>
                      <a:pt x="62" y="74"/>
                      <a:pt x="62" y="74"/>
                    </a:cubicBezTo>
                    <a:moveTo>
                      <a:pt x="49" y="75"/>
                    </a:moveTo>
                    <a:cubicBezTo>
                      <a:pt x="49" y="74"/>
                      <a:pt x="49" y="74"/>
                      <a:pt x="50" y="73"/>
                    </a:cubicBezTo>
                    <a:cubicBezTo>
                      <a:pt x="50" y="74"/>
                      <a:pt x="50" y="75"/>
                      <a:pt x="49" y="75"/>
                    </a:cubicBezTo>
                    <a:moveTo>
                      <a:pt x="63" y="74"/>
                    </a:moveTo>
                    <a:cubicBezTo>
                      <a:pt x="63" y="74"/>
                      <a:pt x="64" y="73"/>
                      <a:pt x="64" y="73"/>
                    </a:cubicBezTo>
                    <a:cubicBezTo>
                      <a:pt x="63" y="74"/>
                      <a:pt x="63" y="74"/>
                      <a:pt x="63" y="74"/>
                    </a:cubicBezTo>
                    <a:moveTo>
                      <a:pt x="54" y="74"/>
                    </a:moveTo>
                    <a:cubicBezTo>
                      <a:pt x="54" y="74"/>
                      <a:pt x="55" y="73"/>
                      <a:pt x="54" y="73"/>
                    </a:cubicBezTo>
                    <a:cubicBezTo>
                      <a:pt x="54" y="73"/>
                      <a:pt x="55" y="73"/>
                      <a:pt x="55" y="73"/>
                    </a:cubicBezTo>
                    <a:cubicBezTo>
                      <a:pt x="55" y="73"/>
                      <a:pt x="55" y="73"/>
                      <a:pt x="55" y="73"/>
                    </a:cubicBezTo>
                    <a:cubicBezTo>
                      <a:pt x="55" y="73"/>
                      <a:pt x="55" y="73"/>
                      <a:pt x="55" y="73"/>
                    </a:cubicBezTo>
                    <a:cubicBezTo>
                      <a:pt x="55" y="73"/>
                      <a:pt x="55" y="73"/>
                      <a:pt x="55" y="73"/>
                    </a:cubicBezTo>
                    <a:cubicBezTo>
                      <a:pt x="55" y="73"/>
                      <a:pt x="54" y="73"/>
                      <a:pt x="55" y="74"/>
                    </a:cubicBezTo>
                    <a:cubicBezTo>
                      <a:pt x="54" y="74"/>
                      <a:pt x="54" y="74"/>
                      <a:pt x="54" y="74"/>
                    </a:cubicBezTo>
                    <a:moveTo>
                      <a:pt x="48" y="73"/>
                    </a:moveTo>
                    <a:cubicBezTo>
                      <a:pt x="48" y="73"/>
                      <a:pt x="48" y="73"/>
                      <a:pt x="48" y="73"/>
                    </a:cubicBezTo>
                    <a:cubicBezTo>
                      <a:pt x="48" y="73"/>
                      <a:pt x="48" y="73"/>
                      <a:pt x="48" y="73"/>
                    </a:cubicBezTo>
                    <a:cubicBezTo>
                      <a:pt x="49" y="73"/>
                      <a:pt x="48" y="73"/>
                      <a:pt x="48" y="73"/>
                    </a:cubicBezTo>
                    <a:moveTo>
                      <a:pt x="53" y="73"/>
                    </a:moveTo>
                    <a:cubicBezTo>
                      <a:pt x="53" y="73"/>
                      <a:pt x="52" y="73"/>
                      <a:pt x="52" y="73"/>
                    </a:cubicBezTo>
                    <a:cubicBezTo>
                      <a:pt x="52" y="72"/>
                      <a:pt x="52" y="72"/>
                      <a:pt x="53" y="72"/>
                    </a:cubicBezTo>
                    <a:cubicBezTo>
                      <a:pt x="53" y="72"/>
                      <a:pt x="53" y="72"/>
                      <a:pt x="53" y="72"/>
                    </a:cubicBezTo>
                    <a:cubicBezTo>
                      <a:pt x="53" y="72"/>
                      <a:pt x="53" y="72"/>
                      <a:pt x="53" y="72"/>
                    </a:cubicBezTo>
                    <a:cubicBezTo>
                      <a:pt x="53" y="72"/>
                      <a:pt x="53" y="72"/>
                      <a:pt x="54" y="72"/>
                    </a:cubicBezTo>
                    <a:cubicBezTo>
                      <a:pt x="54" y="73"/>
                      <a:pt x="53" y="73"/>
                      <a:pt x="53" y="73"/>
                    </a:cubicBezTo>
                    <a:moveTo>
                      <a:pt x="47" y="72"/>
                    </a:moveTo>
                    <a:cubicBezTo>
                      <a:pt x="47" y="72"/>
                      <a:pt x="47" y="72"/>
                      <a:pt x="47" y="72"/>
                    </a:cubicBezTo>
                    <a:cubicBezTo>
                      <a:pt x="47" y="72"/>
                      <a:pt x="47" y="72"/>
                      <a:pt x="47" y="72"/>
                    </a:cubicBezTo>
                    <a:cubicBezTo>
                      <a:pt x="48" y="72"/>
                      <a:pt x="48" y="72"/>
                      <a:pt x="48" y="73"/>
                    </a:cubicBezTo>
                    <a:cubicBezTo>
                      <a:pt x="47" y="73"/>
                      <a:pt x="47" y="73"/>
                      <a:pt x="47" y="73"/>
                    </a:cubicBezTo>
                    <a:cubicBezTo>
                      <a:pt x="47" y="73"/>
                      <a:pt x="47" y="73"/>
                      <a:pt x="47" y="73"/>
                    </a:cubicBezTo>
                    <a:cubicBezTo>
                      <a:pt x="47" y="72"/>
                      <a:pt x="47" y="72"/>
                      <a:pt x="47" y="72"/>
                    </a:cubicBezTo>
                    <a:cubicBezTo>
                      <a:pt x="47" y="72"/>
                      <a:pt x="47" y="72"/>
                      <a:pt x="47" y="72"/>
                    </a:cubicBezTo>
                    <a:moveTo>
                      <a:pt x="59" y="72"/>
                    </a:moveTo>
                    <a:cubicBezTo>
                      <a:pt x="59" y="72"/>
                      <a:pt x="59" y="72"/>
                      <a:pt x="60" y="72"/>
                    </a:cubicBezTo>
                    <a:cubicBezTo>
                      <a:pt x="60" y="72"/>
                      <a:pt x="59" y="72"/>
                      <a:pt x="59" y="72"/>
                    </a:cubicBezTo>
                    <a:cubicBezTo>
                      <a:pt x="59" y="72"/>
                      <a:pt x="59" y="72"/>
                      <a:pt x="59" y="72"/>
                    </a:cubicBezTo>
                    <a:cubicBezTo>
                      <a:pt x="59" y="72"/>
                      <a:pt x="59" y="72"/>
                      <a:pt x="59" y="72"/>
                    </a:cubicBezTo>
                    <a:moveTo>
                      <a:pt x="61" y="72"/>
                    </a:moveTo>
                    <a:cubicBezTo>
                      <a:pt x="61" y="71"/>
                      <a:pt x="61" y="71"/>
                      <a:pt x="61" y="71"/>
                    </a:cubicBezTo>
                    <a:cubicBezTo>
                      <a:pt x="61" y="72"/>
                      <a:pt x="61" y="72"/>
                      <a:pt x="61" y="72"/>
                    </a:cubicBezTo>
                    <a:cubicBezTo>
                      <a:pt x="61" y="72"/>
                      <a:pt x="61" y="72"/>
                      <a:pt x="61" y="72"/>
                    </a:cubicBezTo>
                    <a:moveTo>
                      <a:pt x="56" y="72"/>
                    </a:moveTo>
                    <a:cubicBezTo>
                      <a:pt x="56" y="72"/>
                      <a:pt x="56" y="72"/>
                      <a:pt x="56" y="71"/>
                    </a:cubicBezTo>
                    <a:cubicBezTo>
                      <a:pt x="56" y="71"/>
                      <a:pt x="56" y="71"/>
                      <a:pt x="56" y="71"/>
                    </a:cubicBezTo>
                    <a:cubicBezTo>
                      <a:pt x="56" y="71"/>
                      <a:pt x="56" y="72"/>
                      <a:pt x="56" y="72"/>
                    </a:cubicBezTo>
                    <a:cubicBezTo>
                      <a:pt x="56" y="72"/>
                      <a:pt x="56" y="72"/>
                      <a:pt x="56" y="72"/>
                    </a:cubicBezTo>
                    <a:cubicBezTo>
                      <a:pt x="56" y="72"/>
                      <a:pt x="56" y="72"/>
                      <a:pt x="56" y="72"/>
                    </a:cubicBezTo>
                    <a:cubicBezTo>
                      <a:pt x="56" y="72"/>
                      <a:pt x="56" y="72"/>
                      <a:pt x="56" y="73"/>
                    </a:cubicBezTo>
                    <a:cubicBezTo>
                      <a:pt x="56" y="73"/>
                      <a:pt x="56" y="73"/>
                      <a:pt x="56" y="73"/>
                    </a:cubicBezTo>
                    <a:cubicBezTo>
                      <a:pt x="56" y="73"/>
                      <a:pt x="56" y="73"/>
                      <a:pt x="56" y="73"/>
                    </a:cubicBezTo>
                    <a:cubicBezTo>
                      <a:pt x="56" y="72"/>
                      <a:pt x="56" y="72"/>
                      <a:pt x="56" y="72"/>
                    </a:cubicBezTo>
                    <a:cubicBezTo>
                      <a:pt x="56" y="72"/>
                      <a:pt x="56" y="72"/>
                      <a:pt x="56" y="72"/>
                    </a:cubicBezTo>
                    <a:moveTo>
                      <a:pt x="67" y="72"/>
                    </a:moveTo>
                    <a:cubicBezTo>
                      <a:pt x="67" y="71"/>
                      <a:pt x="67" y="71"/>
                      <a:pt x="68" y="71"/>
                    </a:cubicBezTo>
                    <a:cubicBezTo>
                      <a:pt x="68" y="71"/>
                      <a:pt x="68" y="71"/>
                      <a:pt x="68" y="71"/>
                    </a:cubicBezTo>
                    <a:cubicBezTo>
                      <a:pt x="68" y="71"/>
                      <a:pt x="67" y="72"/>
                      <a:pt x="67" y="72"/>
                    </a:cubicBezTo>
                    <a:moveTo>
                      <a:pt x="50" y="71"/>
                    </a:moveTo>
                    <a:cubicBezTo>
                      <a:pt x="51" y="71"/>
                      <a:pt x="51" y="71"/>
                      <a:pt x="52" y="71"/>
                    </a:cubicBezTo>
                    <a:cubicBezTo>
                      <a:pt x="52" y="71"/>
                      <a:pt x="52" y="71"/>
                      <a:pt x="53" y="71"/>
                    </a:cubicBezTo>
                    <a:cubicBezTo>
                      <a:pt x="53" y="71"/>
                      <a:pt x="53" y="71"/>
                      <a:pt x="53" y="71"/>
                    </a:cubicBezTo>
                    <a:cubicBezTo>
                      <a:pt x="53" y="71"/>
                      <a:pt x="53" y="71"/>
                      <a:pt x="53" y="71"/>
                    </a:cubicBezTo>
                    <a:cubicBezTo>
                      <a:pt x="53" y="71"/>
                      <a:pt x="53" y="71"/>
                      <a:pt x="53" y="71"/>
                    </a:cubicBezTo>
                    <a:cubicBezTo>
                      <a:pt x="53" y="71"/>
                      <a:pt x="53" y="72"/>
                      <a:pt x="52" y="72"/>
                    </a:cubicBezTo>
                    <a:cubicBezTo>
                      <a:pt x="52" y="72"/>
                      <a:pt x="52" y="72"/>
                      <a:pt x="52" y="72"/>
                    </a:cubicBezTo>
                    <a:cubicBezTo>
                      <a:pt x="52" y="72"/>
                      <a:pt x="51" y="72"/>
                      <a:pt x="51" y="72"/>
                    </a:cubicBezTo>
                    <a:cubicBezTo>
                      <a:pt x="51" y="72"/>
                      <a:pt x="51" y="72"/>
                      <a:pt x="51" y="72"/>
                    </a:cubicBezTo>
                    <a:cubicBezTo>
                      <a:pt x="51" y="72"/>
                      <a:pt x="51" y="72"/>
                      <a:pt x="51" y="72"/>
                    </a:cubicBezTo>
                    <a:cubicBezTo>
                      <a:pt x="51" y="72"/>
                      <a:pt x="51" y="72"/>
                      <a:pt x="51" y="72"/>
                    </a:cubicBezTo>
                    <a:cubicBezTo>
                      <a:pt x="51" y="72"/>
                      <a:pt x="51" y="72"/>
                      <a:pt x="51" y="72"/>
                    </a:cubicBezTo>
                    <a:cubicBezTo>
                      <a:pt x="51" y="72"/>
                      <a:pt x="51" y="72"/>
                      <a:pt x="51" y="72"/>
                    </a:cubicBezTo>
                    <a:cubicBezTo>
                      <a:pt x="50" y="71"/>
                      <a:pt x="50" y="71"/>
                      <a:pt x="50" y="71"/>
                    </a:cubicBezTo>
                    <a:cubicBezTo>
                      <a:pt x="50" y="71"/>
                      <a:pt x="50" y="71"/>
                      <a:pt x="50" y="71"/>
                    </a:cubicBezTo>
                    <a:moveTo>
                      <a:pt x="46" y="71"/>
                    </a:moveTo>
                    <a:cubicBezTo>
                      <a:pt x="46" y="70"/>
                      <a:pt x="46" y="70"/>
                      <a:pt x="46" y="70"/>
                    </a:cubicBezTo>
                    <a:cubicBezTo>
                      <a:pt x="46" y="71"/>
                      <a:pt x="46" y="71"/>
                      <a:pt x="46" y="71"/>
                    </a:cubicBezTo>
                    <a:cubicBezTo>
                      <a:pt x="46" y="71"/>
                      <a:pt x="46" y="71"/>
                      <a:pt x="46" y="71"/>
                    </a:cubicBezTo>
                    <a:moveTo>
                      <a:pt x="58" y="70"/>
                    </a:moveTo>
                    <a:cubicBezTo>
                      <a:pt x="58" y="70"/>
                      <a:pt x="59" y="70"/>
                      <a:pt x="59" y="70"/>
                    </a:cubicBezTo>
                    <a:cubicBezTo>
                      <a:pt x="59" y="70"/>
                      <a:pt x="59" y="70"/>
                      <a:pt x="60" y="70"/>
                    </a:cubicBezTo>
                    <a:cubicBezTo>
                      <a:pt x="59" y="70"/>
                      <a:pt x="59" y="70"/>
                      <a:pt x="59" y="70"/>
                    </a:cubicBezTo>
                    <a:cubicBezTo>
                      <a:pt x="59" y="70"/>
                      <a:pt x="59" y="70"/>
                      <a:pt x="59" y="70"/>
                    </a:cubicBezTo>
                    <a:cubicBezTo>
                      <a:pt x="59" y="70"/>
                      <a:pt x="59" y="70"/>
                      <a:pt x="59" y="70"/>
                    </a:cubicBezTo>
                    <a:cubicBezTo>
                      <a:pt x="59" y="70"/>
                      <a:pt x="59" y="70"/>
                      <a:pt x="58" y="70"/>
                    </a:cubicBezTo>
                    <a:moveTo>
                      <a:pt x="53" y="70"/>
                    </a:moveTo>
                    <a:cubicBezTo>
                      <a:pt x="53" y="70"/>
                      <a:pt x="53" y="70"/>
                      <a:pt x="53" y="70"/>
                    </a:cubicBezTo>
                    <a:cubicBezTo>
                      <a:pt x="53" y="70"/>
                      <a:pt x="54" y="70"/>
                      <a:pt x="54" y="71"/>
                    </a:cubicBezTo>
                    <a:cubicBezTo>
                      <a:pt x="54" y="71"/>
                      <a:pt x="54" y="71"/>
                      <a:pt x="54" y="71"/>
                    </a:cubicBezTo>
                    <a:cubicBezTo>
                      <a:pt x="54" y="71"/>
                      <a:pt x="53" y="70"/>
                      <a:pt x="53" y="70"/>
                    </a:cubicBezTo>
                    <a:cubicBezTo>
                      <a:pt x="53" y="70"/>
                      <a:pt x="53" y="70"/>
                      <a:pt x="53" y="70"/>
                    </a:cubicBezTo>
                    <a:cubicBezTo>
                      <a:pt x="53" y="70"/>
                      <a:pt x="53" y="70"/>
                      <a:pt x="53" y="70"/>
                    </a:cubicBezTo>
                    <a:moveTo>
                      <a:pt x="50" y="70"/>
                    </a:moveTo>
                    <a:cubicBezTo>
                      <a:pt x="50" y="69"/>
                      <a:pt x="51" y="69"/>
                      <a:pt x="51" y="69"/>
                    </a:cubicBezTo>
                    <a:cubicBezTo>
                      <a:pt x="51" y="69"/>
                      <a:pt x="52" y="70"/>
                      <a:pt x="52" y="70"/>
                    </a:cubicBezTo>
                    <a:cubicBezTo>
                      <a:pt x="52" y="70"/>
                      <a:pt x="52" y="70"/>
                      <a:pt x="52" y="70"/>
                    </a:cubicBezTo>
                    <a:cubicBezTo>
                      <a:pt x="51" y="70"/>
                      <a:pt x="50" y="70"/>
                      <a:pt x="50" y="70"/>
                    </a:cubicBezTo>
                    <a:cubicBezTo>
                      <a:pt x="50" y="70"/>
                      <a:pt x="50" y="70"/>
                      <a:pt x="50" y="70"/>
                    </a:cubicBezTo>
                    <a:cubicBezTo>
                      <a:pt x="50" y="70"/>
                      <a:pt x="49" y="70"/>
                      <a:pt x="49" y="71"/>
                    </a:cubicBezTo>
                    <a:cubicBezTo>
                      <a:pt x="49" y="70"/>
                      <a:pt x="49" y="70"/>
                      <a:pt x="50" y="70"/>
                    </a:cubicBezTo>
                    <a:cubicBezTo>
                      <a:pt x="50" y="70"/>
                      <a:pt x="50" y="70"/>
                      <a:pt x="50" y="69"/>
                    </a:cubicBezTo>
                    <a:cubicBezTo>
                      <a:pt x="50" y="69"/>
                      <a:pt x="50" y="70"/>
                      <a:pt x="50" y="70"/>
                    </a:cubicBezTo>
                    <a:moveTo>
                      <a:pt x="47" y="70"/>
                    </a:moveTo>
                    <a:cubicBezTo>
                      <a:pt x="47" y="70"/>
                      <a:pt x="47" y="70"/>
                      <a:pt x="47" y="70"/>
                    </a:cubicBezTo>
                    <a:cubicBezTo>
                      <a:pt x="46" y="69"/>
                      <a:pt x="47" y="69"/>
                      <a:pt x="47" y="69"/>
                    </a:cubicBezTo>
                    <a:cubicBezTo>
                      <a:pt x="47" y="69"/>
                      <a:pt x="47" y="70"/>
                      <a:pt x="47" y="70"/>
                    </a:cubicBezTo>
                    <a:moveTo>
                      <a:pt x="59" y="69"/>
                    </a:moveTo>
                    <a:cubicBezTo>
                      <a:pt x="59" y="68"/>
                      <a:pt x="59" y="68"/>
                      <a:pt x="59" y="68"/>
                    </a:cubicBezTo>
                    <a:cubicBezTo>
                      <a:pt x="59" y="68"/>
                      <a:pt x="59" y="69"/>
                      <a:pt x="59" y="69"/>
                    </a:cubicBezTo>
                    <a:moveTo>
                      <a:pt x="61" y="70"/>
                    </a:moveTo>
                    <a:cubicBezTo>
                      <a:pt x="61" y="70"/>
                      <a:pt x="61" y="70"/>
                      <a:pt x="61" y="70"/>
                    </a:cubicBezTo>
                    <a:cubicBezTo>
                      <a:pt x="61" y="70"/>
                      <a:pt x="62" y="69"/>
                      <a:pt x="61" y="69"/>
                    </a:cubicBezTo>
                    <a:cubicBezTo>
                      <a:pt x="61" y="68"/>
                      <a:pt x="62" y="68"/>
                      <a:pt x="63" y="68"/>
                    </a:cubicBezTo>
                    <a:cubicBezTo>
                      <a:pt x="62" y="68"/>
                      <a:pt x="61" y="69"/>
                      <a:pt x="61" y="71"/>
                    </a:cubicBezTo>
                    <a:cubicBezTo>
                      <a:pt x="61" y="71"/>
                      <a:pt x="61" y="71"/>
                      <a:pt x="61" y="71"/>
                    </a:cubicBezTo>
                    <a:cubicBezTo>
                      <a:pt x="61" y="71"/>
                      <a:pt x="61" y="71"/>
                      <a:pt x="60" y="71"/>
                    </a:cubicBezTo>
                    <a:cubicBezTo>
                      <a:pt x="61" y="71"/>
                      <a:pt x="61" y="71"/>
                      <a:pt x="61" y="71"/>
                    </a:cubicBezTo>
                    <a:cubicBezTo>
                      <a:pt x="60" y="71"/>
                      <a:pt x="60" y="71"/>
                      <a:pt x="60" y="70"/>
                    </a:cubicBezTo>
                    <a:cubicBezTo>
                      <a:pt x="60" y="70"/>
                      <a:pt x="60" y="70"/>
                      <a:pt x="60" y="70"/>
                    </a:cubicBezTo>
                    <a:cubicBezTo>
                      <a:pt x="60" y="70"/>
                      <a:pt x="60" y="70"/>
                      <a:pt x="61" y="70"/>
                    </a:cubicBezTo>
                    <a:cubicBezTo>
                      <a:pt x="61" y="70"/>
                      <a:pt x="61" y="70"/>
                      <a:pt x="61" y="70"/>
                    </a:cubicBezTo>
                    <a:cubicBezTo>
                      <a:pt x="61" y="70"/>
                      <a:pt x="61" y="70"/>
                      <a:pt x="61" y="70"/>
                    </a:cubicBezTo>
                    <a:moveTo>
                      <a:pt x="59" y="68"/>
                    </a:moveTo>
                    <a:cubicBezTo>
                      <a:pt x="59" y="67"/>
                      <a:pt x="59" y="67"/>
                      <a:pt x="59" y="67"/>
                    </a:cubicBezTo>
                    <a:cubicBezTo>
                      <a:pt x="59" y="67"/>
                      <a:pt x="60" y="67"/>
                      <a:pt x="60" y="68"/>
                    </a:cubicBezTo>
                    <a:cubicBezTo>
                      <a:pt x="59" y="68"/>
                      <a:pt x="59" y="68"/>
                      <a:pt x="59" y="68"/>
                    </a:cubicBezTo>
                    <a:moveTo>
                      <a:pt x="53" y="66"/>
                    </a:moveTo>
                    <a:cubicBezTo>
                      <a:pt x="52" y="66"/>
                      <a:pt x="53" y="66"/>
                      <a:pt x="54" y="66"/>
                    </a:cubicBezTo>
                    <a:cubicBezTo>
                      <a:pt x="53" y="66"/>
                      <a:pt x="53" y="66"/>
                      <a:pt x="53" y="66"/>
                    </a:cubicBezTo>
                    <a:moveTo>
                      <a:pt x="45" y="66"/>
                    </a:moveTo>
                    <a:cubicBezTo>
                      <a:pt x="45" y="66"/>
                      <a:pt x="45" y="66"/>
                      <a:pt x="45" y="65"/>
                    </a:cubicBezTo>
                    <a:cubicBezTo>
                      <a:pt x="45" y="65"/>
                      <a:pt x="45" y="65"/>
                      <a:pt x="45" y="65"/>
                    </a:cubicBezTo>
                    <a:cubicBezTo>
                      <a:pt x="45" y="66"/>
                      <a:pt x="45" y="66"/>
                      <a:pt x="45" y="66"/>
                    </a:cubicBezTo>
                    <a:cubicBezTo>
                      <a:pt x="45" y="66"/>
                      <a:pt x="45" y="66"/>
                      <a:pt x="45" y="66"/>
                    </a:cubicBezTo>
                    <a:moveTo>
                      <a:pt x="47" y="66"/>
                    </a:moveTo>
                    <a:cubicBezTo>
                      <a:pt x="47" y="66"/>
                      <a:pt x="47" y="66"/>
                      <a:pt x="47" y="65"/>
                    </a:cubicBezTo>
                    <a:cubicBezTo>
                      <a:pt x="47" y="65"/>
                      <a:pt x="47" y="65"/>
                      <a:pt x="47" y="65"/>
                    </a:cubicBezTo>
                    <a:cubicBezTo>
                      <a:pt x="47" y="65"/>
                      <a:pt x="47" y="65"/>
                      <a:pt x="47" y="65"/>
                    </a:cubicBezTo>
                    <a:cubicBezTo>
                      <a:pt x="47" y="66"/>
                      <a:pt x="47" y="66"/>
                      <a:pt x="47" y="66"/>
                    </a:cubicBezTo>
                    <a:cubicBezTo>
                      <a:pt x="47" y="66"/>
                      <a:pt x="47" y="66"/>
                      <a:pt x="47" y="66"/>
                    </a:cubicBezTo>
                    <a:cubicBezTo>
                      <a:pt x="47" y="66"/>
                      <a:pt x="47" y="66"/>
                      <a:pt x="47" y="66"/>
                    </a:cubicBezTo>
                    <a:cubicBezTo>
                      <a:pt x="47" y="66"/>
                      <a:pt x="47" y="66"/>
                      <a:pt x="47" y="66"/>
                    </a:cubicBezTo>
                    <a:cubicBezTo>
                      <a:pt x="47" y="66"/>
                      <a:pt x="48" y="66"/>
                      <a:pt x="48" y="66"/>
                    </a:cubicBezTo>
                    <a:cubicBezTo>
                      <a:pt x="48" y="67"/>
                      <a:pt x="48" y="67"/>
                      <a:pt x="48" y="67"/>
                    </a:cubicBezTo>
                    <a:cubicBezTo>
                      <a:pt x="47" y="67"/>
                      <a:pt x="47" y="67"/>
                      <a:pt x="47" y="67"/>
                    </a:cubicBezTo>
                    <a:cubicBezTo>
                      <a:pt x="46" y="67"/>
                      <a:pt x="47" y="66"/>
                      <a:pt x="46" y="66"/>
                    </a:cubicBezTo>
                    <a:cubicBezTo>
                      <a:pt x="47" y="66"/>
                      <a:pt x="47" y="66"/>
                      <a:pt x="47" y="66"/>
                    </a:cubicBezTo>
                    <a:moveTo>
                      <a:pt x="64" y="64"/>
                    </a:moveTo>
                    <a:cubicBezTo>
                      <a:pt x="64" y="64"/>
                      <a:pt x="65" y="63"/>
                      <a:pt x="65" y="63"/>
                    </a:cubicBezTo>
                    <a:cubicBezTo>
                      <a:pt x="66" y="63"/>
                      <a:pt x="65" y="64"/>
                      <a:pt x="64" y="64"/>
                    </a:cubicBezTo>
                    <a:moveTo>
                      <a:pt x="60" y="63"/>
                    </a:moveTo>
                    <a:cubicBezTo>
                      <a:pt x="60" y="63"/>
                      <a:pt x="61" y="62"/>
                      <a:pt x="61" y="62"/>
                    </a:cubicBezTo>
                    <a:cubicBezTo>
                      <a:pt x="61" y="62"/>
                      <a:pt x="61" y="62"/>
                      <a:pt x="61" y="62"/>
                    </a:cubicBezTo>
                    <a:cubicBezTo>
                      <a:pt x="61" y="62"/>
                      <a:pt x="61" y="62"/>
                      <a:pt x="61" y="62"/>
                    </a:cubicBezTo>
                    <a:cubicBezTo>
                      <a:pt x="62" y="62"/>
                      <a:pt x="61" y="63"/>
                      <a:pt x="61" y="63"/>
                    </a:cubicBezTo>
                    <a:cubicBezTo>
                      <a:pt x="61" y="63"/>
                      <a:pt x="61" y="63"/>
                      <a:pt x="61" y="63"/>
                    </a:cubicBezTo>
                    <a:cubicBezTo>
                      <a:pt x="61" y="63"/>
                      <a:pt x="61" y="63"/>
                      <a:pt x="61" y="63"/>
                    </a:cubicBezTo>
                    <a:cubicBezTo>
                      <a:pt x="61" y="63"/>
                      <a:pt x="62" y="63"/>
                      <a:pt x="62" y="63"/>
                    </a:cubicBezTo>
                    <a:cubicBezTo>
                      <a:pt x="62" y="63"/>
                      <a:pt x="62" y="63"/>
                      <a:pt x="62" y="63"/>
                    </a:cubicBezTo>
                    <a:cubicBezTo>
                      <a:pt x="61" y="63"/>
                      <a:pt x="61" y="64"/>
                      <a:pt x="60" y="64"/>
                    </a:cubicBezTo>
                    <a:cubicBezTo>
                      <a:pt x="60" y="64"/>
                      <a:pt x="60" y="64"/>
                      <a:pt x="60" y="64"/>
                    </a:cubicBezTo>
                    <a:cubicBezTo>
                      <a:pt x="60" y="65"/>
                      <a:pt x="60" y="65"/>
                      <a:pt x="60" y="65"/>
                    </a:cubicBezTo>
                    <a:cubicBezTo>
                      <a:pt x="60" y="65"/>
                      <a:pt x="60" y="65"/>
                      <a:pt x="60" y="65"/>
                    </a:cubicBezTo>
                    <a:cubicBezTo>
                      <a:pt x="60" y="66"/>
                      <a:pt x="59" y="66"/>
                      <a:pt x="60" y="66"/>
                    </a:cubicBezTo>
                    <a:cubicBezTo>
                      <a:pt x="59" y="66"/>
                      <a:pt x="58" y="68"/>
                      <a:pt x="57" y="68"/>
                    </a:cubicBezTo>
                    <a:cubicBezTo>
                      <a:pt x="57" y="69"/>
                      <a:pt x="57" y="69"/>
                      <a:pt x="57" y="69"/>
                    </a:cubicBezTo>
                    <a:cubicBezTo>
                      <a:pt x="56" y="68"/>
                      <a:pt x="57" y="68"/>
                      <a:pt x="57" y="67"/>
                    </a:cubicBezTo>
                    <a:cubicBezTo>
                      <a:pt x="58" y="66"/>
                      <a:pt x="58" y="67"/>
                      <a:pt x="59" y="66"/>
                    </a:cubicBezTo>
                    <a:cubicBezTo>
                      <a:pt x="58" y="66"/>
                      <a:pt x="59" y="65"/>
                      <a:pt x="58" y="64"/>
                    </a:cubicBezTo>
                    <a:cubicBezTo>
                      <a:pt x="58" y="64"/>
                      <a:pt x="59" y="64"/>
                      <a:pt x="60" y="63"/>
                    </a:cubicBezTo>
                    <a:cubicBezTo>
                      <a:pt x="60" y="63"/>
                      <a:pt x="60" y="63"/>
                      <a:pt x="60" y="63"/>
                    </a:cubicBezTo>
                    <a:moveTo>
                      <a:pt x="55" y="61"/>
                    </a:moveTo>
                    <a:cubicBezTo>
                      <a:pt x="55" y="61"/>
                      <a:pt x="55" y="61"/>
                      <a:pt x="55" y="61"/>
                    </a:cubicBezTo>
                    <a:cubicBezTo>
                      <a:pt x="55" y="60"/>
                      <a:pt x="55" y="60"/>
                      <a:pt x="56" y="60"/>
                    </a:cubicBezTo>
                    <a:cubicBezTo>
                      <a:pt x="56" y="60"/>
                      <a:pt x="56" y="60"/>
                      <a:pt x="56" y="60"/>
                    </a:cubicBezTo>
                    <a:cubicBezTo>
                      <a:pt x="56" y="60"/>
                      <a:pt x="56" y="61"/>
                      <a:pt x="55" y="61"/>
                    </a:cubicBezTo>
                    <a:moveTo>
                      <a:pt x="61" y="59"/>
                    </a:moveTo>
                    <a:cubicBezTo>
                      <a:pt x="61" y="59"/>
                      <a:pt x="61" y="59"/>
                      <a:pt x="61" y="59"/>
                    </a:cubicBezTo>
                    <a:cubicBezTo>
                      <a:pt x="61" y="59"/>
                      <a:pt x="61" y="59"/>
                      <a:pt x="61" y="59"/>
                    </a:cubicBezTo>
                    <a:cubicBezTo>
                      <a:pt x="61" y="59"/>
                      <a:pt x="61" y="59"/>
                      <a:pt x="61" y="59"/>
                    </a:cubicBezTo>
                    <a:cubicBezTo>
                      <a:pt x="61" y="59"/>
                      <a:pt x="61" y="59"/>
                      <a:pt x="61" y="59"/>
                    </a:cubicBezTo>
                    <a:moveTo>
                      <a:pt x="67" y="60"/>
                    </a:moveTo>
                    <a:cubicBezTo>
                      <a:pt x="67" y="59"/>
                      <a:pt x="67" y="59"/>
                      <a:pt x="67" y="59"/>
                    </a:cubicBezTo>
                    <a:cubicBezTo>
                      <a:pt x="68" y="59"/>
                      <a:pt x="68" y="59"/>
                      <a:pt x="68" y="59"/>
                    </a:cubicBezTo>
                    <a:cubicBezTo>
                      <a:pt x="68" y="60"/>
                      <a:pt x="69" y="60"/>
                      <a:pt x="68" y="61"/>
                    </a:cubicBezTo>
                    <a:cubicBezTo>
                      <a:pt x="69" y="61"/>
                      <a:pt x="69" y="60"/>
                      <a:pt x="69" y="60"/>
                    </a:cubicBezTo>
                    <a:cubicBezTo>
                      <a:pt x="69" y="60"/>
                      <a:pt x="69" y="60"/>
                      <a:pt x="70" y="60"/>
                    </a:cubicBezTo>
                    <a:cubicBezTo>
                      <a:pt x="68" y="61"/>
                      <a:pt x="68" y="61"/>
                      <a:pt x="68" y="61"/>
                    </a:cubicBezTo>
                    <a:cubicBezTo>
                      <a:pt x="69" y="62"/>
                      <a:pt x="69" y="62"/>
                      <a:pt x="69" y="62"/>
                    </a:cubicBezTo>
                    <a:cubicBezTo>
                      <a:pt x="68" y="61"/>
                      <a:pt x="68" y="60"/>
                      <a:pt x="68" y="59"/>
                    </a:cubicBezTo>
                    <a:cubicBezTo>
                      <a:pt x="67" y="60"/>
                      <a:pt x="67" y="60"/>
                      <a:pt x="67" y="60"/>
                    </a:cubicBezTo>
                    <a:moveTo>
                      <a:pt x="60" y="60"/>
                    </a:moveTo>
                    <a:cubicBezTo>
                      <a:pt x="60" y="60"/>
                      <a:pt x="60" y="59"/>
                      <a:pt x="60" y="59"/>
                    </a:cubicBezTo>
                    <a:cubicBezTo>
                      <a:pt x="60" y="59"/>
                      <a:pt x="60" y="59"/>
                      <a:pt x="61" y="59"/>
                    </a:cubicBezTo>
                    <a:cubicBezTo>
                      <a:pt x="61" y="59"/>
                      <a:pt x="61" y="59"/>
                      <a:pt x="61" y="59"/>
                    </a:cubicBezTo>
                    <a:cubicBezTo>
                      <a:pt x="61" y="59"/>
                      <a:pt x="61" y="59"/>
                      <a:pt x="61" y="59"/>
                    </a:cubicBezTo>
                    <a:cubicBezTo>
                      <a:pt x="60" y="59"/>
                      <a:pt x="60" y="60"/>
                      <a:pt x="60" y="61"/>
                    </a:cubicBezTo>
                    <a:cubicBezTo>
                      <a:pt x="60" y="61"/>
                      <a:pt x="59" y="61"/>
                      <a:pt x="59" y="62"/>
                    </a:cubicBezTo>
                    <a:cubicBezTo>
                      <a:pt x="59" y="61"/>
                      <a:pt x="59" y="61"/>
                      <a:pt x="59" y="61"/>
                    </a:cubicBezTo>
                    <a:cubicBezTo>
                      <a:pt x="59" y="61"/>
                      <a:pt x="59" y="63"/>
                      <a:pt x="58" y="63"/>
                    </a:cubicBezTo>
                    <a:cubicBezTo>
                      <a:pt x="58" y="62"/>
                      <a:pt x="58" y="62"/>
                      <a:pt x="58" y="62"/>
                    </a:cubicBezTo>
                    <a:cubicBezTo>
                      <a:pt x="57" y="63"/>
                      <a:pt x="57" y="63"/>
                      <a:pt x="57" y="63"/>
                    </a:cubicBezTo>
                    <a:cubicBezTo>
                      <a:pt x="57" y="63"/>
                      <a:pt x="58" y="62"/>
                      <a:pt x="57" y="62"/>
                    </a:cubicBezTo>
                    <a:cubicBezTo>
                      <a:pt x="58" y="62"/>
                      <a:pt x="58" y="62"/>
                      <a:pt x="58" y="62"/>
                    </a:cubicBezTo>
                    <a:cubicBezTo>
                      <a:pt x="58" y="61"/>
                      <a:pt x="58" y="61"/>
                      <a:pt x="58" y="61"/>
                    </a:cubicBezTo>
                    <a:cubicBezTo>
                      <a:pt x="58" y="61"/>
                      <a:pt x="58" y="60"/>
                      <a:pt x="59" y="60"/>
                    </a:cubicBezTo>
                    <a:cubicBezTo>
                      <a:pt x="59" y="60"/>
                      <a:pt x="59" y="60"/>
                      <a:pt x="59" y="60"/>
                    </a:cubicBezTo>
                    <a:cubicBezTo>
                      <a:pt x="59" y="60"/>
                      <a:pt x="59" y="60"/>
                      <a:pt x="59" y="60"/>
                    </a:cubicBezTo>
                    <a:cubicBezTo>
                      <a:pt x="59" y="60"/>
                      <a:pt x="59" y="60"/>
                      <a:pt x="60" y="60"/>
                    </a:cubicBezTo>
                    <a:cubicBezTo>
                      <a:pt x="60" y="60"/>
                      <a:pt x="60" y="60"/>
                      <a:pt x="60" y="60"/>
                    </a:cubicBezTo>
                    <a:moveTo>
                      <a:pt x="62" y="60"/>
                    </a:moveTo>
                    <a:cubicBezTo>
                      <a:pt x="62" y="60"/>
                      <a:pt x="63" y="60"/>
                      <a:pt x="63" y="59"/>
                    </a:cubicBezTo>
                    <a:cubicBezTo>
                      <a:pt x="63" y="59"/>
                      <a:pt x="63" y="59"/>
                      <a:pt x="63" y="59"/>
                    </a:cubicBezTo>
                    <a:cubicBezTo>
                      <a:pt x="63" y="60"/>
                      <a:pt x="63" y="60"/>
                      <a:pt x="63" y="61"/>
                    </a:cubicBezTo>
                    <a:cubicBezTo>
                      <a:pt x="63" y="61"/>
                      <a:pt x="63" y="60"/>
                      <a:pt x="62" y="60"/>
                    </a:cubicBezTo>
                    <a:cubicBezTo>
                      <a:pt x="62" y="60"/>
                      <a:pt x="62" y="60"/>
                      <a:pt x="62" y="60"/>
                    </a:cubicBezTo>
                    <a:moveTo>
                      <a:pt x="70" y="58"/>
                    </a:moveTo>
                    <a:cubicBezTo>
                      <a:pt x="70" y="58"/>
                      <a:pt x="71" y="58"/>
                      <a:pt x="71" y="57"/>
                    </a:cubicBezTo>
                    <a:cubicBezTo>
                      <a:pt x="71" y="58"/>
                      <a:pt x="71" y="58"/>
                      <a:pt x="71" y="58"/>
                    </a:cubicBezTo>
                    <a:cubicBezTo>
                      <a:pt x="71" y="58"/>
                      <a:pt x="71" y="58"/>
                      <a:pt x="71" y="58"/>
                    </a:cubicBezTo>
                    <a:cubicBezTo>
                      <a:pt x="71" y="58"/>
                      <a:pt x="71" y="58"/>
                      <a:pt x="71" y="58"/>
                    </a:cubicBezTo>
                    <a:cubicBezTo>
                      <a:pt x="71" y="58"/>
                      <a:pt x="71" y="58"/>
                      <a:pt x="70" y="58"/>
                    </a:cubicBezTo>
                    <a:cubicBezTo>
                      <a:pt x="70" y="58"/>
                      <a:pt x="70" y="58"/>
                      <a:pt x="70" y="58"/>
                    </a:cubicBezTo>
                    <a:moveTo>
                      <a:pt x="56" y="57"/>
                    </a:moveTo>
                    <a:cubicBezTo>
                      <a:pt x="56" y="57"/>
                      <a:pt x="56" y="57"/>
                      <a:pt x="56" y="57"/>
                    </a:cubicBezTo>
                    <a:cubicBezTo>
                      <a:pt x="56" y="57"/>
                      <a:pt x="57" y="57"/>
                      <a:pt x="57" y="57"/>
                    </a:cubicBezTo>
                    <a:cubicBezTo>
                      <a:pt x="57" y="57"/>
                      <a:pt x="57" y="57"/>
                      <a:pt x="57" y="57"/>
                    </a:cubicBezTo>
                    <a:cubicBezTo>
                      <a:pt x="57" y="58"/>
                      <a:pt x="55" y="57"/>
                      <a:pt x="55" y="59"/>
                    </a:cubicBezTo>
                    <a:cubicBezTo>
                      <a:pt x="55" y="58"/>
                      <a:pt x="56" y="58"/>
                      <a:pt x="56" y="57"/>
                    </a:cubicBezTo>
                    <a:cubicBezTo>
                      <a:pt x="56" y="57"/>
                      <a:pt x="56" y="57"/>
                      <a:pt x="56" y="57"/>
                    </a:cubicBezTo>
                    <a:moveTo>
                      <a:pt x="67" y="57"/>
                    </a:moveTo>
                    <a:cubicBezTo>
                      <a:pt x="67" y="57"/>
                      <a:pt x="67" y="57"/>
                      <a:pt x="67" y="57"/>
                    </a:cubicBezTo>
                    <a:cubicBezTo>
                      <a:pt x="67" y="57"/>
                      <a:pt x="67" y="58"/>
                      <a:pt x="67" y="58"/>
                    </a:cubicBezTo>
                    <a:cubicBezTo>
                      <a:pt x="66" y="58"/>
                      <a:pt x="66" y="58"/>
                      <a:pt x="66" y="57"/>
                    </a:cubicBezTo>
                    <a:cubicBezTo>
                      <a:pt x="66" y="57"/>
                      <a:pt x="66" y="57"/>
                      <a:pt x="67" y="57"/>
                    </a:cubicBezTo>
                    <a:cubicBezTo>
                      <a:pt x="67" y="57"/>
                      <a:pt x="67" y="57"/>
                      <a:pt x="67" y="57"/>
                    </a:cubicBezTo>
                    <a:cubicBezTo>
                      <a:pt x="67" y="57"/>
                      <a:pt x="67" y="57"/>
                      <a:pt x="67" y="57"/>
                    </a:cubicBezTo>
                    <a:moveTo>
                      <a:pt x="43" y="58"/>
                    </a:moveTo>
                    <a:cubicBezTo>
                      <a:pt x="43" y="58"/>
                      <a:pt x="43" y="57"/>
                      <a:pt x="42" y="57"/>
                    </a:cubicBezTo>
                    <a:cubicBezTo>
                      <a:pt x="42" y="57"/>
                      <a:pt x="43" y="57"/>
                      <a:pt x="43" y="56"/>
                    </a:cubicBezTo>
                    <a:cubicBezTo>
                      <a:pt x="43" y="57"/>
                      <a:pt x="43" y="57"/>
                      <a:pt x="43" y="57"/>
                    </a:cubicBezTo>
                    <a:cubicBezTo>
                      <a:pt x="43" y="57"/>
                      <a:pt x="43" y="57"/>
                      <a:pt x="43" y="57"/>
                    </a:cubicBezTo>
                    <a:cubicBezTo>
                      <a:pt x="43" y="57"/>
                      <a:pt x="43" y="57"/>
                      <a:pt x="43" y="57"/>
                    </a:cubicBezTo>
                    <a:cubicBezTo>
                      <a:pt x="43" y="57"/>
                      <a:pt x="44" y="57"/>
                      <a:pt x="44" y="57"/>
                    </a:cubicBezTo>
                    <a:cubicBezTo>
                      <a:pt x="44" y="57"/>
                      <a:pt x="44" y="57"/>
                      <a:pt x="44" y="57"/>
                    </a:cubicBezTo>
                    <a:cubicBezTo>
                      <a:pt x="44" y="57"/>
                      <a:pt x="43" y="58"/>
                      <a:pt x="43" y="58"/>
                    </a:cubicBezTo>
                    <a:cubicBezTo>
                      <a:pt x="43" y="58"/>
                      <a:pt x="43" y="58"/>
                      <a:pt x="43" y="58"/>
                    </a:cubicBezTo>
                    <a:moveTo>
                      <a:pt x="65" y="57"/>
                    </a:moveTo>
                    <a:cubicBezTo>
                      <a:pt x="65" y="57"/>
                      <a:pt x="65" y="56"/>
                      <a:pt x="65" y="56"/>
                    </a:cubicBezTo>
                    <a:cubicBezTo>
                      <a:pt x="65" y="56"/>
                      <a:pt x="65" y="56"/>
                      <a:pt x="65" y="56"/>
                    </a:cubicBezTo>
                    <a:cubicBezTo>
                      <a:pt x="65" y="56"/>
                      <a:pt x="65" y="56"/>
                      <a:pt x="65" y="56"/>
                    </a:cubicBezTo>
                    <a:cubicBezTo>
                      <a:pt x="65" y="56"/>
                      <a:pt x="65" y="56"/>
                      <a:pt x="65" y="56"/>
                    </a:cubicBezTo>
                    <a:cubicBezTo>
                      <a:pt x="65" y="56"/>
                      <a:pt x="65" y="56"/>
                      <a:pt x="65" y="56"/>
                    </a:cubicBezTo>
                    <a:cubicBezTo>
                      <a:pt x="65" y="56"/>
                      <a:pt x="65" y="57"/>
                      <a:pt x="65" y="57"/>
                    </a:cubicBezTo>
                    <a:moveTo>
                      <a:pt x="71" y="56"/>
                    </a:moveTo>
                    <a:cubicBezTo>
                      <a:pt x="71" y="56"/>
                      <a:pt x="71" y="56"/>
                      <a:pt x="71" y="56"/>
                    </a:cubicBezTo>
                    <a:cubicBezTo>
                      <a:pt x="71" y="56"/>
                      <a:pt x="71" y="56"/>
                      <a:pt x="71" y="55"/>
                    </a:cubicBezTo>
                    <a:cubicBezTo>
                      <a:pt x="71" y="55"/>
                      <a:pt x="71" y="55"/>
                      <a:pt x="71" y="55"/>
                    </a:cubicBezTo>
                    <a:cubicBezTo>
                      <a:pt x="71" y="56"/>
                      <a:pt x="71" y="56"/>
                      <a:pt x="71" y="56"/>
                    </a:cubicBezTo>
                    <a:moveTo>
                      <a:pt x="45" y="57"/>
                    </a:moveTo>
                    <a:cubicBezTo>
                      <a:pt x="45" y="57"/>
                      <a:pt x="45" y="57"/>
                      <a:pt x="46" y="57"/>
                    </a:cubicBezTo>
                    <a:cubicBezTo>
                      <a:pt x="46" y="57"/>
                      <a:pt x="46" y="56"/>
                      <a:pt x="46" y="56"/>
                    </a:cubicBezTo>
                    <a:cubicBezTo>
                      <a:pt x="47" y="56"/>
                      <a:pt x="48" y="56"/>
                      <a:pt x="49" y="55"/>
                    </a:cubicBezTo>
                    <a:cubicBezTo>
                      <a:pt x="49" y="54"/>
                      <a:pt x="49" y="54"/>
                      <a:pt x="49" y="54"/>
                    </a:cubicBezTo>
                    <a:cubicBezTo>
                      <a:pt x="50" y="54"/>
                      <a:pt x="50" y="54"/>
                      <a:pt x="50" y="54"/>
                    </a:cubicBezTo>
                    <a:cubicBezTo>
                      <a:pt x="50" y="55"/>
                      <a:pt x="50" y="55"/>
                      <a:pt x="50" y="55"/>
                    </a:cubicBezTo>
                    <a:cubicBezTo>
                      <a:pt x="50" y="55"/>
                      <a:pt x="50" y="55"/>
                      <a:pt x="50" y="55"/>
                    </a:cubicBezTo>
                    <a:cubicBezTo>
                      <a:pt x="50" y="55"/>
                      <a:pt x="50" y="55"/>
                      <a:pt x="50" y="55"/>
                    </a:cubicBezTo>
                    <a:cubicBezTo>
                      <a:pt x="50" y="56"/>
                      <a:pt x="50" y="56"/>
                      <a:pt x="50" y="56"/>
                    </a:cubicBezTo>
                    <a:cubicBezTo>
                      <a:pt x="51" y="56"/>
                      <a:pt x="51" y="55"/>
                      <a:pt x="51" y="55"/>
                    </a:cubicBezTo>
                    <a:cubicBezTo>
                      <a:pt x="52" y="56"/>
                      <a:pt x="53" y="56"/>
                      <a:pt x="54" y="57"/>
                    </a:cubicBezTo>
                    <a:cubicBezTo>
                      <a:pt x="54" y="57"/>
                      <a:pt x="54" y="57"/>
                      <a:pt x="54" y="57"/>
                    </a:cubicBezTo>
                    <a:cubicBezTo>
                      <a:pt x="54" y="57"/>
                      <a:pt x="52" y="56"/>
                      <a:pt x="52" y="56"/>
                    </a:cubicBezTo>
                    <a:cubicBezTo>
                      <a:pt x="52" y="56"/>
                      <a:pt x="51" y="57"/>
                      <a:pt x="50" y="57"/>
                    </a:cubicBezTo>
                    <a:cubicBezTo>
                      <a:pt x="50" y="57"/>
                      <a:pt x="50" y="56"/>
                      <a:pt x="49" y="56"/>
                    </a:cubicBezTo>
                    <a:cubicBezTo>
                      <a:pt x="49" y="56"/>
                      <a:pt x="48" y="56"/>
                      <a:pt x="48" y="56"/>
                    </a:cubicBezTo>
                    <a:cubicBezTo>
                      <a:pt x="48" y="56"/>
                      <a:pt x="48" y="56"/>
                      <a:pt x="48" y="56"/>
                    </a:cubicBezTo>
                    <a:cubicBezTo>
                      <a:pt x="47" y="57"/>
                      <a:pt x="47" y="57"/>
                      <a:pt x="47" y="57"/>
                    </a:cubicBezTo>
                    <a:cubicBezTo>
                      <a:pt x="47" y="57"/>
                      <a:pt x="47" y="57"/>
                      <a:pt x="47" y="58"/>
                    </a:cubicBezTo>
                    <a:cubicBezTo>
                      <a:pt x="47" y="58"/>
                      <a:pt x="46" y="58"/>
                      <a:pt x="46" y="58"/>
                    </a:cubicBezTo>
                    <a:cubicBezTo>
                      <a:pt x="46" y="58"/>
                      <a:pt x="45" y="58"/>
                      <a:pt x="45" y="58"/>
                    </a:cubicBezTo>
                    <a:cubicBezTo>
                      <a:pt x="45" y="58"/>
                      <a:pt x="45" y="57"/>
                      <a:pt x="44" y="57"/>
                    </a:cubicBezTo>
                    <a:cubicBezTo>
                      <a:pt x="44" y="57"/>
                      <a:pt x="44" y="57"/>
                      <a:pt x="44" y="57"/>
                    </a:cubicBezTo>
                    <a:cubicBezTo>
                      <a:pt x="44" y="57"/>
                      <a:pt x="44" y="57"/>
                      <a:pt x="45" y="57"/>
                    </a:cubicBezTo>
                    <a:cubicBezTo>
                      <a:pt x="45" y="57"/>
                      <a:pt x="45" y="57"/>
                      <a:pt x="45" y="57"/>
                    </a:cubicBezTo>
                    <a:cubicBezTo>
                      <a:pt x="45" y="57"/>
                      <a:pt x="45" y="57"/>
                      <a:pt x="45" y="57"/>
                    </a:cubicBezTo>
                    <a:moveTo>
                      <a:pt x="73" y="55"/>
                    </a:moveTo>
                    <a:cubicBezTo>
                      <a:pt x="73" y="54"/>
                      <a:pt x="73" y="54"/>
                      <a:pt x="73" y="54"/>
                    </a:cubicBezTo>
                    <a:cubicBezTo>
                      <a:pt x="73" y="54"/>
                      <a:pt x="73" y="54"/>
                      <a:pt x="73" y="54"/>
                    </a:cubicBezTo>
                    <a:cubicBezTo>
                      <a:pt x="73" y="54"/>
                      <a:pt x="73" y="54"/>
                      <a:pt x="73" y="54"/>
                    </a:cubicBezTo>
                    <a:cubicBezTo>
                      <a:pt x="73" y="54"/>
                      <a:pt x="73" y="54"/>
                      <a:pt x="73" y="54"/>
                    </a:cubicBezTo>
                    <a:cubicBezTo>
                      <a:pt x="74" y="54"/>
                      <a:pt x="74" y="54"/>
                      <a:pt x="74" y="54"/>
                    </a:cubicBezTo>
                    <a:cubicBezTo>
                      <a:pt x="73" y="55"/>
                      <a:pt x="73" y="55"/>
                      <a:pt x="73" y="55"/>
                    </a:cubicBezTo>
                    <a:moveTo>
                      <a:pt x="58" y="55"/>
                    </a:moveTo>
                    <a:cubicBezTo>
                      <a:pt x="58" y="54"/>
                      <a:pt x="59" y="54"/>
                      <a:pt x="60" y="54"/>
                    </a:cubicBezTo>
                    <a:cubicBezTo>
                      <a:pt x="60" y="54"/>
                      <a:pt x="60" y="55"/>
                      <a:pt x="59" y="55"/>
                    </a:cubicBezTo>
                    <a:cubicBezTo>
                      <a:pt x="59" y="55"/>
                      <a:pt x="59" y="55"/>
                      <a:pt x="59" y="54"/>
                    </a:cubicBezTo>
                    <a:cubicBezTo>
                      <a:pt x="59" y="54"/>
                      <a:pt x="58" y="55"/>
                      <a:pt x="58" y="55"/>
                    </a:cubicBezTo>
                    <a:moveTo>
                      <a:pt x="51" y="54"/>
                    </a:moveTo>
                    <a:cubicBezTo>
                      <a:pt x="50" y="54"/>
                      <a:pt x="50" y="54"/>
                      <a:pt x="50" y="53"/>
                    </a:cubicBezTo>
                    <a:cubicBezTo>
                      <a:pt x="50" y="53"/>
                      <a:pt x="50" y="53"/>
                      <a:pt x="50" y="53"/>
                    </a:cubicBezTo>
                    <a:cubicBezTo>
                      <a:pt x="51" y="53"/>
                      <a:pt x="51" y="54"/>
                      <a:pt x="51" y="54"/>
                    </a:cubicBezTo>
                    <a:moveTo>
                      <a:pt x="56" y="53"/>
                    </a:moveTo>
                    <a:cubicBezTo>
                      <a:pt x="56" y="53"/>
                      <a:pt x="56" y="53"/>
                      <a:pt x="57" y="53"/>
                    </a:cubicBezTo>
                    <a:cubicBezTo>
                      <a:pt x="57" y="53"/>
                      <a:pt x="57" y="53"/>
                      <a:pt x="57" y="53"/>
                    </a:cubicBezTo>
                    <a:cubicBezTo>
                      <a:pt x="57" y="53"/>
                      <a:pt x="57" y="53"/>
                      <a:pt x="57" y="53"/>
                    </a:cubicBezTo>
                    <a:cubicBezTo>
                      <a:pt x="58" y="53"/>
                      <a:pt x="57" y="53"/>
                      <a:pt x="57" y="53"/>
                    </a:cubicBezTo>
                    <a:cubicBezTo>
                      <a:pt x="57" y="53"/>
                      <a:pt x="57" y="53"/>
                      <a:pt x="57" y="53"/>
                    </a:cubicBezTo>
                    <a:cubicBezTo>
                      <a:pt x="57" y="53"/>
                      <a:pt x="57" y="53"/>
                      <a:pt x="57" y="53"/>
                    </a:cubicBezTo>
                    <a:cubicBezTo>
                      <a:pt x="57" y="53"/>
                      <a:pt x="57" y="53"/>
                      <a:pt x="57" y="53"/>
                    </a:cubicBezTo>
                    <a:cubicBezTo>
                      <a:pt x="57" y="54"/>
                      <a:pt x="57" y="54"/>
                      <a:pt x="57" y="54"/>
                    </a:cubicBezTo>
                    <a:cubicBezTo>
                      <a:pt x="57" y="54"/>
                      <a:pt x="56" y="54"/>
                      <a:pt x="56" y="54"/>
                    </a:cubicBezTo>
                    <a:cubicBezTo>
                      <a:pt x="56" y="54"/>
                      <a:pt x="56" y="54"/>
                      <a:pt x="56" y="54"/>
                    </a:cubicBezTo>
                    <a:cubicBezTo>
                      <a:pt x="56" y="54"/>
                      <a:pt x="56" y="54"/>
                      <a:pt x="56" y="53"/>
                    </a:cubicBezTo>
                    <a:cubicBezTo>
                      <a:pt x="56" y="53"/>
                      <a:pt x="56" y="53"/>
                      <a:pt x="56" y="53"/>
                    </a:cubicBezTo>
                    <a:moveTo>
                      <a:pt x="70" y="53"/>
                    </a:moveTo>
                    <a:cubicBezTo>
                      <a:pt x="70" y="53"/>
                      <a:pt x="70" y="53"/>
                      <a:pt x="70" y="53"/>
                    </a:cubicBezTo>
                    <a:cubicBezTo>
                      <a:pt x="70" y="53"/>
                      <a:pt x="70" y="53"/>
                      <a:pt x="71" y="53"/>
                    </a:cubicBezTo>
                    <a:cubicBezTo>
                      <a:pt x="71" y="53"/>
                      <a:pt x="71" y="53"/>
                      <a:pt x="71" y="53"/>
                    </a:cubicBezTo>
                    <a:cubicBezTo>
                      <a:pt x="71" y="53"/>
                      <a:pt x="70" y="53"/>
                      <a:pt x="70" y="53"/>
                    </a:cubicBezTo>
                    <a:cubicBezTo>
                      <a:pt x="70" y="53"/>
                      <a:pt x="70" y="53"/>
                      <a:pt x="70" y="53"/>
                    </a:cubicBezTo>
                    <a:cubicBezTo>
                      <a:pt x="69" y="53"/>
                      <a:pt x="70" y="54"/>
                      <a:pt x="69" y="54"/>
                    </a:cubicBezTo>
                    <a:cubicBezTo>
                      <a:pt x="69" y="54"/>
                      <a:pt x="69" y="55"/>
                      <a:pt x="69" y="55"/>
                    </a:cubicBezTo>
                    <a:cubicBezTo>
                      <a:pt x="69" y="55"/>
                      <a:pt x="69" y="55"/>
                      <a:pt x="69" y="55"/>
                    </a:cubicBezTo>
                    <a:cubicBezTo>
                      <a:pt x="69" y="55"/>
                      <a:pt x="69" y="55"/>
                      <a:pt x="69" y="55"/>
                    </a:cubicBezTo>
                    <a:cubicBezTo>
                      <a:pt x="68" y="55"/>
                      <a:pt x="68" y="56"/>
                      <a:pt x="68" y="57"/>
                    </a:cubicBezTo>
                    <a:cubicBezTo>
                      <a:pt x="68" y="57"/>
                      <a:pt x="68" y="57"/>
                      <a:pt x="68" y="57"/>
                    </a:cubicBezTo>
                    <a:cubicBezTo>
                      <a:pt x="68" y="57"/>
                      <a:pt x="68" y="57"/>
                      <a:pt x="68" y="56"/>
                    </a:cubicBezTo>
                    <a:cubicBezTo>
                      <a:pt x="68" y="56"/>
                      <a:pt x="68" y="56"/>
                      <a:pt x="68" y="56"/>
                    </a:cubicBezTo>
                    <a:cubicBezTo>
                      <a:pt x="67" y="56"/>
                      <a:pt x="67" y="56"/>
                      <a:pt x="67" y="56"/>
                    </a:cubicBezTo>
                    <a:cubicBezTo>
                      <a:pt x="67" y="56"/>
                      <a:pt x="67" y="56"/>
                      <a:pt x="67" y="56"/>
                    </a:cubicBezTo>
                    <a:cubicBezTo>
                      <a:pt x="67" y="56"/>
                      <a:pt x="67" y="56"/>
                      <a:pt x="67" y="56"/>
                    </a:cubicBezTo>
                    <a:cubicBezTo>
                      <a:pt x="67" y="55"/>
                      <a:pt x="69" y="55"/>
                      <a:pt x="69" y="53"/>
                    </a:cubicBezTo>
                    <a:cubicBezTo>
                      <a:pt x="69" y="54"/>
                      <a:pt x="69" y="54"/>
                      <a:pt x="69" y="54"/>
                    </a:cubicBezTo>
                    <a:cubicBezTo>
                      <a:pt x="70" y="53"/>
                      <a:pt x="70" y="53"/>
                      <a:pt x="70" y="53"/>
                    </a:cubicBezTo>
                    <a:cubicBezTo>
                      <a:pt x="70" y="53"/>
                      <a:pt x="70" y="53"/>
                      <a:pt x="70" y="53"/>
                    </a:cubicBezTo>
                    <a:moveTo>
                      <a:pt x="64" y="55"/>
                    </a:moveTo>
                    <a:cubicBezTo>
                      <a:pt x="64" y="55"/>
                      <a:pt x="64" y="54"/>
                      <a:pt x="63" y="54"/>
                    </a:cubicBezTo>
                    <a:cubicBezTo>
                      <a:pt x="64" y="53"/>
                      <a:pt x="64" y="53"/>
                      <a:pt x="64" y="52"/>
                    </a:cubicBezTo>
                    <a:cubicBezTo>
                      <a:pt x="64" y="53"/>
                      <a:pt x="64" y="53"/>
                      <a:pt x="64" y="53"/>
                    </a:cubicBezTo>
                    <a:cubicBezTo>
                      <a:pt x="64" y="53"/>
                      <a:pt x="65" y="54"/>
                      <a:pt x="64" y="55"/>
                    </a:cubicBezTo>
                    <a:moveTo>
                      <a:pt x="63" y="53"/>
                    </a:moveTo>
                    <a:cubicBezTo>
                      <a:pt x="62" y="52"/>
                      <a:pt x="63" y="52"/>
                      <a:pt x="63" y="52"/>
                    </a:cubicBezTo>
                    <a:cubicBezTo>
                      <a:pt x="64" y="52"/>
                      <a:pt x="63" y="52"/>
                      <a:pt x="63" y="53"/>
                    </a:cubicBezTo>
                    <a:moveTo>
                      <a:pt x="70" y="52"/>
                    </a:moveTo>
                    <a:cubicBezTo>
                      <a:pt x="70" y="52"/>
                      <a:pt x="70" y="52"/>
                      <a:pt x="70" y="52"/>
                    </a:cubicBezTo>
                    <a:cubicBezTo>
                      <a:pt x="70" y="51"/>
                      <a:pt x="70" y="51"/>
                      <a:pt x="70" y="51"/>
                    </a:cubicBezTo>
                    <a:cubicBezTo>
                      <a:pt x="70" y="51"/>
                      <a:pt x="70" y="51"/>
                      <a:pt x="70" y="51"/>
                    </a:cubicBezTo>
                    <a:cubicBezTo>
                      <a:pt x="70" y="51"/>
                      <a:pt x="70" y="52"/>
                      <a:pt x="70" y="52"/>
                    </a:cubicBezTo>
                    <a:moveTo>
                      <a:pt x="50" y="52"/>
                    </a:moveTo>
                    <a:cubicBezTo>
                      <a:pt x="49" y="52"/>
                      <a:pt x="50" y="51"/>
                      <a:pt x="50" y="50"/>
                    </a:cubicBezTo>
                    <a:cubicBezTo>
                      <a:pt x="50" y="51"/>
                      <a:pt x="50" y="52"/>
                      <a:pt x="50" y="52"/>
                    </a:cubicBezTo>
                    <a:moveTo>
                      <a:pt x="32" y="50"/>
                    </a:moveTo>
                    <a:cubicBezTo>
                      <a:pt x="33" y="50"/>
                      <a:pt x="33" y="50"/>
                      <a:pt x="33" y="50"/>
                    </a:cubicBezTo>
                    <a:cubicBezTo>
                      <a:pt x="33" y="51"/>
                      <a:pt x="33" y="51"/>
                      <a:pt x="33" y="51"/>
                    </a:cubicBezTo>
                    <a:cubicBezTo>
                      <a:pt x="33" y="51"/>
                      <a:pt x="33" y="51"/>
                      <a:pt x="33" y="51"/>
                    </a:cubicBezTo>
                    <a:cubicBezTo>
                      <a:pt x="33" y="50"/>
                      <a:pt x="32" y="50"/>
                      <a:pt x="32" y="50"/>
                    </a:cubicBezTo>
                    <a:cubicBezTo>
                      <a:pt x="32" y="50"/>
                      <a:pt x="32" y="50"/>
                      <a:pt x="32" y="50"/>
                    </a:cubicBezTo>
                    <a:cubicBezTo>
                      <a:pt x="32" y="50"/>
                      <a:pt x="32" y="50"/>
                      <a:pt x="32" y="50"/>
                    </a:cubicBezTo>
                    <a:cubicBezTo>
                      <a:pt x="32" y="50"/>
                      <a:pt x="32" y="50"/>
                      <a:pt x="32" y="50"/>
                    </a:cubicBezTo>
                    <a:moveTo>
                      <a:pt x="67" y="51"/>
                    </a:moveTo>
                    <a:cubicBezTo>
                      <a:pt x="67" y="51"/>
                      <a:pt x="67" y="51"/>
                      <a:pt x="68" y="50"/>
                    </a:cubicBezTo>
                    <a:cubicBezTo>
                      <a:pt x="68" y="51"/>
                      <a:pt x="66" y="52"/>
                      <a:pt x="65" y="53"/>
                    </a:cubicBezTo>
                    <a:cubicBezTo>
                      <a:pt x="65" y="52"/>
                      <a:pt x="66" y="52"/>
                      <a:pt x="66" y="52"/>
                    </a:cubicBezTo>
                    <a:cubicBezTo>
                      <a:pt x="66" y="51"/>
                      <a:pt x="66" y="51"/>
                      <a:pt x="66" y="51"/>
                    </a:cubicBezTo>
                    <a:cubicBezTo>
                      <a:pt x="67" y="51"/>
                      <a:pt x="67" y="51"/>
                      <a:pt x="67" y="51"/>
                    </a:cubicBezTo>
                    <a:moveTo>
                      <a:pt x="60" y="51"/>
                    </a:moveTo>
                    <a:cubicBezTo>
                      <a:pt x="60" y="51"/>
                      <a:pt x="60" y="51"/>
                      <a:pt x="60" y="51"/>
                    </a:cubicBezTo>
                    <a:cubicBezTo>
                      <a:pt x="61" y="50"/>
                      <a:pt x="61" y="50"/>
                      <a:pt x="61" y="50"/>
                    </a:cubicBezTo>
                    <a:cubicBezTo>
                      <a:pt x="61" y="50"/>
                      <a:pt x="61" y="50"/>
                      <a:pt x="61" y="50"/>
                    </a:cubicBezTo>
                    <a:cubicBezTo>
                      <a:pt x="61" y="50"/>
                      <a:pt x="61" y="50"/>
                      <a:pt x="61" y="50"/>
                    </a:cubicBezTo>
                    <a:cubicBezTo>
                      <a:pt x="61" y="51"/>
                      <a:pt x="61" y="51"/>
                      <a:pt x="61" y="51"/>
                    </a:cubicBezTo>
                    <a:cubicBezTo>
                      <a:pt x="61" y="51"/>
                      <a:pt x="61" y="51"/>
                      <a:pt x="61" y="51"/>
                    </a:cubicBezTo>
                    <a:cubicBezTo>
                      <a:pt x="61" y="51"/>
                      <a:pt x="61" y="51"/>
                      <a:pt x="61" y="52"/>
                    </a:cubicBezTo>
                    <a:cubicBezTo>
                      <a:pt x="62" y="51"/>
                      <a:pt x="62" y="51"/>
                      <a:pt x="62" y="51"/>
                    </a:cubicBezTo>
                    <a:cubicBezTo>
                      <a:pt x="63" y="51"/>
                      <a:pt x="62" y="51"/>
                      <a:pt x="62" y="52"/>
                    </a:cubicBezTo>
                    <a:cubicBezTo>
                      <a:pt x="61" y="52"/>
                      <a:pt x="61" y="52"/>
                      <a:pt x="61" y="52"/>
                    </a:cubicBezTo>
                    <a:cubicBezTo>
                      <a:pt x="62" y="52"/>
                      <a:pt x="61" y="53"/>
                      <a:pt x="60" y="53"/>
                    </a:cubicBezTo>
                    <a:cubicBezTo>
                      <a:pt x="60" y="53"/>
                      <a:pt x="61" y="53"/>
                      <a:pt x="61" y="52"/>
                    </a:cubicBezTo>
                    <a:cubicBezTo>
                      <a:pt x="60" y="52"/>
                      <a:pt x="60" y="52"/>
                      <a:pt x="60" y="52"/>
                    </a:cubicBezTo>
                    <a:cubicBezTo>
                      <a:pt x="61" y="51"/>
                      <a:pt x="61" y="51"/>
                      <a:pt x="61" y="51"/>
                    </a:cubicBezTo>
                    <a:cubicBezTo>
                      <a:pt x="61" y="51"/>
                      <a:pt x="61" y="51"/>
                      <a:pt x="61" y="51"/>
                    </a:cubicBezTo>
                    <a:cubicBezTo>
                      <a:pt x="61" y="51"/>
                      <a:pt x="61" y="51"/>
                      <a:pt x="61" y="51"/>
                    </a:cubicBezTo>
                    <a:cubicBezTo>
                      <a:pt x="60" y="51"/>
                      <a:pt x="60" y="51"/>
                      <a:pt x="60" y="51"/>
                    </a:cubicBezTo>
                    <a:moveTo>
                      <a:pt x="70" y="51"/>
                    </a:moveTo>
                    <a:cubicBezTo>
                      <a:pt x="69" y="51"/>
                      <a:pt x="69" y="51"/>
                      <a:pt x="69" y="51"/>
                    </a:cubicBezTo>
                    <a:cubicBezTo>
                      <a:pt x="69" y="51"/>
                      <a:pt x="69" y="50"/>
                      <a:pt x="69" y="50"/>
                    </a:cubicBezTo>
                    <a:cubicBezTo>
                      <a:pt x="70" y="50"/>
                      <a:pt x="70" y="50"/>
                      <a:pt x="70" y="50"/>
                    </a:cubicBezTo>
                    <a:cubicBezTo>
                      <a:pt x="70" y="51"/>
                      <a:pt x="70" y="51"/>
                      <a:pt x="70" y="51"/>
                    </a:cubicBezTo>
                    <a:moveTo>
                      <a:pt x="74" y="52"/>
                    </a:moveTo>
                    <a:cubicBezTo>
                      <a:pt x="74" y="52"/>
                      <a:pt x="74" y="51"/>
                      <a:pt x="74" y="50"/>
                    </a:cubicBezTo>
                    <a:cubicBezTo>
                      <a:pt x="75" y="50"/>
                      <a:pt x="75" y="50"/>
                      <a:pt x="75" y="50"/>
                    </a:cubicBezTo>
                    <a:cubicBezTo>
                      <a:pt x="75" y="50"/>
                      <a:pt x="74" y="51"/>
                      <a:pt x="74" y="52"/>
                    </a:cubicBezTo>
                    <a:moveTo>
                      <a:pt x="39" y="50"/>
                    </a:moveTo>
                    <a:cubicBezTo>
                      <a:pt x="39" y="50"/>
                      <a:pt x="40" y="50"/>
                      <a:pt x="40" y="49"/>
                    </a:cubicBezTo>
                    <a:cubicBezTo>
                      <a:pt x="40" y="50"/>
                      <a:pt x="40" y="50"/>
                      <a:pt x="40" y="50"/>
                    </a:cubicBezTo>
                    <a:cubicBezTo>
                      <a:pt x="39" y="50"/>
                      <a:pt x="39" y="50"/>
                      <a:pt x="39" y="50"/>
                    </a:cubicBezTo>
                    <a:cubicBezTo>
                      <a:pt x="38" y="50"/>
                      <a:pt x="38" y="50"/>
                      <a:pt x="38" y="50"/>
                    </a:cubicBezTo>
                    <a:cubicBezTo>
                      <a:pt x="38" y="50"/>
                      <a:pt x="39" y="50"/>
                      <a:pt x="39" y="50"/>
                    </a:cubicBezTo>
                    <a:cubicBezTo>
                      <a:pt x="39" y="50"/>
                      <a:pt x="39" y="50"/>
                      <a:pt x="39" y="50"/>
                    </a:cubicBezTo>
                    <a:cubicBezTo>
                      <a:pt x="39" y="50"/>
                      <a:pt x="39" y="50"/>
                      <a:pt x="39" y="50"/>
                    </a:cubicBezTo>
                    <a:moveTo>
                      <a:pt x="78" y="52"/>
                    </a:moveTo>
                    <a:cubicBezTo>
                      <a:pt x="78" y="51"/>
                      <a:pt x="78" y="50"/>
                      <a:pt x="78" y="49"/>
                    </a:cubicBezTo>
                    <a:cubicBezTo>
                      <a:pt x="78" y="50"/>
                      <a:pt x="78" y="51"/>
                      <a:pt x="79" y="52"/>
                    </a:cubicBezTo>
                    <a:cubicBezTo>
                      <a:pt x="78" y="52"/>
                      <a:pt x="78" y="52"/>
                      <a:pt x="78" y="52"/>
                    </a:cubicBezTo>
                    <a:moveTo>
                      <a:pt x="74" y="50"/>
                    </a:moveTo>
                    <a:cubicBezTo>
                      <a:pt x="74" y="50"/>
                      <a:pt x="74" y="50"/>
                      <a:pt x="74" y="50"/>
                    </a:cubicBezTo>
                    <a:cubicBezTo>
                      <a:pt x="74" y="49"/>
                      <a:pt x="74" y="49"/>
                      <a:pt x="74" y="49"/>
                    </a:cubicBezTo>
                    <a:cubicBezTo>
                      <a:pt x="74" y="49"/>
                      <a:pt x="74" y="49"/>
                      <a:pt x="75" y="49"/>
                    </a:cubicBezTo>
                    <a:cubicBezTo>
                      <a:pt x="74" y="49"/>
                      <a:pt x="75" y="50"/>
                      <a:pt x="74" y="50"/>
                    </a:cubicBezTo>
                    <a:moveTo>
                      <a:pt x="46" y="50"/>
                    </a:moveTo>
                    <a:cubicBezTo>
                      <a:pt x="46" y="50"/>
                      <a:pt x="46" y="49"/>
                      <a:pt x="46" y="49"/>
                    </a:cubicBezTo>
                    <a:cubicBezTo>
                      <a:pt x="47" y="49"/>
                      <a:pt x="46" y="50"/>
                      <a:pt x="47" y="50"/>
                    </a:cubicBezTo>
                    <a:cubicBezTo>
                      <a:pt x="46" y="50"/>
                      <a:pt x="46" y="50"/>
                      <a:pt x="46" y="50"/>
                    </a:cubicBezTo>
                    <a:moveTo>
                      <a:pt x="73" y="49"/>
                    </a:moveTo>
                    <a:cubicBezTo>
                      <a:pt x="73" y="49"/>
                      <a:pt x="72" y="49"/>
                      <a:pt x="72" y="49"/>
                    </a:cubicBezTo>
                    <a:cubicBezTo>
                      <a:pt x="72" y="49"/>
                      <a:pt x="73" y="49"/>
                      <a:pt x="73" y="49"/>
                    </a:cubicBezTo>
                    <a:cubicBezTo>
                      <a:pt x="73" y="49"/>
                      <a:pt x="73" y="49"/>
                      <a:pt x="73" y="49"/>
                    </a:cubicBezTo>
                    <a:cubicBezTo>
                      <a:pt x="73" y="49"/>
                      <a:pt x="73" y="49"/>
                      <a:pt x="73" y="49"/>
                    </a:cubicBezTo>
                    <a:moveTo>
                      <a:pt x="63" y="50"/>
                    </a:moveTo>
                    <a:cubicBezTo>
                      <a:pt x="63" y="50"/>
                      <a:pt x="63" y="50"/>
                      <a:pt x="63" y="50"/>
                    </a:cubicBezTo>
                    <a:cubicBezTo>
                      <a:pt x="63" y="50"/>
                      <a:pt x="63" y="49"/>
                      <a:pt x="64" y="49"/>
                    </a:cubicBezTo>
                    <a:cubicBezTo>
                      <a:pt x="63" y="49"/>
                      <a:pt x="64" y="49"/>
                      <a:pt x="64" y="48"/>
                    </a:cubicBezTo>
                    <a:cubicBezTo>
                      <a:pt x="64" y="48"/>
                      <a:pt x="64" y="49"/>
                      <a:pt x="64" y="49"/>
                    </a:cubicBezTo>
                    <a:cubicBezTo>
                      <a:pt x="64" y="49"/>
                      <a:pt x="64" y="49"/>
                      <a:pt x="64" y="49"/>
                    </a:cubicBezTo>
                    <a:cubicBezTo>
                      <a:pt x="63" y="50"/>
                      <a:pt x="63" y="50"/>
                      <a:pt x="63" y="50"/>
                    </a:cubicBezTo>
                    <a:cubicBezTo>
                      <a:pt x="63" y="50"/>
                      <a:pt x="63" y="50"/>
                      <a:pt x="63" y="50"/>
                    </a:cubicBezTo>
                    <a:moveTo>
                      <a:pt x="36" y="48"/>
                    </a:moveTo>
                    <a:cubicBezTo>
                      <a:pt x="36" y="48"/>
                      <a:pt x="35" y="48"/>
                      <a:pt x="35" y="48"/>
                    </a:cubicBezTo>
                    <a:cubicBezTo>
                      <a:pt x="35" y="48"/>
                      <a:pt x="35" y="48"/>
                      <a:pt x="36" y="48"/>
                    </a:cubicBezTo>
                    <a:cubicBezTo>
                      <a:pt x="36" y="48"/>
                      <a:pt x="37" y="48"/>
                      <a:pt x="36" y="48"/>
                    </a:cubicBezTo>
                    <a:moveTo>
                      <a:pt x="79" y="48"/>
                    </a:moveTo>
                    <a:cubicBezTo>
                      <a:pt x="80" y="48"/>
                      <a:pt x="81" y="48"/>
                      <a:pt x="81" y="48"/>
                    </a:cubicBezTo>
                    <a:cubicBezTo>
                      <a:pt x="81" y="48"/>
                      <a:pt x="81" y="48"/>
                      <a:pt x="81" y="48"/>
                    </a:cubicBezTo>
                    <a:cubicBezTo>
                      <a:pt x="82" y="48"/>
                      <a:pt x="82" y="48"/>
                      <a:pt x="82" y="48"/>
                    </a:cubicBezTo>
                    <a:cubicBezTo>
                      <a:pt x="81" y="48"/>
                      <a:pt x="81" y="48"/>
                      <a:pt x="80" y="48"/>
                    </a:cubicBezTo>
                    <a:cubicBezTo>
                      <a:pt x="80" y="49"/>
                      <a:pt x="80" y="49"/>
                      <a:pt x="80" y="49"/>
                    </a:cubicBezTo>
                    <a:cubicBezTo>
                      <a:pt x="80" y="49"/>
                      <a:pt x="80" y="49"/>
                      <a:pt x="80" y="49"/>
                    </a:cubicBezTo>
                    <a:cubicBezTo>
                      <a:pt x="79" y="49"/>
                      <a:pt x="79" y="49"/>
                      <a:pt x="79" y="49"/>
                    </a:cubicBezTo>
                    <a:cubicBezTo>
                      <a:pt x="79" y="48"/>
                      <a:pt x="79" y="48"/>
                      <a:pt x="79" y="48"/>
                    </a:cubicBezTo>
                    <a:cubicBezTo>
                      <a:pt x="79" y="48"/>
                      <a:pt x="79" y="48"/>
                      <a:pt x="79" y="48"/>
                    </a:cubicBezTo>
                    <a:cubicBezTo>
                      <a:pt x="79" y="48"/>
                      <a:pt x="79" y="48"/>
                      <a:pt x="79" y="48"/>
                    </a:cubicBezTo>
                    <a:moveTo>
                      <a:pt x="50" y="49"/>
                    </a:moveTo>
                    <a:cubicBezTo>
                      <a:pt x="50" y="49"/>
                      <a:pt x="50" y="49"/>
                      <a:pt x="50" y="49"/>
                    </a:cubicBezTo>
                    <a:cubicBezTo>
                      <a:pt x="50" y="48"/>
                      <a:pt x="51" y="48"/>
                      <a:pt x="51" y="47"/>
                    </a:cubicBezTo>
                    <a:cubicBezTo>
                      <a:pt x="51" y="48"/>
                      <a:pt x="51" y="48"/>
                      <a:pt x="50" y="49"/>
                    </a:cubicBezTo>
                    <a:moveTo>
                      <a:pt x="61" y="48"/>
                    </a:moveTo>
                    <a:cubicBezTo>
                      <a:pt x="61" y="48"/>
                      <a:pt x="61" y="48"/>
                      <a:pt x="61" y="48"/>
                    </a:cubicBezTo>
                    <a:cubicBezTo>
                      <a:pt x="61" y="48"/>
                      <a:pt x="61" y="47"/>
                      <a:pt x="61" y="46"/>
                    </a:cubicBezTo>
                    <a:cubicBezTo>
                      <a:pt x="62" y="47"/>
                      <a:pt x="61" y="48"/>
                      <a:pt x="61" y="48"/>
                    </a:cubicBezTo>
                    <a:moveTo>
                      <a:pt x="49" y="49"/>
                    </a:moveTo>
                    <a:cubicBezTo>
                      <a:pt x="49" y="48"/>
                      <a:pt x="50" y="47"/>
                      <a:pt x="51" y="46"/>
                    </a:cubicBezTo>
                    <a:cubicBezTo>
                      <a:pt x="50" y="47"/>
                      <a:pt x="50" y="48"/>
                      <a:pt x="49" y="49"/>
                    </a:cubicBezTo>
                    <a:moveTo>
                      <a:pt x="36" y="47"/>
                    </a:moveTo>
                    <a:cubicBezTo>
                      <a:pt x="36" y="46"/>
                      <a:pt x="36" y="46"/>
                      <a:pt x="36" y="46"/>
                    </a:cubicBezTo>
                    <a:cubicBezTo>
                      <a:pt x="37" y="46"/>
                      <a:pt x="37" y="46"/>
                      <a:pt x="37" y="46"/>
                    </a:cubicBezTo>
                    <a:cubicBezTo>
                      <a:pt x="36" y="47"/>
                      <a:pt x="36" y="47"/>
                      <a:pt x="36" y="47"/>
                    </a:cubicBezTo>
                    <a:moveTo>
                      <a:pt x="71" y="47"/>
                    </a:moveTo>
                    <a:cubicBezTo>
                      <a:pt x="71" y="46"/>
                      <a:pt x="71" y="46"/>
                      <a:pt x="71" y="46"/>
                    </a:cubicBezTo>
                    <a:cubicBezTo>
                      <a:pt x="72" y="46"/>
                      <a:pt x="72" y="46"/>
                      <a:pt x="72" y="47"/>
                    </a:cubicBezTo>
                    <a:cubicBezTo>
                      <a:pt x="72" y="47"/>
                      <a:pt x="72" y="47"/>
                      <a:pt x="71" y="47"/>
                    </a:cubicBezTo>
                    <a:cubicBezTo>
                      <a:pt x="71" y="47"/>
                      <a:pt x="71" y="47"/>
                      <a:pt x="71" y="48"/>
                    </a:cubicBezTo>
                    <a:cubicBezTo>
                      <a:pt x="71" y="47"/>
                      <a:pt x="70" y="47"/>
                      <a:pt x="70" y="47"/>
                    </a:cubicBezTo>
                    <a:cubicBezTo>
                      <a:pt x="70" y="47"/>
                      <a:pt x="70" y="47"/>
                      <a:pt x="70" y="47"/>
                    </a:cubicBezTo>
                    <a:cubicBezTo>
                      <a:pt x="71" y="47"/>
                      <a:pt x="71" y="47"/>
                      <a:pt x="71" y="47"/>
                    </a:cubicBezTo>
                    <a:moveTo>
                      <a:pt x="69" y="47"/>
                    </a:moveTo>
                    <a:cubicBezTo>
                      <a:pt x="69" y="46"/>
                      <a:pt x="69" y="46"/>
                      <a:pt x="69" y="46"/>
                    </a:cubicBezTo>
                    <a:cubicBezTo>
                      <a:pt x="69" y="46"/>
                      <a:pt x="69" y="46"/>
                      <a:pt x="69" y="46"/>
                    </a:cubicBezTo>
                    <a:cubicBezTo>
                      <a:pt x="69" y="46"/>
                      <a:pt x="69" y="46"/>
                      <a:pt x="70" y="46"/>
                    </a:cubicBezTo>
                    <a:cubicBezTo>
                      <a:pt x="69" y="47"/>
                      <a:pt x="69" y="47"/>
                      <a:pt x="69" y="47"/>
                    </a:cubicBezTo>
                    <a:moveTo>
                      <a:pt x="29" y="48"/>
                    </a:moveTo>
                    <a:cubicBezTo>
                      <a:pt x="28" y="47"/>
                      <a:pt x="28" y="47"/>
                      <a:pt x="28" y="47"/>
                    </a:cubicBezTo>
                    <a:cubicBezTo>
                      <a:pt x="28" y="47"/>
                      <a:pt x="29" y="47"/>
                      <a:pt x="29" y="47"/>
                    </a:cubicBezTo>
                    <a:cubicBezTo>
                      <a:pt x="29" y="46"/>
                      <a:pt x="29" y="46"/>
                      <a:pt x="29" y="46"/>
                    </a:cubicBezTo>
                    <a:cubicBezTo>
                      <a:pt x="30" y="46"/>
                      <a:pt x="30" y="47"/>
                      <a:pt x="30" y="47"/>
                    </a:cubicBezTo>
                    <a:cubicBezTo>
                      <a:pt x="29" y="47"/>
                      <a:pt x="29" y="48"/>
                      <a:pt x="29" y="48"/>
                    </a:cubicBezTo>
                    <a:moveTo>
                      <a:pt x="65" y="46"/>
                    </a:moveTo>
                    <a:cubicBezTo>
                      <a:pt x="65" y="46"/>
                      <a:pt x="65" y="46"/>
                      <a:pt x="65" y="46"/>
                    </a:cubicBezTo>
                    <a:cubicBezTo>
                      <a:pt x="66" y="46"/>
                      <a:pt x="66" y="46"/>
                      <a:pt x="66" y="46"/>
                    </a:cubicBezTo>
                    <a:cubicBezTo>
                      <a:pt x="66" y="46"/>
                      <a:pt x="66" y="46"/>
                      <a:pt x="66" y="46"/>
                    </a:cubicBezTo>
                    <a:cubicBezTo>
                      <a:pt x="66" y="47"/>
                      <a:pt x="66" y="47"/>
                      <a:pt x="66" y="47"/>
                    </a:cubicBezTo>
                    <a:cubicBezTo>
                      <a:pt x="65" y="47"/>
                      <a:pt x="65" y="47"/>
                      <a:pt x="65" y="48"/>
                    </a:cubicBezTo>
                    <a:cubicBezTo>
                      <a:pt x="65" y="48"/>
                      <a:pt x="65" y="48"/>
                      <a:pt x="65" y="48"/>
                    </a:cubicBezTo>
                    <a:cubicBezTo>
                      <a:pt x="65" y="48"/>
                      <a:pt x="65" y="48"/>
                      <a:pt x="65" y="48"/>
                    </a:cubicBezTo>
                    <a:cubicBezTo>
                      <a:pt x="65" y="47"/>
                      <a:pt x="65" y="47"/>
                      <a:pt x="65" y="47"/>
                    </a:cubicBezTo>
                    <a:cubicBezTo>
                      <a:pt x="65" y="47"/>
                      <a:pt x="65" y="47"/>
                      <a:pt x="65" y="47"/>
                    </a:cubicBezTo>
                    <a:cubicBezTo>
                      <a:pt x="66" y="47"/>
                      <a:pt x="66" y="47"/>
                      <a:pt x="66" y="46"/>
                    </a:cubicBezTo>
                    <a:cubicBezTo>
                      <a:pt x="66" y="46"/>
                      <a:pt x="66" y="46"/>
                      <a:pt x="66" y="46"/>
                    </a:cubicBezTo>
                    <a:cubicBezTo>
                      <a:pt x="66" y="46"/>
                      <a:pt x="66" y="46"/>
                      <a:pt x="66" y="46"/>
                    </a:cubicBezTo>
                    <a:cubicBezTo>
                      <a:pt x="66" y="46"/>
                      <a:pt x="66" y="46"/>
                      <a:pt x="65" y="46"/>
                    </a:cubicBezTo>
                    <a:moveTo>
                      <a:pt x="67" y="47"/>
                    </a:moveTo>
                    <a:cubicBezTo>
                      <a:pt x="67" y="47"/>
                      <a:pt x="68" y="46"/>
                      <a:pt x="67" y="46"/>
                    </a:cubicBezTo>
                    <a:cubicBezTo>
                      <a:pt x="68" y="45"/>
                      <a:pt x="68" y="45"/>
                      <a:pt x="68" y="45"/>
                    </a:cubicBezTo>
                    <a:cubicBezTo>
                      <a:pt x="68" y="45"/>
                      <a:pt x="68" y="46"/>
                      <a:pt x="68" y="46"/>
                    </a:cubicBezTo>
                    <a:cubicBezTo>
                      <a:pt x="68" y="46"/>
                      <a:pt x="68" y="46"/>
                      <a:pt x="68" y="46"/>
                    </a:cubicBezTo>
                    <a:cubicBezTo>
                      <a:pt x="68" y="46"/>
                      <a:pt x="68" y="46"/>
                      <a:pt x="68" y="46"/>
                    </a:cubicBezTo>
                    <a:cubicBezTo>
                      <a:pt x="68" y="46"/>
                      <a:pt x="68" y="46"/>
                      <a:pt x="68" y="46"/>
                    </a:cubicBezTo>
                    <a:cubicBezTo>
                      <a:pt x="69" y="46"/>
                      <a:pt x="69" y="46"/>
                      <a:pt x="69" y="46"/>
                    </a:cubicBezTo>
                    <a:cubicBezTo>
                      <a:pt x="69" y="46"/>
                      <a:pt x="68" y="46"/>
                      <a:pt x="68" y="47"/>
                    </a:cubicBezTo>
                    <a:cubicBezTo>
                      <a:pt x="68" y="47"/>
                      <a:pt x="68" y="47"/>
                      <a:pt x="68" y="47"/>
                    </a:cubicBezTo>
                    <a:cubicBezTo>
                      <a:pt x="68" y="47"/>
                      <a:pt x="67" y="47"/>
                      <a:pt x="67" y="47"/>
                    </a:cubicBezTo>
                    <a:cubicBezTo>
                      <a:pt x="67" y="47"/>
                      <a:pt x="67" y="47"/>
                      <a:pt x="67" y="47"/>
                    </a:cubicBezTo>
                    <a:cubicBezTo>
                      <a:pt x="67" y="47"/>
                      <a:pt x="67" y="47"/>
                      <a:pt x="67" y="47"/>
                    </a:cubicBezTo>
                    <a:moveTo>
                      <a:pt x="70" y="46"/>
                    </a:moveTo>
                    <a:cubicBezTo>
                      <a:pt x="70" y="46"/>
                      <a:pt x="71" y="45"/>
                      <a:pt x="71" y="45"/>
                    </a:cubicBezTo>
                    <a:cubicBezTo>
                      <a:pt x="71" y="45"/>
                      <a:pt x="71" y="45"/>
                      <a:pt x="71" y="45"/>
                    </a:cubicBezTo>
                    <a:cubicBezTo>
                      <a:pt x="71" y="46"/>
                      <a:pt x="71" y="46"/>
                      <a:pt x="70" y="46"/>
                    </a:cubicBezTo>
                    <a:moveTo>
                      <a:pt x="75" y="45"/>
                    </a:moveTo>
                    <a:cubicBezTo>
                      <a:pt x="75" y="45"/>
                      <a:pt x="76" y="45"/>
                      <a:pt x="76" y="45"/>
                    </a:cubicBezTo>
                    <a:cubicBezTo>
                      <a:pt x="76" y="45"/>
                      <a:pt x="75" y="47"/>
                      <a:pt x="76" y="47"/>
                    </a:cubicBezTo>
                    <a:cubicBezTo>
                      <a:pt x="76" y="47"/>
                      <a:pt x="76" y="47"/>
                      <a:pt x="76" y="47"/>
                    </a:cubicBezTo>
                    <a:cubicBezTo>
                      <a:pt x="76" y="47"/>
                      <a:pt x="75" y="47"/>
                      <a:pt x="75" y="47"/>
                    </a:cubicBezTo>
                    <a:cubicBezTo>
                      <a:pt x="75" y="47"/>
                      <a:pt x="75" y="47"/>
                      <a:pt x="75" y="47"/>
                    </a:cubicBezTo>
                    <a:cubicBezTo>
                      <a:pt x="75" y="47"/>
                      <a:pt x="75" y="47"/>
                      <a:pt x="75" y="47"/>
                    </a:cubicBezTo>
                    <a:cubicBezTo>
                      <a:pt x="75" y="46"/>
                      <a:pt x="75" y="46"/>
                      <a:pt x="75" y="46"/>
                    </a:cubicBezTo>
                    <a:cubicBezTo>
                      <a:pt x="74" y="46"/>
                      <a:pt x="74" y="46"/>
                      <a:pt x="74" y="46"/>
                    </a:cubicBezTo>
                    <a:cubicBezTo>
                      <a:pt x="74" y="46"/>
                      <a:pt x="74" y="46"/>
                      <a:pt x="74" y="45"/>
                    </a:cubicBezTo>
                    <a:cubicBezTo>
                      <a:pt x="74" y="45"/>
                      <a:pt x="74" y="45"/>
                      <a:pt x="75" y="45"/>
                    </a:cubicBezTo>
                    <a:cubicBezTo>
                      <a:pt x="75" y="45"/>
                      <a:pt x="75" y="45"/>
                      <a:pt x="75" y="45"/>
                    </a:cubicBezTo>
                    <a:cubicBezTo>
                      <a:pt x="75" y="45"/>
                      <a:pt x="75" y="45"/>
                      <a:pt x="75" y="45"/>
                    </a:cubicBezTo>
                    <a:moveTo>
                      <a:pt x="53" y="46"/>
                    </a:moveTo>
                    <a:cubicBezTo>
                      <a:pt x="53" y="45"/>
                      <a:pt x="54" y="45"/>
                      <a:pt x="54" y="45"/>
                    </a:cubicBezTo>
                    <a:cubicBezTo>
                      <a:pt x="54" y="45"/>
                      <a:pt x="53" y="45"/>
                      <a:pt x="53" y="46"/>
                    </a:cubicBezTo>
                    <a:cubicBezTo>
                      <a:pt x="53" y="46"/>
                      <a:pt x="56" y="46"/>
                      <a:pt x="54" y="46"/>
                    </a:cubicBezTo>
                    <a:cubicBezTo>
                      <a:pt x="54" y="46"/>
                      <a:pt x="54" y="46"/>
                      <a:pt x="54" y="46"/>
                    </a:cubicBezTo>
                    <a:cubicBezTo>
                      <a:pt x="53" y="46"/>
                      <a:pt x="53" y="46"/>
                      <a:pt x="53" y="46"/>
                    </a:cubicBezTo>
                    <a:cubicBezTo>
                      <a:pt x="53" y="46"/>
                      <a:pt x="53" y="46"/>
                      <a:pt x="53" y="47"/>
                    </a:cubicBezTo>
                    <a:cubicBezTo>
                      <a:pt x="53" y="47"/>
                      <a:pt x="53" y="47"/>
                      <a:pt x="52" y="47"/>
                    </a:cubicBezTo>
                    <a:cubicBezTo>
                      <a:pt x="52" y="47"/>
                      <a:pt x="52" y="47"/>
                      <a:pt x="52" y="47"/>
                    </a:cubicBezTo>
                    <a:cubicBezTo>
                      <a:pt x="53" y="47"/>
                      <a:pt x="52" y="46"/>
                      <a:pt x="52" y="46"/>
                    </a:cubicBezTo>
                    <a:cubicBezTo>
                      <a:pt x="52" y="46"/>
                      <a:pt x="52" y="46"/>
                      <a:pt x="52" y="45"/>
                    </a:cubicBezTo>
                    <a:cubicBezTo>
                      <a:pt x="53" y="46"/>
                      <a:pt x="53" y="46"/>
                      <a:pt x="53" y="46"/>
                    </a:cubicBezTo>
                    <a:moveTo>
                      <a:pt x="82" y="45"/>
                    </a:moveTo>
                    <a:cubicBezTo>
                      <a:pt x="82" y="45"/>
                      <a:pt x="82" y="45"/>
                      <a:pt x="82" y="45"/>
                    </a:cubicBezTo>
                    <a:cubicBezTo>
                      <a:pt x="82" y="45"/>
                      <a:pt x="82" y="45"/>
                      <a:pt x="82" y="45"/>
                    </a:cubicBezTo>
                    <a:cubicBezTo>
                      <a:pt x="82" y="45"/>
                      <a:pt x="82" y="45"/>
                      <a:pt x="82" y="46"/>
                    </a:cubicBezTo>
                    <a:cubicBezTo>
                      <a:pt x="82" y="46"/>
                      <a:pt x="82" y="46"/>
                      <a:pt x="82" y="45"/>
                    </a:cubicBezTo>
                    <a:cubicBezTo>
                      <a:pt x="82" y="45"/>
                      <a:pt x="82" y="45"/>
                      <a:pt x="82" y="45"/>
                    </a:cubicBezTo>
                    <a:moveTo>
                      <a:pt x="66" y="45"/>
                    </a:moveTo>
                    <a:cubicBezTo>
                      <a:pt x="66" y="45"/>
                      <a:pt x="66" y="45"/>
                      <a:pt x="66" y="45"/>
                    </a:cubicBezTo>
                    <a:cubicBezTo>
                      <a:pt x="67" y="45"/>
                      <a:pt x="66" y="44"/>
                      <a:pt x="67" y="44"/>
                    </a:cubicBezTo>
                    <a:cubicBezTo>
                      <a:pt x="67" y="44"/>
                      <a:pt x="67" y="45"/>
                      <a:pt x="66" y="45"/>
                    </a:cubicBezTo>
                    <a:moveTo>
                      <a:pt x="80" y="45"/>
                    </a:moveTo>
                    <a:cubicBezTo>
                      <a:pt x="79" y="45"/>
                      <a:pt x="80" y="44"/>
                      <a:pt x="81" y="44"/>
                    </a:cubicBezTo>
                    <a:cubicBezTo>
                      <a:pt x="81" y="44"/>
                      <a:pt x="81" y="44"/>
                      <a:pt x="81" y="44"/>
                    </a:cubicBezTo>
                    <a:cubicBezTo>
                      <a:pt x="81" y="44"/>
                      <a:pt x="80" y="45"/>
                      <a:pt x="80" y="45"/>
                    </a:cubicBezTo>
                    <a:cubicBezTo>
                      <a:pt x="80" y="46"/>
                      <a:pt x="79" y="45"/>
                      <a:pt x="79" y="46"/>
                    </a:cubicBezTo>
                    <a:cubicBezTo>
                      <a:pt x="79" y="46"/>
                      <a:pt x="79" y="46"/>
                      <a:pt x="78" y="46"/>
                    </a:cubicBezTo>
                    <a:cubicBezTo>
                      <a:pt x="78" y="46"/>
                      <a:pt x="78" y="46"/>
                      <a:pt x="78" y="46"/>
                    </a:cubicBezTo>
                    <a:cubicBezTo>
                      <a:pt x="78" y="46"/>
                      <a:pt x="78" y="46"/>
                      <a:pt x="78" y="46"/>
                    </a:cubicBezTo>
                    <a:cubicBezTo>
                      <a:pt x="77" y="46"/>
                      <a:pt x="77" y="45"/>
                      <a:pt x="77" y="45"/>
                    </a:cubicBezTo>
                    <a:cubicBezTo>
                      <a:pt x="78" y="46"/>
                      <a:pt x="78" y="45"/>
                      <a:pt x="79" y="46"/>
                    </a:cubicBezTo>
                    <a:cubicBezTo>
                      <a:pt x="79" y="45"/>
                      <a:pt x="79" y="45"/>
                      <a:pt x="79" y="45"/>
                    </a:cubicBezTo>
                    <a:cubicBezTo>
                      <a:pt x="79" y="45"/>
                      <a:pt x="80" y="45"/>
                      <a:pt x="80" y="45"/>
                    </a:cubicBezTo>
                    <a:moveTo>
                      <a:pt x="73" y="45"/>
                    </a:moveTo>
                    <a:cubicBezTo>
                      <a:pt x="72" y="45"/>
                      <a:pt x="72" y="45"/>
                      <a:pt x="72" y="45"/>
                    </a:cubicBezTo>
                    <a:cubicBezTo>
                      <a:pt x="72" y="44"/>
                      <a:pt x="73" y="43"/>
                      <a:pt x="73" y="43"/>
                    </a:cubicBezTo>
                    <a:cubicBezTo>
                      <a:pt x="74" y="43"/>
                      <a:pt x="73" y="43"/>
                      <a:pt x="73" y="44"/>
                    </a:cubicBezTo>
                    <a:cubicBezTo>
                      <a:pt x="74" y="44"/>
                      <a:pt x="73" y="45"/>
                      <a:pt x="73" y="45"/>
                    </a:cubicBezTo>
                    <a:moveTo>
                      <a:pt x="78" y="43"/>
                    </a:moveTo>
                    <a:cubicBezTo>
                      <a:pt x="78" y="43"/>
                      <a:pt x="78" y="43"/>
                      <a:pt x="78" y="42"/>
                    </a:cubicBezTo>
                    <a:cubicBezTo>
                      <a:pt x="78" y="42"/>
                      <a:pt x="78" y="42"/>
                      <a:pt x="78" y="42"/>
                    </a:cubicBezTo>
                    <a:cubicBezTo>
                      <a:pt x="79" y="42"/>
                      <a:pt x="79" y="42"/>
                      <a:pt x="79" y="42"/>
                    </a:cubicBezTo>
                    <a:cubicBezTo>
                      <a:pt x="78" y="43"/>
                      <a:pt x="77" y="44"/>
                      <a:pt x="77" y="44"/>
                    </a:cubicBezTo>
                    <a:cubicBezTo>
                      <a:pt x="76" y="44"/>
                      <a:pt x="77" y="43"/>
                      <a:pt x="77" y="43"/>
                    </a:cubicBezTo>
                    <a:cubicBezTo>
                      <a:pt x="77" y="43"/>
                      <a:pt x="77" y="43"/>
                      <a:pt x="78" y="43"/>
                    </a:cubicBezTo>
                    <a:moveTo>
                      <a:pt x="59" y="42"/>
                    </a:moveTo>
                    <a:cubicBezTo>
                      <a:pt x="60" y="42"/>
                      <a:pt x="60" y="42"/>
                      <a:pt x="60" y="42"/>
                    </a:cubicBezTo>
                    <a:cubicBezTo>
                      <a:pt x="60" y="42"/>
                      <a:pt x="60" y="42"/>
                      <a:pt x="60" y="43"/>
                    </a:cubicBezTo>
                    <a:cubicBezTo>
                      <a:pt x="60" y="43"/>
                      <a:pt x="60" y="43"/>
                      <a:pt x="60" y="43"/>
                    </a:cubicBezTo>
                    <a:cubicBezTo>
                      <a:pt x="60" y="43"/>
                      <a:pt x="59" y="43"/>
                      <a:pt x="59" y="43"/>
                    </a:cubicBezTo>
                    <a:cubicBezTo>
                      <a:pt x="59" y="44"/>
                      <a:pt x="59" y="44"/>
                      <a:pt x="60" y="44"/>
                    </a:cubicBezTo>
                    <a:cubicBezTo>
                      <a:pt x="60" y="44"/>
                      <a:pt x="60" y="44"/>
                      <a:pt x="60" y="44"/>
                    </a:cubicBezTo>
                    <a:cubicBezTo>
                      <a:pt x="60" y="44"/>
                      <a:pt x="60" y="44"/>
                      <a:pt x="61" y="45"/>
                    </a:cubicBezTo>
                    <a:cubicBezTo>
                      <a:pt x="60" y="45"/>
                      <a:pt x="60" y="45"/>
                      <a:pt x="60" y="45"/>
                    </a:cubicBezTo>
                    <a:cubicBezTo>
                      <a:pt x="60" y="45"/>
                      <a:pt x="60" y="45"/>
                      <a:pt x="60" y="45"/>
                    </a:cubicBezTo>
                    <a:cubicBezTo>
                      <a:pt x="60" y="44"/>
                      <a:pt x="59" y="44"/>
                      <a:pt x="59" y="43"/>
                    </a:cubicBezTo>
                    <a:cubicBezTo>
                      <a:pt x="59" y="43"/>
                      <a:pt x="59" y="43"/>
                      <a:pt x="59" y="42"/>
                    </a:cubicBezTo>
                    <a:cubicBezTo>
                      <a:pt x="59" y="42"/>
                      <a:pt x="59" y="42"/>
                      <a:pt x="59" y="42"/>
                    </a:cubicBezTo>
                    <a:cubicBezTo>
                      <a:pt x="59" y="42"/>
                      <a:pt x="59" y="42"/>
                      <a:pt x="59" y="42"/>
                    </a:cubicBezTo>
                    <a:cubicBezTo>
                      <a:pt x="59" y="42"/>
                      <a:pt x="59" y="42"/>
                      <a:pt x="59" y="42"/>
                    </a:cubicBezTo>
                    <a:moveTo>
                      <a:pt x="69" y="42"/>
                    </a:moveTo>
                    <a:cubicBezTo>
                      <a:pt x="69" y="42"/>
                      <a:pt x="70" y="42"/>
                      <a:pt x="70" y="41"/>
                    </a:cubicBezTo>
                    <a:cubicBezTo>
                      <a:pt x="70" y="42"/>
                      <a:pt x="70" y="42"/>
                      <a:pt x="70" y="42"/>
                    </a:cubicBezTo>
                    <a:cubicBezTo>
                      <a:pt x="71" y="42"/>
                      <a:pt x="71" y="42"/>
                      <a:pt x="71" y="42"/>
                    </a:cubicBezTo>
                    <a:cubicBezTo>
                      <a:pt x="72" y="42"/>
                      <a:pt x="71" y="43"/>
                      <a:pt x="71" y="43"/>
                    </a:cubicBezTo>
                    <a:cubicBezTo>
                      <a:pt x="71" y="43"/>
                      <a:pt x="71" y="43"/>
                      <a:pt x="70" y="43"/>
                    </a:cubicBezTo>
                    <a:cubicBezTo>
                      <a:pt x="70" y="43"/>
                      <a:pt x="70" y="44"/>
                      <a:pt x="70" y="44"/>
                    </a:cubicBezTo>
                    <a:cubicBezTo>
                      <a:pt x="70" y="44"/>
                      <a:pt x="70" y="44"/>
                      <a:pt x="70" y="45"/>
                    </a:cubicBezTo>
                    <a:cubicBezTo>
                      <a:pt x="70" y="45"/>
                      <a:pt x="70" y="45"/>
                      <a:pt x="69" y="45"/>
                    </a:cubicBezTo>
                    <a:cubicBezTo>
                      <a:pt x="69" y="45"/>
                      <a:pt x="69" y="45"/>
                      <a:pt x="69" y="45"/>
                    </a:cubicBezTo>
                    <a:cubicBezTo>
                      <a:pt x="69" y="45"/>
                      <a:pt x="69" y="45"/>
                      <a:pt x="69" y="44"/>
                    </a:cubicBezTo>
                    <a:cubicBezTo>
                      <a:pt x="69" y="45"/>
                      <a:pt x="69" y="45"/>
                      <a:pt x="69" y="45"/>
                    </a:cubicBezTo>
                    <a:cubicBezTo>
                      <a:pt x="68" y="45"/>
                      <a:pt x="69" y="44"/>
                      <a:pt x="68" y="44"/>
                    </a:cubicBezTo>
                    <a:cubicBezTo>
                      <a:pt x="68" y="44"/>
                      <a:pt x="68" y="44"/>
                      <a:pt x="68" y="44"/>
                    </a:cubicBezTo>
                    <a:cubicBezTo>
                      <a:pt x="68" y="43"/>
                      <a:pt x="68" y="43"/>
                      <a:pt x="68" y="42"/>
                    </a:cubicBezTo>
                    <a:cubicBezTo>
                      <a:pt x="68" y="42"/>
                      <a:pt x="68" y="42"/>
                      <a:pt x="69" y="42"/>
                    </a:cubicBezTo>
                    <a:moveTo>
                      <a:pt x="62" y="42"/>
                    </a:moveTo>
                    <a:cubicBezTo>
                      <a:pt x="62" y="42"/>
                      <a:pt x="62" y="42"/>
                      <a:pt x="61" y="42"/>
                    </a:cubicBezTo>
                    <a:cubicBezTo>
                      <a:pt x="62" y="42"/>
                      <a:pt x="62" y="41"/>
                      <a:pt x="62" y="41"/>
                    </a:cubicBezTo>
                    <a:cubicBezTo>
                      <a:pt x="63" y="41"/>
                      <a:pt x="63" y="41"/>
                      <a:pt x="63" y="42"/>
                    </a:cubicBezTo>
                    <a:cubicBezTo>
                      <a:pt x="63" y="42"/>
                      <a:pt x="62" y="42"/>
                      <a:pt x="62" y="42"/>
                    </a:cubicBezTo>
                    <a:moveTo>
                      <a:pt x="89" y="42"/>
                    </a:moveTo>
                    <a:cubicBezTo>
                      <a:pt x="88" y="42"/>
                      <a:pt x="88" y="41"/>
                      <a:pt x="88" y="41"/>
                    </a:cubicBezTo>
                    <a:cubicBezTo>
                      <a:pt x="88" y="41"/>
                      <a:pt x="88" y="41"/>
                      <a:pt x="88" y="41"/>
                    </a:cubicBezTo>
                    <a:cubicBezTo>
                      <a:pt x="88" y="41"/>
                      <a:pt x="88" y="41"/>
                      <a:pt x="88" y="42"/>
                    </a:cubicBezTo>
                    <a:cubicBezTo>
                      <a:pt x="89" y="42"/>
                      <a:pt x="89" y="42"/>
                      <a:pt x="89" y="42"/>
                    </a:cubicBezTo>
                    <a:cubicBezTo>
                      <a:pt x="89" y="42"/>
                      <a:pt x="89" y="42"/>
                      <a:pt x="89" y="42"/>
                    </a:cubicBezTo>
                    <a:cubicBezTo>
                      <a:pt x="89" y="42"/>
                      <a:pt x="89" y="42"/>
                      <a:pt x="89" y="42"/>
                    </a:cubicBezTo>
                    <a:moveTo>
                      <a:pt x="74" y="41"/>
                    </a:moveTo>
                    <a:cubicBezTo>
                      <a:pt x="74" y="41"/>
                      <a:pt x="75" y="41"/>
                      <a:pt x="75" y="41"/>
                    </a:cubicBezTo>
                    <a:cubicBezTo>
                      <a:pt x="76" y="41"/>
                      <a:pt x="76" y="41"/>
                      <a:pt x="76" y="41"/>
                    </a:cubicBezTo>
                    <a:cubicBezTo>
                      <a:pt x="75" y="41"/>
                      <a:pt x="75" y="42"/>
                      <a:pt x="75" y="42"/>
                    </a:cubicBezTo>
                    <a:cubicBezTo>
                      <a:pt x="74" y="42"/>
                      <a:pt x="75" y="41"/>
                      <a:pt x="74" y="41"/>
                    </a:cubicBezTo>
                    <a:cubicBezTo>
                      <a:pt x="74" y="41"/>
                      <a:pt x="74" y="41"/>
                      <a:pt x="74" y="41"/>
                    </a:cubicBezTo>
                    <a:moveTo>
                      <a:pt x="77" y="40"/>
                    </a:moveTo>
                    <a:cubicBezTo>
                      <a:pt x="77" y="40"/>
                      <a:pt x="77" y="40"/>
                      <a:pt x="77" y="40"/>
                    </a:cubicBezTo>
                    <a:cubicBezTo>
                      <a:pt x="78" y="40"/>
                      <a:pt x="78" y="41"/>
                      <a:pt x="78" y="41"/>
                    </a:cubicBezTo>
                    <a:cubicBezTo>
                      <a:pt x="78" y="41"/>
                      <a:pt x="77" y="41"/>
                      <a:pt x="78" y="41"/>
                    </a:cubicBezTo>
                    <a:cubicBezTo>
                      <a:pt x="77" y="41"/>
                      <a:pt x="77" y="41"/>
                      <a:pt x="77" y="41"/>
                    </a:cubicBezTo>
                    <a:cubicBezTo>
                      <a:pt x="77" y="41"/>
                      <a:pt x="76" y="41"/>
                      <a:pt x="76" y="41"/>
                    </a:cubicBezTo>
                    <a:cubicBezTo>
                      <a:pt x="76" y="41"/>
                      <a:pt x="75" y="41"/>
                      <a:pt x="76" y="40"/>
                    </a:cubicBezTo>
                    <a:cubicBezTo>
                      <a:pt x="76" y="41"/>
                      <a:pt x="76" y="41"/>
                      <a:pt x="76" y="41"/>
                    </a:cubicBezTo>
                    <a:cubicBezTo>
                      <a:pt x="77" y="41"/>
                      <a:pt x="77" y="40"/>
                      <a:pt x="77" y="40"/>
                    </a:cubicBezTo>
                    <a:cubicBezTo>
                      <a:pt x="77" y="40"/>
                      <a:pt x="77" y="40"/>
                      <a:pt x="77" y="40"/>
                    </a:cubicBezTo>
                    <a:moveTo>
                      <a:pt x="36" y="41"/>
                    </a:moveTo>
                    <a:cubicBezTo>
                      <a:pt x="36" y="41"/>
                      <a:pt x="35" y="41"/>
                      <a:pt x="35" y="41"/>
                    </a:cubicBezTo>
                    <a:cubicBezTo>
                      <a:pt x="35" y="41"/>
                      <a:pt x="35" y="40"/>
                      <a:pt x="35" y="40"/>
                    </a:cubicBezTo>
                    <a:cubicBezTo>
                      <a:pt x="36" y="40"/>
                      <a:pt x="36" y="41"/>
                      <a:pt x="36" y="41"/>
                    </a:cubicBezTo>
                    <a:cubicBezTo>
                      <a:pt x="36" y="41"/>
                      <a:pt x="36" y="41"/>
                      <a:pt x="36" y="41"/>
                    </a:cubicBezTo>
                    <a:moveTo>
                      <a:pt x="57" y="41"/>
                    </a:moveTo>
                    <a:cubicBezTo>
                      <a:pt x="58" y="41"/>
                      <a:pt x="58" y="40"/>
                      <a:pt x="59" y="40"/>
                    </a:cubicBezTo>
                    <a:cubicBezTo>
                      <a:pt x="59" y="41"/>
                      <a:pt x="58" y="41"/>
                      <a:pt x="57" y="41"/>
                    </a:cubicBezTo>
                    <a:moveTo>
                      <a:pt x="82" y="41"/>
                    </a:moveTo>
                    <a:cubicBezTo>
                      <a:pt x="81" y="41"/>
                      <a:pt x="80" y="40"/>
                      <a:pt x="80" y="40"/>
                    </a:cubicBezTo>
                    <a:cubicBezTo>
                      <a:pt x="80" y="40"/>
                      <a:pt x="81" y="40"/>
                      <a:pt x="81" y="40"/>
                    </a:cubicBezTo>
                    <a:cubicBezTo>
                      <a:pt x="82" y="40"/>
                      <a:pt x="83" y="41"/>
                      <a:pt x="84" y="41"/>
                    </a:cubicBezTo>
                    <a:cubicBezTo>
                      <a:pt x="84" y="41"/>
                      <a:pt x="84" y="41"/>
                      <a:pt x="84" y="42"/>
                    </a:cubicBezTo>
                    <a:cubicBezTo>
                      <a:pt x="83" y="42"/>
                      <a:pt x="83" y="41"/>
                      <a:pt x="82" y="41"/>
                    </a:cubicBezTo>
                    <a:cubicBezTo>
                      <a:pt x="82" y="41"/>
                      <a:pt x="82" y="41"/>
                      <a:pt x="82" y="41"/>
                    </a:cubicBezTo>
                    <a:moveTo>
                      <a:pt x="74" y="40"/>
                    </a:moveTo>
                    <a:cubicBezTo>
                      <a:pt x="75" y="39"/>
                      <a:pt x="75" y="39"/>
                      <a:pt x="75" y="39"/>
                    </a:cubicBezTo>
                    <a:cubicBezTo>
                      <a:pt x="75" y="39"/>
                      <a:pt x="75" y="39"/>
                      <a:pt x="75" y="39"/>
                    </a:cubicBezTo>
                    <a:cubicBezTo>
                      <a:pt x="75" y="40"/>
                      <a:pt x="74" y="41"/>
                      <a:pt x="72" y="41"/>
                    </a:cubicBezTo>
                    <a:cubicBezTo>
                      <a:pt x="73" y="40"/>
                      <a:pt x="74" y="40"/>
                      <a:pt x="74" y="39"/>
                    </a:cubicBezTo>
                    <a:cubicBezTo>
                      <a:pt x="74" y="40"/>
                      <a:pt x="74" y="40"/>
                      <a:pt x="74" y="40"/>
                    </a:cubicBezTo>
                    <a:moveTo>
                      <a:pt x="59" y="40"/>
                    </a:moveTo>
                    <a:cubicBezTo>
                      <a:pt x="59" y="40"/>
                      <a:pt x="59" y="39"/>
                      <a:pt x="59" y="39"/>
                    </a:cubicBezTo>
                    <a:cubicBezTo>
                      <a:pt x="59" y="39"/>
                      <a:pt x="59" y="39"/>
                      <a:pt x="59" y="39"/>
                    </a:cubicBezTo>
                    <a:cubicBezTo>
                      <a:pt x="59" y="39"/>
                      <a:pt x="60" y="39"/>
                      <a:pt x="60" y="39"/>
                    </a:cubicBezTo>
                    <a:cubicBezTo>
                      <a:pt x="59" y="39"/>
                      <a:pt x="59" y="40"/>
                      <a:pt x="59" y="40"/>
                    </a:cubicBezTo>
                    <a:moveTo>
                      <a:pt x="57" y="40"/>
                    </a:moveTo>
                    <a:cubicBezTo>
                      <a:pt x="56" y="40"/>
                      <a:pt x="56" y="39"/>
                      <a:pt x="56" y="39"/>
                    </a:cubicBezTo>
                    <a:cubicBezTo>
                      <a:pt x="56" y="38"/>
                      <a:pt x="56" y="38"/>
                      <a:pt x="56" y="38"/>
                    </a:cubicBezTo>
                    <a:cubicBezTo>
                      <a:pt x="57" y="38"/>
                      <a:pt x="57" y="38"/>
                      <a:pt x="57" y="38"/>
                    </a:cubicBezTo>
                    <a:cubicBezTo>
                      <a:pt x="57" y="39"/>
                      <a:pt x="57" y="39"/>
                      <a:pt x="57" y="40"/>
                    </a:cubicBezTo>
                    <a:cubicBezTo>
                      <a:pt x="57" y="40"/>
                      <a:pt x="57" y="40"/>
                      <a:pt x="57" y="40"/>
                    </a:cubicBezTo>
                    <a:moveTo>
                      <a:pt x="43" y="39"/>
                    </a:moveTo>
                    <a:cubicBezTo>
                      <a:pt x="43" y="39"/>
                      <a:pt x="44" y="38"/>
                      <a:pt x="44" y="38"/>
                    </a:cubicBezTo>
                    <a:cubicBezTo>
                      <a:pt x="44" y="39"/>
                      <a:pt x="43" y="39"/>
                      <a:pt x="43" y="39"/>
                    </a:cubicBezTo>
                    <a:cubicBezTo>
                      <a:pt x="43" y="39"/>
                      <a:pt x="43" y="40"/>
                      <a:pt x="43" y="40"/>
                    </a:cubicBezTo>
                    <a:cubicBezTo>
                      <a:pt x="43" y="40"/>
                      <a:pt x="44" y="41"/>
                      <a:pt x="44" y="42"/>
                    </a:cubicBezTo>
                    <a:cubicBezTo>
                      <a:pt x="44" y="42"/>
                      <a:pt x="44" y="42"/>
                      <a:pt x="44" y="42"/>
                    </a:cubicBezTo>
                    <a:cubicBezTo>
                      <a:pt x="45" y="42"/>
                      <a:pt x="45" y="42"/>
                      <a:pt x="45" y="41"/>
                    </a:cubicBezTo>
                    <a:cubicBezTo>
                      <a:pt x="45" y="42"/>
                      <a:pt x="45" y="42"/>
                      <a:pt x="45" y="42"/>
                    </a:cubicBezTo>
                    <a:cubicBezTo>
                      <a:pt x="45" y="43"/>
                      <a:pt x="46" y="44"/>
                      <a:pt x="47" y="44"/>
                    </a:cubicBezTo>
                    <a:cubicBezTo>
                      <a:pt x="48" y="44"/>
                      <a:pt x="49" y="43"/>
                      <a:pt x="50" y="43"/>
                    </a:cubicBezTo>
                    <a:cubicBezTo>
                      <a:pt x="50" y="41"/>
                      <a:pt x="51" y="41"/>
                      <a:pt x="52" y="41"/>
                    </a:cubicBezTo>
                    <a:cubicBezTo>
                      <a:pt x="53" y="41"/>
                      <a:pt x="54" y="41"/>
                      <a:pt x="55" y="42"/>
                    </a:cubicBezTo>
                    <a:cubicBezTo>
                      <a:pt x="55" y="42"/>
                      <a:pt x="55" y="42"/>
                      <a:pt x="55" y="42"/>
                    </a:cubicBezTo>
                    <a:cubicBezTo>
                      <a:pt x="55" y="42"/>
                      <a:pt x="55" y="42"/>
                      <a:pt x="55" y="42"/>
                    </a:cubicBezTo>
                    <a:cubicBezTo>
                      <a:pt x="54" y="42"/>
                      <a:pt x="53" y="41"/>
                      <a:pt x="52" y="41"/>
                    </a:cubicBezTo>
                    <a:cubicBezTo>
                      <a:pt x="51" y="41"/>
                      <a:pt x="50" y="42"/>
                      <a:pt x="50" y="42"/>
                    </a:cubicBezTo>
                    <a:cubicBezTo>
                      <a:pt x="50" y="42"/>
                      <a:pt x="52" y="42"/>
                      <a:pt x="52" y="42"/>
                    </a:cubicBezTo>
                    <a:cubicBezTo>
                      <a:pt x="53" y="42"/>
                      <a:pt x="53" y="42"/>
                      <a:pt x="54" y="42"/>
                    </a:cubicBezTo>
                    <a:cubicBezTo>
                      <a:pt x="53" y="42"/>
                      <a:pt x="53" y="43"/>
                      <a:pt x="53" y="43"/>
                    </a:cubicBezTo>
                    <a:cubicBezTo>
                      <a:pt x="52" y="43"/>
                      <a:pt x="52" y="42"/>
                      <a:pt x="52" y="42"/>
                    </a:cubicBezTo>
                    <a:cubicBezTo>
                      <a:pt x="52" y="43"/>
                      <a:pt x="52" y="43"/>
                      <a:pt x="52" y="43"/>
                    </a:cubicBezTo>
                    <a:cubicBezTo>
                      <a:pt x="52" y="43"/>
                      <a:pt x="52" y="43"/>
                      <a:pt x="52" y="43"/>
                    </a:cubicBezTo>
                    <a:cubicBezTo>
                      <a:pt x="52" y="43"/>
                      <a:pt x="52" y="43"/>
                      <a:pt x="52" y="43"/>
                    </a:cubicBezTo>
                    <a:cubicBezTo>
                      <a:pt x="52" y="43"/>
                      <a:pt x="52" y="43"/>
                      <a:pt x="51" y="43"/>
                    </a:cubicBezTo>
                    <a:cubicBezTo>
                      <a:pt x="51" y="43"/>
                      <a:pt x="51" y="43"/>
                      <a:pt x="51" y="43"/>
                    </a:cubicBezTo>
                    <a:cubicBezTo>
                      <a:pt x="51" y="44"/>
                      <a:pt x="50" y="44"/>
                      <a:pt x="50" y="44"/>
                    </a:cubicBezTo>
                    <a:cubicBezTo>
                      <a:pt x="50" y="44"/>
                      <a:pt x="49" y="44"/>
                      <a:pt x="49" y="45"/>
                    </a:cubicBezTo>
                    <a:cubicBezTo>
                      <a:pt x="48" y="45"/>
                      <a:pt x="47" y="46"/>
                      <a:pt x="46" y="46"/>
                    </a:cubicBezTo>
                    <a:cubicBezTo>
                      <a:pt x="46" y="46"/>
                      <a:pt x="46" y="46"/>
                      <a:pt x="45" y="46"/>
                    </a:cubicBezTo>
                    <a:cubicBezTo>
                      <a:pt x="45" y="46"/>
                      <a:pt x="44" y="47"/>
                      <a:pt x="44" y="47"/>
                    </a:cubicBezTo>
                    <a:cubicBezTo>
                      <a:pt x="44" y="47"/>
                      <a:pt x="44" y="47"/>
                      <a:pt x="43" y="47"/>
                    </a:cubicBezTo>
                    <a:cubicBezTo>
                      <a:pt x="43" y="47"/>
                      <a:pt x="42" y="47"/>
                      <a:pt x="42" y="48"/>
                    </a:cubicBezTo>
                    <a:cubicBezTo>
                      <a:pt x="41" y="48"/>
                      <a:pt x="41" y="48"/>
                      <a:pt x="40" y="48"/>
                    </a:cubicBezTo>
                    <a:cubicBezTo>
                      <a:pt x="40" y="48"/>
                      <a:pt x="39" y="47"/>
                      <a:pt x="39" y="47"/>
                    </a:cubicBezTo>
                    <a:cubicBezTo>
                      <a:pt x="38" y="46"/>
                      <a:pt x="37" y="46"/>
                      <a:pt x="36" y="45"/>
                    </a:cubicBezTo>
                    <a:cubicBezTo>
                      <a:pt x="36" y="45"/>
                      <a:pt x="36" y="45"/>
                      <a:pt x="36" y="45"/>
                    </a:cubicBezTo>
                    <a:cubicBezTo>
                      <a:pt x="36" y="45"/>
                      <a:pt x="36" y="45"/>
                      <a:pt x="36" y="45"/>
                    </a:cubicBezTo>
                    <a:cubicBezTo>
                      <a:pt x="36" y="44"/>
                      <a:pt x="36" y="44"/>
                      <a:pt x="36" y="44"/>
                    </a:cubicBezTo>
                    <a:cubicBezTo>
                      <a:pt x="37" y="44"/>
                      <a:pt x="37" y="46"/>
                      <a:pt x="38" y="46"/>
                    </a:cubicBezTo>
                    <a:cubicBezTo>
                      <a:pt x="38" y="46"/>
                      <a:pt x="38" y="45"/>
                      <a:pt x="38" y="45"/>
                    </a:cubicBezTo>
                    <a:cubicBezTo>
                      <a:pt x="39" y="46"/>
                      <a:pt x="39" y="46"/>
                      <a:pt x="39" y="46"/>
                    </a:cubicBezTo>
                    <a:cubicBezTo>
                      <a:pt x="41" y="45"/>
                      <a:pt x="41" y="45"/>
                      <a:pt x="42" y="44"/>
                    </a:cubicBezTo>
                    <a:cubicBezTo>
                      <a:pt x="42" y="44"/>
                      <a:pt x="42" y="44"/>
                      <a:pt x="42" y="44"/>
                    </a:cubicBezTo>
                    <a:cubicBezTo>
                      <a:pt x="42" y="44"/>
                      <a:pt x="42" y="44"/>
                      <a:pt x="42" y="44"/>
                    </a:cubicBezTo>
                    <a:cubicBezTo>
                      <a:pt x="42" y="44"/>
                      <a:pt x="42" y="44"/>
                      <a:pt x="42" y="44"/>
                    </a:cubicBezTo>
                    <a:cubicBezTo>
                      <a:pt x="43" y="44"/>
                      <a:pt x="43" y="44"/>
                      <a:pt x="43" y="44"/>
                    </a:cubicBezTo>
                    <a:cubicBezTo>
                      <a:pt x="43" y="44"/>
                      <a:pt x="43" y="44"/>
                      <a:pt x="43" y="44"/>
                    </a:cubicBezTo>
                    <a:cubicBezTo>
                      <a:pt x="43" y="44"/>
                      <a:pt x="43" y="44"/>
                      <a:pt x="43" y="44"/>
                    </a:cubicBezTo>
                    <a:cubicBezTo>
                      <a:pt x="44" y="42"/>
                      <a:pt x="42" y="40"/>
                      <a:pt x="42" y="38"/>
                    </a:cubicBezTo>
                    <a:cubicBezTo>
                      <a:pt x="43" y="38"/>
                      <a:pt x="43" y="38"/>
                      <a:pt x="43" y="39"/>
                    </a:cubicBezTo>
                    <a:moveTo>
                      <a:pt x="74" y="38"/>
                    </a:moveTo>
                    <a:cubicBezTo>
                      <a:pt x="74" y="38"/>
                      <a:pt x="74" y="38"/>
                      <a:pt x="73" y="38"/>
                    </a:cubicBezTo>
                    <a:cubicBezTo>
                      <a:pt x="73" y="37"/>
                      <a:pt x="74" y="37"/>
                      <a:pt x="74" y="37"/>
                    </a:cubicBezTo>
                    <a:cubicBezTo>
                      <a:pt x="74" y="37"/>
                      <a:pt x="75" y="37"/>
                      <a:pt x="75" y="38"/>
                    </a:cubicBezTo>
                    <a:cubicBezTo>
                      <a:pt x="75" y="38"/>
                      <a:pt x="75" y="38"/>
                      <a:pt x="75" y="38"/>
                    </a:cubicBezTo>
                    <a:cubicBezTo>
                      <a:pt x="76" y="38"/>
                      <a:pt x="76" y="38"/>
                      <a:pt x="76" y="38"/>
                    </a:cubicBezTo>
                    <a:cubicBezTo>
                      <a:pt x="77" y="38"/>
                      <a:pt x="78" y="37"/>
                      <a:pt x="79" y="37"/>
                    </a:cubicBezTo>
                    <a:cubicBezTo>
                      <a:pt x="79" y="37"/>
                      <a:pt x="80" y="38"/>
                      <a:pt x="80" y="38"/>
                    </a:cubicBezTo>
                    <a:cubicBezTo>
                      <a:pt x="80" y="38"/>
                      <a:pt x="80" y="38"/>
                      <a:pt x="80" y="38"/>
                    </a:cubicBezTo>
                    <a:cubicBezTo>
                      <a:pt x="80" y="38"/>
                      <a:pt x="80" y="38"/>
                      <a:pt x="80" y="38"/>
                    </a:cubicBezTo>
                    <a:cubicBezTo>
                      <a:pt x="80" y="38"/>
                      <a:pt x="80" y="38"/>
                      <a:pt x="80" y="39"/>
                    </a:cubicBezTo>
                    <a:cubicBezTo>
                      <a:pt x="79" y="38"/>
                      <a:pt x="79" y="38"/>
                      <a:pt x="78" y="38"/>
                    </a:cubicBezTo>
                    <a:cubicBezTo>
                      <a:pt x="78" y="38"/>
                      <a:pt x="77" y="38"/>
                      <a:pt x="77" y="38"/>
                    </a:cubicBezTo>
                    <a:cubicBezTo>
                      <a:pt x="77" y="38"/>
                      <a:pt x="77" y="38"/>
                      <a:pt x="77" y="38"/>
                    </a:cubicBezTo>
                    <a:cubicBezTo>
                      <a:pt x="77" y="38"/>
                      <a:pt x="77" y="38"/>
                      <a:pt x="77" y="39"/>
                    </a:cubicBezTo>
                    <a:cubicBezTo>
                      <a:pt x="76" y="39"/>
                      <a:pt x="75" y="38"/>
                      <a:pt x="75" y="38"/>
                    </a:cubicBezTo>
                    <a:cubicBezTo>
                      <a:pt x="75" y="38"/>
                      <a:pt x="75" y="38"/>
                      <a:pt x="74" y="38"/>
                    </a:cubicBezTo>
                    <a:moveTo>
                      <a:pt x="83" y="38"/>
                    </a:moveTo>
                    <a:cubicBezTo>
                      <a:pt x="82" y="38"/>
                      <a:pt x="82" y="37"/>
                      <a:pt x="82" y="37"/>
                    </a:cubicBezTo>
                    <a:cubicBezTo>
                      <a:pt x="82" y="37"/>
                      <a:pt x="82" y="37"/>
                      <a:pt x="82" y="37"/>
                    </a:cubicBezTo>
                    <a:cubicBezTo>
                      <a:pt x="82" y="37"/>
                      <a:pt x="82" y="37"/>
                      <a:pt x="82" y="37"/>
                    </a:cubicBezTo>
                    <a:cubicBezTo>
                      <a:pt x="83" y="37"/>
                      <a:pt x="83" y="37"/>
                      <a:pt x="83" y="37"/>
                    </a:cubicBezTo>
                    <a:cubicBezTo>
                      <a:pt x="83" y="37"/>
                      <a:pt x="83" y="37"/>
                      <a:pt x="83" y="37"/>
                    </a:cubicBezTo>
                    <a:cubicBezTo>
                      <a:pt x="83" y="38"/>
                      <a:pt x="83" y="38"/>
                      <a:pt x="83" y="38"/>
                    </a:cubicBezTo>
                    <a:moveTo>
                      <a:pt x="62" y="37"/>
                    </a:moveTo>
                    <a:cubicBezTo>
                      <a:pt x="61" y="36"/>
                      <a:pt x="62" y="36"/>
                      <a:pt x="62" y="36"/>
                    </a:cubicBezTo>
                    <a:cubicBezTo>
                      <a:pt x="62" y="37"/>
                      <a:pt x="62" y="37"/>
                      <a:pt x="62" y="37"/>
                    </a:cubicBezTo>
                    <a:moveTo>
                      <a:pt x="54" y="37"/>
                    </a:moveTo>
                    <a:cubicBezTo>
                      <a:pt x="55" y="37"/>
                      <a:pt x="55" y="37"/>
                      <a:pt x="55" y="37"/>
                    </a:cubicBezTo>
                    <a:cubicBezTo>
                      <a:pt x="55" y="36"/>
                      <a:pt x="55" y="36"/>
                      <a:pt x="55" y="36"/>
                    </a:cubicBezTo>
                    <a:cubicBezTo>
                      <a:pt x="55" y="36"/>
                      <a:pt x="55" y="36"/>
                      <a:pt x="56" y="36"/>
                    </a:cubicBezTo>
                    <a:cubicBezTo>
                      <a:pt x="56" y="36"/>
                      <a:pt x="56" y="36"/>
                      <a:pt x="56" y="36"/>
                    </a:cubicBezTo>
                    <a:cubicBezTo>
                      <a:pt x="55" y="36"/>
                      <a:pt x="54" y="37"/>
                      <a:pt x="55" y="38"/>
                    </a:cubicBezTo>
                    <a:cubicBezTo>
                      <a:pt x="55" y="38"/>
                      <a:pt x="55" y="38"/>
                      <a:pt x="55" y="38"/>
                    </a:cubicBezTo>
                    <a:cubicBezTo>
                      <a:pt x="54" y="38"/>
                      <a:pt x="55" y="37"/>
                      <a:pt x="54" y="37"/>
                    </a:cubicBezTo>
                    <a:cubicBezTo>
                      <a:pt x="54" y="37"/>
                      <a:pt x="54" y="37"/>
                      <a:pt x="54" y="37"/>
                    </a:cubicBezTo>
                    <a:cubicBezTo>
                      <a:pt x="54" y="37"/>
                      <a:pt x="53" y="37"/>
                      <a:pt x="54" y="37"/>
                    </a:cubicBezTo>
                    <a:cubicBezTo>
                      <a:pt x="53" y="37"/>
                      <a:pt x="53" y="37"/>
                      <a:pt x="52" y="37"/>
                    </a:cubicBezTo>
                    <a:cubicBezTo>
                      <a:pt x="52" y="37"/>
                      <a:pt x="52" y="37"/>
                      <a:pt x="52" y="37"/>
                    </a:cubicBezTo>
                    <a:cubicBezTo>
                      <a:pt x="52" y="37"/>
                      <a:pt x="53" y="37"/>
                      <a:pt x="54" y="36"/>
                    </a:cubicBezTo>
                    <a:cubicBezTo>
                      <a:pt x="54" y="37"/>
                      <a:pt x="54" y="37"/>
                      <a:pt x="54" y="37"/>
                    </a:cubicBezTo>
                    <a:moveTo>
                      <a:pt x="58" y="36"/>
                    </a:moveTo>
                    <a:cubicBezTo>
                      <a:pt x="58" y="36"/>
                      <a:pt x="58" y="36"/>
                      <a:pt x="58" y="36"/>
                    </a:cubicBezTo>
                    <a:cubicBezTo>
                      <a:pt x="59" y="36"/>
                      <a:pt x="59" y="36"/>
                      <a:pt x="59" y="36"/>
                    </a:cubicBezTo>
                    <a:cubicBezTo>
                      <a:pt x="59" y="36"/>
                      <a:pt x="59" y="36"/>
                      <a:pt x="59" y="36"/>
                    </a:cubicBezTo>
                    <a:cubicBezTo>
                      <a:pt x="59" y="37"/>
                      <a:pt x="60" y="36"/>
                      <a:pt x="60" y="37"/>
                    </a:cubicBezTo>
                    <a:cubicBezTo>
                      <a:pt x="60" y="37"/>
                      <a:pt x="60" y="37"/>
                      <a:pt x="60" y="37"/>
                    </a:cubicBezTo>
                    <a:cubicBezTo>
                      <a:pt x="60" y="37"/>
                      <a:pt x="61" y="37"/>
                      <a:pt x="61" y="37"/>
                    </a:cubicBezTo>
                    <a:cubicBezTo>
                      <a:pt x="61" y="38"/>
                      <a:pt x="60" y="38"/>
                      <a:pt x="60" y="38"/>
                    </a:cubicBezTo>
                    <a:cubicBezTo>
                      <a:pt x="60" y="38"/>
                      <a:pt x="59" y="38"/>
                      <a:pt x="60" y="38"/>
                    </a:cubicBezTo>
                    <a:cubicBezTo>
                      <a:pt x="59" y="37"/>
                      <a:pt x="59" y="37"/>
                      <a:pt x="58" y="37"/>
                    </a:cubicBezTo>
                    <a:cubicBezTo>
                      <a:pt x="58" y="37"/>
                      <a:pt x="58" y="37"/>
                      <a:pt x="58" y="37"/>
                    </a:cubicBezTo>
                    <a:cubicBezTo>
                      <a:pt x="58" y="37"/>
                      <a:pt x="58" y="37"/>
                      <a:pt x="58" y="37"/>
                    </a:cubicBezTo>
                    <a:cubicBezTo>
                      <a:pt x="58" y="37"/>
                      <a:pt x="58" y="37"/>
                      <a:pt x="58" y="37"/>
                    </a:cubicBezTo>
                    <a:cubicBezTo>
                      <a:pt x="57" y="37"/>
                      <a:pt x="57" y="36"/>
                      <a:pt x="57" y="36"/>
                    </a:cubicBezTo>
                    <a:cubicBezTo>
                      <a:pt x="57" y="36"/>
                      <a:pt x="57" y="36"/>
                      <a:pt x="57" y="36"/>
                    </a:cubicBezTo>
                    <a:cubicBezTo>
                      <a:pt x="57" y="36"/>
                      <a:pt x="57" y="36"/>
                      <a:pt x="57" y="36"/>
                    </a:cubicBezTo>
                    <a:cubicBezTo>
                      <a:pt x="58" y="36"/>
                      <a:pt x="58" y="36"/>
                      <a:pt x="58" y="36"/>
                    </a:cubicBezTo>
                    <a:moveTo>
                      <a:pt x="41" y="38"/>
                    </a:moveTo>
                    <a:cubicBezTo>
                      <a:pt x="41" y="38"/>
                      <a:pt x="40" y="38"/>
                      <a:pt x="40" y="38"/>
                    </a:cubicBezTo>
                    <a:cubicBezTo>
                      <a:pt x="40" y="37"/>
                      <a:pt x="40" y="36"/>
                      <a:pt x="39" y="36"/>
                    </a:cubicBezTo>
                    <a:cubicBezTo>
                      <a:pt x="39" y="35"/>
                      <a:pt x="40" y="35"/>
                      <a:pt x="40" y="35"/>
                    </a:cubicBezTo>
                    <a:cubicBezTo>
                      <a:pt x="41" y="35"/>
                      <a:pt x="41" y="35"/>
                      <a:pt x="41" y="35"/>
                    </a:cubicBezTo>
                    <a:cubicBezTo>
                      <a:pt x="41" y="36"/>
                      <a:pt x="40" y="35"/>
                      <a:pt x="40" y="36"/>
                    </a:cubicBezTo>
                    <a:cubicBezTo>
                      <a:pt x="41" y="36"/>
                      <a:pt x="41" y="37"/>
                      <a:pt x="41" y="37"/>
                    </a:cubicBezTo>
                    <a:cubicBezTo>
                      <a:pt x="41" y="37"/>
                      <a:pt x="41" y="38"/>
                      <a:pt x="41" y="38"/>
                    </a:cubicBezTo>
                    <a:moveTo>
                      <a:pt x="53" y="36"/>
                    </a:moveTo>
                    <a:cubicBezTo>
                      <a:pt x="53" y="35"/>
                      <a:pt x="53" y="35"/>
                      <a:pt x="53" y="35"/>
                    </a:cubicBezTo>
                    <a:cubicBezTo>
                      <a:pt x="54" y="35"/>
                      <a:pt x="54" y="35"/>
                      <a:pt x="55" y="36"/>
                    </a:cubicBezTo>
                    <a:cubicBezTo>
                      <a:pt x="54" y="36"/>
                      <a:pt x="54" y="35"/>
                      <a:pt x="54" y="35"/>
                    </a:cubicBezTo>
                    <a:cubicBezTo>
                      <a:pt x="54" y="35"/>
                      <a:pt x="53" y="36"/>
                      <a:pt x="53" y="36"/>
                    </a:cubicBezTo>
                    <a:moveTo>
                      <a:pt x="93" y="35"/>
                    </a:moveTo>
                    <a:cubicBezTo>
                      <a:pt x="92" y="35"/>
                      <a:pt x="91" y="35"/>
                      <a:pt x="91" y="35"/>
                    </a:cubicBezTo>
                    <a:cubicBezTo>
                      <a:pt x="92" y="35"/>
                      <a:pt x="93" y="35"/>
                      <a:pt x="93" y="35"/>
                    </a:cubicBezTo>
                    <a:cubicBezTo>
                      <a:pt x="93" y="35"/>
                      <a:pt x="93" y="35"/>
                      <a:pt x="93" y="35"/>
                    </a:cubicBezTo>
                    <a:moveTo>
                      <a:pt x="80" y="35"/>
                    </a:moveTo>
                    <a:cubicBezTo>
                      <a:pt x="80" y="34"/>
                      <a:pt x="80" y="34"/>
                      <a:pt x="80" y="34"/>
                    </a:cubicBezTo>
                    <a:cubicBezTo>
                      <a:pt x="80" y="34"/>
                      <a:pt x="80" y="34"/>
                      <a:pt x="80" y="34"/>
                    </a:cubicBezTo>
                    <a:cubicBezTo>
                      <a:pt x="80" y="34"/>
                      <a:pt x="80" y="34"/>
                      <a:pt x="80" y="34"/>
                    </a:cubicBezTo>
                    <a:cubicBezTo>
                      <a:pt x="80" y="35"/>
                      <a:pt x="80" y="35"/>
                      <a:pt x="80" y="35"/>
                    </a:cubicBezTo>
                    <a:moveTo>
                      <a:pt x="95" y="34"/>
                    </a:moveTo>
                    <a:cubicBezTo>
                      <a:pt x="95" y="33"/>
                      <a:pt x="95" y="33"/>
                      <a:pt x="95" y="33"/>
                    </a:cubicBezTo>
                    <a:cubicBezTo>
                      <a:pt x="95" y="33"/>
                      <a:pt x="95" y="33"/>
                      <a:pt x="96" y="33"/>
                    </a:cubicBezTo>
                    <a:cubicBezTo>
                      <a:pt x="95" y="34"/>
                      <a:pt x="95" y="34"/>
                      <a:pt x="95" y="34"/>
                    </a:cubicBezTo>
                    <a:cubicBezTo>
                      <a:pt x="95" y="34"/>
                      <a:pt x="95" y="34"/>
                      <a:pt x="95" y="34"/>
                    </a:cubicBezTo>
                    <a:moveTo>
                      <a:pt x="56" y="34"/>
                    </a:moveTo>
                    <a:cubicBezTo>
                      <a:pt x="56" y="34"/>
                      <a:pt x="56" y="34"/>
                      <a:pt x="56" y="34"/>
                    </a:cubicBezTo>
                    <a:cubicBezTo>
                      <a:pt x="56" y="34"/>
                      <a:pt x="57" y="33"/>
                      <a:pt x="57" y="33"/>
                    </a:cubicBezTo>
                    <a:cubicBezTo>
                      <a:pt x="57" y="34"/>
                      <a:pt x="56" y="34"/>
                      <a:pt x="56" y="34"/>
                    </a:cubicBezTo>
                    <a:cubicBezTo>
                      <a:pt x="55" y="34"/>
                      <a:pt x="55" y="34"/>
                      <a:pt x="54" y="34"/>
                    </a:cubicBezTo>
                    <a:cubicBezTo>
                      <a:pt x="54" y="34"/>
                      <a:pt x="54" y="34"/>
                      <a:pt x="55" y="34"/>
                    </a:cubicBezTo>
                    <a:cubicBezTo>
                      <a:pt x="55" y="34"/>
                      <a:pt x="55" y="34"/>
                      <a:pt x="55" y="34"/>
                    </a:cubicBezTo>
                    <a:cubicBezTo>
                      <a:pt x="55" y="34"/>
                      <a:pt x="55" y="34"/>
                      <a:pt x="55" y="34"/>
                    </a:cubicBezTo>
                    <a:cubicBezTo>
                      <a:pt x="55" y="34"/>
                      <a:pt x="55" y="34"/>
                      <a:pt x="55" y="34"/>
                    </a:cubicBezTo>
                    <a:cubicBezTo>
                      <a:pt x="54" y="34"/>
                      <a:pt x="54" y="34"/>
                      <a:pt x="54" y="34"/>
                    </a:cubicBezTo>
                    <a:cubicBezTo>
                      <a:pt x="55" y="34"/>
                      <a:pt x="55" y="34"/>
                      <a:pt x="55" y="34"/>
                    </a:cubicBezTo>
                    <a:cubicBezTo>
                      <a:pt x="55" y="33"/>
                      <a:pt x="55" y="33"/>
                      <a:pt x="55" y="33"/>
                    </a:cubicBezTo>
                    <a:cubicBezTo>
                      <a:pt x="56" y="33"/>
                      <a:pt x="56" y="33"/>
                      <a:pt x="56" y="33"/>
                    </a:cubicBezTo>
                    <a:cubicBezTo>
                      <a:pt x="56" y="34"/>
                      <a:pt x="56" y="34"/>
                      <a:pt x="56" y="34"/>
                    </a:cubicBezTo>
                    <a:moveTo>
                      <a:pt x="77" y="34"/>
                    </a:moveTo>
                    <a:cubicBezTo>
                      <a:pt x="77" y="34"/>
                      <a:pt x="78" y="34"/>
                      <a:pt x="77" y="34"/>
                    </a:cubicBezTo>
                    <a:cubicBezTo>
                      <a:pt x="77" y="33"/>
                      <a:pt x="77" y="33"/>
                      <a:pt x="77" y="33"/>
                    </a:cubicBezTo>
                    <a:cubicBezTo>
                      <a:pt x="77" y="33"/>
                      <a:pt x="77" y="34"/>
                      <a:pt x="78" y="34"/>
                    </a:cubicBezTo>
                    <a:cubicBezTo>
                      <a:pt x="78" y="34"/>
                      <a:pt x="78" y="34"/>
                      <a:pt x="78" y="34"/>
                    </a:cubicBezTo>
                    <a:cubicBezTo>
                      <a:pt x="78" y="34"/>
                      <a:pt x="78" y="34"/>
                      <a:pt x="78" y="35"/>
                    </a:cubicBezTo>
                    <a:cubicBezTo>
                      <a:pt x="78" y="35"/>
                      <a:pt x="77" y="35"/>
                      <a:pt x="77" y="35"/>
                    </a:cubicBezTo>
                    <a:cubicBezTo>
                      <a:pt x="77" y="35"/>
                      <a:pt x="77" y="35"/>
                      <a:pt x="77" y="35"/>
                    </a:cubicBezTo>
                    <a:cubicBezTo>
                      <a:pt x="77" y="35"/>
                      <a:pt x="77" y="34"/>
                      <a:pt x="77" y="34"/>
                    </a:cubicBezTo>
                    <a:cubicBezTo>
                      <a:pt x="77" y="34"/>
                      <a:pt x="77" y="34"/>
                      <a:pt x="77" y="34"/>
                    </a:cubicBezTo>
                    <a:moveTo>
                      <a:pt x="78" y="34"/>
                    </a:moveTo>
                    <a:cubicBezTo>
                      <a:pt x="78" y="34"/>
                      <a:pt x="78" y="34"/>
                      <a:pt x="78" y="34"/>
                    </a:cubicBezTo>
                    <a:cubicBezTo>
                      <a:pt x="78" y="33"/>
                      <a:pt x="79" y="33"/>
                      <a:pt x="79" y="33"/>
                    </a:cubicBezTo>
                    <a:cubicBezTo>
                      <a:pt x="79" y="33"/>
                      <a:pt x="79" y="34"/>
                      <a:pt x="78" y="34"/>
                    </a:cubicBezTo>
                    <a:moveTo>
                      <a:pt x="40" y="34"/>
                    </a:moveTo>
                    <a:cubicBezTo>
                      <a:pt x="39" y="33"/>
                      <a:pt x="39" y="33"/>
                      <a:pt x="39" y="33"/>
                    </a:cubicBezTo>
                    <a:cubicBezTo>
                      <a:pt x="39" y="33"/>
                      <a:pt x="39" y="33"/>
                      <a:pt x="39" y="33"/>
                    </a:cubicBezTo>
                    <a:cubicBezTo>
                      <a:pt x="39" y="33"/>
                      <a:pt x="40" y="33"/>
                      <a:pt x="40" y="33"/>
                    </a:cubicBezTo>
                    <a:cubicBezTo>
                      <a:pt x="40" y="34"/>
                      <a:pt x="40" y="34"/>
                      <a:pt x="40" y="34"/>
                    </a:cubicBezTo>
                    <a:moveTo>
                      <a:pt x="35" y="33"/>
                    </a:moveTo>
                    <a:cubicBezTo>
                      <a:pt x="35" y="33"/>
                      <a:pt x="35" y="33"/>
                      <a:pt x="35" y="33"/>
                    </a:cubicBezTo>
                    <a:cubicBezTo>
                      <a:pt x="35" y="33"/>
                      <a:pt x="35" y="33"/>
                      <a:pt x="35" y="32"/>
                    </a:cubicBezTo>
                    <a:cubicBezTo>
                      <a:pt x="35" y="32"/>
                      <a:pt x="35" y="32"/>
                      <a:pt x="35" y="32"/>
                    </a:cubicBezTo>
                    <a:cubicBezTo>
                      <a:pt x="36" y="32"/>
                      <a:pt x="35" y="33"/>
                      <a:pt x="35" y="33"/>
                    </a:cubicBezTo>
                    <a:moveTo>
                      <a:pt x="54" y="33"/>
                    </a:moveTo>
                    <a:cubicBezTo>
                      <a:pt x="53" y="33"/>
                      <a:pt x="53" y="33"/>
                      <a:pt x="53" y="32"/>
                    </a:cubicBezTo>
                    <a:cubicBezTo>
                      <a:pt x="53" y="32"/>
                      <a:pt x="53" y="33"/>
                      <a:pt x="54" y="33"/>
                    </a:cubicBezTo>
                    <a:cubicBezTo>
                      <a:pt x="54" y="33"/>
                      <a:pt x="54" y="33"/>
                      <a:pt x="54" y="33"/>
                    </a:cubicBezTo>
                    <a:moveTo>
                      <a:pt x="96" y="33"/>
                    </a:moveTo>
                    <a:cubicBezTo>
                      <a:pt x="96" y="33"/>
                      <a:pt x="97" y="33"/>
                      <a:pt x="97" y="32"/>
                    </a:cubicBezTo>
                    <a:cubicBezTo>
                      <a:pt x="97" y="32"/>
                      <a:pt x="97" y="32"/>
                      <a:pt x="97" y="32"/>
                    </a:cubicBezTo>
                    <a:cubicBezTo>
                      <a:pt x="97" y="33"/>
                      <a:pt x="97" y="33"/>
                      <a:pt x="96" y="33"/>
                    </a:cubicBezTo>
                    <a:moveTo>
                      <a:pt x="32" y="33"/>
                    </a:moveTo>
                    <a:cubicBezTo>
                      <a:pt x="32" y="32"/>
                      <a:pt x="32" y="32"/>
                      <a:pt x="32" y="32"/>
                    </a:cubicBezTo>
                    <a:cubicBezTo>
                      <a:pt x="32" y="32"/>
                      <a:pt x="33" y="32"/>
                      <a:pt x="32" y="31"/>
                    </a:cubicBezTo>
                    <a:cubicBezTo>
                      <a:pt x="32" y="31"/>
                      <a:pt x="32" y="31"/>
                      <a:pt x="32" y="31"/>
                    </a:cubicBezTo>
                    <a:cubicBezTo>
                      <a:pt x="33" y="31"/>
                      <a:pt x="33" y="31"/>
                      <a:pt x="33" y="31"/>
                    </a:cubicBezTo>
                    <a:cubicBezTo>
                      <a:pt x="33" y="32"/>
                      <a:pt x="32" y="32"/>
                      <a:pt x="32" y="33"/>
                    </a:cubicBezTo>
                    <a:moveTo>
                      <a:pt x="76" y="32"/>
                    </a:moveTo>
                    <a:cubicBezTo>
                      <a:pt x="76" y="31"/>
                      <a:pt x="76" y="31"/>
                      <a:pt x="76" y="31"/>
                    </a:cubicBezTo>
                    <a:cubicBezTo>
                      <a:pt x="77" y="31"/>
                      <a:pt x="77" y="31"/>
                      <a:pt x="76" y="32"/>
                    </a:cubicBezTo>
                    <a:cubicBezTo>
                      <a:pt x="77" y="32"/>
                      <a:pt x="77" y="32"/>
                      <a:pt x="78" y="32"/>
                    </a:cubicBezTo>
                    <a:cubicBezTo>
                      <a:pt x="78" y="31"/>
                      <a:pt x="78" y="31"/>
                      <a:pt x="78" y="31"/>
                    </a:cubicBezTo>
                    <a:cubicBezTo>
                      <a:pt x="78" y="32"/>
                      <a:pt x="78" y="32"/>
                      <a:pt x="78" y="32"/>
                    </a:cubicBezTo>
                    <a:cubicBezTo>
                      <a:pt x="79" y="32"/>
                      <a:pt x="79" y="31"/>
                      <a:pt x="79" y="31"/>
                    </a:cubicBezTo>
                    <a:cubicBezTo>
                      <a:pt x="79" y="31"/>
                      <a:pt x="79" y="31"/>
                      <a:pt x="79" y="31"/>
                    </a:cubicBezTo>
                    <a:cubicBezTo>
                      <a:pt x="79" y="32"/>
                      <a:pt x="79" y="32"/>
                      <a:pt x="79" y="32"/>
                    </a:cubicBezTo>
                    <a:cubicBezTo>
                      <a:pt x="79" y="32"/>
                      <a:pt x="79" y="32"/>
                      <a:pt x="79" y="32"/>
                    </a:cubicBezTo>
                    <a:cubicBezTo>
                      <a:pt x="79" y="32"/>
                      <a:pt x="79" y="32"/>
                      <a:pt x="79" y="33"/>
                    </a:cubicBezTo>
                    <a:cubicBezTo>
                      <a:pt x="80" y="32"/>
                      <a:pt x="80" y="32"/>
                      <a:pt x="80" y="32"/>
                    </a:cubicBezTo>
                    <a:cubicBezTo>
                      <a:pt x="80" y="33"/>
                      <a:pt x="80" y="33"/>
                      <a:pt x="80" y="33"/>
                    </a:cubicBezTo>
                    <a:cubicBezTo>
                      <a:pt x="79" y="33"/>
                      <a:pt x="79" y="33"/>
                      <a:pt x="79" y="32"/>
                    </a:cubicBezTo>
                    <a:cubicBezTo>
                      <a:pt x="79" y="33"/>
                      <a:pt x="79" y="33"/>
                      <a:pt x="79" y="33"/>
                    </a:cubicBezTo>
                    <a:cubicBezTo>
                      <a:pt x="78" y="32"/>
                      <a:pt x="79" y="32"/>
                      <a:pt x="79" y="32"/>
                    </a:cubicBezTo>
                    <a:cubicBezTo>
                      <a:pt x="78" y="33"/>
                      <a:pt x="77" y="32"/>
                      <a:pt x="77" y="33"/>
                    </a:cubicBezTo>
                    <a:cubicBezTo>
                      <a:pt x="76" y="33"/>
                      <a:pt x="77" y="32"/>
                      <a:pt x="77" y="32"/>
                    </a:cubicBezTo>
                    <a:cubicBezTo>
                      <a:pt x="76" y="32"/>
                      <a:pt x="76" y="32"/>
                      <a:pt x="76" y="32"/>
                    </a:cubicBezTo>
                    <a:cubicBezTo>
                      <a:pt x="75" y="32"/>
                      <a:pt x="75" y="32"/>
                      <a:pt x="75" y="32"/>
                    </a:cubicBezTo>
                    <a:cubicBezTo>
                      <a:pt x="75" y="32"/>
                      <a:pt x="75" y="32"/>
                      <a:pt x="75" y="32"/>
                    </a:cubicBezTo>
                    <a:cubicBezTo>
                      <a:pt x="75" y="32"/>
                      <a:pt x="74" y="32"/>
                      <a:pt x="74" y="31"/>
                    </a:cubicBezTo>
                    <a:cubicBezTo>
                      <a:pt x="73" y="32"/>
                      <a:pt x="72" y="32"/>
                      <a:pt x="72" y="33"/>
                    </a:cubicBezTo>
                    <a:cubicBezTo>
                      <a:pt x="72" y="32"/>
                      <a:pt x="73" y="31"/>
                      <a:pt x="74" y="31"/>
                    </a:cubicBezTo>
                    <a:cubicBezTo>
                      <a:pt x="74" y="31"/>
                      <a:pt x="74" y="31"/>
                      <a:pt x="74" y="31"/>
                    </a:cubicBezTo>
                    <a:cubicBezTo>
                      <a:pt x="74" y="31"/>
                      <a:pt x="74" y="31"/>
                      <a:pt x="74" y="31"/>
                    </a:cubicBezTo>
                    <a:cubicBezTo>
                      <a:pt x="74" y="31"/>
                      <a:pt x="75" y="32"/>
                      <a:pt x="75" y="32"/>
                    </a:cubicBezTo>
                    <a:cubicBezTo>
                      <a:pt x="75" y="32"/>
                      <a:pt x="75" y="31"/>
                      <a:pt x="75" y="31"/>
                    </a:cubicBezTo>
                    <a:cubicBezTo>
                      <a:pt x="75" y="32"/>
                      <a:pt x="75" y="32"/>
                      <a:pt x="76" y="32"/>
                    </a:cubicBezTo>
                    <a:moveTo>
                      <a:pt x="42" y="32"/>
                    </a:moveTo>
                    <a:cubicBezTo>
                      <a:pt x="43" y="32"/>
                      <a:pt x="43" y="31"/>
                      <a:pt x="44" y="30"/>
                    </a:cubicBezTo>
                    <a:cubicBezTo>
                      <a:pt x="43" y="31"/>
                      <a:pt x="44" y="31"/>
                      <a:pt x="43" y="31"/>
                    </a:cubicBezTo>
                    <a:cubicBezTo>
                      <a:pt x="43" y="31"/>
                      <a:pt x="43" y="31"/>
                      <a:pt x="43" y="31"/>
                    </a:cubicBezTo>
                    <a:cubicBezTo>
                      <a:pt x="43" y="32"/>
                      <a:pt x="43" y="32"/>
                      <a:pt x="44" y="32"/>
                    </a:cubicBezTo>
                    <a:cubicBezTo>
                      <a:pt x="43" y="33"/>
                      <a:pt x="42" y="34"/>
                      <a:pt x="43" y="35"/>
                    </a:cubicBezTo>
                    <a:cubicBezTo>
                      <a:pt x="43" y="35"/>
                      <a:pt x="43" y="35"/>
                      <a:pt x="43" y="35"/>
                    </a:cubicBezTo>
                    <a:cubicBezTo>
                      <a:pt x="42" y="35"/>
                      <a:pt x="42" y="35"/>
                      <a:pt x="42" y="35"/>
                    </a:cubicBezTo>
                    <a:cubicBezTo>
                      <a:pt x="42" y="34"/>
                      <a:pt x="43" y="34"/>
                      <a:pt x="42" y="33"/>
                    </a:cubicBezTo>
                    <a:cubicBezTo>
                      <a:pt x="43" y="33"/>
                      <a:pt x="43" y="33"/>
                      <a:pt x="43" y="32"/>
                    </a:cubicBezTo>
                    <a:cubicBezTo>
                      <a:pt x="43" y="32"/>
                      <a:pt x="43" y="32"/>
                      <a:pt x="42" y="32"/>
                    </a:cubicBezTo>
                    <a:cubicBezTo>
                      <a:pt x="42" y="32"/>
                      <a:pt x="42" y="32"/>
                      <a:pt x="42" y="32"/>
                    </a:cubicBezTo>
                    <a:moveTo>
                      <a:pt x="37" y="30"/>
                    </a:moveTo>
                    <a:cubicBezTo>
                      <a:pt x="37" y="30"/>
                      <a:pt x="36" y="30"/>
                      <a:pt x="36" y="30"/>
                    </a:cubicBezTo>
                    <a:cubicBezTo>
                      <a:pt x="37" y="30"/>
                      <a:pt x="37" y="30"/>
                      <a:pt x="37" y="30"/>
                    </a:cubicBezTo>
                    <a:cubicBezTo>
                      <a:pt x="37" y="30"/>
                      <a:pt x="37" y="30"/>
                      <a:pt x="37" y="30"/>
                    </a:cubicBezTo>
                    <a:moveTo>
                      <a:pt x="53" y="30"/>
                    </a:moveTo>
                    <a:cubicBezTo>
                      <a:pt x="53" y="30"/>
                      <a:pt x="53" y="30"/>
                      <a:pt x="53" y="29"/>
                    </a:cubicBezTo>
                    <a:cubicBezTo>
                      <a:pt x="53" y="29"/>
                      <a:pt x="53" y="29"/>
                      <a:pt x="53" y="29"/>
                    </a:cubicBezTo>
                    <a:cubicBezTo>
                      <a:pt x="53" y="30"/>
                      <a:pt x="54" y="29"/>
                      <a:pt x="54" y="30"/>
                    </a:cubicBezTo>
                    <a:cubicBezTo>
                      <a:pt x="53" y="30"/>
                      <a:pt x="53" y="30"/>
                      <a:pt x="53" y="30"/>
                    </a:cubicBezTo>
                    <a:cubicBezTo>
                      <a:pt x="53" y="30"/>
                      <a:pt x="53" y="30"/>
                      <a:pt x="53" y="30"/>
                    </a:cubicBezTo>
                    <a:cubicBezTo>
                      <a:pt x="53" y="30"/>
                      <a:pt x="53" y="30"/>
                      <a:pt x="53" y="30"/>
                    </a:cubicBezTo>
                    <a:moveTo>
                      <a:pt x="73" y="30"/>
                    </a:moveTo>
                    <a:cubicBezTo>
                      <a:pt x="73" y="29"/>
                      <a:pt x="72" y="29"/>
                      <a:pt x="72" y="28"/>
                    </a:cubicBezTo>
                    <a:cubicBezTo>
                      <a:pt x="73" y="28"/>
                      <a:pt x="73" y="29"/>
                      <a:pt x="74" y="30"/>
                    </a:cubicBezTo>
                    <a:cubicBezTo>
                      <a:pt x="74" y="30"/>
                      <a:pt x="73" y="30"/>
                      <a:pt x="73" y="30"/>
                    </a:cubicBezTo>
                    <a:cubicBezTo>
                      <a:pt x="73" y="30"/>
                      <a:pt x="73" y="30"/>
                      <a:pt x="73" y="30"/>
                    </a:cubicBezTo>
                    <a:cubicBezTo>
                      <a:pt x="73" y="30"/>
                      <a:pt x="73" y="30"/>
                      <a:pt x="73" y="30"/>
                    </a:cubicBezTo>
                    <a:cubicBezTo>
                      <a:pt x="73" y="30"/>
                      <a:pt x="73" y="30"/>
                      <a:pt x="73" y="30"/>
                    </a:cubicBezTo>
                    <a:moveTo>
                      <a:pt x="50" y="30"/>
                    </a:moveTo>
                    <a:cubicBezTo>
                      <a:pt x="49" y="29"/>
                      <a:pt x="51" y="29"/>
                      <a:pt x="51" y="28"/>
                    </a:cubicBezTo>
                    <a:cubicBezTo>
                      <a:pt x="51" y="28"/>
                      <a:pt x="51" y="29"/>
                      <a:pt x="51" y="29"/>
                    </a:cubicBezTo>
                    <a:cubicBezTo>
                      <a:pt x="51" y="29"/>
                      <a:pt x="51" y="29"/>
                      <a:pt x="51" y="29"/>
                    </a:cubicBezTo>
                    <a:cubicBezTo>
                      <a:pt x="51" y="30"/>
                      <a:pt x="51" y="30"/>
                      <a:pt x="51" y="30"/>
                    </a:cubicBezTo>
                    <a:cubicBezTo>
                      <a:pt x="52" y="30"/>
                      <a:pt x="52" y="30"/>
                      <a:pt x="52" y="31"/>
                    </a:cubicBezTo>
                    <a:cubicBezTo>
                      <a:pt x="53" y="31"/>
                      <a:pt x="53" y="31"/>
                      <a:pt x="54" y="31"/>
                    </a:cubicBezTo>
                    <a:cubicBezTo>
                      <a:pt x="54" y="31"/>
                      <a:pt x="54" y="31"/>
                      <a:pt x="54" y="31"/>
                    </a:cubicBezTo>
                    <a:cubicBezTo>
                      <a:pt x="53" y="31"/>
                      <a:pt x="52" y="31"/>
                      <a:pt x="51" y="31"/>
                    </a:cubicBezTo>
                    <a:cubicBezTo>
                      <a:pt x="51" y="30"/>
                      <a:pt x="51" y="30"/>
                      <a:pt x="51" y="29"/>
                    </a:cubicBezTo>
                    <a:cubicBezTo>
                      <a:pt x="50" y="29"/>
                      <a:pt x="50" y="30"/>
                      <a:pt x="50" y="30"/>
                    </a:cubicBezTo>
                    <a:moveTo>
                      <a:pt x="55" y="29"/>
                    </a:moveTo>
                    <a:cubicBezTo>
                      <a:pt x="55" y="28"/>
                      <a:pt x="55" y="28"/>
                      <a:pt x="55" y="28"/>
                    </a:cubicBezTo>
                    <a:cubicBezTo>
                      <a:pt x="55" y="28"/>
                      <a:pt x="55" y="28"/>
                      <a:pt x="55" y="28"/>
                    </a:cubicBezTo>
                    <a:cubicBezTo>
                      <a:pt x="55" y="28"/>
                      <a:pt x="55" y="28"/>
                      <a:pt x="55" y="29"/>
                    </a:cubicBezTo>
                    <a:moveTo>
                      <a:pt x="57" y="32"/>
                    </a:moveTo>
                    <a:cubicBezTo>
                      <a:pt x="56" y="32"/>
                      <a:pt x="58" y="31"/>
                      <a:pt x="57" y="31"/>
                    </a:cubicBezTo>
                    <a:cubicBezTo>
                      <a:pt x="58" y="30"/>
                      <a:pt x="57" y="29"/>
                      <a:pt x="56" y="29"/>
                    </a:cubicBezTo>
                    <a:cubicBezTo>
                      <a:pt x="57" y="29"/>
                      <a:pt x="57" y="29"/>
                      <a:pt x="57" y="29"/>
                    </a:cubicBezTo>
                    <a:cubicBezTo>
                      <a:pt x="57" y="28"/>
                      <a:pt x="57" y="28"/>
                      <a:pt x="57" y="28"/>
                    </a:cubicBezTo>
                    <a:cubicBezTo>
                      <a:pt x="57" y="28"/>
                      <a:pt x="57" y="28"/>
                      <a:pt x="57" y="28"/>
                    </a:cubicBezTo>
                    <a:cubicBezTo>
                      <a:pt x="57" y="28"/>
                      <a:pt x="57" y="28"/>
                      <a:pt x="57" y="28"/>
                    </a:cubicBezTo>
                    <a:cubicBezTo>
                      <a:pt x="58" y="29"/>
                      <a:pt x="57" y="29"/>
                      <a:pt x="58" y="29"/>
                    </a:cubicBezTo>
                    <a:cubicBezTo>
                      <a:pt x="58" y="29"/>
                      <a:pt x="58" y="29"/>
                      <a:pt x="58" y="29"/>
                    </a:cubicBezTo>
                    <a:cubicBezTo>
                      <a:pt x="58" y="30"/>
                      <a:pt x="58" y="32"/>
                      <a:pt x="59" y="32"/>
                    </a:cubicBezTo>
                    <a:cubicBezTo>
                      <a:pt x="59" y="32"/>
                      <a:pt x="58" y="33"/>
                      <a:pt x="58" y="33"/>
                    </a:cubicBezTo>
                    <a:cubicBezTo>
                      <a:pt x="58" y="33"/>
                      <a:pt x="58" y="33"/>
                      <a:pt x="58" y="33"/>
                    </a:cubicBezTo>
                    <a:cubicBezTo>
                      <a:pt x="58" y="32"/>
                      <a:pt x="58" y="32"/>
                      <a:pt x="57" y="31"/>
                    </a:cubicBezTo>
                    <a:cubicBezTo>
                      <a:pt x="57" y="31"/>
                      <a:pt x="57" y="32"/>
                      <a:pt x="57" y="32"/>
                    </a:cubicBezTo>
                    <a:moveTo>
                      <a:pt x="43" y="30"/>
                    </a:moveTo>
                    <a:cubicBezTo>
                      <a:pt x="42" y="30"/>
                      <a:pt x="42" y="30"/>
                      <a:pt x="42" y="30"/>
                    </a:cubicBezTo>
                    <a:cubicBezTo>
                      <a:pt x="42" y="30"/>
                      <a:pt x="43" y="29"/>
                      <a:pt x="42" y="29"/>
                    </a:cubicBezTo>
                    <a:cubicBezTo>
                      <a:pt x="43" y="28"/>
                      <a:pt x="45" y="28"/>
                      <a:pt x="45" y="27"/>
                    </a:cubicBezTo>
                    <a:cubicBezTo>
                      <a:pt x="44"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8"/>
                      <a:pt x="45" y="28"/>
                      <a:pt x="45" y="28"/>
                    </a:cubicBezTo>
                    <a:cubicBezTo>
                      <a:pt x="45" y="28"/>
                      <a:pt x="45" y="28"/>
                      <a:pt x="45" y="28"/>
                    </a:cubicBezTo>
                    <a:cubicBezTo>
                      <a:pt x="44" y="28"/>
                      <a:pt x="44" y="28"/>
                      <a:pt x="44" y="28"/>
                    </a:cubicBezTo>
                    <a:cubicBezTo>
                      <a:pt x="44" y="29"/>
                      <a:pt x="44" y="29"/>
                      <a:pt x="44" y="29"/>
                    </a:cubicBezTo>
                    <a:cubicBezTo>
                      <a:pt x="44" y="29"/>
                      <a:pt x="44" y="29"/>
                      <a:pt x="44" y="29"/>
                    </a:cubicBezTo>
                    <a:cubicBezTo>
                      <a:pt x="43" y="29"/>
                      <a:pt x="44" y="30"/>
                      <a:pt x="43" y="30"/>
                    </a:cubicBezTo>
                    <a:cubicBezTo>
                      <a:pt x="43" y="30"/>
                      <a:pt x="43" y="30"/>
                      <a:pt x="43" y="30"/>
                    </a:cubicBezTo>
                    <a:cubicBezTo>
                      <a:pt x="43" y="30"/>
                      <a:pt x="43" y="30"/>
                      <a:pt x="43" y="30"/>
                    </a:cubicBezTo>
                    <a:moveTo>
                      <a:pt x="82" y="27"/>
                    </a:moveTo>
                    <a:cubicBezTo>
                      <a:pt x="82" y="27"/>
                      <a:pt x="82" y="27"/>
                      <a:pt x="82" y="27"/>
                    </a:cubicBezTo>
                    <a:cubicBezTo>
                      <a:pt x="82" y="27"/>
                      <a:pt x="82" y="26"/>
                      <a:pt x="82" y="26"/>
                    </a:cubicBezTo>
                    <a:cubicBezTo>
                      <a:pt x="82" y="26"/>
                      <a:pt x="82" y="26"/>
                      <a:pt x="82" y="26"/>
                    </a:cubicBezTo>
                    <a:cubicBezTo>
                      <a:pt x="82" y="26"/>
                      <a:pt x="83" y="26"/>
                      <a:pt x="83" y="26"/>
                    </a:cubicBezTo>
                    <a:cubicBezTo>
                      <a:pt x="83" y="27"/>
                      <a:pt x="82" y="27"/>
                      <a:pt x="82" y="27"/>
                    </a:cubicBezTo>
                    <a:moveTo>
                      <a:pt x="54" y="26"/>
                    </a:moveTo>
                    <a:cubicBezTo>
                      <a:pt x="55" y="26"/>
                      <a:pt x="54" y="25"/>
                      <a:pt x="54" y="25"/>
                    </a:cubicBezTo>
                    <a:cubicBezTo>
                      <a:pt x="55" y="25"/>
                      <a:pt x="55" y="25"/>
                      <a:pt x="55" y="25"/>
                    </a:cubicBezTo>
                    <a:cubicBezTo>
                      <a:pt x="55" y="26"/>
                      <a:pt x="55" y="27"/>
                      <a:pt x="54" y="27"/>
                    </a:cubicBezTo>
                    <a:cubicBezTo>
                      <a:pt x="54" y="26"/>
                      <a:pt x="53" y="27"/>
                      <a:pt x="53" y="26"/>
                    </a:cubicBezTo>
                    <a:cubicBezTo>
                      <a:pt x="53" y="26"/>
                      <a:pt x="53" y="26"/>
                      <a:pt x="53" y="26"/>
                    </a:cubicBezTo>
                    <a:cubicBezTo>
                      <a:pt x="54" y="26"/>
                      <a:pt x="54" y="26"/>
                      <a:pt x="54" y="26"/>
                    </a:cubicBezTo>
                    <a:cubicBezTo>
                      <a:pt x="54" y="26"/>
                      <a:pt x="54" y="26"/>
                      <a:pt x="54" y="26"/>
                    </a:cubicBezTo>
                    <a:moveTo>
                      <a:pt x="56" y="25"/>
                    </a:moveTo>
                    <a:cubicBezTo>
                      <a:pt x="56" y="25"/>
                      <a:pt x="56" y="25"/>
                      <a:pt x="56" y="25"/>
                    </a:cubicBezTo>
                    <a:cubicBezTo>
                      <a:pt x="56" y="25"/>
                      <a:pt x="56" y="25"/>
                      <a:pt x="56" y="25"/>
                    </a:cubicBezTo>
                    <a:cubicBezTo>
                      <a:pt x="57" y="25"/>
                      <a:pt x="57" y="25"/>
                      <a:pt x="57" y="25"/>
                    </a:cubicBezTo>
                    <a:cubicBezTo>
                      <a:pt x="57" y="25"/>
                      <a:pt x="56" y="25"/>
                      <a:pt x="56" y="25"/>
                    </a:cubicBezTo>
                    <a:moveTo>
                      <a:pt x="95" y="21"/>
                    </a:moveTo>
                    <a:cubicBezTo>
                      <a:pt x="95" y="21"/>
                      <a:pt x="95" y="21"/>
                      <a:pt x="95" y="21"/>
                    </a:cubicBezTo>
                    <a:cubicBezTo>
                      <a:pt x="96" y="20"/>
                      <a:pt x="96" y="20"/>
                      <a:pt x="96" y="20"/>
                    </a:cubicBezTo>
                    <a:cubicBezTo>
                      <a:pt x="96" y="20"/>
                      <a:pt x="96" y="20"/>
                      <a:pt x="96" y="20"/>
                    </a:cubicBezTo>
                    <a:cubicBezTo>
                      <a:pt x="96" y="20"/>
                      <a:pt x="96" y="21"/>
                      <a:pt x="96" y="21"/>
                    </a:cubicBezTo>
                    <a:cubicBezTo>
                      <a:pt x="96" y="21"/>
                      <a:pt x="96" y="21"/>
                      <a:pt x="96" y="21"/>
                    </a:cubicBezTo>
                    <a:cubicBezTo>
                      <a:pt x="95" y="21"/>
                      <a:pt x="95" y="21"/>
                      <a:pt x="95" y="21"/>
                    </a:cubicBezTo>
                    <a:cubicBezTo>
                      <a:pt x="95" y="21"/>
                      <a:pt x="95" y="21"/>
                      <a:pt x="95" y="21"/>
                    </a:cubicBezTo>
                    <a:cubicBezTo>
                      <a:pt x="95" y="21"/>
                      <a:pt x="94" y="21"/>
                      <a:pt x="94" y="21"/>
                    </a:cubicBezTo>
                    <a:cubicBezTo>
                      <a:pt x="95" y="21"/>
                      <a:pt x="95" y="21"/>
                      <a:pt x="95" y="21"/>
                    </a:cubicBezTo>
                    <a:moveTo>
                      <a:pt x="42" y="21"/>
                    </a:moveTo>
                    <a:cubicBezTo>
                      <a:pt x="43" y="21"/>
                      <a:pt x="44" y="20"/>
                      <a:pt x="44" y="20"/>
                    </a:cubicBezTo>
                    <a:cubicBezTo>
                      <a:pt x="45" y="20"/>
                      <a:pt x="45" y="20"/>
                      <a:pt x="45" y="20"/>
                    </a:cubicBezTo>
                    <a:cubicBezTo>
                      <a:pt x="45" y="20"/>
                      <a:pt x="45" y="20"/>
                      <a:pt x="45" y="20"/>
                    </a:cubicBezTo>
                    <a:cubicBezTo>
                      <a:pt x="45" y="21"/>
                      <a:pt x="46" y="21"/>
                      <a:pt x="46" y="21"/>
                    </a:cubicBezTo>
                    <a:cubicBezTo>
                      <a:pt x="46" y="21"/>
                      <a:pt x="46" y="21"/>
                      <a:pt x="45" y="21"/>
                    </a:cubicBezTo>
                    <a:cubicBezTo>
                      <a:pt x="45" y="21"/>
                      <a:pt x="45" y="21"/>
                      <a:pt x="45" y="22"/>
                    </a:cubicBezTo>
                    <a:cubicBezTo>
                      <a:pt x="45" y="21"/>
                      <a:pt x="45" y="21"/>
                      <a:pt x="45" y="21"/>
                    </a:cubicBezTo>
                    <a:cubicBezTo>
                      <a:pt x="44" y="21"/>
                      <a:pt x="44" y="22"/>
                      <a:pt x="43" y="22"/>
                    </a:cubicBezTo>
                    <a:cubicBezTo>
                      <a:pt x="43" y="22"/>
                      <a:pt x="43" y="22"/>
                      <a:pt x="42" y="22"/>
                    </a:cubicBezTo>
                    <a:cubicBezTo>
                      <a:pt x="42" y="22"/>
                      <a:pt x="42" y="22"/>
                      <a:pt x="42" y="22"/>
                    </a:cubicBezTo>
                    <a:cubicBezTo>
                      <a:pt x="42" y="22"/>
                      <a:pt x="43" y="22"/>
                      <a:pt x="42" y="22"/>
                    </a:cubicBezTo>
                    <a:cubicBezTo>
                      <a:pt x="42"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4" y="23"/>
                    </a:cubicBezTo>
                    <a:cubicBezTo>
                      <a:pt x="44" y="23"/>
                      <a:pt x="44" y="23"/>
                      <a:pt x="44" y="23"/>
                    </a:cubicBezTo>
                    <a:cubicBezTo>
                      <a:pt x="44" y="23"/>
                      <a:pt x="44" y="23"/>
                      <a:pt x="44" y="23"/>
                    </a:cubicBezTo>
                    <a:cubicBezTo>
                      <a:pt x="44" y="23"/>
                      <a:pt x="44" y="23"/>
                      <a:pt x="44" y="23"/>
                    </a:cubicBezTo>
                    <a:cubicBezTo>
                      <a:pt x="45" y="23"/>
                      <a:pt x="45" y="24"/>
                      <a:pt x="45" y="24"/>
                    </a:cubicBezTo>
                    <a:cubicBezTo>
                      <a:pt x="46" y="23"/>
                      <a:pt x="47" y="23"/>
                      <a:pt x="48" y="23"/>
                    </a:cubicBezTo>
                    <a:cubicBezTo>
                      <a:pt x="48" y="23"/>
                      <a:pt x="47" y="23"/>
                      <a:pt x="47" y="24"/>
                    </a:cubicBezTo>
                    <a:cubicBezTo>
                      <a:pt x="47" y="24"/>
                      <a:pt x="47" y="24"/>
                      <a:pt x="47" y="24"/>
                    </a:cubicBezTo>
                    <a:cubicBezTo>
                      <a:pt x="47" y="24"/>
                      <a:pt x="47" y="24"/>
                      <a:pt x="47" y="24"/>
                    </a:cubicBezTo>
                    <a:cubicBezTo>
                      <a:pt x="47" y="24"/>
                      <a:pt x="47" y="24"/>
                      <a:pt x="47" y="24"/>
                    </a:cubicBezTo>
                    <a:cubicBezTo>
                      <a:pt x="47" y="24"/>
                      <a:pt x="47" y="24"/>
                      <a:pt x="48" y="24"/>
                    </a:cubicBezTo>
                    <a:cubicBezTo>
                      <a:pt x="47" y="24"/>
                      <a:pt x="46" y="24"/>
                      <a:pt x="47" y="25"/>
                    </a:cubicBezTo>
                    <a:cubicBezTo>
                      <a:pt x="47" y="25"/>
                      <a:pt x="46" y="25"/>
                      <a:pt x="46" y="25"/>
                    </a:cubicBezTo>
                    <a:cubicBezTo>
                      <a:pt x="46" y="25"/>
                      <a:pt x="46" y="25"/>
                      <a:pt x="46" y="25"/>
                    </a:cubicBezTo>
                    <a:cubicBezTo>
                      <a:pt x="46" y="25"/>
                      <a:pt x="46" y="25"/>
                      <a:pt x="46" y="25"/>
                    </a:cubicBezTo>
                    <a:cubicBezTo>
                      <a:pt x="46" y="25"/>
                      <a:pt x="46" y="25"/>
                      <a:pt x="46" y="25"/>
                    </a:cubicBezTo>
                    <a:cubicBezTo>
                      <a:pt x="46" y="25"/>
                      <a:pt x="46" y="25"/>
                      <a:pt x="46" y="25"/>
                    </a:cubicBezTo>
                    <a:cubicBezTo>
                      <a:pt x="45" y="25"/>
                      <a:pt x="45" y="25"/>
                      <a:pt x="45" y="25"/>
                    </a:cubicBezTo>
                    <a:cubicBezTo>
                      <a:pt x="45" y="25"/>
                      <a:pt x="45" y="26"/>
                      <a:pt x="45" y="26"/>
                    </a:cubicBezTo>
                    <a:cubicBezTo>
                      <a:pt x="45" y="26"/>
                      <a:pt x="45" y="26"/>
                      <a:pt x="45" y="26"/>
                    </a:cubicBezTo>
                    <a:cubicBezTo>
                      <a:pt x="45" y="26"/>
                      <a:pt x="45" y="26"/>
                      <a:pt x="45" y="26"/>
                    </a:cubicBezTo>
                    <a:cubicBezTo>
                      <a:pt x="45" y="26"/>
                      <a:pt x="45" y="26"/>
                      <a:pt x="46" y="26"/>
                    </a:cubicBezTo>
                    <a:cubicBezTo>
                      <a:pt x="46" y="26"/>
                      <a:pt x="46" y="26"/>
                      <a:pt x="46" y="26"/>
                    </a:cubicBezTo>
                    <a:cubicBezTo>
                      <a:pt x="45" y="27"/>
                      <a:pt x="45" y="27"/>
                      <a:pt x="45" y="27"/>
                    </a:cubicBezTo>
                    <a:cubicBezTo>
                      <a:pt x="45" y="27"/>
                      <a:pt x="45" y="27"/>
                      <a:pt x="45" y="27"/>
                    </a:cubicBezTo>
                    <a:cubicBezTo>
                      <a:pt x="44" y="27"/>
                      <a:pt x="44" y="27"/>
                      <a:pt x="44" y="27"/>
                    </a:cubicBezTo>
                    <a:cubicBezTo>
                      <a:pt x="44" y="27"/>
                      <a:pt x="44" y="27"/>
                      <a:pt x="44" y="27"/>
                    </a:cubicBezTo>
                    <a:cubicBezTo>
                      <a:pt x="44" y="27"/>
                      <a:pt x="44" y="27"/>
                      <a:pt x="44" y="27"/>
                    </a:cubicBezTo>
                    <a:cubicBezTo>
                      <a:pt x="44" y="26"/>
                      <a:pt x="44" y="26"/>
                      <a:pt x="44" y="26"/>
                    </a:cubicBezTo>
                    <a:cubicBezTo>
                      <a:pt x="43" y="26"/>
                      <a:pt x="43" y="26"/>
                      <a:pt x="42" y="26"/>
                    </a:cubicBezTo>
                    <a:cubicBezTo>
                      <a:pt x="42" y="26"/>
                      <a:pt x="42" y="26"/>
                      <a:pt x="42" y="26"/>
                    </a:cubicBezTo>
                    <a:cubicBezTo>
                      <a:pt x="42" y="26"/>
                      <a:pt x="42" y="26"/>
                      <a:pt x="42" y="26"/>
                    </a:cubicBezTo>
                    <a:cubicBezTo>
                      <a:pt x="41" y="26"/>
                      <a:pt x="41" y="26"/>
                      <a:pt x="41" y="26"/>
                    </a:cubicBezTo>
                    <a:cubicBezTo>
                      <a:pt x="41" y="27"/>
                      <a:pt x="42" y="27"/>
                      <a:pt x="42" y="28"/>
                    </a:cubicBezTo>
                    <a:cubicBezTo>
                      <a:pt x="42" y="28"/>
                      <a:pt x="41" y="28"/>
                      <a:pt x="41" y="28"/>
                    </a:cubicBezTo>
                    <a:cubicBezTo>
                      <a:pt x="40" y="28"/>
                      <a:pt x="39" y="29"/>
                      <a:pt x="37" y="29"/>
                    </a:cubicBezTo>
                    <a:cubicBezTo>
                      <a:pt x="37" y="29"/>
                      <a:pt x="37" y="29"/>
                      <a:pt x="37" y="29"/>
                    </a:cubicBezTo>
                    <a:cubicBezTo>
                      <a:pt x="39" y="28"/>
                      <a:pt x="40" y="28"/>
                      <a:pt x="40" y="26"/>
                    </a:cubicBezTo>
                    <a:cubicBezTo>
                      <a:pt x="40" y="26"/>
                      <a:pt x="40" y="26"/>
                      <a:pt x="40" y="26"/>
                    </a:cubicBezTo>
                    <a:cubicBezTo>
                      <a:pt x="40" y="26"/>
                      <a:pt x="40" y="26"/>
                      <a:pt x="40" y="26"/>
                    </a:cubicBezTo>
                    <a:cubicBezTo>
                      <a:pt x="38" y="26"/>
                      <a:pt x="38" y="28"/>
                      <a:pt x="36" y="28"/>
                    </a:cubicBezTo>
                    <a:cubicBezTo>
                      <a:pt x="35" y="28"/>
                      <a:pt x="34" y="28"/>
                      <a:pt x="34" y="27"/>
                    </a:cubicBezTo>
                    <a:cubicBezTo>
                      <a:pt x="34" y="27"/>
                      <a:pt x="34" y="27"/>
                      <a:pt x="34" y="27"/>
                    </a:cubicBezTo>
                    <a:cubicBezTo>
                      <a:pt x="36" y="27"/>
                      <a:pt x="36" y="26"/>
                      <a:pt x="36" y="25"/>
                    </a:cubicBezTo>
                    <a:cubicBezTo>
                      <a:pt x="37" y="25"/>
                      <a:pt x="37" y="25"/>
                      <a:pt x="38" y="25"/>
                    </a:cubicBezTo>
                    <a:cubicBezTo>
                      <a:pt x="38" y="24"/>
                      <a:pt x="37" y="24"/>
                      <a:pt x="37" y="24"/>
                    </a:cubicBezTo>
                    <a:cubicBezTo>
                      <a:pt x="37" y="24"/>
                      <a:pt x="37" y="24"/>
                      <a:pt x="37" y="24"/>
                    </a:cubicBezTo>
                    <a:cubicBezTo>
                      <a:pt x="38" y="24"/>
                      <a:pt x="38" y="24"/>
                      <a:pt x="38" y="24"/>
                    </a:cubicBezTo>
                    <a:cubicBezTo>
                      <a:pt x="39" y="24"/>
                      <a:pt x="39" y="24"/>
                      <a:pt x="39" y="24"/>
                    </a:cubicBezTo>
                    <a:cubicBezTo>
                      <a:pt x="40" y="24"/>
                      <a:pt x="40" y="24"/>
                      <a:pt x="40" y="24"/>
                    </a:cubicBezTo>
                    <a:cubicBezTo>
                      <a:pt x="39" y="23"/>
                      <a:pt x="39" y="22"/>
                      <a:pt x="38" y="22"/>
                    </a:cubicBezTo>
                    <a:cubicBezTo>
                      <a:pt x="37" y="22"/>
                      <a:pt x="37" y="22"/>
                      <a:pt x="37" y="22"/>
                    </a:cubicBezTo>
                    <a:cubicBezTo>
                      <a:pt x="37" y="22"/>
                      <a:pt x="37" y="22"/>
                      <a:pt x="37" y="22"/>
                    </a:cubicBezTo>
                    <a:cubicBezTo>
                      <a:pt x="37" y="22"/>
                      <a:pt x="38" y="23"/>
                      <a:pt x="37" y="23"/>
                    </a:cubicBezTo>
                    <a:cubicBezTo>
                      <a:pt x="37" y="23"/>
                      <a:pt x="37" y="22"/>
                      <a:pt x="36" y="22"/>
                    </a:cubicBezTo>
                    <a:cubicBezTo>
                      <a:pt x="36" y="22"/>
                      <a:pt x="36" y="22"/>
                      <a:pt x="35" y="22"/>
                    </a:cubicBezTo>
                    <a:cubicBezTo>
                      <a:pt x="35" y="22"/>
                      <a:pt x="35" y="22"/>
                      <a:pt x="35" y="22"/>
                    </a:cubicBezTo>
                    <a:cubicBezTo>
                      <a:pt x="35" y="22"/>
                      <a:pt x="34" y="22"/>
                      <a:pt x="35" y="23"/>
                    </a:cubicBezTo>
                    <a:cubicBezTo>
                      <a:pt x="34" y="23"/>
                      <a:pt x="34" y="23"/>
                      <a:pt x="34" y="23"/>
                    </a:cubicBezTo>
                    <a:cubicBezTo>
                      <a:pt x="34" y="23"/>
                      <a:pt x="34" y="23"/>
                      <a:pt x="34" y="23"/>
                    </a:cubicBezTo>
                    <a:cubicBezTo>
                      <a:pt x="34" y="22"/>
                      <a:pt x="34" y="22"/>
                      <a:pt x="34" y="21"/>
                    </a:cubicBezTo>
                    <a:cubicBezTo>
                      <a:pt x="35" y="21"/>
                      <a:pt x="35" y="21"/>
                      <a:pt x="36" y="21"/>
                    </a:cubicBezTo>
                    <a:cubicBezTo>
                      <a:pt x="36" y="21"/>
                      <a:pt x="37" y="21"/>
                      <a:pt x="38" y="21"/>
                    </a:cubicBezTo>
                    <a:cubicBezTo>
                      <a:pt x="38" y="21"/>
                      <a:pt x="39" y="21"/>
                      <a:pt x="39" y="21"/>
                    </a:cubicBezTo>
                    <a:cubicBezTo>
                      <a:pt x="40" y="21"/>
                      <a:pt x="41" y="21"/>
                      <a:pt x="41" y="20"/>
                    </a:cubicBezTo>
                    <a:cubicBezTo>
                      <a:pt x="42" y="20"/>
                      <a:pt x="42" y="21"/>
                      <a:pt x="42" y="21"/>
                    </a:cubicBezTo>
                    <a:moveTo>
                      <a:pt x="94" y="21"/>
                    </a:moveTo>
                    <a:cubicBezTo>
                      <a:pt x="94" y="20"/>
                      <a:pt x="94" y="19"/>
                      <a:pt x="95" y="19"/>
                    </a:cubicBezTo>
                    <a:cubicBezTo>
                      <a:pt x="95" y="19"/>
                      <a:pt x="95" y="19"/>
                      <a:pt x="95" y="19"/>
                    </a:cubicBezTo>
                    <a:cubicBezTo>
                      <a:pt x="95" y="19"/>
                      <a:pt x="95" y="19"/>
                      <a:pt x="95" y="20"/>
                    </a:cubicBezTo>
                    <a:cubicBezTo>
                      <a:pt x="95" y="20"/>
                      <a:pt x="94" y="20"/>
                      <a:pt x="94" y="21"/>
                    </a:cubicBezTo>
                    <a:moveTo>
                      <a:pt x="35" y="20"/>
                    </a:moveTo>
                    <a:cubicBezTo>
                      <a:pt x="35" y="19"/>
                      <a:pt x="35" y="19"/>
                      <a:pt x="35" y="19"/>
                    </a:cubicBezTo>
                    <a:cubicBezTo>
                      <a:pt x="35" y="18"/>
                      <a:pt x="35" y="19"/>
                      <a:pt x="35" y="18"/>
                    </a:cubicBezTo>
                    <a:cubicBezTo>
                      <a:pt x="36" y="18"/>
                      <a:pt x="36" y="18"/>
                      <a:pt x="36" y="18"/>
                    </a:cubicBezTo>
                    <a:cubicBezTo>
                      <a:pt x="35" y="18"/>
                      <a:pt x="36" y="19"/>
                      <a:pt x="35" y="20"/>
                    </a:cubicBezTo>
                    <a:moveTo>
                      <a:pt x="33" y="18"/>
                    </a:moveTo>
                    <a:cubicBezTo>
                      <a:pt x="33" y="18"/>
                      <a:pt x="33" y="17"/>
                      <a:pt x="34" y="17"/>
                    </a:cubicBezTo>
                    <a:cubicBezTo>
                      <a:pt x="34" y="18"/>
                      <a:pt x="33" y="18"/>
                      <a:pt x="33" y="18"/>
                    </a:cubicBezTo>
                    <a:moveTo>
                      <a:pt x="41" y="17"/>
                    </a:moveTo>
                    <a:cubicBezTo>
                      <a:pt x="41" y="17"/>
                      <a:pt x="41" y="17"/>
                      <a:pt x="41" y="16"/>
                    </a:cubicBezTo>
                    <a:cubicBezTo>
                      <a:pt x="42" y="17"/>
                      <a:pt x="42" y="17"/>
                      <a:pt x="42" y="17"/>
                    </a:cubicBezTo>
                    <a:cubicBezTo>
                      <a:pt x="42"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moveTo>
                      <a:pt x="34" y="16"/>
                    </a:moveTo>
                    <a:cubicBezTo>
                      <a:pt x="35" y="16"/>
                      <a:pt x="35" y="16"/>
                      <a:pt x="35" y="16"/>
                    </a:cubicBezTo>
                    <a:cubicBezTo>
                      <a:pt x="35" y="16"/>
                      <a:pt x="35" y="16"/>
                      <a:pt x="35" y="16"/>
                    </a:cubicBezTo>
                    <a:cubicBezTo>
                      <a:pt x="35" y="16"/>
                      <a:pt x="35" y="16"/>
                      <a:pt x="36" y="16"/>
                    </a:cubicBezTo>
                    <a:cubicBezTo>
                      <a:pt x="35" y="17"/>
                      <a:pt x="35" y="17"/>
                      <a:pt x="34" y="17"/>
                    </a:cubicBezTo>
                    <a:cubicBezTo>
                      <a:pt x="34" y="17"/>
                      <a:pt x="34" y="17"/>
                      <a:pt x="34" y="16"/>
                    </a:cubicBezTo>
                    <a:cubicBezTo>
                      <a:pt x="34" y="16"/>
                      <a:pt x="34" y="16"/>
                      <a:pt x="34" y="16"/>
                    </a:cubicBezTo>
                    <a:moveTo>
                      <a:pt x="37" y="16"/>
                    </a:moveTo>
                    <a:cubicBezTo>
                      <a:pt x="37" y="15"/>
                      <a:pt x="37" y="15"/>
                      <a:pt x="37" y="15"/>
                    </a:cubicBezTo>
                    <a:cubicBezTo>
                      <a:pt x="37" y="15"/>
                      <a:pt x="37" y="15"/>
                      <a:pt x="37" y="15"/>
                    </a:cubicBezTo>
                    <a:cubicBezTo>
                      <a:pt x="38" y="16"/>
                      <a:pt x="38" y="16"/>
                      <a:pt x="38" y="16"/>
                    </a:cubicBezTo>
                    <a:cubicBezTo>
                      <a:pt x="37" y="16"/>
                      <a:pt x="37" y="16"/>
                      <a:pt x="37" y="16"/>
                    </a:cubicBezTo>
                    <a:moveTo>
                      <a:pt x="34" y="16"/>
                    </a:moveTo>
                    <a:cubicBezTo>
                      <a:pt x="34" y="15"/>
                      <a:pt x="35" y="15"/>
                      <a:pt x="35" y="14"/>
                    </a:cubicBezTo>
                    <a:cubicBezTo>
                      <a:pt x="35" y="14"/>
                      <a:pt x="34" y="15"/>
                      <a:pt x="35" y="16"/>
                    </a:cubicBezTo>
                    <a:cubicBezTo>
                      <a:pt x="34" y="16"/>
                      <a:pt x="34" y="16"/>
                      <a:pt x="34" y="16"/>
                    </a:cubicBezTo>
                    <a:moveTo>
                      <a:pt x="48" y="15"/>
                    </a:moveTo>
                    <a:cubicBezTo>
                      <a:pt x="48" y="14"/>
                      <a:pt x="48" y="12"/>
                      <a:pt x="49" y="12"/>
                    </a:cubicBezTo>
                    <a:cubicBezTo>
                      <a:pt x="49" y="13"/>
                      <a:pt x="48" y="14"/>
                      <a:pt x="48" y="15"/>
                    </a:cubicBezTo>
                    <a:moveTo>
                      <a:pt x="22" y="12"/>
                    </a:moveTo>
                    <a:cubicBezTo>
                      <a:pt x="22" y="12"/>
                      <a:pt x="22" y="11"/>
                      <a:pt x="21" y="11"/>
                    </a:cubicBezTo>
                    <a:cubicBezTo>
                      <a:pt x="22" y="10"/>
                      <a:pt x="22" y="9"/>
                      <a:pt x="23" y="8"/>
                    </a:cubicBezTo>
                    <a:cubicBezTo>
                      <a:pt x="23" y="9"/>
                      <a:pt x="22" y="10"/>
                      <a:pt x="22" y="12"/>
                    </a:cubicBezTo>
                    <a:moveTo>
                      <a:pt x="41" y="0"/>
                    </a:moveTo>
                    <a:cubicBezTo>
                      <a:pt x="39" y="0"/>
                      <a:pt x="41" y="1"/>
                      <a:pt x="40" y="2"/>
                    </a:cubicBezTo>
                    <a:cubicBezTo>
                      <a:pt x="39" y="2"/>
                      <a:pt x="39" y="2"/>
                      <a:pt x="39" y="2"/>
                    </a:cubicBezTo>
                    <a:cubicBezTo>
                      <a:pt x="39" y="2"/>
                      <a:pt x="39" y="2"/>
                      <a:pt x="39" y="2"/>
                    </a:cubicBezTo>
                    <a:cubicBezTo>
                      <a:pt x="39" y="2"/>
                      <a:pt x="39" y="2"/>
                      <a:pt x="39" y="2"/>
                    </a:cubicBezTo>
                    <a:cubicBezTo>
                      <a:pt x="38" y="2"/>
                      <a:pt x="38" y="3"/>
                      <a:pt x="37" y="3"/>
                    </a:cubicBezTo>
                    <a:cubicBezTo>
                      <a:pt x="37" y="3"/>
                      <a:pt x="37" y="3"/>
                      <a:pt x="37" y="3"/>
                    </a:cubicBezTo>
                    <a:cubicBezTo>
                      <a:pt x="37" y="3"/>
                      <a:pt x="37" y="3"/>
                      <a:pt x="37" y="2"/>
                    </a:cubicBezTo>
                    <a:cubicBezTo>
                      <a:pt x="35" y="3"/>
                      <a:pt x="33" y="3"/>
                      <a:pt x="32" y="5"/>
                    </a:cubicBezTo>
                    <a:cubicBezTo>
                      <a:pt x="32" y="4"/>
                      <a:pt x="33" y="4"/>
                      <a:pt x="33" y="3"/>
                    </a:cubicBezTo>
                    <a:cubicBezTo>
                      <a:pt x="32" y="4"/>
                      <a:pt x="32" y="4"/>
                      <a:pt x="32" y="4"/>
                    </a:cubicBezTo>
                    <a:cubicBezTo>
                      <a:pt x="32" y="4"/>
                      <a:pt x="31" y="4"/>
                      <a:pt x="31" y="4"/>
                    </a:cubicBezTo>
                    <a:cubicBezTo>
                      <a:pt x="31" y="5"/>
                      <a:pt x="28" y="4"/>
                      <a:pt x="28" y="6"/>
                    </a:cubicBezTo>
                    <a:cubicBezTo>
                      <a:pt x="28" y="6"/>
                      <a:pt x="28" y="6"/>
                      <a:pt x="28" y="6"/>
                    </a:cubicBezTo>
                    <a:cubicBezTo>
                      <a:pt x="28" y="6"/>
                      <a:pt x="28" y="6"/>
                      <a:pt x="28" y="6"/>
                    </a:cubicBezTo>
                    <a:cubicBezTo>
                      <a:pt x="28" y="6"/>
                      <a:pt x="27" y="6"/>
                      <a:pt x="27" y="6"/>
                    </a:cubicBezTo>
                    <a:cubicBezTo>
                      <a:pt x="27" y="6"/>
                      <a:pt x="27" y="6"/>
                      <a:pt x="27" y="6"/>
                    </a:cubicBezTo>
                    <a:cubicBezTo>
                      <a:pt x="27" y="6"/>
                      <a:pt x="28" y="6"/>
                      <a:pt x="27" y="6"/>
                    </a:cubicBezTo>
                    <a:cubicBezTo>
                      <a:pt x="27" y="6"/>
                      <a:pt x="27" y="6"/>
                      <a:pt x="27" y="6"/>
                    </a:cubicBezTo>
                    <a:cubicBezTo>
                      <a:pt x="28" y="4"/>
                      <a:pt x="29" y="4"/>
                      <a:pt x="31" y="3"/>
                    </a:cubicBezTo>
                    <a:cubicBezTo>
                      <a:pt x="33" y="3"/>
                      <a:pt x="35" y="3"/>
                      <a:pt x="37" y="1"/>
                    </a:cubicBezTo>
                    <a:cubicBezTo>
                      <a:pt x="37" y="0"/>
                      <a:pt x="37" y="0"/>
                      <a:pt x="37" y="0"/>
                    </a:cubicBezTo>
                    <a:cubicBezTo>
                      <a:pt x="37" y="0"/>
                      <a:pt x="37" y="0"/>
                      <a:pt x="36" y="0"/>
                    </a:cubicBezTo>
                    <a:cubicBezTo>
                      <a:pt x="36" y="0"/>
                      <a:pt x="36" y="1"/>
                      <a:pt x="36" y="1"/>
                    </a:cubicBezTo>
                    <a:cubicBezTo>
                      <a:pt x="36" y="1"/>
                      <a:pt x="36" y="1"/>
                      <a:pt x="36" y="1"/>
                    </a:cubicBezTo>
                    <a:cubicBezTo>
                      <a:pt x="36" y="1"/>
                      <a:pt x="36" y="1"/>
                      <a:pt x="36" y="1"/>
                    </a:cubicBezTo>
                    <a:cubicBezTo>
                      <a:pt x="36" y="1"/>
                      <a:pt x="36" y="1"/>
                      <a:pt x="35" y="1"/>
                    </a:cubicBezTo>
                    <a:cubicBezTo>
                      <a:pt x="35" y="1"/>
                      <a:pt x="34" y="1"/>
                      <a:pt x="34" y="2"/>
                    </a:cubicBezTo>
                    <a:cubicBezTo>
                      <a:pt x="34" y="1"/>
                      <a:pt x="34" y="1"/>
                      <a:pt x="34" y="1"/>
                    </a:cubicBezTo>
                    <a:cubicBezTo>
                      <a:pt x="33" y="1"/>
                      <a:pt x="33" y="1"/>
                      <a:pt x="33" y="2"/>
                    </a:cubicBezTo>
                    <a:cubicBezTo>
                      <a:pt x="32" y="2"/>
                      <a:pt x="32" y="2"/>
                      <a:pt x="31" y="2"/>
                    </a:cubicBezTo>
                    <a:cubicBezTo>
                      <a:pt x="31" y="2"/>
                      <a:pt x="31" y="2"/>
                      <a:pt x="31" y="2"/>
                    </a:cubicBezTo>
                    <a:cubicBezTo>
                      <a:pt x="31" y="2"/>
                      <a:pt x="30" y="2"/>
                      <a:pt x="30" y="2"/>
                    </a:cubicBezTo>
                    <a:cubicBezTo>
                      <a:pt x="30" y="2"/>
                      <a:pt x="30" y="2"/>
                      <a:pt x="30" y="2"/>
                    </a:cubicBezTo>
                    <a:cubicBezTo>
                      <a:pt x="29" y="3"/>
                      <a:pt x="29" y="3"/>
                      <a:pt x="29" y="3"/>
                    </a:cubicBezTo>
                    <a:cubicBezTo>
                      <a:pt x="29" y="3"/>
                      <a:pt x="29" y="3"/>
                      <a:pt x="28" y="3"/>
                    </a:cubicBezTo>
                    <a:cubicBezTo>
                      <a:pt x="27" y="3"/>
                      <a:pt x="26" y="4"/>
                      <a:pt x="25" y="4"/>
                    </a:cubicBezTo>
                    <a:cubicBezTo>
                      <a:pt x="25" y="5"/>
                      <a:pt x="25" y="6"/>
                      <a:pt x="25" y="7"/>
                    </a:cubicBezTo>
                    <a:cubicBezTo>
                      <a:pt x="24" y="7"/>
                      <a:pt x="24" y="7"/>
                      <a:pt x="23" y="8"/>
                    </a:cubicBezTo>
                    <a:cubicBezTo>
                      <a:pt x="24" y="7"/>
                      <a:pt x="24" y="6"/>
                      <a:pt x="24" y="6"/>
                    </a:cubicBezTo>
                    <a:cubicBezTo>
                      <a:pt x="24" y="6"/>
                      <a:pt x="24" y="5"/>
                      <a:pt x="24" y="4"/>
                    </a:cubicBezTo>
                    <a:cubicBezTo>
                      <a:pt x="24" y="4"/>
                      <a:pt x="24" y="4"/>
                      <a:pt x="24" y="4"/>
                    </a:cubicBezTo>
                    <a:cubicBezTo>
                      <a:pt x="24" y="4"/>
                      <a:pt x="23" y="4"/>
                      <a:pt x="23" y="4"/>
                    </a:cubicBezTo>
                    <a:cubicBezTo>
                      <a:pt x="23" y="4"/>
                      <a:pt x="23" y="4"/>
                      <a:pt x="23" y="4"/>
                    </a:cubicBezTo>
                    <a:cubicBezTo>
                      <a:pt x="23" y="4"/>
                      <a:pt x="23" y="4"/>
                      <a:pt x="23" y="4"/>
                    </a:cubicBezTo>
                    <a:cubicBezTo>
                      <a:pt x="23" y="5"/>
                      <a:pt x="23" y="5"/>
                      <a:pt x="24" y="5"/>
                    </a:cubicBezTo>
                    <a:cubicBezTo>
                      <a:pt x="23" y="5"/>
                      <a:pt x="23" y="5"/>
                      <a:pt x="23" y="5"/>
                    </a:cubicBezTo>
                    <a:cubicBezTo>
                      <a:pt x="23" y="5"/>
                      <a:pt x="23" y="5"/>
                      <a:pt x="23" y="5"/>
                    </a:cubicBezTo>
                    <a:cubicBezTo>
                      <a:pt x="24" y="6"/>
                      <a:pt x="24" y="6"/>
                      <a:pt x="24" y="6"/>
                    </a:cubicBezTo>
                    <a:cubicBezTo>
                      <a:pt x="23" y="5"/>
                      <a:pt x="22" y="4"/>
                      <a:pt x="22" y="3"/>
                    </a:cubicBezTo>
                    <a:cubicBezTo>
                      <a:pt x="21" y="3"/>
                      <a:pt x="20" y="2"/>
                      <a:pt x="20" y="1"/>
                    </a:cubicBezTo>
                    <a:cubicBezTo>
                      <a:pt x="20" y="1"/>
                      <a:pt x="20" y="1"/>
                      <a:pt x="20" y="1"/>
                    </a:cubicBezTo>
                    <a:cubicBezTo>
                      <a:pt x="20" y="1"/>
                      <a:pt x="20" y="1"/>
                      <a:pt x="20" y="1"/>
                    </a:cubicBezTo>
                    <a:cubicBezTo>
                      <a:pt x="20" y="64"/>
                      <a:pt x="20" y="64"/>
                      <a:pt x="20" y="64"/>
                    </a:cubicBezTo>
                    <a:cubicBezTo>
                      <a:pt x="20" y="64"/>
                      <a:pt x="20" y="64"/>
                      <a:pt x="21" y="64"/>
                    </a:cubicBezTo>
                    <a:cubicBezTo>
                      <a:pt x="20" y="64"/>
                      <a:pt x="20" y="64"/>
                      <a:pt x="20" y="64"/>
                    </a:cubicBezTo>
                    <a:cubicBezTo>
                      <a:pt x="20" y="101"/>
                      <a:pt x="20" y="101"/>
                      <a:pt x="20" y="101"/>
                    </a:cubicBezTo>
                    <a:cubicBezTo>
                      <a:pt x="52" y="101"/>
                      <a:pt x="52" y="101"/>
                      <a:pt x="52" y="101"/>
                    </a:cubicBezTo>
                    <a:cubicBezTo>
                      <a:pt x="53" y="100"/>
                      <a:pt x="53" y="100"/>
                      <a:pt x="53" y="99"/>
                    </a:cubicBezTo>
                    <a:cubicBezTo>
                      <a:pt x="53" y="100"/>
                      <a:pt x="53" y="100"/>
                      <a:pt x="53" y="101"/>
                    </a:cubicBezTo>
                    <a:cubicBezTo>
                      <a:pt x="79" y="101"/>
                      <a:pt x="79" y="101"/>
                      <a:pt x="79" y="101"/>
                    </a:cubicBezTo>
                    <a:cubicBezTo>
                      <a:pt x="79" y="101"/>
                      <a:pt x="78" y="100"/>
                      <a:pt x="78" y="100"/>
                    </a:cubicBezTo>
                    <a:cubicBezTo>
                      <a:pt x="78" y="100"/>
                      <a:pt x="78" y="100"/>
                      <a:pt x="78" y="100"/>
                    </a:cubicBezTo>
                    <a:cubicBezTo>
                      <a:pt x="77" y="100"/>
                      <a:pt x="77" y="100"/>
                      <a:pt x="77" y="101"/>
                    </a:cubicBezTo>
                    <a:cubicBezTo>
                      <a:pt x="77" y="100"/>
                      <a:pt x="78" y="99"/>
                      <a:pt x="78" y="99"/>
                    </a:cubicBezTo>
                    <a:cubicBezTo>
                      <a:pt x="78" y="99"/>
                      <a:pt x="78" y="99"/>
                      <a:pt x="78" y="99"/>
                    </a:cubicBezTo>
                    <a:cubicBezTo>
                      <a:pt x="77" y="99"/>
                      <a:pt x="76" y="100"/>
                      <a:pt x="75" y="100"/>
                    </a:cubicBezTo>
                    <a:cubicBezTo>
                      <a:pt x="75" y="100"/>
                      <a:pt x="75" y="100"/>
                      <a:pt x="75" y="100"/>
                    </a:cubicBezTo>
                    <a:cubicBezTo>
                      <a:pt x="74" y="100"/>
                      <a:pt x="74" y="101"/>
                      <a:pt x="73" y="101"/>
                    </a:cubicBezTo>
                    <a:cubicBezTo>
                      <a:pt x="73" y="101"/>
                      <a:pt x="73" y="101"/>
                      <a:pt x="73" y="101"/>
                    </a:cubicBezTo>
                    <a:cubicBezTo>
                      <a:pt x="73" y="101"/>
                      <a:pt x="73" y="101"/>
                      <a:pt x="72" y="101"/>
                    </a:cubicBezTo>
                    <a:cubicBezTo>
                      <a:pt x="72" y="101"/>
                      <a:pt x="72" y="101"/>
                      <a:pt x="72" y="101"/>
                    </a:cubicBezTo>
                    <a:cubicBezTo>
                      <a:pt x="72" y="101"/>
                      <a:pt x="72" y="101"/>
                      <a:pt x="72" y="101"/>
                    </a:cubicBezTo>
                    <a:cubicBezTo>
                      <a:pt x="72" y="101"/>
                      <a:pt x="72" y="100"/>
                      <a:pt x="72" y="100"/>
                    </a:cubicBezTo>
                    <a:cubicBezTo>
                      <a:pt x="71" y="100"/>
                      <a:pt x="70" y="101"/>
                      <a:pt x="70" y="101"/>
                    </a:cubicBezTo>
                    <a:cubicBezTo>
                      <a:pt x="70" y="101"/>
                      <a:pt x="70" y="101"/>
                      <a:pt x="69" y="100"/>
                    </a:cubicBezTo>
                    <a:cubicBezTo>
                      <a:pt x="70" y="100"/>
                      <a:pt x="70" y="99"/>
                      <a:pt x="71" y="99"/>
                    </a:cubicBezTo>
                    <a:cubicBezTo>
                      <a:pt x="72" y="97"/>
                      <a:pt x="75" y="98"/>
                      <a:pt x="77" y="96"/>
                    </a:cubicBezTo>
                    <a:cubicBezTo>
                      <a:pt x="77" y="96"/>
                      <a:pt x="77" y="96"/>
                      <a:pt x="77" y="96"/>
                    </a:cubicBezTo>
                    <a:cubicBezTo>
                      <a:pt x="77" y="96"/>
                      <a:pt x="77" y="96"/>
                      <a:pt x="77" y="96"/>
                    </a:cubicBezTo>
                    <a:cubicBezTo>
                      <a:pt x="77" y="96"/>
                      <a:pt x="78" y="95"/>
                      <a:pt x="78" y="95"/>
                    </a:cubicBezTo>
                    <a:cubicBezTo>
                      <a:pt x="79" y="95"/>
                      <a:pt x="78" y="95"/>
                      <a:pt x="78" y="96"/>
                    </a:cubicBezTo>
                    <a:cubicBezTo>
                      <a:pt x="79" y="96"/>
                      <a:pt x="79" y="95"/>
                      <a:pt x="78" y="94"/>
                    </a:cubicBezTo>
                    <a:cubicBezTo>
                      <a:pt x="80" y="95"/>
                      <a:pt x="81" y="95"/>
                      <a:pt x="82" y="95"/>
                    </a:cubicBezTo>
                    <a:cubicBezTo>
                      <a:pt x="82" y="97"/>
                      <a:pt x="83" y="98"/>
                      <a:pt x="84" y="98"/>
                    </a:cubicBezTo>
                    <a:cubicBezTo>
                      <a:pt x="84" y="99"/>
                      <a:pt x="84" y="99"/>
                      <a:pt x="84" y="99"/>
                    </a:cubicBezTo>
                    <a:cubicBezTo>
                      <a:pt x="84" y="99"/>
                      <a:pt x="84" y="100"/>
                      <a:pt x="84" y="100"/>
                    </a:cubicBezTo>
                    <a:cubicBezTo>
                      <a:pt x="84" y="101"/>
                      <a:pt x="84" y="101"/>
                      <a:pt x="84" y="101"/>
                    </a:cubicBezTo>
                    <a:cubicBezTo>
                      <a:pt x="84" y="101"/>
                      <a:pt x="84" y="101"/>
                      <a:pt x="84" y="101"/>
                    </a:cubicBezTo>
                    <a:cubicBezTo>
                      <a:pt x="84" y="101"/>
                      <a:pt x="84" y="101"/>
                      <a:pt x="84" y="101"/>
                    </a:cubicBezTo>
                    <a:cubicBezTo>
                      <a:pt x="84" y="101"/>
                      <a:pt x="85" y="101"/>
                      <a:pt x="85" y="101"/>
                    </a:cubicBezTo>
                    <a:cubicBezTo>
                      <a:pt x="85" y="101"/>
                      <a:pt x="85" y="101"/>
                      <a:pt x="85" y="101"/>
                    </a:cubicBezTo>
                    <a:cubicBezTo>
                      <a:pt x="99" y="101"/>
                      <a:pt x="99" y="101"/>
                      <a:pt x="99" y="101"/>
                    </a:cubicBezTo>
                    <a:cubicBezTo>
                      <a:pt x="99" y="90"/>
                      <a:pt x="99" y="90"/>
                      <a:pt x="99" y="90"/>
                    </a:cubicBezTo>
                    <a:cubicBezTo>
                      <a:pt x="98" y="90"/>
                      <a:pt x="98" y="90"/>
                      <a:pt x="98" y="89"/>
                    </a:cubicBezTo>
                    <a:cubicBezTo>
                      <a:pt x="98" y="88"/>
                      <a:pt x="98" y="88"/>
                      <a:pt x="98" y="87"/>
                    </a:cubicBezTo>
                    <a:cubicBezTo>
                      <a:pt x="97" y="88"/>
                      <a:pt x="97" y="88"/>
                      <a:pt x="97" y="89"/>
                    </a:cubicBezTo>
                    <a:cubicBezTo>
                      <a:pt x="96" y="89"/>
                      <a:pt x="96" y="89"/>
                      <a:pt x="96" y="88"/>
                    </a:cubicBezTo>
                    <a:cubicBezTo>
                      <a:pt x="95" y="88"/>
                      <a:pt x="95" y="89"/>
                      <a:pt x="95" y="89"/>
                    </a:cubicBezTo>
                    <a:cubicBezTo>
                      <a:pt x="96" y="88"/>
                      <a:pt x="95" y="86"/>
                      <a:pt x="94" y="86"/>
                    </a:cubicBezTo>
                    <a:cubicBezTo>
                      <a:pt x="94" y="84"/>
                      <a:pt x="93" y="84"/>
                      <a:pt x="93" y="83"/>
                    </a:cubicBezTo>
                    <a:cubicBezTo>
                      <a:pt x="93" y="82"/>
                      <a:pt x="95" y="81"/>
                      <a:pt x="94" y="79"/>
                    </a:cubicBezTo>
                    <a:cubicBezTo>
                      <a:pt x="94" y="78"/>
                      <a:pt x="95" y="77"/>
                      <a:pt x="95" y="76"/>
                    </a:cubicBezTo>
                    <a:cubicBezTo>
                      <a:pt x="95" y="76"/>
                      <a:pt x="95" y="76"/>
                      <a:pt x="95" y="76"/>
                    </a:cubicBezTo>
                    <a:cubicBezTo>
                      <a:pt x="94" y="76"/>
                      <a:pt x="93" y="76"/>
                      <a:pt x="92" y="76"/>
                    </a:cubicBezTo>
                    <a:cubicBezTo>
                      <a:pt x="92" y="76"/>
                      <a:pt x="91" y="75"/>
                      <a:pt x="90" y="75"/>
                    </a:cubicBezTo>
                    <a:cubicBezTo>
                      <a:pt x="90" y="75"/>
                      <a:pt x="90" y="75"/>
                      <a:pt x="90" y="75"/>
                    </a:cubicBezTo>
                    <a:cubicBezTo>
                      <a:pt x="89" y="74"/>
                      <a:pt x="87" y="73"/>
                      <a:pt x="86" y="72"/>
                    </a:cubicBezTo>
                    <a:cubicBezTo>
                      <a:pt x="86" y="72"/>
                      <a:pt x="85" y="72"/>
                      <a:pt x="85" y="71"/>
                    </a:cubicBezTo>
                    <a:cubicBezTo>
                      <a:pt x="84" y="69"/>
                      <a:pt x="82" y="69"/>
                      <a:pt x="81" y="68"/>
                    </a:cubicBezTo>
                    <a:cubicBezTo>
                      <a:pt x="81" y="68"/>
                      <a:pt x="81" y="68"/>
                      <a:pt x="80" y="68"/>
                    </a:cubicBezTo>
                    <a:cubicBezTo>
                      <a:pt x="80" y="68"/>
                      <a:pt x="79" y="68"/>
                      <a:pt x="79" y="68"/>
                    </a:cubicBezTo>
                    <a:cubicBezTo>
                      <a:pt x="78" y="68"/>
                      <a:pt x="77" y="68"/>
                      <a:pt x="77" y="68"/>
                    </a:cubicBezTo>
                    <a:cubicBezTo>
                      <a:pt x="76" y="68"/>
                      <a:pt x="76" y="68"/>
                      <a:pt x="76" y="68"/>
                    </a:cubicBezTo>
                    <a:cubicBezTo>
                      <a:pt x="77" y="68"/>
                      <a:pt x="79" y="67"/>
                      <a:pt x="78" y="65"/>
                    </a:cubicBezTo>
                    <a:cubicBezTo>
                      <a:pt x="79" y="64"/>
                      <a:pt x="78" y="63"/>
                      <a:pt x="78" y="62"/>
                    </a:cubicBezTo>
                    <a:cubicBezTo>
                      <a:pt x="78" y="62"/>
                      <a:pt x="78" y="62"/>
                      <a:pt x="77" y="62"/>
                    </a:cubicBezTo>
                    <a:cubicBezTo>
                      <a:pt x="77" y="62"/>
                      <a:pt x="77" y="62"/>
                      <a:pt x="77" y="62"/>
                    </a:cubicBezTo>
                    <a:cubicBezTo>
                      <a:pt x="77" y="62"/>
                      <a:pt x="77" y="62"/>
                      <a:pt x="77" y="62"/>
                    </a:cubicBezTo>
                    <a:cubicBezTo>
                      <a:pt x="77" y="62"/>
                      <a:pt x="77" y="62"/>
                      <a:pt x="77" y="62"/>
                    </a:cubicBezTo>
                    <a:cubicBezTo>
                      <a:pt x="76" y="62"/>
                      <a:pt x="76" y="64"/>
                      <a:pt x="75" y="64"/>
                    </a:cubicBezTo>
                    <a:cubicBezTo>
                      <a:pt x="75" y="64"/>
                      <a:pt x="75" y="64"/>
                      <a:pt x="75" y="64"/>
                    </a:cubicBezTo>
                    <a:cubicBezTo>
                      <a:pt x="76" y="63"/>
                      <a:pt x="76" y="61"/>
                      <a:pt x="75" y="60"/>
                    </a:cubicBezTo>
                    <a:cubicBezTo>
                      <a:pt x="77" y="60"/>
                      <a:pt x="76" y="59"/>
                      <a:pt x="76" y="58"/>
                    </a:cubicBezTo>
                    <a:cubicBezTo>
                      <a:pt x="76" y="57"/>
                      <a:pt x="78" y="55"/>
                      <a:pt x="78" y="55"/>
                    </a:cubicBezTo>
                    <a:cubicBezTo>
                      <a:pt x="79" y="55"/>
                      <a:pt x="79" y="53"/>
                      <a:pt x="80" y="52"/>
                    </a:cubicBezTo>
                    <a:cubicBezTo>
                      <a:pt x="80" y="52"/>
                      <a:pt x="81" y="51"/>
                      <a:pt x="82" y="51"/>
                    </a:cubicBezTo>
                    <a:cubicBezTo>
                      <a:pt x="81" y="50"/>
                      <a:pt x="81" y="50"/>
                      <a:pt x="82" y="50"/>
                    </a:cubicBezTo>
                    <a:cubicBezTo>
                      <a:pt x="82" y="50"/>
                      <a:pt x="82" y="50"/>
                      <a:pt x="82" y="50"/>
                    </a:cubicBezTo>
                    <a:cubicBezTo>
                      <a:pt x="82" y="50"/>
                      <a:pt x="82" y="50"/>
                      <a:pt x="82" y="50"/>
                    </a:cubicBezTo>
                    <a:cubicBezTo>
                      <a:pt x="83" y="49"/>
                      <a:pt x="83" y="50"/>
                      <a:pt x="84" y="49"/>
                    </a:cubicBezTo>
                    <a:cubicBezTo>
                      <a:pt x="84" y="49"/>
                      <a:pt x="84" y="49"/>
                      <a:pt x="84" y="49"/>
                    </a:cubicBezTo>
                    <a:cubicBezTo>
                      <a:pt x="84" y="49"/>
                      <a:pt x="84" y="49"/>
                      <a:pt x="84" y="48"/>
                    </a:cubicBezTo>
                    <a:cubicBezTo>
                      <a:pt x="84" y="48"/>
                      <a:pt x="84" y="48"/>
                      <a:pt x="84" y="48"/>
                    </a:cubicBezTo>
                    <a:cubicBezTo>
                      <a:pt x="84" y="48"/>
                      <a:pt x="84" y="48"/>
                      <a:pt x="84" y="48"/>
                    </a:cubicBezTo>
                    <a:cubicBezTo>
                      <a:pt x="84" y="48"/>
                      <a:pt x="84" y="49"/>
                      <a:pt x="84" y="49"/>
                    </a:cubicBezTo>
                    <a:cubicBezTo>
                      <a:pt x="85" y="49"/>
                      <a:pt x="85" y="48"/>
                      <a:pt x="85" y="48"/>
                    </a:cubicBezTo>
                    <a:cubicBezTo>
                      <a:pt x="84" y="48"/>
                      <a:pt x="84" y="48"/>
                      <a:pt x="84" y="48"/>
                    </a:cubicBezTo>
                    <a:cubicBezTo>
                      <a:pt x="84" y="48"/>
                      <a:pt x="84" y="48"/>
                      <a:pt x="84" y="48"/>
                    </a:cubicBezTo>
                    <a:cubicBezTo>
                      <a:pt x="84" y="48"/>
                      <a:pt x="84" y="48"/>
                      <a:pt x="84" y="48"/>
                    </a:cubicBezTo>
                    <a:cubicBezTo>
                      <a:pt x="84" y="48"/>
                      <a:pt x="85" y="48"/>
                      <a:pt x="85" y="48"/>
                    </a:cubicBezTo>
                    <a:cubicBezTo>
                      <a:pt x="85" y="48"/>
                      <a:pt x="85" y="48"/>
                      <a:pt x="85" y="48"/>
                    </a:cubicBezTo>
                    <a:cubicBezTo>
                      <a:pt x="85" y="47"/>
                      <a:pt x="84" y="46"/>
                      <a:pt x="84" y="45"/>
                    </a:cubicBezTo>
                    <a:cubicBezTo>
                      <a:pt x="85" y="46"/>
                      <a:pt x="86" y="47"/>
                      <a:pt x="87" y="47"/>
                    </a:cubicBezTo>
                    <a:cubicBezTo>
                      <a:pt x="87" y="47"/>
                      <a:pt x="87" y="47"/>
                      <a:pt x="87" y="47"/>
                    </a:cubicBezTo>
                    <a:cubicBezTo>
                      <a:pt x="89" y="47"/>
                      <a:pt x="88" y="45"/>
                      <a:pt x="87" y="44"/>
                    </a:cubicBezTo>
                    <a:cubicBezTo>
                      <a:pt x="87" y="44"/>
                      <a:pt x="86" y="44"/>
                      <a:pt x="86" y="44"/>
                    </a:cubicBezTo>
                    <a:cubicBezTo>
                      <a:pt x="86" y="44"/>
                      <a:pt x="86" y="44"/>
                      <a:pt x="85" y="44"/>
                    </a:cubicBezTo>
                    <a:cubicBezTo>
                      <a:pt x="86" y="44"/>
                      <a:pt x="86" y="44"/>
                      <a:pt x="86" y="44"/>
                    </a:cubicBezTo>
                    <a:cubicBezTo>
                      <a:pt x="86" y="44"/>
                      <a:pt x="87" y="44"/>
                      <a:pt x="87" y="43"/>
                    </a:cubicBezTo>
                    <a:cubicBezTo>
                      <a:pt x="86" y="43"/>
                      <a:pt x="86" y="42"/>
                      <a:pt x="85" y="42"/>
                    </a:cubicBezTo>
                    <a:cubicBezTo>
                      <a:pt x="85" y="42"/>
                      <a:pt x="85" y="43"/>
                      <a:pt x="85" y="43"/>
                    </a:cubicBezTo>
                    <a:cubicBezTo>
                      <a:pt x="85" y="42"/>
                      <a:pt x="84" y="42"/>
                      <a:pt x="84" y="42"/>
                    </a:cubicBezTo>
                    <a:cubicBezTo>
                      <a:pt x="85" y="41"/>
                      <a:pt x="85" y="41"/>
                      <a:pt x="85" y="41"/>
                    </a:cubicBezTo>
                    <a:cubicBezTo>
                      <a:pt x="86" y="43"/>
                      <a:pt x="88" y="44"/>
                      <a:pt x="89" y="45"/>
                    </a:cubicBezTo>
                    <a:cubicBezTo>
                      <a:pt x="89" y="44"/>
                      <a:pt x="89" y="44"/>
                      <a:pt x="89" y="44"/>
                    </a:cubicBezTo>
                    <a:cubicBezTo>
                      <a:pt x="90" y="44"/>
                      <a:pt x="90" y="44"/>
                      <a:pt x="90" y="44"/>
                    </a:cubicBezTo>
                    <a:cubicBezTo>
                      <a:pt x="90" y="44"/>
                      <a:pt x="90" y="44"/>
                      <a:pt x="90" y="44"/>
                    </a:cubicBezTo>
                    <a:cubicBezTo>
                      <a:pt x="91" y="44"/>
                      <a:pt x="90" y="43"/>
                      <a:pt x="91" y="42"/>
                    </a:cubicBezTo>
                    <a:cubicBezTo>
                      <a:pt x="91" y="43"/>
                      <a:pt x="91" y="43"/>
                      <a:pt x="91" y="43"/>
                    </a:cubicBezTo>
                    <a:cubicBezTo>
                      <a:pt x="91" y="42"/>
                      <a:pt x="91" y="42"/>
                      <a:pt x="92" y="42"/>
                    </a:cubicBezTo>
                    <a:cubicBezTo>
                      <a:pt x="92" y="43"/>
                      <a:pt x="91" y="43"/>
                      <a:pt x="92" y="43"/>
                    </a:cubicBezTo>
                    <a:cubicBezTo>
                      <a:pt x="92" y="43"/>
                      <a:pt x="92" y="43"/>
                      <a:pt x="92" y="43"/>
                    </a:cubicBezTo>
                    <a:cubicBezTo>
                      <a:pt x="92" y="43"/>
                      <a:pt x="92" y="43"/>
                      <a:pt x="93" y="44"/>
                    </a:cubicBezTo>
                    <a:cubicBezTo>
                      <a:pt x="93" y="43"/>
                      <a:pt x="93" y="43"/>
                      <a:pt x="93" y="43"/>
                    </a:cubicBezTo>
                    <a:cubicBezTo>
                      <a:pt x="93" y="43"/>
                      <a:pt x="93" y="43"/>
                      <a:pt x="93" y="43"/>
                    </a:cubicBezTo>
                    <a:cubicBezTo>
                      <a:pt x="93" y="43"/>
                      <a:pt x="93" y="43"/>
                      <a:pt x="93" y="43"/>
                    </a:cubicBezTo>
                    <a:cubicBezTo>
                      <a:pt x="94" y="43"/>
                      <a:pt x="94" y="43"/>
                      <a:pt x="94" y="43"/>
                    </a:cubicBezTo>
                    <a:cubicBezTo>
                      <a:pt x="95" y="42"/>
                      <a:pt x="96" y="41"/>
                      <a:pt x="98" y="39"/>
                    </a:cubicBezTo>
                    <a:cubicBezTo>
                      <a:pt x="97" y="39"/>
                      <a:pt x="96" y="39"/>
                      <a:pt x="95" y="38"/>
                    </a:cubicBezTo>
                    <a:cubicBezTo>
                      <a:pt x="94" y="37"/>
                      <a:pt x="94" y="36"/>
                      <a:pt x="94" y="35"/>
                    </a:cubicBezTo>
                    <a:cubicBezTo>
                      <a:pt x="95" y="35"/>
                      <a:pt x="95" y="36"/>
                      <a:pt x="96" y="37"/>
                    </a:cubicBezTo>
                    <a:cubicBezTo>
                      <a:pt x="95" y="37"/>
                      <a:pt x="95" y="37"/>
                      <a:pt x="95" y="37"/>
                    </a:cubicBezTo>
                    <a:cubicBezTo>
                      <a:pt x="96" y="37"/>
                      <a:pt x="96" y="38"/>
                      <a:pt x="96" y="38"/>
                    </a:cubicBezTo>
                    <a:cubicBezTo>
                      <a:pt x="96" y="38"/>
                      <a:pt x="96" y="38"/>
                      <a:pt x="96" y="38"/>
                    </a:cubicBezTo>
                    <a:cubicBezTo>
                      <a:pt x="97" y="38"/>
                      <a:pt x="97" y="39"/>
                      <a:pt x="98" y="39"/>
                    </a:cubicBezTo>
                    <a:cubicBezTo>
                      <a:pt x="98" y="38"/>
                      <a:pt x="98" y="38"/>
                      <a:pt x="99" y="38"/>
                    </a:cubicBezTo>
                    <a:cubicBezTo>
                      <a:pt x="99" y="24"/>
                      <a:pt x="99" y="24"/>
                      <a:pt x="99" y="24"/>
                    </a:cubicBezTo>
                    <a:cubicBezTo>
                      <a:pt x="99" y="24"/>
                      <a:pt x="99" y="24"/>
                      <a:pt x="99" y="24"/>
                    </a:cubicBezTo>
                    <a:cubicBezTo>
                      <a:pt x="98" y="24"/>
                      <a:pt x="98" y="25"/>
                      <a:pt x="97" y="25"/>
                    </a:cubicBezTo>
                    <a:cubicBezTo>
                      <a:pt x="98" y="24"/>
                      <a:pt x="98" y="22"/>
                      <a:pt x="98" y="20"/>
                    </a:cubicBezTo>
                    <a:cubicBezTo>
                      <a:pt x="98" y="20"/>
                      <a:pt x="98" y="20"/>
                      <a:pt x="98" y="20"/>
                    </a:cubicBezTo>
                    <a:cubicBezTo>
                      <a:pt x="98" y="20"/>
                      <a:pt x="98" y="21"/>
                      <a:pt x="98" y="21"/>
                    </a:cubicBezTo>
                    <a:cubicBezTo>
                      <a:pt x="98" y="20"/>
                      <a:pt x="99" y="20"/>
                      <a:pt x="99" y="20"/>
                    </a:cubicBezTo>
                    <a:cubicBezTo>
                      <a:pt x="99" y="20"/>
                      <a:pt x="99" y="20"/>
                      <a:pt x="99" y="20"/>
                    </a:cubicBezTo>
                    <a:cubicBezTo>
                      <a:pt x="99" y="20"/>
                      <a:pt x="99" y="20"/>
                      <a:pt x="98" y="20"/>
                    </a:cubicBezTo>
                    <a:cubicBezTo>
                      <a:pt x="98" y="20"/>
                      <a:pt x="98" y="19"/>
                      <a:pt x="98" y="19"/>
                    </a:cubicBezTo>
                    <a:cubicBezTo>
                      <a:pt x="97" y="20"/>
                      <a:pt x="97" y="20"/>
                      <a:pt x="97" y="20"/>
                    </a:cubicBezTo>
                    <a:cubicBezTo>
                      <a:pt x="97" y="19"/>
                      <a:pt x="96" y="19"/>
                      <a:pt x="96" y="19"/>
                    </a:cubicBezTo>
                    <a:cubicBezTo>
                      <a:pt x="96" y="18"/>
                      <a:pt x="97" y="18"/>
                      <a:pt x="98" y="17"/>
                    </a:cubicBezTo>
                    <a:cubicBezTo>
                      <a:pt x="97" y="17"/>
                      <a:pt x="97" y="17"/>
                      <a:pt x="97" y="17"/>
                    </a:cubicBezTo>
                    <a:cubicBezTo>
                      <a:pt x="97" y="16"/>
                      <a:pt x="97" y="16"/>
                      <a:pt x="98" y="16"/>
                    </a:cubicBezTo>
                    <a:cubicBezTo>
                      <a:pt x="98" y="16"/>
                      <a:pt x="98" y="16"/>
                      <a:pt x="98" y="17"/>
                    </a:cubicBezTo>
                    <a:cubicBezTo>
                      <a:pt x="98" y="17"/>
                      <a:pt x="98" y="16"/>
                      <a:pt x="98" y="16"/>
                    </a:cubicBezTo>
                    <a:cubicBezTo>
                      <a:pt x="98" y="16"/>
                      <a:pt x="98" y="17"/>
                      <a:pt x="98" y="17"/>
                    </a:cubicBezTo>
                    <a:cubicBezTo>
                      <a:pt x="98" y="17"/>
                      <a:pt x="98" y="17"/>
                      <a:pt x="99" y="17"/>
                    </a:cubicBezTo>
                    <a:cubicBezTo>
                      <a:pt x="99" y="17"/>
                      <a:pt x="99" y="17"/>
                      <a:pt x="99" y="16"/>
                    </a:cubicBezTo>
                    <a:cubicBezTo>
                      <a:pt x="99" y="16"/>
                      <a:pt x="98" y="16"/>
                      <a:pt x="98" y="15"/>
                    </a:cubicBezTo>
                    <a:cubicBezTo>
                      <a:pt x="98" y="14"/>
                      <a:pt x="98" y="12"/>
                      <a:pt x="99" y="11"/>
                    </a:cubicBezTo>
                    <a:cubicBezTo>
                      <a:pt x="98" y="10"/>
                      <a:pt x="99" y="10"/>
                      <a:pt x="98" y="9"/>
                    </a:cubicBezTo>
                    <a:cubicBezTo>
                      <a:pt x="98" y="9"/>
                      <a:pt x="98" y="8"/>
                      <a:pt x="98" y="8"/>
                    </a:cubicBezTo>
                    <a:cubicBezTo>
                      <a:pt x="98" y="8"/>
                      <a:pt x="97" y="8"/>
                      <a:pt x="98" y="7"/>
                    </a:cubicBezTo>
                    <a:cubicBezTo>
                      <a:pt x="97" y="7"/>
                      <a:pt x="97" y="7"/>
                      <a:pt x="96" y="6"/>
                    </a:cubicBezTo>
                    <a:cubicBezTo>
                      <a:pt x="96" y="7"/>
                      <a:pt x="95" y="7"/>
                      <a:pt x="95" y="8"/>
                    </a:cubicBezTo>
                    <a:cubicBezTo>
                      <a:pt x="95" y="8"/>
                      <a:pt x="95" y="8"/>
                      <a:pt x="95" y="9"/>
                    </a:cubicBezTo>
                    <a:cubicBezTo>
                      <a:pt x="95" y="9"/>
                      <a:pt x="95" y="10"/>
                      <a:pt x="94" y="10"/>
                    </a:cubicBezTo>
                    <a:cubicBezTo>
                      <a:pt x="95" y="9"/>
                      <a:pt x="94" y="9"/>
                      <a:pt x="94" y="9"/>
                    </a:cubicBezTo>
                    <a:cubicBezTo>
                      <a:pt x="94" y="9"/>
                      <a:pt x="94" y="9"/>
                      <a:pt x="94" y="9"/>
                    </a:cubicBezTo>
                    <a:cubicBezTo>
                      <a:pt x="93" y="9"/>
                      <a:pt x="93" y="10"/>
                      <a:pt x="93" y="10"/>
                    </a:cubicBezTo>
                    <a:cubicBezTo>
                      <a:pt x="92" y="10"/>
                      <a:pt x="92" y="11"/>
                      <a:pt x="92" y="13"/>
                    </a:cubicBezTo>
                    <a:cubicBezTo>
                      <a:pt x="92" y="13"/>
                      <a:pt x="92" y="13"/>
                      <a:pt x="92" y="13"/>
                    </a:cubicBezTo>
                    <a:cubicBezTo>
                      <a:pt x="92" y="13"/>
                      <a:pt x="92" y="12"/>
                      <a:pt x="92" y="12"/>
                    </a:cubicBezTo>
                    <a:cubicBezTo>
                      <a:pt x="92" y="12"/>
                      <a:pt x="92" y="12"/>
                      <a:pt x="92" y="12"/>
                    </a:cubicBezTo>
                    <a:cubicBezTo>
                      <a:pt x="93" y="12"/>
                      <a:pt x="93" y="12"/>
                      <a:pt x="93" y="12"/>
                    </a:cubicBezTo>
                    <a:cubicBezTo>
                      <a:pt x="92" y="13"/>
                      <a:pt x="92" y="13"/>
                      <a:pt x="92" y="13"/>
                    </a:cubicBezTo>
                    <a:cubicBezTo>
                      <a:pt x="91" y="13"/>
                      <a:pt x="90" y="14"/>
                      <a:pt x="91" y="16"/>
                    </a:cubicBezTo>
                    <a:cubicBezTo>
                      <a:pt x="91" y="16"/>
                      <a:pt x="91" y="16"/>
                      <a:pt x="91" y="16"/>
                    </a:cubicBezTo>
                    <a:cubicBezTo>
                      <a:pt x="91" y="17"/>
                      <a:pt x="91" y="17"/>
                      <a:pt x="91" y="17"/>
                    </a:cubicBezTo>
                    <a:cubicBezTo>
                      <a:pt x="92" y="17"/>
                      <a:pt x="92" y="18"/>
                      <a:pt x="92" y="18"/>
                    </a:cubicBezTo>
                    <a:cubicBezTo>
                      <a:pt x="92" y="18"/>
                      <a:pt x="92" y="18"/>
                      <a:pt x="92" y="18"/>
                    </a:cubicBezTo>
                    <a:cubicBezTo>
                      <a:pt x="92" y="18"/>
                      <a:pt x="92" y="18"/>
                      <a:pt x="93" y="18"/>
                    </a:cubicBezTo>
                    <a:cubicBezTo>
                      <a:pt x="93" y="19"/>
                      <a:pt x="94" y="19"/>
                      <a:pt x="94" y="19"/>
                    </a:cubicBezTo>
                    <a:cubicBezTo>
                      <a:pt x="94" y="19"/>
                      <a:pt x="94" y="20"/>
                      <a:pt x="93" y="20"/>
                    </a:cubicBezTo>
                    <a:cubicBezTo>
                      <a:pt x="94" y="19"/>
                      <a:pt x="94" y="19"/>
                      <a:pt x="94" y="19"/>
                    </a:cubicBezTo>
                    <a:cubicBezTo>
                      <a:pt x="93" y="19"/>
                      <a:pt x="93" y="19"/>
                      <a:pt x="93" y="19"/>
                    </a:cubicBezTo>
                    <a:cubicBezTo>
                      <a:pt x="93" y="19"/>
                      <a:pt x="93" y="19"/>
                      <a:pt x="92" y="20"/>
                    </a:cubicBezTo>
                    <a:cubicBezTo>
                      <a:pt x="92" y="20"/>
                      <a:pt x="93" y="20"/>
                      <a:pt x="93" y="20"/>
                    </a:cubicBezTo>
                    <a:cubicBezTo>
                      <a:pt x="92" y="21"/>
                      <a:pt x="91" y="21"/>
                      <a:pt x="91" y="22"/>
                    </a:cubicBezTo>
                    <a:cubicBezTo>
                      <a:pt x="91" y="22"/>
                      <a:pt x="91" y="22"/>
                      <a:pt x="91" y="22"/>
                    </a:cubicBezTo>
                    <a:cubicBezTo>
                      <a:pt x="91" y="22"/>
                      <a:pt x="92" y="22"/>
                      <a:pt x="92" y="22"/>
                    </a:cubicBezTo>
                    <a:cubicBezTo>
                      <a:pt x="92" y="22"/>
                      <a:pt x="92" y="22"/>
                      <a:pt x="92" y="22"/>
                    </a:cubicBezTo>
                    <a:cubicBezTo>
                      <a:pt x="92" y="22"/>
                      <a:pt x="92" y="22"/>
                      <a:pt x="92" y="22"/>
                    </a:cubicBezTo>
                    <a:cubicBezTo>
                      <a:pt x="92" y="21"/>
                      <a:pt x="93" y="21"/>
                      <a:pt x="93" y="21"/>
                    </a:cubicBezTo>
                    <a:cubicBezTo>
                      <a:pt x="93" y="21"/>
                      <a:pt x="93" y="21"/>
                      <a:pt x="93" y="21"/>
                    </a:cubicBezTo>
                    <a:cubicBezTo>
                      <a:pt x="93" y="22"/>
                      <a:pt x="93" y="23"/>
                      <a:pt x="92" y="23"/>
                    </a:cubicBezTo>
                    <a:cubicBezTo>
                      <a:pt x="92" y="23"/>
                      <a:pt x="92" y="23"/>
                      <a:pt x="92" y="23"/>
                    </a:cubicBezTo>
                    <a:cubicBezTo>
                      <a:pt x="91" y="24"/>
                      <a:pt x="90" y="25"/>
                      <a:pt x="89" y="25"/>
                    </a:cubicBezTo>
                    <a:cubicBezTo>
                      <a:pt x="89" y="25"/>
                      <a:pt x="89" y="25"/>
                      <a:pt x="89" y="25"/>
                    </a:cubicBezTo>
                    <a:cubicBezTo>
                      <a:pt x="89" y="25"/>
                      <a:pt x="89" y="25"/>
                      <a:pt x="89" y="25"/>
                    </a:cubicBezTo>
                    <a:cubicBezTo>
                      <a:pt x="89" y="25"/>
                      <a:pt x="89" y="25"/>
                      <a:pt x="89" y="25"/>
                    </a:cubicBezTo>
                    <a:cubicBezTo>
                      <a:pt x="88" y="25"/>
                      <a:pt x="88" y="25"/>
                      <a:pt x="89" y="25"/>
                    </a:cubicBezTo>
                    <a:cubicBezTo>
                      <a:pt x="87" y="25"/>
                      <a:pt x="88" y="27"/>
                      <a:pt x="87" y="29"/>
                    </a:cubicBezTo>
                    <a:cubicBezTo>
                      <a:pt x="87" y="28"/>
                      <a:pt x="88" y="28"/>
                      <a:pt x="88" y="28"/>
                    </a:cubicBezTo>
                    <a:cubicBezTo>
                      <a:pt x="88" y="28"/>
                      <a:pt x="88" y="28"/>
                      <a:pt x="88" y="28"/>
                    </a:cubicBezTo>
                    <a:cubicBezTo>
                      <a:pt x="87" y="29"/>
                      <a:pt x="87" y="29"/>
                      <a:pt x="86" y="30"/>
                    </a:cubicBezTo>
                    <a:cubicBezTo>
                      <a:pt x="86" y="29"/>
                      <a:pt x="86" y="29"/>
                      <a:pt x="85" y="29"/>
                    </a:cubicBezTo>
                    <a:cubicBezTo>
                      <a:pt x="85" y="29"/>
                      <a:pt x="85" y="30"/>
                      <a:pt x="85" y="30"/>
                    </a:cubicBezTo>
                    <a:cubicBezTo>
                      <a:pt x="85" y="30"/>
                      <a:pt x="84" y="29"/>
                      <a:pt x="85" y="28"/>
                    </a:cubicBezTo>
                    <a:cubicBezTo>
                      <a:pt x="85" y="29"/>
                      <a:pt x="86" y="29"/>
                      <a:pt x="86" y="29"/>
                    </a:cubicBezTo>
                    <a:cubicBezTo>
                      <a:pt x="87" y="28"/>
                      <a:pt x="87" y="28"/>
                      <a:pt x="87" y="28"/>
                    </a:cubicBezTo>
                    <a:cubicBezTo>
                      <a:pt x="87" y="28"/>
                      <a:pt x="87" y="28"/>
                      <a:pt x="87" y="28"/>
                    </a:cubicBezTo>
                    <a:cubicBezTo>
                      <a:pt x="86" y="28"/>
                      <a:pt x="87" y="28"/>
                      <a:pt x="87" y="28"/>
                    </a:cubicBezTo>
                    <a:cubicBezTo>
                      <a:pt x="87" y="28"/>
                      <a:pt x="87" y="28"/>
                      <a:pt x="87" y="28"/>
                    </a:cubicBezTo>
                    <a:cubicBezTo>
                      <a:pt x="86" y="28"/>
                      <a:pt x="86" y="28"/>
                      <a:pt x="86" y="28"/>
                    </a:cubicBezTo>
                    <a:cubicBezTo>
                      <a:pt x="86" y="28"/>
                      <a:pt x="86" y="28"/>
                      <a:pt x="86" y="28"/>
                    </a:cubicBezTo>
                    <a:cubicBezTo>
                      <a:pt x="86" y="28"/>
                      <a:pt x="86" y="28"/>
                      <a:pt x="86" y="28"/>
                    </a:cubicBezTo>
                    <a:cubicBezTo>
                      <a:pt x="86" y="28"/>
                      <a:pt x="86" y="28"/>
                      <a:pt x="86" y="27"/>
                    </a:cubicBezTo>
                    <a:cubicBezTo>
                      <a:pt x="86" y="27"/>
                      <a:pt x="86" y="27"/>
                      <a:pt x="86" y="27"/>
                    </a:cubicBezTo>
                    <a:cubicBezTo>
                      <a:pt x="86" y="27"/>
                      <a:pt x="86" y="27"/>
                      <a:pt x="86" y="27"/>
                    </a:cubicBezTo>
                    <a:cubicBezTo>
                      <a:pt x="86" y="27"/>
                      <a:pt x="86" y="27"/>
                      <a:pt x="86" y="27"/>
                    </a:cubicBezTo>
                    <a:cubicBezTo>
                      <a:pt x="86" y="27"/>
                      <a:pt x="86" y="27"/>
                      <a:pt x="85" y="27"/>
                    </a:cubicBezTo>
                    <a:cubicBezTo>
                      <a:pt x="86" y="27"/>
                      <a:pt x="86" y="26"/>
                      <a:pt x="86" y="26"/>
                    </a:cubicBezTo>
                    <a:cubicBezTo>
                      <a:pt x="86" y="26"/>
                      <a:pt x="86" y="26"/>
                      <a:pt x="86" y="26"/>
                    </a:cubicBezTo>
                    <a:cubicBezTo>
                      <a:pt x="87" y="25"/>
                      <a:pt x="87" y="24"/>
                      <a:pt x="88" y="24"/>
                    </a:cubicBezTo>
                    <a:cubicBezTo>
                      <a:pt x="88" y="24"/>
                      <a:pt x="88" y="24"/>
                      <a:pt x="88" y="24"/>
                    </a:cubicBezTo>
                    <a:cubicBezTo>
                      <a:pt x="87" y="24"/>
                      <a:pt x="87" y="24"/>
                      <a:pt x="87" y="24"/>
                    </a:cubicBezTo>
                    <a:cubicBezTo>
                      <a:pt x="87" y="24"/>
                      <a:pt x="87" y="24"/>
                      <a:pt x="86" y="24"/>
                    </a:cubicBezTo>
                    <a:cubicBezTo>
                      <a:pt x="86" y="24"/>
                      <a:pt x="86" y="24"/>
                      <a:pt x="86" y="24"/>
                    </a:cubicBezTo>
                    <a:cubicBezTo>
                      <a:pt x="86" y="24"/>
                      <a:pt x="87" y="24"/>
                      <a:pt x="87" y="24"/>
                    </a:cubicBezTo>
                    <a:cubicBezTo>
                      <a:pt x="87" y="23"/>
                      <a:pt x="86" y="24"/>
                      <a:pt x="86" y="23"/>
                    </a:cubicBezTo>
                    <a:cubicBezTo>
                      <a:pt x="86" y="22"/>
                      <a:pt x="86" y="22"/>
                      <a:pt x="86" y="22"/>
                    </a:cubicBezTo>
                    <a:cubicBezTo>
                      <a:pt x="86" y="22"/>
                      <a:pt x="86" y="22"/>
                      <a:pt x="86" y="22"/>
                    </a:cubicBezTo>
                    <a:cubicBezTo>
                      <a:pt x="85" y="22"/>
                      <a:pt x="86" y="22"/>
                      <a:pt x="85" y="22"/>
                    </a:cubicBezTo>
                    <a:cubicBezTo>
                      <a:pt x="85" y="22"/>
                      <a:pt x="85" y="23"/>
                      <a:pt x="84" y="23"/>
                    </a:cubicBezTo>
                    <a:cubicBezTo>
                      <a:pt x="84" y="22"/>
                      <a:pt x="84" y="22"/>
                      <a:pt x="84" y="22"/>
                    </a:cubicBezTo>
                    <a:cubicBezTo>
                      <a:pt x="84" y="22"/>
                      <a:pt x="84" y="22"/>
                      <a:pt x="84" y="22"/>
                    </a:cubicBezTo>
                    <a:cubicBezTo>
                      <a:pt x="83" y="22"/>
                      <a:pt x="84" y="23"/>
                      <a:pt x="84" y="23"/>
                    </a:cubicBezTo>
                    <a:cubicBezTo>
                      <a:pt x="83" y="23"/>
                      <a:pt x="83" y="23"/>
                      <a:pt x="83" y="23"/>
                    </a:cubicBezTo>
                    <a:cubicBezTo>
                      <a:pt x="83" y="23"/>
                      <a:pt x="83" y="23"/>
                      <a:pt x="83" y="23"/>
                    </a:cubicBezTo>
                    <a:cubicBezTo>
                      <a:pt x="83" y="23"/>
                      <a:pt x="83" y="23"/>
                      <a:pt x="83" y="23"/>
                    </a:cubicBezTo>
                    <a:cubicBezTo>
                      <a:pt x="83" y="23"/>
                      <a:pt x="83" y="23"/>
                      <a:pt x="83" y="23"/>
                    </a:cubicBezTo>
                    <a:cubicBezTo>
                      <a:pt x="83" y="25"/>
                      <a:pt x="84" y="25"/>
                      <a:pt x="84" y="26"/>
                    </a:cubicBezTo>
                    <a:cubicBezTo>
                      <a:pt x="83" y="25"/>
                      <a:pt x="83" y="24"/>
                      <a:pt x="83" y="23"/>
                    </a:cubicBezTo>
                    <a:cubicBezTo>
                      <a:pt x="82" y="24"/>
                      <a:pt x="83" y="25"/>
                      <a:pt x="83" y="25"/>
                    </a:cubicBezTo>
                    <a:cubicBezTo>
                      <a:pt x="83" y="25"/>
                      <a:pt x="83" y="25"/>
                      <a:pt x="82" y="25"/>
                    </a:cubicBezTo>
                    <a:cubicBezTo>
                      <a:pt x="82" y="25"/>
                      <a:pt x="82" y="25"/>
                      <a:pt x="82" y="25"/>
                    </a:cubicBezTo>
                    <a:cubicBezTo>
                      <a:pt x="81" y="24"/>
                      <a:pt x="80" y="24"/>
                      <a:pt x="79" y="24"/>
                    </a:cubicBezTo>
                    <a:cubicBezTo>
                      <a:pt x="79" y="25"/>
                      <a:pt x="78" y="25"/>
                      <a:pt x="77" y="25"/>
                    </a:cubicBezTo>
                    <a:cubicBezTo>
                      <a:pt x="77" y="24"/>
                      <a:pt x="77" y="24"/>
                      <a:pt x="77" y="24"/>
                    </a:cubicBezTo>
                    <a:cubicBezTo>
                      <a:pt x="76" y="24"/>
                      <a:pt x="76" y="24"/>
                      <a:pt x="76" y="24"/>
                    </a:cubicBezTo>
                    <a:cubicBezTo>
                      <a:pt x="76" y="23"/>
                      <a:pt x="75" y="23"/>
                      <a:pt x="75" y="22"/>
                    </a:cubicBezTo>
                    <a:cubicBezTo>
                      <a:pt x="75" y="22"/>
                      <a:pt x="75" y="22"/>
                      <a:pt x="75" y="22"/>
                    </a:cubicBezTo>
                    <a:cubicBezTo>
                      <a:pt x="75" y="22"/>
                      <a:pt x="74" y="22"/>
                      <a:pt x="74" y="22"/>
                    </a:cubicBezTo>
                    <a:cubicBezTo>
                      <a:pt x="74" y="22"/>
                      <a:pt x="74" y="22"/>
                      <a:pt x="74" y="22"/>
                    </a:cubicBezTo>
                    <a:cubicBezTo>
                      <a:pt x="74" y="22"/>
                      <a:pt x="73" y="22"/>
                      <a:pt x="73" y="21"/>
                    </a:cubicBezTo>
                    <a:cubicBezTo>
                      <a:pt x="73" y="21"/>
                      <a:pt x="73" y="21"/>
                      <a:pt x="73" y="20"/>
                    </a:cubicBezTo>
                    <a:cubicBezTo>
                      <a:pt x="72" y="20"/>
                      <a:pt x="73" y="19"/>
                      <a:pt x="73" y="17"/>
                    </a:cubicBezTo>
                    <a:cubicBezTo>
                      <a:pt x="72" y="17"/>
                      <a:pt x="72" y="17"/>
                      <a:pt x="72" y="17"/>
                    </a:cubicBezTo>
                    <a:cubicBezTo>
                      <a:pt x="72" y="17"/>
                      <a:pt x="72" y="17"/>
                      <a:pt x="72" y="17"/>
                    </a:cubicBezTo>
                    <a:cubicBezTo>
                      <a:pt x="71" y="17"/>
                      <a:pt x="70" y="17"/>
                      <a:pt x="69" y="17"/>
                    </a:cubicBezTo>
                    <a:cubicBezTo>
                      <a:pt x="68" y="17"/>
                      <a:pt x="68" y="17"/>
                      <a:pt x="68" y="17"/>
                    </a:cubicBezTo>
                    <a:cubicBezTo>
                      <a:pt x="67" y="18"/>
                      <a:pt x="67" y="18"/>
                      <a:pt x="67" y="19"/>
                    </a:cubicBezTo>
                    <a:cubicBezTo>
                      <a:pt x="67" y="19"/>
                      <a:pt x="67" y="19"/>
                      <a:pt x="67" y="19"/>
                    </a:cubicBezTo>
                    <a:cubicBezTo>
                      <a:pt x="67" y="19"/>
                      <a:pt x="67" y="19"/>
                      <a:pt x="67" y="19"/>
                    </a:cubicBezTo>
                    <a:cubicBezTo>
                      <a:pt x="67" y="19"/>
                      <a:pt x="67" y="18"/>
                      <a:pt x="67" y="18"/>
                    </a:cubicBezTo>
                    <a:cubicBezTo>
                      <a:pt x="67" y="18"/>
                      <a:pt x="67" y="18"/>
                      <a:pt x="67" y="19"/>
                    </a:cubicBezTo>
                    <a:cubicBezTo>
                      <a:pt x="67" y="19"/>
                      <a:pt x="67" y="19"/>
                      <a:pt x="67" y="19"/>
                    </a:cubicBezTo>
                    <a:cubicBezTo>
                      <a:pt x="67" y="19"/>
                      <a:pt x="68" y="20"/>
                      <a:pt x="68" y="20"/>
                    </a:cubicBezTo>
                    <a:cubicBezTo>
                      <a:pt x="68" y="20"/>
                      <a:pt x="68" y="20"/>
                      <a:pt x="68" y="20"/>
                    </a:cubicBezTo>
                    <a:cubicBezTo>
                      <a:pt x="68" y="19"/>
                      <a:pt x="67" y="19"/>
                      <a:pt x="68" y="19"/>
                    </a:cubicBezTo>
                    <a:cubicBezTo>
                      <a:pt x="68" y="19"/>
                      <a:pt x="68" y="19"/>
                      <a:pt x="69" y="19"/>
                    </a:cubicBezTo>
                    <a:cubicBezTo>
                      <a:pt x="69" y="19"/>
                      <a:pt x="69" y="19"/>
                      <a:pt x="70" y="18"/>
                    </a:cubicBezTo>
                    <a:cubicBezTo>
                      <a:pt x="70" y="19"/>
                      <a:pt x="70" y="19"/>
                      <a:pt x="70" y="19"/>
                    </a:cubicBezTo>
                    <a:cubicBezTo>
                      <a:pt x="70" y="18"/>
                      <a:pt x="71" y="18"/>
                      <a:pt x="71" y="18"/>
                    </a:cubicBezTo>
                    <a:cubicBezTo>
                      <a:pt x="72" y="18"/>
                      <a:pt x="72" y="18"/>
                      <a:pt x="72" y="18"/>
                    </a:cubicBezTo>
                    <a:cubicBezTo>
                      <a:pt x="72" y="19"/>
                      <a:pt x="72" y="19"/>
                      <a:pt x="71" y="19"/>
                    </a:cubicBezTo>
                    <a:cubicBezTo>
                      <a:pt x="71" y="19"/>
                      <a:pt x="71" y="19"/>
                      <a:pt x="70" y="19"/>
                    </a:cubicBezTo>
                    <a:cubicBezTo>
                      <a:pt x="70" y="20"/>
                      <a:pt x="70" y="20"/>
                      <a:pt x="70" y="20"/>
                    </a:cubicBezTo>
                    <a:cubicBezTo>
                      <a:pt x="69" y="20"/>
                      <a:pt x="69" y="20"/>
                      <a:pt x="69" y="20"/>
                    </a:cubicBezTo>
                    <a:cubicBezTo>
                      <a:pt x="69" y="20"/>
                      <a:pt x="68" y="20"/>
                      <a:pt x="67" y="20"/>
                    </a:cubicBezTo>
                    <a:cubicBezTo>
                      <a:pt x="67" y="20"/>
                      <a:pt x="67" y="20"/>
                      <a:pt x="67" y="20"/>
                    </a:cubicBezTo>
                    <a:cubicBezTo>
                      <a:pt x="67" y="21"/>
                      <a:pt x="67" y="21"/>
                      <a:pt x="66" y="21"/>
                    </a:cubicBezTo>
                    <a:cubicBezTo>
                      <a:pt x="67" y="22"/>
                      <a:pt x="65" y="23"/>
                      <a:pt x="66" y="24"/>
                    </a:cubicBezTo>
                    <a:cubicBezTo>
                      <a:pt x="66" y="25"/>
                      <a:pt x="66" y="25"/>
                      <a:pt x="66" y="25"/>
                    </a:cubicBezTo>
                    <a:cubicBezTo>
                      <a:pt x="66" y="25"/>
                      <a:pt x="66" y="25"/>
                      <a:pt x="66" y="26"/>
                    </a:cubicBezTo>
                    <a:cubicBezTo>
                      <a:pt x="66" y="26"/>
                      <a:pt x="66" y="26"/>
                      <a:pt x="66" y="26"/>
                    </a:cubicBezTo>
                    <a:cubicBezTo>
                      <a:pt x="66" y="26"/>
                      <a:pt x="66" y="26"/>
                      <a:pt x="66" y="26"/>
                    </a:cubicBezTo>
                    <a:cubicBezTo>
                      <a:pt x="66" y="26"/>
                      <a:pt x="66" y="26"/>
                      <a:pt x="66" y="26"/>
                    </a:cubicBezTo>
                    <a:cubicBezTo>
                      <a:pt x="65" y="26"/>
                      <a:pt x="65" y="26"/>
                      <a:pt x="65" y="26"/>
                    </a:cubicBezTo>
                    <a:cubicBezTo>
                      <a:pt x="65" y="25"/>
                      <a:pt x="66" y="25"/>
                      <a:pt x="65" y="25"/>
                    </a:cubicBezTo>
                    <a:cubicBezTo>
                      <a:pt x="64" y="26"/>
                      <a:pt x="65" y="27"/>
                      <a:pt x="65" y="28"/>
                    </a:cubicBezTo>
                    <a:cubicBezTo>
                      <a:pt x="64" y="26"/>
                      <a:pt x="64" y="26"/>
                      <a:pt x="64" y="24"/>
                    </a:cubicBezTo>
                    <a:cubicBezTo>
                      <a:pt x="64" y="23"/>
                      <a:pt x="65" y="23"/>
                      <a:pt x="64" y="22"/>
                    </a:cubicBezTo>
                    <a:cubicBezTo>
                      <a:pt x="64" y="22"/>
                      <a:pt x="64" y="23"/>
                      <a:pt x="64" y="23"/>
                    </a:cubicBezTo>
                    <a:cubicBezTo>
                      <a:pt x="64" y="23"/>
                      <a:pt x="64" y="23"/>
                      <a:pt x="64" y="23"/>
                    </a:cubicBezTo>
                    <a:cubicBezTo>
                      <a:pt x="64" y="22"/>
                      <a:pt x="64" y="22"/>
                      <a:pt x="64" y="21"/>
                    </a:cubicBezTo>
                    <a:cubicBezTo>
                      <a:pt x="63" y="21"/>
                      <a:pt x="63" y="21"/>
                      <a:pt x="63" y="21"/>
                    </a:cubicBezTo>
                    <a:cubicBezTo>
                      <a:pt x="63" y="21"/>
                      <a:pt x="63" y="20"/>
                      <a:pt x="63" y="20"/>
                    </a:cubicBezTo>
                    <a:cubicBezTo>
                      <a:pt x="62" y="20"/>
                      <a:pt x="60" y="20"/>
                      <a:pt x="59" y="21"/>
                    </a:cubicBezTo>
                    <a:cubicBezTo>
                      <a:pt x="59" y="20"/>
                      <a:pt x="59" y="20"/>
                      <a:pt x="59" y="20"/>
                    </a:cubicBezTo>
                    <a:cubicBezTo>
                      <a:pt x="59" y="20"/>
                      <a:pt x="59" y="20"/>
                      <a:pt x="58" y="20"/>
                    </a:cubicBezTo>
                    <a:cubicBezTo>
                      <a:pt x="57" y="20"/>
                      <a:pt x="56" y="19"/>
                      <a:pt x="54" y="19"/>
                    </a:cubicBezTo>
                    <a:cubicBezTo>
                      <a:pt x="54" y="18"/>
                      <a:pt x="54" y="18"/>
                      <a:pt x="54" y="18"/>
                    </a:cubicBezTo>
                    <a:cubicBezTo>
                      <a:pt x="54" y="18"/>
                      <a:pt x="55" y="17"/>
                      <a:pt x="55" y="17"/>
                    </a:cubicBezTo>
                    <a:cubicBezTo>
                      <a:pt x="55" y="17"/>
                      <a:pt x="55" y="17"/>
                      <a:pt x="56" y="17"/>
                    </a:cubicBezTo>
                    <a:cubicBezTo>
                      <a:pt x="56" y="17"/>
                      <a:pt x="56" y="17"/>
                      <a:pt x="56" y="17"/>
                    </a:cubicBezTo>
                    <a:cubicBezTo>
                      <a:pt x="56" y="17"/>
                      <a:pt x="56" y="17"/>
                      <a:pt x="56" y="17"/>
                    </a:cubicBezTo>
                    <a:cubicBezTo>
                      <a:pt x="57" y="17"/>
                      <a:pt x="57" y="17"/>
                      <a:pt x="57" y="17"/>
                    </a:cubicBezTo>
                    <a:cubicBezTo>
                      <a:pt x="58" y="16"/>
                      <a:pt x="57" y="14"/>
                      <a:pt x="56" y="13"/>
                    </a:cubicBezTo>
                    <a:cubicBezTo>
                      <a:pt x="56" y="13"/>
                      <a:pt x="56" y="13"/>
                      <a:pt x="56" y="13"/>
                    </a:cubicBezTo>
                    <a:cubicBezTo>
                      <a:pt x="56" y="13"/>
                      <a:pt x="55" y="13"/>
                      <a:pt x="55" y="13"/>
                    </a:cubicBezTo>
                    <a:cubicBezTo>
                      <a:pt x="55" y="14"/>
                      <a:pt x="55" y="14"/>
                      <a:pt x="55" y="14"/>
                    </a:cubicBezTo>
                    <a:cubicBezTo>
                      <a:pt x="55" y="13"/>
                      <a:pt x="55" y="13"/>
                      <a:pt x="55" y="13"/>
                    </a:cubicBezTo>
                    <a:cubicBezTo>
                      <a:pt x="55" y="13"/>
                      <a:pt x="55" y="13"/>
                      <a:pt x="55" y="13"/>
                    </a:cubicBezTo>
                    <a:cubicBezTo>
                      <a:pt x="55" y="13"/>
                      <a:pt x="54" y="13"/>
                      <a:pt x="54" y="13"/>
                    </a:cubicBezTo>
                    <a:cubicBezTo>
                      <a:pt x="54" y="13"/>
                      <a:pt x="54" y="13"/>
                      <a:pt x="54" y="13"/>
                    </a:cubicBezTo>
                    <a:cubicBezTo>
                      <a:pt x="54" y="13"/>
                      <a:pt x="54" y="13"/>
                      <a:pt x="54" y="13"/>
                    </a:cubicBezTo>
                    <a:cubicBezTo>
                      <a:pt x="52" y="11"/>
                      <a:pt x="49" y="10"/>
                      <a:pt x="49" y="7"/>
                    </a:cubicBezTo>
                    <a:cubicBezTo>
                      <a:pt x="48" y="7"/>
                      <a:pt x="47" y="6"/>
                      <a:pt x="46" y="6"/>
                    </a:cubicBezTo>
                    <a:cubicBezTo>
                      <a:pt x="46" y="7"/>
                      <a:pt x="45" y="8"/>
                      <a:pt x="44" y="8"/>
                    </a:cubicBezTo>
                    <a:cubicBezTo>
                      <a:pt x="44" y="8"/>
                      <a:pt x="43" y="8"/>
                      <a:pt x="43" y="7"/>
                    </a:cubicBezTo>
                    <a:cubicBezTo>
                      <a:pt x="43" y="7"/>
                      <a:pt x="44" y="7"/>
                      <a:pt x="44" y="6"/>
                    </a:cubicBezTo>
                    <a:cubicBezTo>
                      <a:pt x="44" y="6"/>
                      <a:pt x="44" y="6"/>
                      <a:pt x="44" y="6"/>
                    </a:cubicBezTo>
                    <a:cubicBezTo>
                      <a:pt x="44" y="5"/>
                      <a:pt x="45" y="5"/>
                      <a:pt x="45" y="4"/>
                    </a:cubicBezTo>
                    <a:cubicBezTo>
                      <a:pt x="44" y="4"/>
                      <a:pt x="44" y="5"/>
                      <a:pt x="43" y="5"/>
                    </a:cubicBezTo>
                    <a:cubicBezTo>
                      <a:pt x="43" y="5"/>
                      <a:pt x="43" y="6"/>
                      <a:pt x="43" y="6"/>
                    </a:cubicBezTo>
                    <a:cubicBezTo>
                      <a:pt x="43" y="5"/>
                      <a:pt x="43" y="5"/>
                      <a:pt x="43" y="5"/>
                    </a:cubicBezTo>
                    <a:cubicBezTo>
                      <a:pt x="43" y="5"/>
                      <a:pt x="43" y="5"/>
                      <a:pt x="43" y="5"/>
                    </a:cubicBezTo>
                    <a:cubicBezTo>
                      <a:pt x="42" y="5"/>
                      <a:pt x="42" y="5"/>
                      <a:pt x="42" y="5"/>
                    </a:cubicBezTo>
                    <a:cubicBezTo>
                      <a:pt x="42" y="5"/>
                      <a:pt x="42" y="5"/>
                      <a:pt x="42" y="5"/>
                    </a:cubicBezTo>
                    <a:cubicBezTo>
                      <a:pt x="42" y="6"/>
                      <a:pt x="42" y="6"/>
                      <a:pt x="42" y="6"/>
                    </a:cubicBezTo>
                    <a:cubicBezTo>
                      <a:pt x="42" y="6"/>
                      <a:pt x="42" y="6"/>
                      <a:pt x="42" y="6"/>
                    </a:cubicBezTo>
                    <a:cubicBezTo>
                      <a:pt x="42" y="6"/>
                      <a:pt x="41" y="6"/>
                      <a:pt x="41" y="7"/>
                    </a:cubicBezTo>
                    <a:cubicBezTo>
                      <a:pt x="41" y="7"/>
                      <a:pt x="41" y="7"/>
                      <a:pt x="42" y="7"/>
                    </a:cubicBezTo>
                    <a:cubicBezTo>
                      <a:pt x="42" y="7"/>
                      <a:pt x="42" y="7"/>
                      <a:pt x="42" y="7"/>
                    </a:cubicBezTo>
                    <a:cubicBezTo>
                      <a:pt x="41" y="7"/>
                      <a:pt x="41" y="7"/>
                      <a:pt x="41" y="7"/>
                    </a:cubicBezTo>
                    <a:cubicBezTo>
                      <a:pt x="41" y="7"/>
                      <a:pt x="41" y="7"/>
                      <a:pt x="41" y="6"/>
                    </a:cubicBezTo>
                    <a:cubicBezTo>
                      <a:pt x="40" y="4"/>
                      <a:pt x="41" y="2"/>
                      <a:pt x="4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41" name="Freeform 97"/>
              <p:cNvSpPr>
                <a:spLocks noEditPoints="1"/>
              </p:cNvSpPr>
              <p:nvPr/>
            </p:nvSpPr>
            <p:spPr bwMode="auto">
              <a:xfrm>
                <a:off x="7327373" y="3587452"/>
                <a:ext cx="282094" cy="539950"/>
              </a:xfrm>
              <a:custGeom>
                <a:avLst/>
                <a:gdLst>
                  <a:gd name="T0" fmla="*/ 145 w 177"/>
                  <a:gd name="T1" fmla="*/ 339 h 339"/>
                  <a:gd name="T2" fmla="*/ 145 w 177"/>
                  <a:gd name="T3" fmla="*/ 339 h 339"/>
                  <a:gd name="T4" fmla="*/ 177 w 177"/>
                  <a:gd name="T5" fmla="*/ 214 h 339"/>
                  <a:gd name="T6" fmla="*/ 177 w 177"/>
                  <a:gd name="T7" fmla="*/ 214 h 339"/>
                  <a:gd name="T8" fmla="*/ 177 w 177"/>
                  <a:gd name="T9" fmla="*/ 214 h 339"/>
                  <a:gd name="T10" fmla="*/ 154 w 177"/>
                  <a:gd name="T11" fmla="*/ 104 h 339"/>
                  <a:gd name="T12" fmla="*/ 150 w 177"/>
                  <a:gd name="T13" fmla="*/ 108 h 339"/>
                  <a:gd name="T14" fmla="*/ 151 w 177"/>
                  <a:gd name="T15" fmla="*/ 109 h 339"/>
                  <a:gd name="T16" fmla="*/ 151 w 177"/>
                  <a:gd name="T17" fmla="*/ 109 h 339"/>
                  <a:gd name="T18" fmla="*/ 151 w 177"/>
                  <a:gd name="T19" fmla="*/ 109 h 339"/>
                  <a:gd name="T20" fmla="*/ 154 w 177"/>
                  <a:gd name="T21" fmla="*/ 106 h 339"/>
                  <a:gd name="T22" fmla="*/ 155 w 177"/>
                  <a:gd name="T23" fmla="*/ 106 h 339"/>
                  <a:gd name="T24" fmla="*/ 155 w 177"/>
                  <a:gd name="T25" fmla="*/ 106 h 339"/>
                  <a:gd name="T26" fmla="*/ 155 w 177"/>
                  <a:gd name="T27" fmla="*/ 106 h 339"/>
                  <a:gd name="T28" fmla="*/ 157 w 177"/>
                  <a:gd name="T29" fmla="*/ 106 h 339"/>
                  <a:gd name="T30" fmla="*/ 155 w 177"/>
                  <a:gd name="T31" fmla="*/ 104 h 339"/>
                  <a:gd name="T32" fmla="*/ 154 w 177"/>
                  <a:gd name="T33" fmla="*/ 105 h 339"/>
                  <a:gd name="T34" fmla="*/ 154 w 177"/>
                  <a:gd name="T35" fmla="*/ 104 h 339"/>
                  <a:gd name="T36" fmla="*/ 108 w 177"/>
                  <a:gd name="T37" fmla="*/ 103 h 339"/>
                  <a:gd name="T38" fmla="*/ 108 w 177"/>
                  <a:gd name="T39" fmla="*/ 103 h 339"/>
                  <a:gd name="T40" fmla="*/ 108 w 177"/>
                  <a:gd name="T41" fmla="*/ 103 h 339"/>
                  <a:gd name="T42" fmla="*/ 154 w 177"/>
                  <a:gd name="T43" fmla="*/ 103 h 339"/>
                  <a:gd name="T44" fmla="*/ 153 w 177"/>
                  <a:gd name="T45" fmla="*/ 104 h 339"/>
                  <a:gd name="T46" fmla="*/ 154 w 177"/>
                  <a:gd name="T47" fmla="*/ 104 h 339"/>
                  <a:gd name="T48" fmla="*/ 155 w 177"/>
                  <a:gd name="T49" fmla="*/ 104 h 339"/>
                  <a:gd name="T50" fmla="*/ 154 w 177"/>
                  <a:gd name="T51" fmla="*/ 103 h 339"/>
                  <a:gd name="T52" fmla="*/ 41 w 177"/>
                  <a:gd name="T53" fmla="*/ 89 h 339"/>
                  <a:gd name="T54" fmla="*/ 41 w 177"/>
                  <a:gd name="T55" fmla="*/ 89 h 339"/>
                  <a:gd name="T56" fmla="*/ 41 w 177"/>
                  <a:gd name="T57" fmla="*/ 89 h 339"/>
                  <a:gd name="T58" fmla="*/ 168 w 177"/>
                  <a:gd name="T59" fmla="*/ 75 h 339"/>
                  <a:gd name="T60" fmla="*/ 168 w 177"/>
                  <a:gd name="T61" fmla="*/ 75 h 339"/>
                  <a:gd name="T62" fmla="*/ 168 w 177"/>
                  <a:gd name="T63" fmla="*/ 75 h 339"/>
                  <a:gd name="T64" fmla="*/ 165 w 177"/>
                  <a:gd name="T65" fmla="*/ 65 h 339"/>
                  <a:gd name="T66" fmla="*/ 165 w 177"/>
                  <a:gd name="T67" fmla="*/ 65 h 339"/>
                  <a:gd name="T68" fmla="*/ 165 w 177"/>
                  <a:gd name="T69" fmla="*/ 65 h 339"/>
                  <a:gd name="T70" fmla="*/ 163 w 177"/>
                  <a:gd name="T71" fmla="*/ 58 h 339"/>
                  <a:gd name="T72" fmla="*/ 163 w 177"/>
                  <a:gd name="T73" fmla="*/ 58 h 339"/>
                  <a:gd name="T74" fmla="*/ 163 w 177"/>
                  <a:gd name="T75" fmla="*/ 58 h 339"/>
                  <a:gd name="T76" fmla="*/ 29 w 177"/>
                  <a:gd name="T77" fmla="*/ 46 h 339"/>
                  <a:gd name="T78" fmla="*/ 29 w 177"/>
                  <a:gd name="T79" fmla="*/ 46 h 339"/>
                  <a:gd name="T80" fmla="*/ 85 w 177"/>
                  <a:gd name="T81" fmla="*/ 34 h 339"/>
                  <a:gd name="T82" fmla="*/ 85 w 177"/>
                  <a:gd name="T83" fmla="*/ 34 h 339"/>
                  <a:gd name="T84" fmla="*/ 85 w 177"/>
                  <a:gd name="T85" fmla="*/ 34 h 339"/>
                  <a:gd name="T86" fmla="*/ 106 w 177"/>
                  <a:gd name="T87" fmla="*/ 29 h 339"/>
                  <a:gd name="T88" fmla="*/ 106 w 177"/>
                  <a:gd name="T89" fmla="*/ 29 h 339"/>
                  <a:gd name="T90" fmla="*/ 118 w 177"/>
                  <a:gd name="T91" fmla="*/ 25 h 339"/>
                  <a:gd name="T92" fmla="*/ 118 w 177"/>
                  <a:gd name="T93" fmla="*/ 25 h 339"/>
                  <a:gd name="T94" fmla="*/ 118 w 177"/>
                  <a:gd name="T95" fmla="*/ 25 h 339"/>
                  <a:gd name="T96" fmla="*/ 108 w 177"/>
                  <a:gd name="T97" fmla="*/ 21 h 339"/>
                  <a:gd name="T98" fmla="*/ 108 w 177"/>
                  <a:gd name="T99" fmla="*/ 21 h 339"/>
                  <a:gd name="T100" fmla="*/ 55 w 177"/>
                  <a:gd name="T101" fmla="*/ 1 h 339"/>
                  <a:gd name="T102" fmla="*/ 55 w 177"/>
                  <a:gd name="T103" fmla="*/ 1 h 339"/>
                  <a:gd name="T104" fmla="*/ 55 w 177"/>
                  <a:gd name="T105" fmla="*/ 1 h 339"/>
                  <a:gd name="T106" fmla="*/ 0 w 177"/>
                  <a:gd name="T107" fmla="*/ 1 h 339"/>
                  <a:gd name="T108" fmla="*/ 0 w 177"/>
                  <a:gd name="T109" fmla="*/ 1 h 339"/>
                  <a:gd name="T110" fmla="*/ 2 w 177"/>
                  <a:gd name="T111" fmla="*/ 0 h 339"/>
                  <a:gd name="T112" fmla="*/ 2 w 177"/>
                  <a:gd name="T113" fmla="*/ 0 h 339"/>
                  <a:gd name="T114" fmla="*/ 2 w 177"/>
                  <a:gd name="T115"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7" h="339">
                    <a:moveTo>
                      <a:pt x="145" y="339"/>
                    </a:moveTo>
                    <a:cubicBezTo>
                      <a:pt x="145" y="339"/>
                      <a:pt x="145" y="339"/>
                      <a:pt x="145" y="339"/>
                    </a:cubicBezTo>
                    <a:moveTo>
                      <a:pt x="177" y="214"/>
                    </a:moveTo>
                    <a:cubicBezTo>
                      <a:pt x="177" y="214"/>
                      <a:pt x="177" y="214"/>
                      <a:pt x="177" y="214"/>
                    </a:cubicBezTo>
                    <a:cubicBezTo>
                      <a:pt x="177" y="214"/>
                      <a:pt x="177" y="214"/>
                      <a:pt x="177" y="214"/>
                    </a:cubicBezTo>
                    <a:moveTo>
                      <a:pt x="154" y="104"/>
                    </a:moveTo>
                    <a:cubicBezTo>
                      <a:pt x="152" y="105"/>
                      <a:pt x="150" y="105"/>
                      <a:pt x="150" y="108"/>
                    </a:cubicBezTo>
                    <a:cubicBezTo>
                      <a:pt x="151" y="108"/>
                      <a:pt x="150" y="109"/>
                      <a:pt x="151" y="109"/>
                    </a:cubicBezTo>
                    <a:cubicBezTo>
                      <a:pt x="151" y="109"/>
                      <a:pt x="151" y="109"/>
                      <a:pt x="151" y="109"/>
                    </a:cubicBezTo>
                    <a:cubicBezTo>
                      <a:pt x="151" y="109"/>
                      <a:pt x="151" y="109"/>
                      <a:pt x="151" y="109"/>
                    </a:cubicBezTo>
                    <a:cubicBezTo>
                      <a:pt x="152" y="108"/>
                      <a:pt x="154" y="108"/>
                      <a:pt x="154" y="106"/>
                    </a:cubicBezTo>
                    <a:cubicBezTo>
                      <a:pt x="155" y="106"/>
                      <a:pt x="155" y="106"/>
                      <a:pt x="155" y="106"/>
                    </a:cubicBezTo>
                    <a:cubicBezTo>
                      <a:pt x="155" y="106"/>
                      <a:pt x="155" y="106"/>
                      <a:pt x="155" y="106"/>
                    </a:cubicBezTo>
                    <a:cubicBezTo>
                      <a:pt x="155" y="106"/>
                      <a:pt x="155" y="106"/>
                      <a:pt x="155" y="106"/>
                    </a:cubicBezTo>
                    <a:cubicBezTo>
                      <a:pt x="156" y="106"/>
                      <a:pt x="156" y="106"/>
                      <a:pt x="157" y="106"/>
                    </a:cubicBezTo>
                    <a:cubicBezTo>
                      <a:pt x="156" y="105"/>
                      <a:pt x="156" y="105"/>
                      <a:pt x="155" y="104"/>
                    </a:cubicBezTo>
                    <a:cubicBezTo>
                      <a:pt x="155" y="104"/>
                      <a:pt x="154" y="105"/>
                      <a:pt x="154" y="105"/>
                    </a:cubicBezTo>
                    <a:cubicBezTo>
                      <a:pt x="154" y="104"/>
                      <a:pt x="154" y="104"/>
                      <a:pt x="154" y="104"/>
                    </a:cubicBezTo>
                    <a:moveTo>
                      <a:pt x="108" y="103"/>
                    </a:moveTo>
                    <a:cubicBezTo>
                      <a:pt x="108" y="103"/>
                      <a:pt x="108" y="103"/>
                      <a:pt x="108" y="103"/>
                    </a:cubicBezTo>
                    <a:cubicBezTo>
                      <a:pt x="108" y="103"/>
                      <a:pt x="108" y="103"/>
                      <a:pt x="108" y="103"/>
                    </a:cubicBezTo>
                    <a:moveTo>
                      <a:pt x="154" y="103"/>
                    </a:moveTo>
                    <a:cubicBezTo>
                      <a:pt x="154" y="104"/>
                      <a:pt x="153" y="103"/>
                      <a:pt x="153" y="104"/>
                    </a:cubicBezTo>
                    <a:cubicBezTo>
                      <a:pt x="153" y="104"/>
                      <a:pt x="154" y="104"/>
                      <a:pt x="154" y="104"/>
                    </a:cubicBezTo>
                    <a:cubicBezTo>
                      <a:pt x="154" y="104"/>
                      <a:pt x="154" y="104"/>
                      <a:pt x="155" y="104"/>
                    </a:cubicBezTo>
                    <a:cubicBezTo>
                      <a:pt x="154" y="104"/>
                      <a:pt x="154" y="104"/>
                      <a:pt x="154" y="103"/>
                    </a:cubicBezTo>
                    <a:moveTo>
                      <a:pt x="41" y="89"/>
                    </a:moveTo>
                    <a:cubicBezTo>
                      <a:pt x="41" y="89"/>
                      <a:pt x="41" y="89"/>
                      <a:pt x="41" y="89"/>
                    </a:cubicBezTo>
                    <a:cubicBezTo>
                      <a:pt x="41" y="89"/>
                      <a:pt x="41" y="89"/>
                      <a:pt x="41" y="89"/>
                    </a:cubicBezTo>
                    <a:moveTo>
                      <a:pt x="168" y="75"/>
                    </a:moveTo>
                    <a:cubicBezTo>
                      <a:pt x="168" y="75"/>
                      <a:pt x="168" y="75"/>
                      <a:pt x="168" y="75"/>
                    </a:cubicBezTo>
                    <a:cubicBezTo>
                      <a:pt x="168" y="75"/>
                      <a:pt x="168" y="75"/>
                      <a:pt x="168" y="75"/>
                    </a:cubicBezTo>
                    <a:moveTo>
                      <a:pt x="165" y="65"/>
                    </a:moveTo>
                    <a:cubicBezTo>
                      <a:pt x="165" y="65"/>
                      <a:pt x="165" y="65"/>
                      <a:pt x="165" y="65"/>
                    </a:cubicBezTo>
                    <a:cubicBezTo>
                      <a:pt x="165" y="65"/>
                      <a:pt x="165" y="65"/>
                      <a:pt x="165" y="65"/>
                    </a:cubicBezTo>
                    <a:moveTo>
                      <a:pt x="163" y="58"/>
                    </a:moveTo>
                    <a:cubicBezTo>
                      <a:pt x="163" y="58"/>
                      <a:pt x="163" y="58"/>
                      <a:pt x="163" y="58"/>
                    </a:cubicBezTo>
                    <a:cubicBezTo>
                      <a:pt x="163" y="58"/>
                      <a:pt x="163" y="58"/>
                      <a:pt x="163" y="58"/>
                    </a:cubicBezTo>
                    <a:moveTo>
                      <a:pt x="29" y="46"/>
                    </a:moveTo>
                    <a:cubicBezTo>
                      <a:pt x="29" y="46"/>
                      <a:pt x="29" y="46"/>
                      <a:pt x="29" y="46"/>
                    </a:cubicBezTo>
                    <a:moveTo>
                      <a:pt x="85" y="34"/>
                    </a:moveTo>
                    <a:cubicBezTo>
                      <a:pt x="85" y="34"/>
                      <a:pt x="85" y="34"/>
                      <a:pt x="85" y="34"/>
                    </a:cubicBezTo>
                    <a:cubicBezTo>
                      <a:pt x="85" y="34"/>
                      <a:pt x="85" y="34"/>
                      <a:pt x="85" y="34"/>
                    </a:cubicBezTo>
                    <a:moveTo>
                      <a:pt x="106" y="29"/>
                    </a:moveTo>
                    <a:cubicBezTo>
                      <a:pt x="106" y="29"/>
                      <a:pt x="106" y="29"/>
                      <a:pt x="106" y="29"/>
                    </a:cubicBezTo>
                    <a:moveTo>
                      <a:pt x="118" y="25"/>
                    </a:moveTo>
                    <a:cubicBezTo>
                      <a:pt x="118" y="25"/>
                      <a:pt x="118" y="25"/>
                      <a:pt x="118" y="25"/>
                    </a:cubicBezTo>
                    <a:cubicBezTo>
                      <a:pt x="118" y="25"/>
                      <a:pt x="118" y="25"/>
                      <a:pt x="118" y="25"/>
                    </a:cubicBezTo>
                    <a:moveTo>
                      <a:pt x="108" y="21"/>
                    </a:moveTo>
                    <a:cubicBezTo>
                      <a:pt x="108" y="21"/>
                      <a:pt x="108" y="21"/>
                      <a:pt x="108" y="21"/>
                    </a:cubicBezTo>
                    <a:moveTo>
                      <a:pt x="55" y="1"/>
                    </a:moveTo>
                    <a:cubicBezTo>
                      <a:pt x="55" y="1"/>
                      <a:pt x="55" y="1"/>
                      <a:pt x="55" y="1"/>
                    </a:cubicBezTo>
                    <a:cubicBezTo>
                      <a:pt x="55" y="1"/>
                      <a:pt x="55" y="1"/>
                      <a:pt x="55" y="1"/>
                    </a:cubicBezTo>
                    <a:moveTo>
                      <a:pt x="0" y="1"/>
                    </a:moveTo>
                    <a:cubicBezTo>
                      <a:pt x="0" y="1"/>
                      <a:pt x="0" y="1"/>
                      <a:pt x="0" y="1"/>
                    </a:cubicBezTo>
                    <a:moveTo>
                      <a:pt x="2" y="0"/>
                    </a:move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42" name="Freeform 98"/>
              <p:cNvSpPr/>
              <p:nvPr/>
            </p:nvSpPr>
            <p:spPr bwMode="auto">
              <a:xfrm>
                <a:off x="7575804" y="4055364"/>
                <a:ext cx="3366" cy="8079"/>
              </a:xfrm>
              <a:custGeom>
                <a:avLst/>
                <a:gdLst>
                  <a:gd name="T0" fmla="*/ 1 w 2"/>
                  <a:gd name="T1" fmla="*/ 0 h 5"/>
                  <a:gd name="T2" fmla="*/ 0 w 2"/>
                  <a:gd name="T3" fmla="*/ 0 h 5"/>
                  <a:gd name="T4" fmla="*/ 0 w 2"/>
                  <a:gd name="T5" fmla="*/ 2 h 5"/>
                  <a:gd name="T6" fmla="*/ 0 w 2"/>
                  <a:gd name="T7" fmla="*/ 5 h 5"/>
                  <a:gd name="T8" fmla="*/ 1 w 2"/>
                  <a:gd name="T9" fmla="*/ 5 h 5"/>
                  <a:gd name="T10" fmla="*/ 1 w 2"/>
                  <a:gd name="T11" fmla="*/ 5 h 5"/>
                  <a:gd name="T12" fmla="*/ 1 w 2"/>
                  <a:gd name="T13" fmla="*/ 5 h 5"/>
                  <a:gd name="T14" fmla="*/ 2 w 2"/>
                  <a:gd name="T15" fmla="*/ 4 h 5"/>
                  <a:gd name="T16" fmla="*/ 2 w 2"/>
                  <a:gd name="T17" fmla="*/ 3 h 5"/>
                  <a:gd name="T18" fmla="*/ 1 w 2"/>
                  <a:gd name="T19" fmla="*/ 2 h 5"/>
                  <a:gd name="T20" fmla="*/ 1 w 2"/>
                  <a:gd name="T21" fmla="*/ 2 h 5"/>
                  <a:gd name="T22" fmla="*/ 2 w 2"/>
                  <a:gd name="T23" fmla="*/ 2 h 5"/>
                  <a:gd name="T24" fmla="*/ 2 w 2"/>
                  <a:gd name="T25" fmla="*/ 2 h 5"/>
                  <a:gd name="T26" fmla="*/ 2 w 2"/>
                  <a:gd name="T27" fmla="*/ 2 h 5"/>
                  <a:gd name="T28" fmla="*/ 1 w 2"/>
                  <a:gd name="T2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5">
                    <a:moveTo>
                      <a:pt x="1" y="0"/>
                    </a:moveTo>
                    <a:cubicBezTo>
                      <a:pt x="0" y="0"/>
                      <a:pt x="0" y="0"/>
                      <a:pt x="0" y="0"/>
                    </a:cubicBezTo>
                    <a:cubicBezTo>
                      <a:pt x="0" y="1"/>
                      <a:pt x="0" y="1"/>
                      <a:pt x="0" y="2"/>
                    </a:cubicBezTo>
                    <a:cubicBezTo>
                      <a:pt x="0" y="2"/>
                      <a:pt x="0" y="4"/>
                      <a:pt x="0" y="5"/>
                    </a:cubicBezTo>
                    <a:cubicBezTo>
                      <a:pt x="0" y="5"/>
                      <a:pt x="1" y="5"/>
                      <a:pt x="1" y="5"/>
                    </a:cubicBezTo>
                    <a:cubicBezTo>
                      <a:pt x="1" y="5"/>
                      <a:pt x="1" y="5"/>
                      <a:pt x="1" y="5"/>
                    </a:cubicBezTo>
                    <a:cubicBezTo>
                      <a:pt x="1" y="5"/>
                      <a:pt x="1" y="5"/>
                      <a:pt x="1" y="5"/>
                    </a:cubicBezTo>
                    <a:cubicBezTo>
                      <a:pt x="1" y="4"/>
                      <a:pt x="2" y="4"/>
                      <a:pt x="2" y="4"/>
                    </a:cubicBezTo>
                    <a:cubicBezTo>
                      <a:pt x="2" y="4"/>
                      <a:pt x="2" y="3"/>
                      <a:pt x="2" y="3"/>
                    </a:cubicBezTo>
                    <a:cubicBezTo>
                      <a:pt x="2" y="3"/>
                      <a:pt x="1" y="3"/>
                      <a:pt x="1" y="2"/>
                    </a:cubicBezTo>
                    <a:cubicBezTo>
                      <a:pt x="1" y="2"/>
                      <a:pt x="1" y="2"/>
                      <a:pt x="1" y="2"/>
                    </a:cubicBezTo>
                    <a:cubicBezTo>
                      <a:pt x="2" y="2"/>
                      <a:pt x="2" y="2"/>
                      <a:pt x="2" y="2"/>
                    </a:cubicBezTo>
                    <a:cubicBezTo>
                      <a:pt x="2" y="2"/>
                      <a:pt x="2" y="2"/>
                      <a:pt x="2" y="2"/>
                    </a:cubicBezTo>
                    <a:cubicBezTo>
                      <a:pt x="2" y="2"/>
                      <a:pt x="2" y="2"/>
                      <a:pt x="2" y="2"/>
                    </a:cubicBezTo>
                    <a:cubicBezTo>
                      <a:pt x="2" y="2"/>
                      <a:pt x="2"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43" name="Freeform 99"/>
              <p:cNvSpPr/>
              <p:nvPr/>
            </p:nvSpPr>
            <p:spPr bwMode="auto">
              <a:xfrm>
                <a:off x="8415353" y="3629193"/>
                <a:ext cx="4713" cy="7406"/>
              </a:xfrm>
              <a:custGeom>
                <a:avLst/>
                <a:gdLst>
                  <a:gd name="T0" fmla="*/ 2 w 3"/>
                  <a:gd name="T1" fmla="*/ 0 h 5"/>
                  <a:gd name="T2" fmla="*/ 0 w 3"/>
                  <a:gd name="T3" fmla="*/ 2 h 5"/>
                  <a:gd name="T4" fmla="*/ 2 w 3"/>
                  <a:gd name="T5" fmla="*/ 5 h 5"/>
                  <a:gd name="T6" fmla="*/ 3 w 3"/>
                  <a:gd name="T7" fmla="*/ 2 h 5"/>
                  <a:gd name="T8" fmla="*/ 2 w 3"/>
                  <a:gd name="T9" fmla="*/ 0 h 5"/>
                </a:gdLst>
                <a:ahLst/>
                <a:cxnLst>
                  <a:cxn ang="0">
                    <a:pos x="T0" y="T1"/>
                  </a:cxn>
                  <a:cxn ang="0">
                    <a:pos x="T2" y="T3"/>
                  </a:cxn>
                  <a:cxn ang="0">
                    <a:pos x="T4" y="T5"/>
                  </a:cxn>
                  <a:cxn ang="0">
                    <a:pos x="T6" y="T7"/>
                  </a:cxn>
                  <a:cxn ang="0">
                    <a:pos x="T8" y="T9"/>
                  </a:cxn>
                </a:cxnLst>
                <a:rect l="0" t="0" r="r" b="b"/>
                <a:pathLst>
                  <a:path w="3" h="5">
                    <a:moveTo>
                      <a:pt x="2" y="0"/>
                    </a:moveTo>
                    <a:cubicBezTo>
                      <a:pt x="2" y="1"/>
                      <a:pt x="1" y="1"/>
                      <a:pt x="0" y="2"/>
                    </a:cubicBezTo>
                    <a:cubicBezTo>
                      <a:pt x="2" y="2"/>
                      <a:pt x="1" y="5"/>
                      <a:pt x="2" y="5"/>
                    </a:cubicBezTo>
                    <a:cubicBezTo>
                      <a:pt x="1" y="3"/>
                      <a:pt x="2" y="3"/>
                      <a:pt x="3" y="2"/>
                    </a:cubicBezTo>
                    <a:cubicBezTo>
                      <a:pt x="3" y="1"/>
                      <a:pt x="3"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44" name="Freeform 100"/>
              <p:cNvSpPr/>
              <p:nvPr/>
            </p:nvSpPr>
            <p:spPr bwMode="auto">
              <a:xfrm>
                <a:off x="8367552" y="3641985"/>
                <a:ext cx="1347"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45" name="Freeform 101"/>
              <p:cNvSpPr/>
              <p:nvPr/>
            </p:nvSpPr>
            <p:spPr bwMode="auto">
              <a:xfrm>
                <a:off x="8438917" y="3659490"/>
                <a:ext cx="6733" cy="4713"/>
              </a:xfrm>
              <a:custGeom>
                <a:avLst/>
                <a:gdLst>
                  <a:gd name="T0" fmla="*/ 1 w 4"/>
                  <a:gd name="T1" fmla="*/ 0 h 3"/>
                  <a:gd name="T2" fmla="*/ 1 w 4"/>
                  <a:gd name="T3" fmla="*/ 0 h 3"/>
                  <a:gd name="T4" fmla="*/ 0 w 4"/>
                  <a:gd name="T5" fmla="*/ 0 h 3"/>
                  <a:gd name="T6" fmla="*/ 0 w 4"/>
                  <a:gd name="T7" fmla="*/ 0 h 3"/>
                  <a:gd name="T8" fmla="*/ 0 w 4"/>
                  <a:gd name="T9" fmla="*/ 1 h 3"/>
                  <a:gd name="T10" fmla="*/ 4 w 4"/>
                  <a:gd name="T11" fmla="*/ 3 h 3"/>
                  <a:gd name="T12" fmla="*/ 1 w 4"/>
                  <a:gd name="T13" fmla="*/ 0 h 3"/>
                  <a:gd name="T14" fmla="*/ 1 w 4"/>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1" y="0"/>
                    </a:moveTo>
                    <a:cubicBezTo>
                      <a:pt x="1" y="0"/>
                      <a:pt x="1" y="0"/>
                      <a:pt x="1" y="0"/>
                    </a:cubicBezTo>
                    <a:cubicBezTo>
                      <a:pt x="1" y="0"/>
                      <a:pt x="0" y="0"/>
                      <a:pt x="0" y="0"/>
                    </a:cubicBezTo>
                    <a:cubicBezTo>
                      <a:pt x="0" y="0"/>
                      <a:pt x="0" y="0"/>
                      <a:pt x="0" y="0"/>
                    </a:cubicBezTo>
                    <a:cubicBezTo>
                      <a:pt x="0" y="1"/>
                      <a:pt x="0" y="1"/>
                      <a:pt x="0" y="1"/>
                    </a:cubicBezTo>
                    <a:cubicBezTo>
                      <a:pt x="2" y="2"/>
                      <a:pt x="2" y="3"/>
                      <a:pt x="4" y="3"/>
                    </a:cubicBezTo>
                    <a:cubicBezTo>
                      <a:pt x="3" y="2"/>
                      <a:pt x="1" y="2"/>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46" name="Freeform 102"/>
              <p:cNvSpPr/>
              <p:nvPr/>
            </p:nvSpPr>
            <p:spPr bwMode="auto">
              <a:xfrm>
                <a:off x="8446996" y="3662183"/>
                <a:ext cx="4713" cy="3366"/>
              </a:xfrm>
              <a:custGeom>
                <a:avLst/>
                <a:gdLst>
                  <a:gd name="T0" fmla="*/ 0 w 3"/>
                  <a:gd name="T1" fmla="*/ 0 h 2"/>
                  <a:gd name="T2" fmla="*/ 3 w 3"/>
                  <a:gd name="T3" fmla="*/ 2 h 2"/>
                  <a:gd name="T4" fmla="*/ 3 w 3"/>
                  <a:gd name="T5" fmla="*/ 1 h 2"/>
                  <a:gd name="T6" fmla="*/ 0 w 3"/>
                  <a:gd name="T7" fmla="*/ 0 h 2"/>
                </a:gdLst>
                <a:ahLst/>
                <a:cxnLst>
                  <a:cxn ang="0">
                    <a:pos x="T0" y="T1"/>
                  </a:cxn>
                  <a:cxn ang="0">
                    <a:pos x="T2" y="T3"/>
                  </a:cxn>
                  <a:cxn ang="0">
                    <a:pos x="T4" y="T5"/>
                  </a:cxn>
                  <a:cxn ang="0">
                    <a:pos x="T6" y="T7"/>
                  </a:cxn>
                </a:cxnLst>
                <a:rect l="0" t="0" r="r" b="b"/>
                <a:pathLst>
                  <a:path w="3" h="2">
                    <a:moveTo>
                      <a:pt x="0" y="0"/>
                    </a:moveTo>
                    <a:cubicBezTo>
                      <a:pt x="1" y="1"/>
                      <a:pt x="2" y="2"/>
                      <a:pt x="3" y="2"/>
                    </a:cubicBezTo>
                    <a:cubicBezTo>
                      <a:pt x="3" y="2"/>
                      <a:pt x="3" y="2"/>
                      <a:pt x="3" y="1"/>
                    </a:cubicBezTo>
                    <a:cubicBezTo>
                      <a:pt x="2" y="1"/>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47" name="Freeform 103"/>
              <p:cNvSpPr/>
              <p:nvPr/>
            </p:nvSpPr>
            <p:spPr bwMode="auto">
              <a:xfrm>
                <a:off x="8472579" y="3674975"/>
                <a:ext cx="3366" cy="2020"/>
              </a:xfrm>
              <a:custGeom>
                <a:avLst/>
                <a:gdLst>
                  <a:gd name="T0" fmla="*/ 2 w 2"/>
                  <a:gd name="T1" fmla="*/ 0 h 1"/>
                  <a:gd name="T2" fmla="*/ 1 w 2"/>
                  <a:gd name="T3" fmla="*/ 0 h 1"/>
                  <a:gd name="T4" fmla="*/ 0 w 2"/>
                  <a:gd name="T5" fmla="*/ 0 h 1"/>
                  <a:gd name="T6" fmla="*/ 0 w 2"/>
                  <a:gd name="T7" fmla="*/ 0 h 1"/>
                  <a:gd name="T8" fmla="*/ 1 w 2"/>
                  <a:gd name="T9" fmla="*/ 1 h 1"/>
                  <a:gd name="T10" fmla="*/ 2 w 2"/>
                  <a:gd name="T11" fmla="*/ 0 h 1"/>
                  <a:gd name="T12" fmla="*/ 2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0"/>
                    </a:moveTo>
                    <a:cubicBezTo>
                      <a:pt x="1" y="0"/>
                      <a:pt x="1" y="0"/>
                      <a:pt x="1" y="0"/>
                    </a:cubicBezTo>
                    <a:cubicBezTo>
                      <a:pt x="1" y="0"/>
                      <a:pt x="0" y="0"/>
                      <a:pt x="0" y="0"/>
                    </a:cubicBezTo>
                    <a:cubicBezTo>
                      <a:pt x="0" y="0"/>
                      <a:pt x="0" y="0"/>
                      <a:pt x="0" y="0"/>
                    </a:cubicBezTo>
                    <a:cubicBezTo>
                      <a:pt x="0" y="1"/>
                      <a:pt x="0" y="1"/>
                      <a:pt x="1" y="1"/>
                    </a:cubicBezTo>
                    <a:cubicBezTo>
                      <a:pt x="1" y="1"/>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48" name="Freeform 104"/>
              <p:cNvSpPr/>
              <p:nvPr/>
            </p:nvSpPr>
            <p:spPr bwMode="auto">
              <a:xfrm>
                <a:off x="8502876" y="3678341"/>
                <a:ext cx="1347" cy="1347"/>
              </a:xfrm>
              <a:custGeom>
                <a:avLst/>
                <a:gdLst>
                  <a:gd name="T0" fmla="*/ 1 w 1"/>
                  <a:gd name="T1" fmla="*/ 0 h 1"/>
                  <a:gd name="T2" fmla="*/ 0 w 1"/>
                  <a:gd name="T3" fmla="*/ 0 h 1"/>
                  <a:gd name="T4" fmla="*/ 1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0"/>
                      <a:pt x="0" y="1"/>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49" name="Freeform 105"/>
              <p:cNvSpPr/>
              <p:nvPr/>
            </p:nvSpPr>
            <p:spPr bwMode="auto">
              <a:xfrm>
                <a:off x="8477292" y="3678341"/>
                <a:ext cx="1347" cy="1347"/>
              </a:xfrm>
              <a:custGeom>
                <a:avLst/>
                <a:gdLst>
                  <a:gd name="T0" fmla="*/ 1 w 1"/>
                  <a:gd name="T1" fmla="*/ 0 h 1"/>
                  <a:gd name="T2" fmla="*/ 0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50" name="Freeform 106"/>
              <p:cNvSpPr/>
              <p:nvPr/>
            </p:nvSpPr>
            <p:spPr bwMode="auto">
              <a:xfrm>
                <a:off x="8494797" y="3679688"/>
                <a:ext cx="0" cy="2020"/>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51" name="Freeform 107"/>
              <p:cNvSpPr/>
              <p:nvPr/>
            </p:nvSpPr>
            <p:spPr bwMode="auto">
              <a:xfrm>
                <a:off x="8333889" y="3681707"/>
                <a:ext cx="3366" cy="2693"/>
              </a:xfrm>
              <a:custGeom>
                <a:avLst/>
                <a:gdLst>
                  <a:gd name="T0" fmla="*/ 1 w 2"/>
                  <a:gd name="T1" fmla="*/ 0 h 2"/>
                  <a:gd name="T2" fmla="*/ 0 w 2"/>
                  <a:gd name="T3" fmla="*/ 2 h 2"/>
                  <a:gd name="T4" fmla="*/ 1 w 2"/>
                  <a:gd name="T5" fmla="*/ 2 h 2"/>
                  <a:gd name="T6" fmla="*/ 1 w 2"/>
                  <a:gd name="T7" fmla="*/ 2 h 2"/>
                  <a:gd name="T8" fmla="*/ 1 w 2"/>
                  <a:gd name="T9" fmla="*/ 2 h 2"/>
                  <a:gd name="T10" fmla="*/ 1 w 2"/>
                  <a:gd name="T11" fmla="*/ 2 h 2"/>
                  <a:gd name="T12" fmla="*/ 2 w 2"/>
                  <a:gd name="T13" fmla="*/ 2 h 2"/>
                  <a:gd name="T14" fmla="*/ 2 w 2"/>
                  <a:gd name="T15" fmla="*/ 2 h 2"/>
                  <a:gd name="T16" fmla="*/ 2 w 2"/>
                  <a:gd name="T17" fmla="*/ 1 h 2"/>
                  <a:gd name="T18" fmla="*/ 2 w 2"/>
                  <a:gd name="T19" fmla="*/ 1 h 2"/>
                  <a:gd name="T20" fmla="*/ 2 w 2"/>
                  <a:gd name="T21" fmla="*/ 1 h 2"/>
                  <a:gd name="T22" fmla="*/ 2 w 2"/>
                  <a:gd name="T23" fmla="*/ 1 h 2"/>
                  <a:gd name="T24" fmla="*/ 2 w 2"/>
                  <a:gd name="T25" fmla="*/ 1 h 2"/>
                  <a:gd name="T26" fmla="*/ 2 w 2"/>
                  <a:gd name="T27" fmla="*/ 0 h 2"/>
                  <a:gd name="T28" fmla="*/ 2 w 2"/>
                  <a:gd name="T29" fmla="*/ 0 h 2"/>
                  <a:gd name="T30" fmla="*/ 1 w 2"/>
                  <a:gd name="T31" fmla="*/ 0 h 2"/>
                  <a:gd name="T32" fmla="*/ 1 w 2"/>
                  <a:gd name="T3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2">
                    <a:moveTo>
                      <a:pt x="1" y="0"/>
                    </a:moveTo>
                    <a:cubicBezTo>
                      <a:pt x="0" y="1"/>
                      <a:pt x="0" y="1"/>
                      <a:pt x="0" y="2"/>
                    </a:cubicBezTo>
                    <a:cubicBezTo>
                      <a:pt x="0" y="2"/>
                      <a:pt x="0" y="2"/>
                      <a:pt x="1" y="2"/>
                    </a:cubicBezTo>
                    <a:cubicBezTo>
                      <a:pt x="1" y="2"/>
                      <a:pt x="1" y="2"/>
                      <a:pt x="1" y="2"/>
                    </a:cubicBezTo>
                    <a:cubicBezTo>
                      <a:pt x="1" y="2"/>
                      <a:pt x="1" y="2"/>
                      <a:pt x="1" y="2"/>
                    </a:cubicBezTo>
                    <a:cubicBezTo>
                      <a:pt x="1" y="2"/>
                      <a:pt x="1" y="2"/>
                      <a:pt x="1" y="2"/>
                    </a:cubicBezTo>
                    <a:cubicBezTo>
                      <a:pt x="1" y="2"/>
                      <a:pt x="1" y="2"/>
                      <a:pt x="2" y="2"/>
                    </a:cubicBezTo>
                    <a:cubicBezTo>
                      <a:pt x="2" y="2"/>
                      <a:pt x="2" y="2"/>
                      <a:pt x="2" y="2"/>
                    </a:cubicBezTo>
                    <a:cubicBezTo>
                      <a:pt x="2" y="2"/>
                      <a:pt x="2" y="1"/>
                      <a:pt x="2" y="1"/>
                    </a:cubicBezTo>
                    <a:cubicBezTo>
                      <a:pt x="2" y="1"/>
                      <a:pt x="2" y="1"/>
                      <a:pt x="2" y="1"/>
                    </a:cubicBezTo>
                    <a:cubicBezTo>
                      <a:pt x="2" y="1"/>
                      <a:pt x="2" y="1"/>
                      <a:pt x="2" y="1"/>
                    </a:cubicBezTo>
                    <a:cubicBezTo>
                      <a:pt x="2" y="1"/>
                      <a:pt x="2" y="1"/>
                      <a:pt x="2" y="1"/>
                    </a:cubicBezTo>
                    <a:cubicBezTo>
                      <a:pt x="2" y="1"/>
                      <a:pt x="2" y="1"/>
                      <a:pt x="2" y="1"/>
                    </a:cubicBezTo>
                    <a:cubicBezTo>
                      <a:pt x="2" y="0"/>
                      <a:pt x="2" y="0"/>
                      <a:pt x="2" y="0"/>
                    </a:cubicBezTo>
                    <a:cubicBezTo>
                      <a:pt x="2" y="0"/>
                      <a:pt x="2" y="0"/>
                      <a:pt x="2" y="0"/>
                    </a:cubicBezTo>
                    <a:cubicBezTo>
                      <a:pt x="2"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52" name="Freeform 108"/>
              <p:cNvSpPr/>
              <p:nvPr/>
            </p:nvSpPr>
            <p:spPr bwMode="auto">
              <a:xfrm>
                <a:off x="8501529" y="3681707"/>
                <a:ext cx="2693" cy="1347"/>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0"/>
                      <a:pt x="1" y="1"/>
                      <a:pt x="2" y="1"/>
                    </a:cubicBezTo>
                    <a:cubicBezTo>
                      <a:pt x="2" y="1"/>
                      <a:pt x="2" y="1"/>
                      <a:pt x="2" y="1"/>
                    </a:cubicBezTo>
                    <a:cubicBezTo>
                      <a:pt x="2" y="1"/>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53" name="Freeform 109"/>
              <p:cNvSpPr/>
              <p:nvPr/>
            </p:nvSpPr>
            <p:spPr bwMode="auto">
              <a:xfrm>
                <a:off x="8332542" y="3683054"/>
                <a:ext cx="1347" cy="1347"/>
              </a:xfrm>
              <a:custGeom>
                <a:avLst/>
                <a:gdLst>
                  <a:gd name="T0" fmla="*/ 1 w 1"/>
                  <a:gd name="T1" fmla="*/ 0 h 1"/>
                  <a:gd name="T2" fmla="*/ 1 w 1"/>
                  <a:gd name="T3" fmla="*/ 0 h 1"/>
                  <a:gd name="T4" fmla="*/ 0 w 1"/>
                  <a:gd name="T5" fmla="*/ 0 h 1"/>
                  <a:gd name="T6" fmla="*/ 0 w 1"/>
                  <a:gd name="T7" fmla="*/ 1 h 1"/>
                  <a:gd name="T8" fmla="*/ 0 w 1"/>
                  <a:gd name="T9" fmla="*/ 1 h 1"/>
                  <a:gd name="T10" fmla="*/ 0 w 1"/>
                  <a:gd name="T11" fmla="*/ 1 h 1"/>
                  <a:gd name="T12" fmla="*/ 0 w 1"/>
                  <a:gd name="T13" fmla="*/ 1 h 1"/>
                  <a:gd name="T14" fmla="*/ 1 w 1"/>
                  <a:gd name="T15" fmla="*/ 1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cubicBezTo>
                      <a:pt x="1" y="0"/>
                      <a:pt x="1" y="0"/>
                      <a:pt x="1"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54" name="Freeform 110"/>
              <p:cNvSpPr/>
              <p:nvPr/>
            </p:nvSpPr>
            <p:spPr bwMode="auto">
              <a:xfrm>
                <a:off x="8335909" y="3687767"/>
                <a:ext cx="2693" cy="2020"/>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1" y="1"/>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55" name="Freeform 111"/>
              <p:cNvSpPr/>
              <p:nvPr/>
            </p:nvSpPr>
            <p:spPr bwMode="auto">
              <a:xfrm>
                <a:off x="8418719" y="3700558"/>
                <a:ext cx="1347" cy="1347"/>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56" name="Freeform 112"/>
              <p:cNvSpPr/>
              <p:nvPr/>
            </p:nvSpPr>
            <p:spPr bwMode="auto">
              <a:xfrm>
                <a:off x="8415353" y="3701905"/>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57" name="Freeform 113"/>
              <p:cNvSpPr/>
              <p:nvPr/>
            </p:nvSpPr>
            <p:spPr bwMode="auto">
              <a:xfrm>
                <a:off x="8415353" y="3701905"/>
                <a:ext cx="3366" cy="6733"/>
              </a:xfrm>
              <a:custGeom>
                <a:avLst/>
                <a:gdLst>
                  <a:gd name="T0" fmla="*/ 1 w 2"/>
                  <a:gd name="T1" fmla="*/ 0 h 4"/>
                  <a:gd name="T2" fmla="*/ 1 w 2"/>
                  <a:gd name="T3" fmla="*/ 2 h 4"/>
                  <a:gd name="T4" fmla="*/ 1 w 2"/>
                  <a:gd name="T5" fmla="*/ 2 h 4"/>
                  <a:gd name="T6" fmla="*/ 0 w 2"/>
                  <a:gd name="T7" fmla="*/ 3 h 4"/>
                  <a:gd name="T8" fmla="*/ 0 w 2"/>
                  <a:gd name="T9" fmla="*/ 4 h 4"/>
                  <a:gd name="T10" fmla="*/ 1 w 2"/>
                  <a:gd name="T11" fmla="*/ 4 h 4"/>
                  <a:gd name="T12" fmla="*/ 2 w 2"/>
                  <a:gd name="T13" fmla="*/ 1 h 4"/>
                  <a:gd name="T14" fmla="*/ 1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1" y="0"/>
                    </a:moveTo>
                    <a:cubicBezTo>
                      <a:pt x="1" y="1"/>
                      <a:pt x="1" y="1"/>
                      <a:pt x="1" y="2"/>
                    </a:cubicBezTo>
                    <a:cubicBezTo>
                      <a:pt x="1" y="2"/>
                      <a:pt x="1" y="2"/>
                      <a:pt x="1" y="2"/>
                    </a:cubicBezTo>
                    <a:cubicBezTo>
                      <a:pt x="1" y="2"/>
                      <a:pt x="1" y="2"/>
                      <a:pt x="0" y="3"/>
                    </a:cubicBezTo>
                    <a:cubicBezTo>
                      <a:pt x="0" y="3"/>
                      <a:pt x="1" y="3"/>
                      <a:pt x="0" y="4"/>
                    </a:cubicBezTo>
                    <a:cubicBezTo>
                      <a:pt x="1" y="4"/>
                      <a:pt x="1" y="4"/>
                      <a:pt x="1" y="4"/>
                    </a:cubicBezTo>
                    <a:cubicBezTo>
                      <a:pt x="1" y="3"/>
                      <a:pt x="2" y="2"/>
                      <a:pt x="2" y="1"/>
                    </a:cubicBezTo>
                    <a:cubicBezTo>
                      <a:pt x="2" y="1"/>
                      <a:pt x="2"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58" name="Freeform 114"/>
              <p:cNvSpPr/>
              <p:nvPr/>
            </p:nvSpPr>
            <p:spPr bwMode="auto">
              <a:xfrm>
                <a:off x="8415353" y="3712004"/>
                <a:ext cx="1347" cy="1347"/>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59" name="Freeform 115"/>
              <p:cNvSpPr/>
              <p:nvPr/>
            </p:nvSpPr>
            <p:spPr bwMode="auto">
              <a:xfrm>
                <a:off x="8405927" y="3735568"/>
                <a:ext cx="2693" cy="4713"/>
              </a:xfrm>
              <a:custGeom>
                <a:avLst/>
                <a:gdLst>
                  <a:gd name="T0" fmla="*/ 2 w 2"/>
                  <a:gd name="T1" fmla="*/ 0 h 3"/>
                  <a:gd name="T2" fmla="*/ 0 w 2"/>
                  <a:gd name="T3" fmla="*/ 3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1" y="1"/>
                      <a:pt x="0" y="2"/>
                      <a:pt x="0" y="3"/>
                    </a:cubicBezTo>
                    <a:cubicBezTo>
                      <a:pt x="0" y="3"/>
                      <a:pt x="0" y="3"/>
                      <a:pt x="0" y="3"/>
                    </a:cubicBezTo>
                    <a:cubicBezTo>
                      <a:pt x="1" y="3"/>
                      <a:pt x="1" y="1"/>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60" name="Freeform 116"/>
              <p:cNvSpPr/>
              <p:nvPr/>
            </p:nvSpPr>
            <p:spPr bwMode="auto">
              <a:xfrm>
                <a:off x="8395828" y="3742300"/>
                <a:ext cx="8079" cy="7406"/>
              </a:xfrm>
              <a:custGeom>
                <a:avLst/>
                <a:gdLst>
                  <a:gd name="T0" fmla="*/ 4 w 5"/>
                  <a:gd name="T1" fmla="*/ 0 h 5"/>
                  <a:gd name="T2" fmla="*/ 4 w 5"/>
                  <a:gd name="T3" fmla="*/ 0 h 5"/>
                  <a:gd name="T4" fmla="*/ 3 w 5"/>
                  <a:gd name="T5" fmla="*/ 1 h 5"/>
                  <a:gd name="T6" fmla="*/ 2 w 5"/>
                  <a:gd name="T7" fmla="*/ 1 h 5"/>
                  <a:gd name="T8" fmla="*/ 1 w 5"/>
                  <a:gd name="T9" fmla="*/ 5 h 5"/>
                  <a:gd name="T10" fmla="*/ 5 w 5"/>
                  <a:gd name="T11" fmla="*/ 1 h 5"/>
                  <a:gd name="T12" fmla="*/ 4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4" y="0"/>
                    </a:moveTo>
                    <a:cubicBezTo>
                      <a:pt x="4" y="0"/>
                      <a:pt x="4" y="0"/>
                      <a:pt x="4" y="0"/>
                    </a:cubicBezTo>
                    <a:cubicBezTo>
                      <a:pt x="4" y="0"/>
                      <a:pt x="3" y="1"/>
                      <a:pt x="3" y="1"/>
                    </a:cubicBezTo>
                    <a:cubicBezTo>
                      <a:pt x="3" y="1"/>
                      <a:pt x="2" y="1"/>
                      <a:pt x="2" y="1"/>
                    </a:cubicBezTo>
                    <a:cubicBezTo>
                      <a:pt x="2" y="2"/>
                      <a:pt x="0" y="3"/>
                      <a:pt x="1" y="5"/>
                    </a:cubicBezTo>
                    <a:cubicBezTo>
                      <a:pt x="2" y="3"/>
                      <a:pt x="3" y="2"/>
                      <a:pt x="5" y="1"/>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61" name="Freeform 117"/>
              <p:cNvSpPr/>
              <p:nvPr/>
            </p:nvSpPr>
            <p:spPr bwMode="auto">
              <a:xfrm>
                <a:off x="8373611" y="3744993"/>
                <a:ext cx="22217" cy="26930"/>
              </a:xfrm>
              <a:custGeom>
                <a:avLst/>
                <a:gdLst>
                  <a:gd name="T0" fmla="*/ 2 w 14"/>
                  <a:gd name="T1" fmla="*/ 0 h 17"/>
                  <a:gd name="T2" fmla="*/ 1 w 14"/>
                  <a:gd name="T3" fmla="*/ 0 h 17"/>
                  <a:gd name="T4" fmla="*/ 1 w 14"/>
                  <a:gd name="T5" fmla="*/ 1 h 17"/>
                  <a:gd name="T6" fmla="*/ 1 w 14"/>
                  <a:gd name="T7" fmla="*/ 1 h 17"/>
                  <a:gd name="T8" fmla="*/ 3 w 14"/>
                  <a:gd name="T9" fmla="*/ 6 h 17"/>
                  <a:gd name="T10" fmla="*/ 2 w 14"/>
                  <a:gd name="T11" fmla="*/ 7 h 17"/>
                  <a:gd name="T12" fmla="*/ 3 w 14"/>
                  <a:gd name="T13" fmla="*/ 9 h 17"/>
                  <a:gd name="T14" fmla="*/ 2 w 14"/>
                  <a:gd name="T15" fmla="*/ 9 h 17"/>
                  <a:gd name="T16" fmla="*/ 2 w 14"/>
                  <a:gd name="T17" fmla="*/ 9 h 17"/>
                  <a:gd name="T18" fmla="*/ 1 w 14"/>
                  <a:gd name="T19" fmla="*/ 9 h 17"/>
                  <a:gd name="T20" fmla="*/ 0 w 14"/>
                  <a:gd name="T21" fmla="*/ 9 h 17"/>
                  <a:gd name="T22" fmla="*/ 1 w 14"/>
                  <a:gd name="T23" fmla="*/ 10 h 17"/>
                  <a:gd name="T24" fmla="*/ 0 w 14"/>
                  <a:gd name="T25" fmla="*/ 13 h 17"/>
                  <a:gd name="T26" fmla="*/ 0 w 14"/>
                  <a:gd name="T27" fmla="*/ 13 h 17"/>
                  <a:gd name="T28" fmla="*/ 2 w 14"/>
                  <a:gd name="T29" fmla="*/ 17 h 17"/>
                  <a:gd name="T30" fmla="*/ 3 w 14"/>
                  <a:gd name="T31" fmla="*/ 15 h 17"/>
                  <a:gd name="T32" fmla="*/ 3 w 14"/>
                  <a:gd name="T33" fmla="*/ 15 h 17"/>
                  <a:gd name="T34" fmla="*/ 4 w 14"/>
                  <a:gd name="T35" fmla="*/ 15 h 17"/>
                  <a:gd name="T36" fmla="*/ 5 w 14"/>
                  <a:gd name="T37" fmla="*/ 14 h 17"/>
                  <a:gd name="T38" fmla="*/ 2 w 14"/>
                  <a:gd name="T39" fmla="*/ 13 h 17"/>
                  <a:gd name="T40" fmla="*/ 2 w 14"/>
                  <a:gd name="T41" fmla="*/ 13 h 17"/>
                  <a:gd name="T42" fmla="*/ 1 w 14"/>
                  <a:gd name="T43" fmla="*/ 12 h 17"/>
                  <a:gd name="T44" fmla="*/ 2 w 14"/>
                  <a:gd name="T45" fmla="*/ 12 h 17"/>
                  <a:gd name="T46" fmla="*/ 3 w 14"/>
                  <a:gd name="T47" fmla="*/ 12 h 17"/>
                  <a:gd name="T48" fmla="*/ 5 w 14"/>
                  <a:gd name="T49" fmla="*/ 11 h 17"/>
                  <a:gd name="T50" fmla="*/ 9 w 14"/>
                  <a:gd name="T51" fmla="*/ 14 h 17"/>
                  <a:gd name="T52" fmla="*/ 11 w 14"/>
                  <a:gd name="T53" fmla="*/ 9 h 17"/>
                  <a:gd name="T54" fmla="*/ 11 w 14"/>
                  <a:gd name="T55" fmla="*/ 9 h 17"/>
                  <a:gd name="T56" fmla="*/ 14 w 14"/>
                  <a:gd name="T57" fmla="*/ 7 h 17"/>
                  <a:gd name="T58" fmla="*/ 14 w 14"/>
                  <a:gd name="T59" fmla="*/ 7 h 17"/>
                  <a:gd name="T60" fmla="*/ 13 w 14"/>
                  <a:gd name="T61" fmla="*/ 7 h 17"/>
                  <a:gd name="T62" fmla="*/ 13 w 14"/>
                  <a:gd name="T63" fmla="*/ 8 h 17"/>
                  <a:gd name="T64" fmla="*/ 13 w 14"/>
                  <a:gd name="T65" fmla="*/ 8 h 17"/>
                  <a:gd name="T66" fmla="*/ 12 w 14"/>
                  <a:gd name="T67" fmla="*/ 4 h 17"/>
                  <a:gd name="T68" fmla="*/ 9 w 14"/>
                  <a:gd name="T69" fmla="*/ 6 h 17"/>
                  <a:gd name="T70" fmla="*/ 9 w 14"/>
                  <a:gd name="T71" fmla="*/ 6 h 17"/>
                  <a:gd name="T72" fmla="*/ 9 w 14"/>
                  <a:gd name="T73" fmla="*/ 5 h 17"/>
                  <a:gd name="T74" fmla="*/ 6 w 14"/>
                  <a:gd name="T75" fmla="*/ 4 h 17"/>
                  <a:gd name="T76" fmla="*/ 2 w 14"/>
                  <a:gd name="T77" fmla="*/ 0 h 17"/>
                  <a:gd name="T78" fmla="*/ 2 w 14"/>
                  <a:gd name="T7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 h="17">
                    <a:moveTo>
                      <a:pt x="2" y="0"/>
                    </a:moveTo>
                    <a:cubicBezTo>
                      <a:pt x="1" y="0"/>
                      <a:pt x="1" y="0"/>
                      <a:pt x="1" y="0"/>
                    </a:cubicBezTo>
                    <a:cubicBezTo>
                      <a:pt x="1" y="1"/>
                      <a:pt x="1" y="1"/>
                      <a:pt x="1" y="1"/>
                    </a:cubicBezTo>
                    <a:cubicBezTo>
                      <a:pt x="1" y="1"/>
                      <a:pt x="1" y="1"/>
                      <a:pt x="1" y="1"/>
                    </a:cubicBezTo>
                    <a:cubicBezTo>
                      <a:pt x="2" y="2"/>
                      <a:pt x="3" y="4"/>
                      <a:pt x="3" y="6"/>
                    </a:cubicBezTo>
                    <a:cubicBezTo>
                      <a:pt x="3" y="7"/>
                      <a:pt x="2" y="7"/>
                      <a:pt x="2" y="7"/>
                    </a:cubicBezTo>
                    <a:cubicBezTo>
                      <a:pt x="2" y="8"/>
                      <a:pt x="4" y="9"/>
                      <a:pt x="3" y="9"/>
                    </a:cubicBezTo>
                    <a:cubicBezTo>
                      <a:pt x="2" y="9"/>
                      <a:pt x="2" y="9"/>
                      <a:pt x="2" y="9"/>
                    </a:cubicBezTo>
                    <a:cubicBezTo>
                      <a:pt x="2" y="9"/>
                      <a:pt x="2" y="9"/>
                      <a:pt x="2" y="9"/>
                    </a:cubicBezTo>
                    <a:cubicBezTo>
                      <a:pt x="1" y="9"/>
                      <a:pt x="1" y="9"/>
                      <a:pt x="1" y="9"/>
                    </a:cubicBezTo>
                    <a:cubicBezTo>
                      <a:pt x="1" y="9"/>
                      <a:pt x="1" y="9"/>
                      <a:pt x="0" y="9"/>
                    </a:cubicBezTo>
                    <a:cubicBezTo>
                      <a:pt x="0" y="10"/>
                      <a:pt x="1" y="10"/>
                      <a:pt x="1" y="10"/>
                    </a:cubicBezTo>
                    <a:cubicBezTo>
                      <a:pt x="1" y="11"/>
                      <a:pt x="0" y="11"/>
                      <a:pt x="0" y="13"/>
                    </a:cubicBezTo>
                    <a:cubicBezTo>
                      <a:pt x="0" y="13"/>
                      <a:pt x="0" y="13"/>
                      <a:pt x="0" y="13"/>
                    </a:cubicBezTo>
                    <a:cubicBezTo>
                      <a:pt x="2" y="13"/>
                      <a:pt x="1" y="15"/>
                      <a:pt x="2" y="17"/>
                    </a:cubicBezTo>
                    <a:cubicBezTo>
                      <a:pt x="3" y="17"/>
                      <a:pt x="3" y="15"/>
                      <a:pt x="3" y="15"/>
                    </a:cubicBezTo>
                    <a:cubicBezTo>
                      <a:pt x="3" y="15"/>
                      <a:pt x="3" y="15"/>
                      <a:pt x="3" y="15"/>
                    </a:cubicBezTo>
                    <a:cubicBezTo>
                      <a:pt x="4" y="15"/>
                      <a:pt x="4" y="15"/>
                      <a:pt x="4" y="15"/>
                    </a:cubicBezTo>
                    <a:cubicBezTo>
                      <a:pt x="4" y="15"/>
                      <a:pt x="5" y="15"/>
                      <a:pt x="5" y="14"/>
                    </a:cubicBezTo>
                    <a:cubicBezTo>
                      <a:pt x="3" y="14"/>
                      <a:pt x="3" y="13"/>
                      <a:pt x="2" y="13"/>
                    </a:cubicBezTo>
                    <a:cubicBezTo>
                      <a:pt x="2" y="13"/>
                      <a:pt x="2" y="13"/>
                      <a:pt x="2" y="13"/>
                    </a:cubicBezTo>
                    <a:cubicBezTo>
                      <a:pt x="2" y="13"/>
                      <a:pt x="1" y="13"/>
                      <a:pt x="1" y="12"/>
                    </a:cubicBezTo>
                    <a:cubicBezTo>
                      <a:pt x="2" y="12"/>
                      <a:pt x="2" y="12"/>
                      <a:pt x="2" y="12"/>
                    </a:cubicBezTo>
                    <a:cubicBezTo>
                      <a:pt x="2" y="12"/>
                      <a:pt x="3" y="12"/>
                      <a:pt x="3" y="12"/>
                    </a:cubicBezTo>
                    <a:cubicBezTo>
                      <a:pt x="4" y="12"/>
                      <a:pt x="4" y="11"/>
                      <a:pt x="5" y="11"/>
                    </a:cubicBezTo>
                    <a:cubicBezTo>
                      <a:pt x="6" y="11"/>
                      <a:pt x="8" y="13"/>
                      <a:pt x="9" y="14"/>
                    </a:cubicBezTo>
                    <a:cubicBezTo>
                      <a:pt x="9" y="12"/>
                      <a:pt x="9" y="10"/>
                      <a:pt x="11" y="9"/>
                    </a:cubicBezTo>
                    <a:cubicBezTo>
                      <a:pt x="11" y="9"/>
                      <a:pt x="11" y="9"/>
                      <a:pt x="11" y="9"/>
                    </a:cubicBezTo>
                    <a:cubicBezTo>
                      <a:pt x="12" y="9"/>
                      <a:pt x="13" y="8"/>
                      <a:pt x="14" y="7"/>
                    </a:cubicBezTo>
                    <a:cubicBezTo>
                      <a:pt x="14" y="7"/>
                      <a:pt x="14" y="7"/>
                      <a:pt x="14" y="7"/>
                    </a:cubicBezTo>
                    <a:cubicBezTo>
                      <a:pt x="14" y="7"/>
                      <a:pt x="13" y="7"/>
                      <a:pt x="13" y="7"/>
                    </a:cubicBezTo>
                    <a:cubicBezTo>
                      <a:pt x="13" y="7"/>
                      <a:pt x="13" y="8"/>
                      <a:pt x="13" y="8"/>
                    </a:cubicBezTo>
                    <a:cubicBezTo>
                      <a:pt x="13" y="8"/>
                      <a:pt x="13" y="8"/>
                      <a:pt x="13" y="8"/>
                    </a:cubicBezTo>
                    <a:cubicBezTo>
                      <a:pt x="12" y="6"/>
                      <a:pt x="11" y="6"/>
                      <a:pt x="12" y="4"/>
                    </a:cubicBezTo>
                    <a:cubicBezTo>
                      <a:pt x="11" y="5"/>
                      <a:pt x="11" y="6"/>
                      <a:pt x="9" y="6"/>
                    </a:cubicBezTo>
                    <a:cubicBezTo>
                      <a:pt x="9" y="6"/>
                      <a:pt x="9" y="6"/>
                      <a:pt x="9" y="6"/>
                    </a:cubicBezTo>
                    <a:cubicBezTo>
                      <a:pt x="9" y="5"/>
                      <a:pt x="9" y="5"/>
                      <a:pt x="9" y="5"/>
                    </a:cubicBezTo>
                    <a:cubicBezTo>
                      <a:pt x="8" y="5"/>
                      <a:pt x="7" y="5"/>
                      <a:pt x="6" y="4"/>
                    </a:cubicBezTo>
                    <a:cubicBezTo>
                      <a:pt x="5" y="3"/>
                      <a:pt x="3"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62" name="Freeform 118"/>
              <p:cNvSpPr/>
              <p:nvPr/>
            </p:nvSpPr>
            <p:spPr bwMode="auto">
              <a:xfrm>
                <a:off x="8393135" y="3749706"/>
                <a:ext cx="2693" cy="4713"/>
              </a:xfrm>
              <a:custGeom>
                <a:avLst/>
                <a:gdLst>
                  <a:gd name="T0" fmla="*/ 1 w 2"/>
                  <a:gd name="T1" fmla="*/ 0 h 3"/>
                  <a:gd name="T2" fmla="*/ 1 w 2"/>
                  <a:gd name="T3" fmla="*/ 3 h 3"/>
                  <a:gd name="T4" fmla="*/ 2 w 2"/>
                  <a:gd name="T5" fmla="*/ 0 h 3"/>
                  <a:gd name="T6" fmla="*/ 2 w 2"/>
                  <a:gd name="T7" fmla="*/ 0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1" y="1"/>
                      <a:pt x="0" y="3"/>
                      <a:pt x="1" y="3"/>
                    </a:cubicBezTo>
                    <a:cubicBezTo>
                      <a:pt x="1" y="1"/>
                      <a:pt x="2" y="1"/>
                      <a:pt x="2" y="0"/>
                    </a:cubicBezTo>
                    <a:cubicBezTo>
                      <a:pt x="2" y="0"/>
                      <a:pt x="2" y="0"/>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63" name="Freeform 119"/>
              <p:cNvSpPr/>
              <p:nvPr/>
            </p:nvSpPr>
            <p:spPr bwMode="auto">
              <a:xfrm>
                <a:off x="8372264" y="3765864"/>
                <a:ext cx="1347" cy="1347"/>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64" name="Freeform 120"/>
              <p:cNvSpPr/>
              <p:nvPr/>
            </p:nvSpPr>
            <p:spPr bwMode="auto">
              <a:xfrm>
                <a:off x="8375631" y="3791448"/>
                <a:ext cx="1347" cy="3366"/>
              </a:xfrm>
              <a:custGeom>
                <a:avLst/>
                <a:gdLst>
                  <a:gd name="T0" fmla="*/ 0 w 1"/>
                  <a:gd name="T1" fmla="*/ 0 h 2"/>
                  <a:gd name="T2" fmla="*/ 0 w 1"/>
                  <a:gd name="T3" fmla="*/ 1 h 2"/>
                  <a:gd name="T4" fmla="*/ 0 w 1"/>
                  <a:gd name="T5" fmla="*/ 2 h 2"/>
                  <a:gd name="T6" fmla="*/ 1 w 1"/>
                  <a:gd name="T7" fmla="*/ 1 h 2"/>
                  <a:gd name="T8" fmla="*/ 1 w 1"/>
                  <a:gd name="T9" fmla="*/ 1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cubicBezTo>
                      <a:pt x="0" y="1"/>
                      <a:pt x="0" y="1"/>
                      <a:pt x="0" y="1"/>
                    </a:cubicBezTo>
                    <a:cubicBezTo>
                      <a:pt x="1" y="1"/>
                      <a:pt x="0" y="1"/>
                      <a:pt x="0" y="2"/>
                    </a:cubicBezTo>
                    <a:cubicBezTo>
                      <a:pt x="1" y="2"/>
                      <a:pt x="1" y="1"/>
                      <a:pt x="1" y="1"/>
                    </a:cubicBezTo>
                    <a:cubicBezTo>
                      <a:pt x="1" y="1"/>
                      <a:pt x="1" y="1"/>
                      <a:pt x="1" y="1"/>
                    </a:cubicBezTo>
                    <a:cubicBezTo>
                      <a:pt x="0" y="1"/>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65" name="Freeform 121"/>
              <p:cNvSpPr/>
              <p:nvPr/>
            </p:nvSpPr>
            <p:spPr bwMode="auto">
              <a:xfrm>
                <a:off x="8340621" y="3812319"/>
                <a:ext cx="1347" cy="1347"/>
              </a:xfrm>
              <a:custGeom>
                <a:avLst/>
                <a:gdLst>
                  <a:gd name="T0" fmla="*/ 1 w 1"/>
                  <a:gd name="T1" fmla="*/ 0 h 1"/>
                  <a:gd name="T2" fmla="*/ 1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0" y="0"/>
                      <a:pt x="0" y="1"/>
                      <a:pt x="1"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66" name="Freeform 122"/>
              <p:cNvSpPr/>
              <p:nvPr/>
            </p:nvSpPr>
            <p:spPr bwMode="auto">
              <a:xfrm>
                <a:off x="8366205" y="3813665"/>
                <a:ext cx="1347" cy="1347"/>
              </a:xfrm>
              <a:custGeom>
                <a:avLst/>
                <a:gdLst>
                  <a:gd name="T0" fmla="*/ 1 w 1"/>
                  <a:gd name="T1" fmla="*/ 0 h 1"/>
                  <a:gd name="T2" fmla="*/ 0 w 1"/>
                  <a:gd name="T3" fmla="*/ 0 h 1"/>
                  <a:gd name="T4" fmla="*/ 1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0" y="0"/>
                    </a:cubicBezTo>
                    <a:cubicBezTo>
                      <a:pt x="0" y="0"/>
                      <a:pt x="0" y="1"/>
                      <a:pt x="1" y="1"/>
                    </a:cubicBezTo>
                    <a:cubicBezTo>
                      <a:pt x="1" y="1"/>
                      <a:pt x="1" y="1"/>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67" name="Freeform 123"/>
              <p:cNvSpPr/>
              <p:nvPr/>
            </p:nvSpPr>
            <p:spPr bwMode="auto">
              <a:xfrm>
                <a:off x="8343314" y="3813665"/>
                <a:ext cx="2020" cy="1347"/>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1"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68" name="Freeform 124"/>
              <p:cNvSpPr/>
              <p:nvPr/>
            </p:nvSpPr>
            <p:spPr bwMode="auto">
              <a:xfrm>
                <a:off x="8358126" y="3815012"/>
                <a:ext cx="9426" cy="8079"/>
              </a:xfrm>
              <a:custGeom>
                <a:avLst/>
                <a:gdLst>
                  <a:gd name="T0" fmla="*/ 4 w 6"/>
                  <a:gd name="T1" fmla="*/ 0 h 5"/>
                  <a:gd name="T2" fmla="*/ 2 w 6"/>
                  <a:gd name="T3" fmla="*/ 1 h 5"/>
                  <a:gd name="T4" fmla="*/ 1 w 6"/>
                  <a:gd name="T5" fmla="*/ 1 h 5"/>
                  <a:gd name="T6" fmla="*/ 0 w 6"/>
                  <a:gd name="T7" fmla="*/ 3 h 5"/>
                  <a:gd name="T8" fmla="*/ 2 w 6"/>
                  <a:gd name="T9" fmla="*/ 5 h 5"/>
                  <a:gd name="T10" fmla="*/ 2 w 6"/>
                  <a:gd name="T11" fmla="*/ 5 h 5"/>
                  <a:gd name="T12" fmla="*/ 3 w 6"/>
                  <a:gd name="T13" fmla="*/ 2 h 5"/>
                  <a:gd name="T14" fmla="*/ 5 w 6"/>
                  <a:gd name="T15" fmla="*/ 3 h 5"/>
                  <a:gd name="T16" fmla="*/ 6 w 6"/>
                  <a:gd name="T17" fmla="*/ 1 h 5"/>
                  <a:gd name="T18" fmla="*/ 4 w 6"/>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4" y="0"/>
                    </a:moveTo>
                    <a:cubicBezTo>
                      <a:pt x="3" y="0"/>
                      <a:pt x="3" y="1"/>
                      <a:pt x="2" y="1"/>
                    </a:cubicBezTo>
                    <a:cubicBezTo>
                      <a:pt x="2" y="1"/>
                      <a:pt x="1" y="1"/>
                      <a:pt x="1" y="1"/>
                    </a:cubicBezTo>
                    <a:cubicBezTo>
                      <a:pt x="1" y="1"/>
                      <a:pt x="0" y="2"/>
                      <a:pt x="0" y="3"/>
                    </a:cubicBezTo>
                    <a:cubicBezTo>
                      <a:pt x="1" y="3"/>
                      <a:pt x="0" y="5"/>
                      <a:pt x="2" y="5"/>
                    </a:cubicBezTo>
                    <a:cubicBezTo>
                      <a:pt x="2" y="5"/>
                      <a:pt x="2" y="5"/>
                      <a:pt x="2" y="5"/>
                    </a:cubicBezTo>
                    <a:cubicBezTo>
                      <a:pt x="2" y="4"/>
                      <a:pt x="2" y="3"/>
                      <a:pt x="3" y="2"/>
                    </a:cubicBezTo>
                    <a:cubicBezTo>
                      <a:pt x="4" y="2"/>
                      <a:pt x="4" y="3"/>
                      <a:pt x="5" y="3"/>
                    </a:cubicBezTo>
                    <a:cubicBezTo>
                      <a:pt x="5" y="2"/>
                      <a:pt x="6" y="2"/>
                      <a:pt x="6" y="1"/>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69" name="Freeform 125"/>
              <p:cNvSpPr/>
              <p:nvPr/>
            </p:nvSpPr>
            <p:spPr bwMode="auto">
              <a:xfrm>
                <a:off x="8332542" y="3815012"/>
                <a:ext cx="0" cy="2020"/>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70" name="Freeform 126"/>
              <p:cNvSpPr/>
              <p:nvPr/>
            </p:nvSpPr>
            <p:spPr bwMode="auto">
              <a:xfrm>
                <a:off x="8332542" y="3819725"/>
                <a:ext cx="3366" cy="2020"/>
              </a:xfrm>
              <a:custGeom>
                <a:avLst/>
                <a:gdLst>
                  <a:gd name="T0" fmla="*/ 2 w 2"/>
                  <a:gd name="T1" fmla="*/ 0 h 1"/>
                  <a:gd name="T2" fmla="*/ 0 w 2"/>
                  <a:gd name="T3" fmla="*/ 1 h 1"/>
                  <a:gd name="T4" fmla="*/ 1 w 2"/>
                  <a:gd name="T5" fmla="*/ 1 h 1"/>
                  <a:gd name="T6" fmla="*/ 2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1" y="0"/>
                      <a:pt x="1" y="0"/>
                      <a:pt x="0" y="1"/>
                    </a:cubicBezTo>
                    <a:cubicBezTo>
                      <a:pt x="1" y="1"/>
                      <a:pt x="1" y="1"/>
                      <a:pt x="1" y="1"/>
                    </a:cubicBezTo>
                    <a:cubicBezTo>
                      <a:pt x="2" y="1"/>
                      <a:pt x="2"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71" name="Freeform 127"/>
              <p:cNvSpPr/>
              <p:nvPr/>
            </p:nvSpPr>
            <p:spPr bwMode="auto">
              <a:xfrm>
                <a:off x="8343314" y="3823091"/>
                <a:ext cx="2020" cy="2020"/>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72" name="Freeform 128"/>
              <p:cNvSpPr/>
              <p:nvPr/>
            </p:nvSpPr>
            <p:spPr bwMode="auto">
              <a:xfrm>
                <a:off x="8348700" y="3825111"/>
                <a:ext cx="1347" cy="1347"/>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1" y="1"/>
                    </a:cubicBezTo>
                    <a:cubicBezTo>
                      <a:pt x="1" y="1"/>
                      <a:pt x="1"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73" name="Freeform 129"/>
              <p:cNvSpPr/>
              <p:nvPr/>
            </p:nvSpPr>
            <p:spPr bwMode="auto">
              <a:xfrm>
                <a:off x="8356106" y="3834536"/>
                <a:ext cx="0" cy="1347"/>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74" name="Freeform 130"/>
              <p:cNvSpPr/>
              <p:nvPr/>
            </p:nvSpPr>
            <p:spPr bwMode="auto">
              <a:xfrm>
                <a:off x="8353413" y="3835883"/>
                <a:ext cx="1347" cy="1347"/>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1" y="1"/>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75" name="Freeform 131"/>
              <p:cNvSpPr/>
              <p:nvPr/>
            </p:nvSpPr>
            <p:spPr bwMode="auto">
              <a:xfrm>
                <a:off x="8319750" y="3839249"/>
                <a:ext cx="1347" cy="134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0"/>
                      <a:pt x="1" y="0"/>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76" name="Freeform 132"/>
              <p:cNvSpPr/>
              <p:nvPr/>
            </p:nvSpPr>
            <p:spPr bwMode="auto">
              <a:xfrm>
                <a:off x="8350047" y="3847328"/>
                <a:ext cx="3366" cy="1347"/>
              </a:xfrm>
              <a:custGeom>
                <a:avLst/>
                <a:gdLst>
                  <a:gd name="T0" fmla="*/ 2 w 2"/>
                  <a:gd name="T1" fmla="*/ 0 h 1"/>
                  <a:gd name="T2" fmla="*/ 0 w 2"/>
                  <a:gd name="T3" fmla="*/ 1 h 1"/>
                  <a:gd name="T4" fmla="*/ 0 w 2"/>
                  <a:gd name="T5" fmla="*/ 1 h 1"/>
                  <a:gd name="T6" fmla="*/ 1 w 2"/>
                  <a:gd name="T7" fmla="*/ 1 h 1"/>
                  <a:gd name="T8" fmla="*/ 1 w 2"/>
                  <a:gd name="T9" fmla="*/ 1 h 1"/>
                  <a:gd name="T10" fmla="*/ 1 w 2"/>
                  <a:gd name="T11" fmla="*/ 1 h 1"/>
                  <a:gd name="T12" fmla="*/ 2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0"/>
                    </a:moveTo>
                    <a:cubicBezTo>
                      <a:pt x="1" y="0"/>
                      <a:pt x="0" y="0"/>
                      <a:pt x="0" y="1"/>
                    </a:cubicBezTo>
                    <a:cubicBezTo>
                      <a:pt x="0" y="1"/>
                      <a:pt x="0" y="1"/>
                      <a:pt x="0" y="1"/>
                    </a:cubicBezTo>
                    <a:cubicBezTo>
                      <a:pt x="0" y="1"/>
                      <a:pt x="0" y="1"/>
                      <a:pt x="1" y="1"/>
                    </a:cubicBezTo>
                    <a:cubicBezTo>
                      <a:pt x="1" y="1"/>
                      <a:pt x="1" y="1"/>
                      <a:pt x="1" y="1"/>
                    </a:cubicBezTo>
                    <a:cubicBezTo>
                      <a:pt x="1" y="1"/>
                      <a:pt x="1" y="1"/>
                      <a:pt x="1" y="1"/>
                    </a:cubicBezTo>
                    <a:cubicBezTo>
                      <a:pt x="1"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77" name="Freeform 133"/>
              <p:cNvSpPr/>
              <p:nvPr/>
            </p:nvSpPr>
            <p:spPr bwMode="auto">
              <a:xfrm>
                <a:off x="8424778" y="3909267"/>
                <a:ext cx="1347" cy="1347"/>
              </a:xfrm>
              <a:custGeom>
                <a:avLst/>
                <a:gdLst>
                  <a:gd name="T0" fmla="*/ 1 w 1"/>
                  <a:gd name="T1" fmla="*/ 0 h 1"/>
                  <a:gd name="T2" fmla="*/ 1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1"/>
                      <a:pt x="1" y="1"/>
                    </a:cubicBezTo>
                    <a:cubicBezTo>
                      <a:pt x="1"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78" name="Freeform 134"/>
              <p:cNvSpPr/>
              <p:nvPr/>
            </p:nvSpPr>
            <p:spPr bwMode="auto">
              <a:xfrm>
                <a:off x="8421412" y="3917347"/>
                <a:ext cx="2020" cy="1347"/>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1"/>
                    </a:cubicBezTo>
                    <a:cubicBezTo>
                      <a:pt x="0" y="1"/>
                      <a:pt x="0" y="1"/>
                      <a:pt x="0"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79" name="Freeform 135"/>
              <p:cNvSpPr/>
              <p:nvPr/>
            </p:nvSpPr>
            <p:spPr bwMode="auto">
              <a:xfrm>
                <a:off x="8366205" y="3975920"/>
                <a:ext cx="4713" cy="2020"/>
              </a:xfrm>
              <a:custGeom>
                <a:avLst/>
                <a:gdLst>
                  <a:gd name="T0" fmla="*/ 2 w 3"/>
                  <a:gd name="T1" fmla="*/ 0 h 1"/>
                  <a:gd name="T2" fmla="*/ 0 w 3"/>
                  <a:gd name="T3" fmla="*/ 1 h 1"/>
                  <a:gd name="T4" fmla="*/ 2 w 3"/>
                  <a:gd name="T5" fmla="*/ 1 h 1"/>
                  <a:gd name="T6" fmla="*/ 1 w 3"/>
                  <a:gd name="T7" fmla="*/ 0 h 1"/>
                  <a:gd name="T8" fmla="*/ 2 w 3"/>
                  <a:gd name="T9" fmla="*/ 1 h 1"/>
                  <a:gd name="T10" fmla="*/ 3 w 3"/>
                  <a:gd name="T11" fmla="*/ 1 h 1"/>
                  <a:gd name="T12" fmla="*/ 2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0"/>
                    </a:moveTo>
                    <a:cubicBezTo>
                      <a:pt x="1" y="0"/>
                      <a:pt x="0" y="0"/>
                      <a:pt x="0" y="1"/>
                    </a:cubicBezTo>
                    <a:cubicBezTo>
                      <a:pt x="1" y="1"/>
                      <a:pt x="1" y="1"/>
                      <a:pt x="2" y="1"/>
                    </a:cubicBezTo>
                    <a:cubicBezTo>
                      <a:pt x="2" y="1"/>
                      <a:pt x="1" y="1"/>
                      <a:pt x="1" y="0"/>
                    </a:cubicBezTo>
                    <a:cubicBezTo>
                      <a:pt x="2" y="1"/>
                      <a:pt x="2" y="1"/>
                      <a:pt x="2" y="1"/>
                    </a:cubicBezTo>
                    <a:cubicBezTo>
                      <a:pt x="3" y="1"/>
                      <a:pt x="3" y="1"/>
                      <a:pt x="3" y="1"/>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80" name="Freeform 136"/>
              <p:cNvSpPr/>
              <p:nvPr/>
            </p:nvSpPr>
            <p:spPr bwMode="auto">
              <a:xfrm>
                <a:off x="8386403" y="3979286"/>
                <a:ext cx="3366" cy="1347"/>
              </a:xfrm>
              <a:custGeom>
                <a:avLst/>
                <a:gdLst>
                  <a:gd name="T0" fmla="*/ 0 w 2"/>
                  <a:gd name="T1" fmla="*/ 0 h 1"/>
                  <a:gd name="T2" fmla="*/ 0 w 2"/>
                  <a:gd name="T3" fmla="*/ 0 h 1"/>
                  <a:gd name="T4" fmla="*/ 1 w 2"/>
                  <a:gd name="T5" fmla="*/ 1 h 1"/>
                  <a:gd name="T6" fmla="*/ 1 w 2"/>
                  <a:gd name="T7" fmla="*/ 1 h 1"/>
                  <a:gd name="T8" fmla="*/ 2 w 2"/>
                  <a:gd name="T9" fmla="*/ 1 h 1"/>
                  <a:gd name="T10" fmla="*/ 2 w 2"/>
                  <a:gd name="T11" fmla="*/ 1 h 1"/>
                  <a:gd name="T12" fmla="*/ 2 w 2"/>
                  <a:gd name="T13" fmla="*/ 1 h 1"/>
                  <a:gd name="T14" fmla="*/ 0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0"/>
                    </a:moveTo>
                    <a:cubicBezTo>
                      <a:pt x="0" y="0"/>
                      <a:pt x="0" y="0"/>
                      <a:pt x="0" y="0"/>
                    </a:cubicBezTo>
                    <a:cubicBezTo>
                      <a:pt x="0" y="0"/>
                      <a:pt x="1" y="0"/>
                      <a:pt x="1" y="1"/>
                    </a:cubicBezTo>
                    <a:cubicBezTo>
                      <a:pt x="1" y="1"/>
                      <a:pt x="1" y="1"/>
                      <a:pt x="1" y="1"/>
                    </a:cubicBezTo>
                    <a:cubicBezTo>
                      <a:pt x="1" y="1"/>
                      <a:pt x="1" y="1"/>
                      <a:pt x="2" y="1"/>
                    </a:cubicBezTo>
                    <a:cubicBezTo>
                      <a:pt x="2" y="1"/>
                      <a:pt x="2" y="1"/>
                      <a:pt x="2" y="1"/>
                    </a:cubicBezTo>
                    <a:cubicBezTo>
                      <a:pt x="2" y="1"/>
                      <a:pt x="2" y="1"/>
                      <a:pt x="2" y="1"/>
                    </a:cubicBezTo>
                    <a:cubicBezTo>
                      <a:pt x="2"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81" name="Freeform 137"/>
              <p:cNvSpPr/>
              <p:nvPr/>
            </p:nvSpPr>
            <p:spPr bwMode="auto">
              <a:xfrm>
                <a:off x="8443629" y="3980632"/>
                <a:ext cx="2020" cy="2020"/>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0"/>
                      <a:pt x="0"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82" name="Freeform 138"/>
              <p:cNvSpPr/>
              <p:nvPr/>
            </p:nvSpPr>
            <p:spPr bwMode="auto">
              <a:xfrm>
                <a:off x="8386403" y="3982652"/>
                <a:ext cx="4713" cy="1347"/>
              </a:xfrm>
              <a:custGeom>
                <a:avLst/>
                <a:gdLst>
                  <a:gd name="T0" fmla="*/ 1 w 3"/>
                  <a:gd name="T1" fmla="*/ 0 h 1"/>
                  <a:gd name="T2" fmla="*/ 0 w 3"/>
                  <a:gd name="T3" fmla="*/ 1 h 1"/>
                  <a:gd name="T4" fmla="*/ 2 w 3"/>
                  <a:gd name="T5" fmla="*/ 1 h 1"/>
                  <a:gd name="T6" fmla="*/ 3 w 3"/>
                  <a:gd name="T7" fmla="*/ 1 h 1"/>
                  <a:gd name="T8" fmla="*/ 3 w 3"/>
                  <a:gd name="T9" fmla="*/ 1 h 1"/>
                  <a:gd name="T10" fmla="*/ 2 w 3"/>
                  <a:gd name="T11" fmla="*/ 1 h 1"/>
                  <a:gd name="T12" fmla="*/ 1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1" y="0"/>
                    </a:moveTo>
                    <a:cubicBezTo>
                      <a:pt x="1" y="0"/>
                      <a:pt x="1" y="0"/>
                      <a:pt x="0" y="1"/>
                    </a:cubicBezTo>
                    <a:cubicBezTo>
                      <a:pt x="1" y="1"/>
                      <a:pt x="2" y="1"/>
                      <a:pt x="2" y="1"/>
                    </a:cubicBezTo>
                    <a:cubicBezTo>
                      <a:pt x="3" y="1"/>
                      <a:pt x="3" y="1"/>
                      <a:pt x="3" y="1"/>
                    </a:cubicBezTo>
                    <a:cubicBezTo>
                      <a:pt x="3" y="1"/>
                      <a:pt x="3" y="1"/>
                      <a:pt x="3" y="1"/>
                    </a:cubicBezTo>
                    <a:cubicBezTo>
                      <a:pt x="3" y="1"/>
                      <a:pt x="2" y="1"/>
                      <a:pt x="2" y="1"/>
                    </a:cubicBezTo>
                    <a:cubicBezTo>
                      <a:pt x="2"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83" name="Freeform 139"/>
              <p:cNvSpPr/>
              <p:nvPr/>
            </p:nvSpPr>
            <p:spPr bwMode="auto">
              <a:xfrm>
                <a:off x="8432857" y="3983999"/>
                <a:ext cx="3366" cy="1347"/>
              </a:xfrm>
              <a:custGeom>
                <a:avLst/>
                <a:gdLst>
                  <a:gd name="T0" fmla="*/ 1 w 2"/>
                  <a:gd name="T1" fmla="*/ 0 h 1"/>
                  <a:gd name="T2" fmla="*/ 0 w 2"/>
                  <a:gd name="T3" fmla="*/ 0 h 1"/>
                  <a:gd name="T4" fmla="*/ 1 w 2"/>
                  <a:gd name="T5" fmla="*/ 1 h 1"/>
                  <a:gd name="T6" fmla="*/ 2 w 2"/>
                  <a:gd name="T7" fmla="*/ 0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0" y="1"/>
                      <a:pt x="0" y="1"/>
                      <a:pt x="1" y="1"/>
                    </a:cubicBezTo>
                    <a:cubicBezTo>
                      <a:pt x="1" y="1"/>
                      <a:pt x="2" y="1"/>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84" name="Freeform 140"/>
              <p:cNvSpPr/>
              <p:nvPr/>
            </p:nvSpPr>
            <p:spPr bwMode="auto">
              <a:xfrm>
                <a:off x="8446996" y="3985345"/>
                <a:ext cx="2020" cy="2020"/>
              </a:xfrm>
              <a:custGeom>
                <a:avLst/>
                <a:gdLst>
                  <a:gd name="T0" fmla="*/ 0 w 1"/>
                  <a:gd name="T1" fmla="*/ 0 h 1"/>
                  <a:gd name="T2" fmla="*/ 0 w 1"/>
                  <a:gd name="T3" fmla="*/ 1 h 1"/>
                  <a:gd name="T4" fmla="*/ 0 w 1"/>
                  <a:gd name="T5" fmla="*/ 1 h 1"/>
                  <a:gd name="T6" fmla="*/ 1 w 1"/>
                  <a:gd name="T7" fmla="*/ 1 h 1"/>
                  <a:gd name="T8" fmla="*/ 1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0" y="1"/>
                    </a:cubicBezTo>
                    <a:cubicBezTo>
                      <a:pt x="0" y="1"/>
                      <a:pt x="0" y="1"/>
                      <a:pt x="0" y="1"/>
                    </a:cubicBezTo>
                    <a:cubicBezTo>
                      <a:pt x="0" y="1"/>
                      <a:pt x="1" y="1"/>
                      <a:pt x="1" y="1"/>
                    </a:cubicBezTo>
                    <a:cubicBezTo>
                      <a:pt x="1" y="1"/>
                      <a:pt x="1" y="1"/>
                      <a:pt x="1" y="1"/>
                    </a:cubicBezTo>
                    <a:cubicBezTo>
                      <a:pt x="1" y="1"/>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85" name="Freeform 141"/>
              <p:cNvSpPr/>
              <p:nvPr/>
            </p:nvSpPr>
            <p:spPr bwMode="auto">
              <a:xfrm>
                <a:off x="8450362" y="3987365"/>
                <a:ext cx="9426" cy="9426"/>
              </a:xfrm>
              <a:custGeom>
                <a:avLst/>
                <a:gdLst>
                  <a:gd name="T0" fmla="*/ 0 w 6"/>
                  <a:gd name="T1" fmla="*/ 0 h 6"/>
                  <a:gd name="T2" fmla="*/ 3 w 6"/>
                  <a:gd name="T3" fmla="*/ 2 h 6"/>
                  <a:gd name="T4" fmla="*/ 5 w 6"/>
                  <a:gd name="T5" fmla="*/ 6 h 6"/>
                  <a:gd name="T6" fmla="*/ 6 w 6"/>
                  <a:gd name="T7" fmla="*/ 4 h 6"/>
                  <a:gd name="T8" fmla="*/ 0 w 6"/>
                  <a:gd name="T9" fmla="*/ 0 h 6"/>
                </a:gdLst>
                <a:ahLst/>
                <a:cxnLst>
                  <a:cxn ang="0">
                    <a:pos x="T0" y="T1"/>
                  </a:cxn>
                  <a:cxn ang="0">
                    <a:pos x="T2" y="T3"/>
                  </a:cxn>
                  <a:cxn ang="0">
                    <a:pos x="T4" y="T5"/>
                  </a:cxn>
                  <a:cxn ang="0">
                    <a:pos x="T6" y="T7"/>
                  </a:cxn>
                  <a:cxn ang="0">
                    <a:pos x="T8" y="T9"/>
                  </a:cxn>
                </a:cxnLst>
                <a:rect l="0" t="0" r="r" b="b"/>
                <a:pathLst>
                  <a:path w="6" h="6">
                    <a:moveTo>
                      <a:pt x="0" y="0"/>
                    </a:moveTo>
                    <a:cubicBezTo>
                      <a:pt x="1" y="1"/>
                      <a:pt x="2" y="2"/>
                      <a:pt x="3" y="2"/>
                    </a:cubicBezTo>
                    <a:cubicBezTo>
                      <a:pt x="5" y="3"/>
                      <a:pt x="4" y="5"/>
                      <a:pt x="5" y="6"/>
                    </a:cubicBezTo>
                    <a:cubicBezTo>
                      <a:pt x="5" y="5"/>
                      <a:pt x="6" y="5"/>
                      <a:pt x="6" y="4"/>
                    </a:cubicBezTo>
                    <a:cubicBezTo>
                      <a:pt x="5" y="2"/>
                      <a:pt x="2"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86" name="Freeform 142"/>
              <p:cNvSpPr/>
              <p:nvPr/>
            </p:nvSpPr>
            <p:spPr bwMode="auto">
              <a:xfrm>
                <a:off x="8438917" y="3993424"/>
                <a:ext cx="17505" cy="9426"/>
              </a:xfrm>
              <a:custGeom>
                <a:avLst/>
                <a:gdLst>
                  <a:gd name="T0" fmla="*/ 10 w 11"/>
                  <a:gd name="T1" fmla="*/ 0 h 6"/>
                  <a:gd name="T2" fmla="*/ 10 w 11"/>
                  <a:gd name="T3" fmla="*/ 0 h 6"/>
                  <a:gd name="T4" fmla="*/ 10 w 11"/>
                  <a:gd name="T5" fmla="*/ 0 h 6"/>
                  <a:gd name="T6" fmla="*/ 9 w 11"/>
                  <a:gd name="T7" fmla="*/ 0 h 6"/>
                  <a:gd name="T8" fmla="*/ 9 w 11"/>
                  <a:gd name="T9" fmla="*/ 0 h 6"/>
                  <a:gd name="T10" fmla="*/ 9 w 11"/>
                  <a:gd name="T11" fmla="*/ 2 h 6"/>
                  <a:gd name="T12" fmla="*/ 9 w 11"/>
                  <a:gd name="T13" fmla="*/ 2 h 6"/>
                  <a:gd name="T14" fmla="*/ 7 w 11"/>
                  <a:gd name="T15" fmla="*/ 3 h 6"/>
                  <a:gd name="T16" fmla="*/ 6 w 11"/>
                  <a:gd name="T17" fmla="*/ 4 h 6"/>
                  <a:gd name="T18" fmla="*/ 6 w 11"/>
                  <a:gd name="T19" fmla="*/ 3 h 6"/>
                  <a:gd name="T20" fmla="*/ 6 w 11"/>
                  <a:gd name="T21" fmla="*/ 3 h 6"/>
                  <a:gd name="T22" fmla="*/ 5 w 11"/>
                  <a:gd name="T23" fmla="*/ 4 h 6"/>
                  <a:gd name="T24" fmla="*/ 5 w 11"/>
                  <a:gd name="T25" fmla="*/ 4 h 6"/>
                  <a:gd name="T26" fmla="*/ 5 w 11"/>
                  <a:gd name="T27" fmla="*/ 4 h 6"/>
                  <a:gd name="T28" fmla="*/ 4 w 11"/>
                  <a:gd name="T29" fmla="*/ 2 h 6"/>
                  <a:gd name="T30" fmla="*/ 3 w 11"/>
                  <a:gd name="T31" fmla="*/ 3 h 6"/>
                  <a:gd name="T32" fmla="*/ 1 w 11"/>
                  <a:gd name="T33" fmla="*/ 3 h 6"/>
                  <a:gd name="T34" fmla="*/ 0 w 11"/>
                  <a:gd name="T35" fmla="*/ 3 h 6"/>
                  <a:gd name="T36" fmla="*/ 0 w 11"/>
                  <a:gd name="T37" fmla="*/ 3 h 6"/>
                  <a:gd name="T38" fmla="*/ 2 w 11"/>
                  <a:gd name="T39" fmla="*/ 5 h 6"/>
                  <a:gd name="T40" fmla="*/ 2 w 11"/>
                  <a:gd name="T41" fmla="*/ 5 h 6"/>
                  <a:gd name="T42" fmla="*/ 3 w 11"/>
                  <a:gd name="T43" fmla="*/ 6 h 6"/>
                  <a:gd name="T44" fmla="*/ 4 w 11"/>
                  <a:gd name="T45" fmla="*/ 6 h 6"/>
                  <a:gd name="T46" fmla="*/ 5 w 11"/>
                  <a:gd name="T47" fmla="*/ 6 h 6"/>
                  <a:gd name="T48" fmla="*/ 6 w 11"/>
                  <a:gd name="T49" fmla="*/ 5 h 6"/>
                  <a:gd name="T50" fmla="*/ 7 w 11"/>
                  <a:gd name="T51" fmla="*/ 6 h 6"/>
                  <a:gd name="T52" fmla="*/ 9 w 11"/>
                  <a:gd name="T53" fmla="*/ 3 h 6"/>
                  <a:gd name="T54" fmla="*/ 9 w 11"/>
                  <a:gd name="T55" fmla="*/ 4 h 6"/>
                  <a:gd name="T56" fmla="*/ 10 w 11"/>
                  <a:gd name="T57" fmla="*/ 3 h 6"/>
                  <a:gd name="T58" fmla="*/ 10 w 11"/>
                  <a:gd name="T59" fmla="*/ 2 h 6"/>
                  <a:gd name="T60" fmla="*/ 10 w 11"/>
                  <a:gd name="T61" fmla="*/ 2 h 6"/>
                  <a:gd name="T62" fmla="*/ 10 w 11"/>
                  <a:gd name="T6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 h="6">
                    <a:moveTo>
                      <a:pt x="10" y="0"/>
                    </a:moveTo>
                    <a:cubicBezTo>
                      <a:pt x="10" y="0"/>
                      <a:pt x="10" y="0"/>
                      <a:pt x="10" y="0"/>
                    </a:cubicBezTo>
                    <a:cubicBezTo>
                      <a:pt x="10" y="0"/>
                      <a:pt x="10" y="0"/>
                      <a:pt x="10" y="0"/>
                    </a:cubicBezTo>
                    <a:cubicBezTo>
                      <a:pt x="9" y="0"/>
                      <a:pt x="9" y="0"/>
                      <a:pt x="9" y="0"/>
                    </a:cubicBezTo>
                    <a:cubicBezTo>
                      <a:pt x="9" y="0"/>
                      <a:pt x="9" y="0"/>
                      <a:pt x="9" y="0"/>
                    </a:cubicBezTo>
                    <a:cubicBezTo>
                      <a:pt x="8" y="1"/>
                      <a:pt x="9" y="1"/>
                      <a:pt x="9" y="2"/>
                    </a:cubicBezTo>
                    <a:cubicBezTo>
                      <a:pt x="9" y="2"/>
                      <a:pt x="9" y="2"/>
                      <a:pt x="9" y="2"/>
                    </a:cubicBezTo>
                    <a:cubicBezTo>
                      <a:pt x="8" y="2"/>
                      <a:pt x="8" y="2"/>
                      <a:pt x="7" y="3"/>
                    </a:cubicBezTo>
                    <a:cubicBezTo>
                      <a:pt x="7" y="3"/>
                      <a:pt x="7" y="4"/>
                      <a:pt x="6" y="4"/>
                    </a:cubicBezTo>
                    <a:cubicBezTo>
                      <a:pt x="6" y="4"/>
                      <a:pt x="6" y="3"/>
                      <a:pt x="6" y="3"/>
                    </a:cubicBezTo>
                    <a:cubicBezTo>
                      <a:pt x="6" y="3"/>
                      <a:pt x="6" y="3"/>
                      <a:pt x="6" y="3"/>
                    </a:cubicBezTo>
                    <a:cubicBezTo>
                      <a:pt x="6" y="3"/>
                      <a:pt x="5" y="3"/>
                      <a:pt x="5" y="4"/>
                    </a:cubicBezTo>
                    <a:cubicBezTo>
                      <a:pt x="5" y="4"/>
                      <a:pt x="5" y="4"/>
                      <a:pt x="5" y="4"/>
                    </a:cubicBezTo>
                    <a:cubicBezTo>
                      <a:pt x="5" y="4"/>
                      <a:pt x="5" y="4"/>
                      <a:pt x="5" y="4"/>
                    </a:cubicBezTo>
                    <a:cubicBezTo>
                      <a:pt x="5" y="4"/>
                      <a:pt x="5" y="2"/>
                      <a:pt x="4" y="2"/>
                    </a:cubicBezTo>
                    <a:cubicBezTo>
                      <a:pt x="4" y="3"/>
                      <a:pt x="3" y="3"/>
                      <a:pt x="3" y="3"/>
                    </a:cubicBezTo>
                    <a:cubicBezTo>
                      <a:pt x="2" y="3"/>
                      <a:pt x="2" y="3"/>
                      <a:pt x="1" y="3"/>
                    </a:cubicBezTo>
                    <a:cubicBezTo>
                      <a:pt x="1" y="3"/>
                      <a:pt x="1" y="3"/>
                      <a:pt x="0" y="3"/>
                    </a:cubicBezTo>
                    <a:cubicBezTo>
                      <a:pt x="0" y="3"/>
                      <a:pt x="0" y="3"/>
                      <a:pt x="0" y="3"/>
                    </a:cubicBezTo>
                    <a:cubicBezTo>
                      <a:pt x="0" y="5"/>
                      <a:pt x="2" y="4"/>
                      <a:pt x="2" y="5"/>
                    </a:cubicBezTo>
                    <a:cubicBezTo>
                      <a:pt x="2" y="5"/>
                      <a:pt x="2" y="5"/>
                      <a:pt x="2" y="5"/>
                    </a:cubicBezTo>
                    <a:cubicBezTo>
                      <a:pt x="3" y="5"/>
                      <a:pt x="3" y="5"/>
                      <a:pt x="3" y="6"/>
                    </a:cubicBezTo>
                    <a:cubicBezTo>
                      <a:pt x="3" y="6"/>
                      <a:pt x="4" y="6"/>
                      <a:pt x="4" y="6"/>
                    </a:cubicBezTo>
                    <a:cubicBezTo>
                      <a:pt x="4" y="6"/>
                      <a:pt x="4" y="6"/>
                      <a:pt x="5" y="6"/>
                    </a:cubicBezTo>
                    <a:cubicBezTo>
                      <a:pt x="5" y="6"/>
                      <a:pt x="6" y="5"/>
                      <a:pt x="6" y="5"/>
                    </a:cubicBezTo>
                    <a:cubicBezTo>
                      <a:pt x="6" y="5"/>
                      <a:pt x="7" y="6"/>
                      <a:pt x="7" y="6"/>
                    </a:cubicBezTo>
                    <a:cubicBezTo>
                      <a:pt x="7" y="5"/>
                      <a:pt x="8" y="4"/>
                      <a:pt x="9" y="3"/>
                    </a:cubicBezTo>
                    <a:cubicBezTo>
                      <a:pt x="9" y="4"/>
                      <a:pt x="9" y="4"/>
                      <a:pt x="9" y="4"/>
                    </a:cubicBezTo>
                    <a:cubicBezTo>
                      <a:pt x="10" y="4"/>
                      <a:pt x="10" y="3"/>
                      <a:pt x="10" y="3"/>
                    </a:cubicBezTo>
                    <a:cubicBezTo>
                      <a:pt x="10" y="3"/>
                      <a:pt x="10" y="3"/>
                      <a:pt x="10" y="2"/>
                    </a:cubicBezTo>
                    <a:cubicBezTo>
                      <a:pt x="10" y="2"/>
                      <a:pt x="10" y="2"/>
                      <a:pt x="10" y="2"/>
                    </a:cubicBezTo>
                    <a:cubicBezTo>
                      <a:pt x="11" y="2"/>
                      <a:pt x="11"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87" name="Freeform 143"/>
              <p:cNvSpPr/>
              <p:nvPr/>
            </p:nvSpPr>
            <p:spPr bwMode="auto">
              <a:xfrm>
                <a:off x="8445649" y="3996791"/>
                <a:ext cx="1347"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88" name="Freeform 144"/>
              <p:cNvSpPr/>
              <p:nvPr/>
            </p:nvSpPr>
            <p:spPr bwMode="auto">
              <a:xfrm>
                <a:off x="8464500" y="3996791"/>
                <a:ext cx="2020" cy="1347"/>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1"/>
                      <a:pt x="0" y="1"/>
                      <a:pt x="0"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89" name="Freeform 145"/>
              <p:cNvSpPr/>
              <p:nvPr/>
            </p:nvSpPr>
            <p:spPr bwMode="auto">
              <a:xfrm>
                <a:off x="8434204" y="39981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90" name="Freeform 146"/>
              <p:cNvSpPr/>
              <p:nvPr/>
            </p:nvSpPr>
            <p:spPr bwMode="auto">
              <a:xfrm>
                <a:off x="8375631" y="3998137"/>
                <a:ext cx="1347" cy="3366"/>
              </a:xfrm>
              <a:custGeom>
                <a:avLst/>
                <a:gdLst>
                  <a:gd name="T0" fmla="*/ 1 w 1"/>
                  <a:gd name="T1" fmla="*/ 0 h 2"/>
                  <a:gd name="T2" fmla="*/ 1 w 1"/>
                  <a:gd name="T3" fmla="*/ 0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0"/>
                      <a:pt x="1" y="0"/>
                      <a:pt x="1" y="0"/>
                    </a:cubicBezTo>
                    <a:cubicBezTo>
                      <a:pt x="0" y="1"/>
                      <a:pt x="0" y="1"/>
                      <a:pt x="0" y="2"/>
                    </a:cubicBezTo>
                    <a:cubicBezTo>
                      <a:pt x="1" y="2"/>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91" name="Freeform 147"/>
              <p:cNvSpPr/>
              <p:nvPr/>
            </p:nvSpPr>
            <p:spPr bwMode="auto">
              <a:xfrm>
                <a:off x="8464500" y="3998137"/>
                <a:ext cx="6733" cy="6733"/>
              </a:xfrm>
              <a:custGeom>
                <a:avLst/>
                <a:gdLst>
                  <a:gd name="T0" fmla="*/ 1 w 4"/>
                  <a:gd name="T1" fmla="*/ 0 h 4"/>
                  <a:gd name="T2" fmla="*/ 1 w 4"/>
                  <a:gd name="T3" fmla="*/ 0 h 4"/>
                  <a:gd name="T4" fmla="*/ 2 w 4"/>
                  <a:gd name="T5" fmla="*/ 4 h 4"/>
                  <a:gd name="T6" fmla="*/ 3 w 4"/>
                  <a:gd name="T7" fmla="*/ 4 h 4"/>
                  <a:gd name="T8" fmla="*/ 4 w 4"/>
                  <a:gd name="T9" fmla="*/ 3 h 4"/>
                  <a:gd name="T10" fmla="*/ 1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1" y="0"/>
                    </a:moveTo>
                    <a:cubicBezTo>
                      <a:pt x="1" y="0"/>
                      <a:pt x="1" y="0"/>
                      <a:pt x="1" y="0"/>
                    </a:cubicBezTo>
                    <a:cubicBezTo>
                      <a:pt x="0" y="2"/>
                      <a:pt x="2" y="3"/>
                      <a:pt x="2" y="4"/>
                    </a:cubicBezTo>
                    <a:cubicBezTo>
                      <a:pt x="2" y="4"/>
                      <a:pt x="2" y="4"/>
                      <a:pt x="3" y="4"/>
                    </a:cubicBezTo>
                    <a:cubicBezTo>
                      <a:pt x="3" y="4"/>
                      <a:pt x="4" y="4"/>
                      <a:pt x="4" y="3"/>
                    </a:cubicBezTo>
                    <a:cubicBezTo>
                      <a:pt x="4" y="2"/>
                      <a:pt x="2" y="2"/>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92" name="Freeform 148"/>
              <p:cNvSpPr/>
              <p:nvPr/>
            </p:nvSpPr>
            <p:spPr bwMode="auto">
              <a:xfrm>
                <a:off x="8436224" y="3998137"/>
                <a:ext cx="1347" cy="2020"/>
              </a:xfrm>
              <a:custGeom>
                <a:avLst/>
                <a:gdLst>
                  <a:gd name="T0" fmla="*/ 1 w 1"/>
                  <a:gd name="T1" fmla="*/ 0 h 1"/>
                  <a:gd name="T2" fmla="*/ 1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1" y="1"/>
                      <a:pt x="1" y="1"/>
                    </a:cubicBezTo>
                    <a:cubicBezTo>
                      <a:pt x="1" y="1"/>
                      <a:pt x="1" y="1"/>
                      <a:pt x="1"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93" name="Freeform 149"/>
              <p:cNvSpPr/>
              <p:nvPr/>
            </p:nvSpPr>
            <p:spPr bwMode="auto">
              <a:xfrm>
                <a:off x="8381690" y="4000157"/>
                <a:ext cx="2020" cy="1347"/>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0" y="1"/>
                      <a:pt x="1" y="1"/>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94" name="Freeform 150"/>
              <p:cNvSpPr/>
              <p:nvPr/>
            </p:nvSpPr>
            <p:spPr bwMode="auto">
              <a:xfrm>
                <a:off x="8381690" y="4001503"/>
                <a:ext cx="2020" cy="1347"/>
              </a:xfrm>
              <a:custGeom>
                <a:avLst/>
                <a:gdLst>
                  <a:gd name="T0" fmla="*/ 1 w 1"/>
                  <a:gd name="T1" fmla="*/ 0 h 1"/>
                  <a:gd name="T2" fmla="*/ 0 w 1"/>
                  <a:gd name="T3" fmla="*/ 0 h 1"/>
                  <a:gd name="T4" fmla="*/ 1 w 1"/>
                  <a:gd name="T5" fmla="*/ 1 h 1"/>
                  <a:gd name="T6" fmla="*/ 1 w 1"/>
                  <a:gd name="T7" fmla="*/ 1 h 1"/>
                  <a:gd name="T8" fmla="*/ 1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0" y="0"/>
                      <a:pt x="0" y="0"/>
                      <a:pt x="0" y="0"/>
                    </a:cubicBezTo>
                    <a:cubicBezTo>
                      <a:pt x="0" y="0"/>
                      <a:pt x="0" y="1"/>
                      <a:pt x="1" y="1"/>
                    </a:cubicBezTo>
                    <a:cubicBezTo>
                      <a:pt x="1" y="1"/>
                      <a:pt x="1" y="1"/>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95" name="Freeform 151"/>
              <p:cNvSpPr/>
              <p:nvPr/>
            </p:nvSpPr>
            <p:spPr bwMode="auto">
              <a:xfrm>
                <a:off x="8380343" y="4001503"/>
                <a:ext cx="1347" cy="1347"/>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96" name="Freeform 152"/>
              <p:cNvSpPr/>
              <p:nvPr/>
            </p:nvSpPr>
            <p:spPr bwMode="auto">
              <a:xfrm>
                <a:off x="8380343" y="4002850"/>
                <a:ext cx="1347" cy="2020"/>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0" y="1"/>
                      <a:pt x="1" y="1"/>
                      <a:pt x="1" y="1"/>
                    </a:cubicBezTo>
                    <a:cubicBezTo>
                      <a:pt x="1" y="1"/>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97" name="Freeform 153"/>
              <p:cNvSpPr/>
              <p:nvPr/>
            </p:nvSpPr>
            <p:spPr bwMode="auto">
              <a:xfrm>
                <a:off x="8472579" y="4002850"/>
                <a:ext cx="4713" cy="3366"/>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0" y="1"/>
                      <a:pt x="1" y="2"/>
                      <a:pt x="3"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98" name="Freeform 154"/>
              <p:cNvSpPr/>
              <p:nvPr/>
            </p:nvSpPr>
            <p:spPr bwMode="auto">
              <a:xfrm>
                <a:off x="8368898" y="4006216"/>
                <a:ext cx="3366" cy="3366"/>
              </a:xfrm>
              <a:custGeom>
                <a:avLst/>
                <a:gdLst>
                  <a:gd name="T0" fmla="*/ 1 w 2"/>
                  <a:gd name="T1" fmla="*/ 0 h 2"/>
                  <a:gd name="T2" fmla="*/ 0 w 2"/>
                  <a:gd name="T3" fmla="*/ 2 h 2"/>
                  <a:gd name="T4" fmla="*/ 0 w 2"/>
                  <a:gd name="T5" fmla="*/ 2 h 2"/>
                  <a:gd name="T6" fmla="*/ 0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1"/>
                      <a:pt x="0" y="1"/>
                      <a:pt x="0" y="2"/>
                    </a:cubicBezTo>
                    <a:cubicBezTo>
                      <a:pt x="0" y="2"/>
                      <a:pt x="0" y="2"/>
                      <a:pt x="0" y="2"/>
                    </a:cubicBezTo>
                    <a:cubicBezTo>
                      <a:pt x="0" y="2"/>
                      <a:pt x="0" y="2"/>
                      <a:pt x="0" y="2"/>
                    </a:cubicBezTo>
                    <a:cubicBezTo>
                      <a:pt x="1" y="2"/>
                      <a:pt x="2"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599" name="Freeform 155"/>
              <p:cNvSpPr/>
              <p:nvPr/>
            </p:nvSpPr>
            <p:spPr bwMode="auto">
              <a:xfrm>
                <a:off x="8394482" y="4008236"/>
                <a:ext cx="6733" cy="2693"/>
              </a:xfrm>
              <a:custGeom>
                <a:avLst/>
                <a:gdLst>
                  <a:gd name="T0" fmla="*/ 3 w 4"/>
                  <a:gd name="T1" fmla="*/ 0 h 2"/>
                  <a:gd name="T2" fmla="*/ 2 w 4"/>
                  <a:gd name="T3" fmla="*/ 0 h 2"/>
                  <a:gd name="T4" fmla="*/ 0 w 4"/>
                  <a:gd name="T5" fmla="*/ 2 h 2"/>
                  <a:gd name="T6" fmla="*/ 1 w 4"/>
                  <a:gd name="T7" fmla="*/ 2 h 2"/>
                  <a:gd name="T8" fmla="*/ 3 w 4"/>
                  <a:gd name="T9" fmla="*/ 2 h 2"/>
                  <a:gd name="T10" fmla="*/ 3 w 4"/>
                  <a:gd name="T11" fmla="*/ 2 h 2"/>
                  <a:gd name="T12" fmla="*/ 3 w 4"/>
                  <a:gd name="T13" fmla="*/ 2 h 2"/>
                  <a:gd name="T14" fmla="*/ 4 w 4"/>
                  <a:gd name="T15" fmla="*/ 0 h 2"/>
                  <a:gd name="T16" fmla="*/ 3 w 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3" y="0"/>
                    </a:moveTo>
                    <a:cubicBezTo>
                      <a:pt x="2" y="0"/>
                      <a:pt x="2" y="0"/>
                      <a:pt x="2" y="0"/>
                    </a:cubicBezTo>
                    <a:cubicBezTo>
                      <a:pt x="2" y="1"/>
                      <a:pt x="1" y="1"/>
                      <a:pt x="0" y="2"/>
                    </a:cubicBezTo>
                    <a:cubicBezTo>
                      <a:pt x="1" y="2"/>
                      <a:pt x="1" y="2"/>
                      <a:pt x="1" y="2"/>
                    </a:cubicBezTo>
                    <a:cubicBezTo>
                      <a:pt x="2" y="2"/>
                      <a:pt x="2" y="2"/>
                      <a:pt x="3" y="2"/>
                    </a:cubicBezTo>
                    <a:cubicBezTo>
                      <a:pt x="3" y="2"/>
                      <a:pt x="3" y="2"/>
                      <a:pt x="3" y="2"/>
                    </a:cubicBezTo>
                    <a:cubicBezTo>
                      <a:pt x="3" y="2"/>
                      <a:pt x="3" y="2"/>
                      <a:pt x="3" y="2"/>
                    </a:cubicBezTo>
                    <a:cubicBezTo>
                      <a:pt x="3" y="1"/>
                      <a:pt x="4" y="1"/>
                      <a:pt x="4" y="0"/>
                    </a:cubicBezTo>
                    <a:cubicBezTo>
                      <a:pt x="4"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00" name="Freeform 156"/>
              <p:cNvSpPr/>
              <p:nvPr/>
            </p:nvSpPr>
            <p:spPr bwMode="auto">
              <a:xfrm>
                <a:off x="8480658" y="4008236"/>
                <a:ext cx="4713" cy="2693"/>
              </a:xfrm>
              <a:custGeom>
                <a:avLst/>
                <a:gdLst>
                  <a:gd name="T0" fmla="*/ 0 w 3"/>
                  <a:gd name="T1" fmla="*/ 0 h 2"/>
                  <a:gd name="T2" fmla="*/ 0 w 3"/>
                  <a:gd name="T3" fmla="*/ 0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0"/>
                      <a:pt x="0" y="0"/>
                      <a:pt x="0" y="0"/>
                    </a:cubicBezTo>
                    <a:cubicBezTo>
                      <a:pt x="1" y="1"/>
                      <a:pt x="2" y="2"/>
                      <a:pt x="3" y="2"/>
                    </a:cubicBezTo>
                    <a:cubicBezTo>
                      <a:pt x="3" y="1"/>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01" name="Freeform 157"/>
              <p:cNvSpPr/>
              <p:nvPr/>
            </p:nvSpPr>
            <p:spPr bwMode="auto">
              <a:xfrm>
                <a:off x="8472579" y="4008236"/>
                <a:ext cx="1347" cy="1347"/>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0" y="1"/>
                      <a:pt x="1" y="1"/>
                    </a:cubicBezTo>
                    <a:cubicBezTo>
                      <a:pt x="1" y="1"/>
                      <a:pt x="1"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02" name="Freeform 158"/>
              <p:cNvSpPr/>
              <p:nvPr/>
            </p:nvSpPr>
            <p:spPr bwMode="auto">
              <a:xfrm>
                <a:off x="8473926" y="4009582"/>
                <a:ext cx="2020"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03" name="Freeform 159"/>
              <p:cNvSpPr/>
              <p:nvPr/>
            </p:nvSpPr>
            <p:spPr bwMode="auto">
              <a:xfrm>
                <a:off x="8475946" y="4009582"/>
                <a:ext cx="1347" cy="3366"/>
              </a:xfrm>
              <a:custGeom>
                <a:avLst/>
                <a:gdLst>
                  <a:gd name="T0" fmla="*/ 0 w 1"/>
                  <a:gd name="T1" fmla="*/ 0 h 2"/>
                  <a:gd name="T2" fmla="*/ 0 w 1"/>
                  <a:gd name="T3" fmla="*/ 1 h 2"/>
                  <a:gd name="T4" fmla="*/ 0 w 1"/>
                  <a:gd name="T5" fmla="*/ 1 h 2"/>
                  <a:gd name="T6" fmla="*/ 1 w 1"/>
                  <a:gd name="T7" fmla="*/ 1 h 2"/>
                  <a:gd name="T8" fmla="*/ 1 w 1"/>
                  <a:gd name="T9" fmla="*/ 2 h 2"/>
                  <a:gd name="T10" fmla="*/ 1 w 1"/>
                  <a:gd name="T11" fmla="*/ 2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1"/>
                      <a:pt x="0" y="1"/>
                    </a:cubicBezTo>
                    <a:cubicBezTo>
                      <a:pt x="0" y="1"/>
                      <a:pt x="0" y="1"/>
                      <a:pt x="0" y="1"/>
                    </a:cubicBezTo>
                    <a:cubicBezTo>
                      <a:pt x="1" y="1"/>
                      <a:pt x="1" y="1"/>
                      <a:pt x="1" y="1"/>
                    </a:cubicBezTo>
                    <a:cubicBezTo>
                      <a:pt x="1" y="1"/>
                      <a:pt x="1" y="2"/>
                      <a:pt x="1" y="2"/>
                    </a:cubicBezTo>
                    <a:cubicBezTo>
                      <a:pt x="1" y="2"/>
                      <a:pt x="1" y="2"/>
                      <a:pt x="1" y="2"/>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04" name="Freeform 160"/>
              <p:cNvSpPr/>
              <p:nvPr/>
            </p:nvSpPr>
            <p:spPr bwMode="auto">
              <a:xfrm>
                <a:off x="8399195" y="4010929"/>
                <a:ext cx="2020" cy="0"/>
              </a:xfrm>
              <a:custGeom>
                <a:avLst/>
                <a:gdLst>
                  <a:gd name="T0" fmla="*/ 0 w 1"/>
                  <a:gd name="T1" fmla="*/ 0 w 1"/>
                  <a:gd name="T2" fmla="*/ 0 w 1"/>
                  <a:gd name="T3" fmla="*/ 0 w 1"/>
                  <a:gd name="T4" fmla="*/ 0 w 1"/>
                  <a:gd name="T5" fmla="*/ 0 w 1"/>
                  <a:gd name="T6" fmla="*/ 0 w 1"/>
                  <a:gd name="T7" fmla="*/ 0 w 1"/>
                  <a:gd name="T8" fmla="*/ 1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05" name="Freeform 161"/>
              <p:cNvSpPr/>
              <p:nvPr/>
            </p:nvSpPr>
            <p:spPr bwMode="auto">
              <a:xfrm>
                <a:off x="8450362" y="4010929"/>
                <a:ext cx="0" cy="2020"/>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06" name="Freeform 162"/>
              <p:cNvSpPr/>
              <p:nvPr/>
            </p:nvSpPr>
            <p:spPr bwMode="auto">
              <a:xfrm>
                <a:off x="8488737" y="4010929"/>
                <a:ext cx="4713" cy="6733"/>
              </a:xfrm>
              <a:custGeom>
                <a:avLst/>
                <a:gdLst>
                  <a:gd name="T0" fmla="*/ 1 w 3"/>
                  <a:gd name="T1" fmla="*/ 0 h 4"/>
                  <a:gd name="T2" fmla="*/ 0 w 3"/>
                  <a:gd name="T3" fmla="*/ 0 h 4"/>
                  <a:gd name="T4" fmla="*/ 3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0" y="0"/>
                      <a:pt x="0" y="0"/>
                      <a:pt x="0" y="0"/>
                    </a:cubicBezTo>
                    <a:cubicBezTo>
                      <a:pt x="1" y="2"/>
                      <a:pt x="2" y="3"/>
                      <a:pt x="3" y="4"/>
                    </a:cubicBezTo>
                    <a:cubicBezTo>
                      <a:pt x="3" y="2"/>
                      <a:pt x="1" y="2"/>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07" name="Freeform 163"/>
              <p:cNvSpPr/>
              <p:nvPr/>
            </p:nvSpPr>
            <p:spPr bwMode="auto">
              <a:xfrm>
                <a:off x="8456421" y="4014295"/>
                <a:ext cx="0" cy="1347"/>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0"/>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08" name="Freeform 164"/>
              <p:cNvSpPr/>
              <p:nvPr/>
            </p:nvSpPr>
            <p:spPr bwMode="auto">
              <a:xfrm>
                <a:off x="8445649" y="4015642"/>
                <a:ext cx="1347"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09" name="Freeform 165"/>
              <p:cNvSpPr/>
              <p:nvPr/>
            </p:nvSpPr>
            <p:spPr bwMode="auto">
              <a:xfrm>
                <a:off x="8484025" y="4014295"/>
                <a:ext cx="6059" cy="4713"/>
              </a:xfrm>
              <a:custGeom>
                <a:avLst/>
                <a:gdLst>
                  <a:gd name="T0" fmla="*/ 1 w 4"/>
                  <a:gd name="T1" fmla="*/ 0 h 3"/>
                  <a:gd name="T2" fmla="*/ 4 w 4"/>
                  <a:gd name="T3" fmla="*/ 3 h 3"/>
                  <a:gd name="T4" fmla="*/ 1 w 4"/>
                  <a:gd name="T5" fmla="*/ 0 h 3"/>
                </a:gdLst>
                <a:ahLst/>
                <a:cxnLst>
                  <a:cxn ang="0">
                    <a:pos x="T0" y="T1"/>
                  </a:cxn>
                  <a:cxn ang="0">
                    <a:pos x="T2" y="T3"/>
                  </a:cxn>
                  <a:cxn ang="0">
                    <a:pos x="T4" y="T5"/>
                  </a:cxn>
                </a:cxnLst>
                <a:rect l="0" t="0" r="r" b="b"/>
                <a:pathLst>
                  <a:path w="4" h="3">
                    <a:moveTo>
                      <a:pt x="1" y="0"/>
                    </a:moveTo>
                    <a:cubicBezTo>
                      <a:pt x="0" y="2"/>
                      <a:pt x="3" y="2"/>
                      <a:pt x="4" y="3"/>
                    </a:cubicBezTo>
                    <a:cubicBezTo>
                      <a:pt x="4" y="1"/>
                      <a:pt x="2"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10" name="Freeform 166"/>
              <p:cNvSpPr/>
              <p:nvPr/>
            </p:nvSpPr>
            <p:spPr bwMode="auto">
              <a:xfrm>
                <a:off x="8446996" y="4015642"/>
                <a:ext cx="2020" cy="2020"/>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1"/>
                      <a:pt x="1" y="0"/>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11" name="Freeform 167"/>
              <p:cNvSpPr/>
              <p:nvPr/>
            </p:nvSpPr>
            <p:spPr bwMode="auto">
              <a:xfrm>
                <a:off x="8449015" y="4017662"/>
                <a:ext cx="1347" cy="1347"/>
              </a:xfrm>
              <a:custGeom>
                <a:avLst/>
                <a:gdLst>
                  <a:gd name="T0" fmla="*/ 0 w 1"/>
                  <a:gd name="T1" fmla="*/ 0 h 1"/>
                  <a:gd name="T2" fmla="*/ 0 w 1"/>
                  <a:gd name="T3" fmla="*/ 0 h 1"/>
                  <a:gd name="T4" fmla="*/ 1 w 1"/>
                  <a:gd name="T5" fmla="*/ 1 h 1"/>
                  <a:gd name="T6" fmla="*/ 1 w 1"/>
                  <a:gd name="T7" fmla="*/ 0 h 1"/>
                  <a:gd name="T8" fmla="*/ 1 w 1"/>
                  <a:gd name="T9" fmla="*/ 0 h 1"/>
                  <a:gd name="T10" fmla="*/ 0 w 1"/>
                  <a:gd name="T11" fmla="*/ 0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1"/>
                      <a:pt x="1" y="1"/>
                    </a:cubicBezTo>
                    <a:cubicBezTo>
                      <a:pt x="1" y="1"/>
                      <a:pt x="1" y="1"/>
                      <a:pt x="1" y="0"/>
                    </a:cubicBezTo>
                    <a:cubicBezTo>
                      <a:pt x="1" y="0"/>
                      <a:pt x="1" y="0"/>
                      <a:pt x="1" y="0"/>
                    </a:cubicBezTo>
                    <a:cubicBezTo>
                      <a:pt x="1" y="0"/>
                      <a:pt x="1"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12" name="Freeform 168"/>
              <p:cNvSpPr/>
              <p:nvPr/>
            </p:nvSpPr>
            <p:spPr bwMode="auto">
              <a:xfrm>
                <a:off x="8491430" y="4019008"/>
                <a:ext cx="3366" cy="3366"/>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0" y="2"/>
                      <a:pt x="1" y="2"/>
                      <a:pt x="2"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13" name="Freeform 169"/>
              <p:cNvSpPr/>
              <p:nvPr/>
            </p:nvSpPr>
            <p:spPr bwMode="auto">
              <a:xfrm>
                <a:off x="8508935" y="4022374"/>
                <a:ext cx="2020"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0" y="0"/>
                    </a:cubicBezTo>
                    <a:cubicBezTo>
                      <a:pt x="0"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14" name="Freeform 170"/>
              <p:cNvSpPr/>
              <p:nvPr/>
            </p:nvSpPr>
            <p:spPr bwMode="auto">
              <a:xfrm>
                <a:off x="8389769" y="4023721"/>
                <a:ext cx="1347"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15" name="Freeform 171"/>
              <p:cNvSpPr/>
              <p:nvPr/>
            </p:nvSpPr>
            <p:spPr bwMode="auto">
              <a:xfrm>
                <a:off x="8461134" y="4023721"/>
                <a:ext cx="2020" cy="2020"/>
              </a:xfrm>
              <a:custGeom>
                <a:avLst/>
                <a:gdLst>
                  <a:gd name="T0" fmla="*/ 1 w 1"/>
                  <a:gd name="T1" fmla="*/ 0 h 1"/>
                  <a:gd name="T2" fmla="*/ 0 w 1"/>
                  <a:gd name="T3" fmla="*/ 0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1"/>
                      <a:pt x="0" y="1"/>
                      <a:pt x="0" y="1"/>
                    </a:cubicBezTo>
                    <a:cubicBezTo>
                      <a:pt x="1"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16" name="Freeform 172"/>
              <p:cNvSpPr/>
              <p:nvPr/>
            </p:nvSpPr>
            <p:spPr bwMode="auto">
              <a:xfrm>
                <a:off x="8458441" y="4025741"/>
                <a:ext cx="1347" cy="0"/>
              </a:xfrm>
              <a:custGeom>
                <a:avLst/>
                <a:gdLst>
                  <a:gd name="T0" fmla="*/ 0 w 1"/>
                  <a:gd name="T1" fmla="*/ 0 w 1"/>
                  <a:gd name="T2" fmla="*/ 1 w 1"/>
                  <a:gd name="T3" fmla="*/ 1 w 1"/>
                  <a:gd name="T4" fmla="*/ 1 w 1"/>
                  <a:gd name="T5" fmla="*/ 1 w 1"/>
                  <a:gd name="T6" fmla="*/ 0 w 1"/>
                </a:gdLst>
                <a:ahLst/>
                <a:cxnLst>
                  <a:cxn ang="0">
                    <a:pos x="T0" y="0"/>
                  </a:cxn>
                  <a:cxn ang="0">
                    <a:pos x="T1" y="0"/>
                  </a:cxn>
                  <a:cxn ang="0">
                    <a:pos x="T2" y="0"/>
                  </a:cxn>
                  <a:cxn ang="0">
                    <a:pos x="T3" y="0"/>
                  </a:cxn>
                  <a:cxn ang="0">
                    <a:pos x="T4" y="0"/>
                  </a:cxn>
                  <a:cxn ang="0">
                    <a:pos x="T5" y="0"/>
                  </a:cxn>
                  <a:cxn ang="0">
                    <a:pos x="T6" y="0"/>
                  </a:cxn>
                </a:cxnLst>
                <a:rect l="0" t="0" r="r" b="b"/>
                <a:pathLst>
                  <a:path w="1">
                    <a:moveTo>
                      <a:pt x="0" y="0"/>
                    </a:move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17" name="Freeform 173"/>
              <p:cNvSpPr/>
              <p:nvPr/>
            </p:nvSpPr>
            <p:spPr bwMode="auto">
              <a:xfrm>
                <a:off x="8485371" y="4025741"/>
                <a:ext cx="336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0" y="0"/>
                      <a:pt x="1" y="0"/>
                      <a:pt x="2" y="0"/>
                    </a:cubicBezTo>
                    <a:cubicBezTo>
                      <a:pt x="2"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18" name="Freeform 174"/>
              <p:cNvSpPr/>
              <p:nvPr/>
            </p:nvSpPr>
            <p:spPr bwMode="auto">
              <a:xfrm>
                <a:off x="8388422" y="4035166"/>
                <a:ext cx="1347" cy="2693"/>
              </a:xfrm>
              <a:custGeom>
                <a:avLst/>
                <a:gdLst>
                  <a:gd name="T0" fmla="*/ 1 w 1"/>
                  <a:gd name="T1" fmla="*/ 0 h 2"/>
                  <a:gd name="T2" fmla="*/ 0 w 1"/>
                  <a:gd name="T3" fmla="*/ 0 h 2"/>
                  <a:gd name="T4" fmla="*/ 0 w 1"/>
                  <a:gd name="T5" fmla="*/ 2 h 2"/>
                  <a:gd name="T6" fmla="*/ 1 w 1"/>
                  <a:gd name="T7" fmla="*/ 1 h 2"/>
                  <a:gd name="T8" fmla="*/ 1 w 1"/>
                  <a:gd name="T9" fmla="*/ 1 h 2"/>
                  <a:gd name="T10" fmla="*/ 1 w 1"/>
                  <a:gd name="T11" fmla="*/ 0 h 2"/>
                  <a:gd name="T12" fmla="*/ 1 w 1"/>
                  <a:gd name="T13" fmla="*/ 0 h 2"/>
                  <a:gd name="T14" fmla="*/ 1 w 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0"/>
                    </a:moveTo>
                    <a:cubicBezTo>
                      <a:pt x="0" y="0"/>
                      <a:pt x="0" y="0"/>
                      <a:pt x="0" y="0"/>
                    </a:cubicBezTo>
                    <a:cubicBezTo>
                      <a:pt x="0" y="1"/>
                      <a:pt x="0" y="1"/>
                      <a:pt x="0" y="2"/>
                    </a:cubicBezTo>
                    <a:cubicBezTo>
                      <a:pt x="0" y="1"/>
                      <a:pt x="1" y="1"/>
                      <a:pt x="1" y="1"/>
                    </a:cubicBezTo>
                    <a:cubicBezTo>
                      <a:pt x="1" y="1"/>
                      <a:pt x="1" y="1"/>
                      <a:pt x="1" y="1"/>
                    </a:cubicBezTo>
                    <a:cubicBezTo>
                      <a:pt x="1" y="1"/>
                      <a:pt x="1"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19" name="Freeform 175"/>
              <p:cNvSpPr/>
              <p:nvPr/>
            </p:nvSpPr>
            <p:spPr bwMode="auto">
              <a:xfrm>
                <a:off x="8510955" y="4039879"/>
                <a:ext cx="3366" cy="4713"/>
              </a:xfrm>
              <a:custGeom>
                <a:avLst/>
                <a:gdLst>
                  <a:gd name="T0" fmla="*/ 0 w 2"/>
                  <a:gd name="T1" fmla="*/ 0 h 3"/>
                  <a:gd name="T2" fmla="*/ 0 w 2"/>
                  <a:gd name="T3" fmla="*/ 0 h 3"/>
                  <a:gd name="T4" fmla="*/ 0 w 2"/>
                  <a:gd name="T5" fmla="*/ 3 h 3"/>
                  <a:gd name="T6" fmla="*/ 0 w 2"/>
                  <a:gd name="T7" fmla="*/ 3 h 3"/>
                  <a:gd name="T8" fmla="*/ 1 w 2"/>
                  <a:gd name="T9" fmla="*/ 3 h 3"/>
                  <a:gd name="T10" fmla="*/ 1 w 2"/>
                  <a:gd name="T11" fmla="*/ 3 h 3"/>
                  <a:gd name="T12" fmla="*/ 2 w 2"/>
                  <a:gd name="T13" fmla="*/ 3 h 3"/>
                  <a:gd name="T14" fmla="*/ 1 w 2"/>
                  <a:gd name="T15" fmla="*/ 1 h 3"/>
                  <a:gd name="T16" fmla="*/ 1 w 2"/>
                  <a:gd name="T17" fmla="*/ 1 h 3"/>
                  <a:gd name="T18" fmla="*/ 1 w 2"/>
                  <a:gd name="T19" fmla="*/ 1 h 3"/>
                  <a:gd name="T20" fmla="*/ 1 w 2"/>
                  <a:gd name="T21" fmla="*/ 2 h 3"/>
                  <a:gd name="T22" fmla="*/ 1 w 2"/>
                  <a:gd name="T23" fmla="*/ 1 h 3"/>
                  <a:gd name="T24" fmla="*/ 0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0" y="0"/>
                    </a:moveTo>
                    <a:cubicBezTo>
                      <a:pt x="0" y="0"/>
                      <a:pt x="0" y="0"/>
                      <a:pt x="0" y="0"/>
                    </a:cubicBezTo>
                    <a:cubicBezTo>
                      <a:pt x="0" y="1"/>
                      <a:pt x="0" y="2"/>
                      <a:pt x="0" y="3"/>
                    </a:cubicBezTo>
                    <a:cubicBezTo>
                      <a:pt x="0" y="3"/>
                      <a:pt x="0" y="3"/>
                      <a:pt x="0" y="3"/>
                    </a:cubicBezTo>
                    <a:cubicBezTo>
                      <a:pt x="1" y="3"/>
                      <a:pt x="1" y="3"/>
                      <a:pt x="1" y="3"/>
                    </a:cubicBezTo>
                    <a:cubicBezTo>
                      <a:pt x="1" y="3"/>
                      <a:pt x="1" y="3"/>
                      <a:pt x="1" y="3"/>
                    </a:cubicBezTo>
                    <a:cubicBezTo>
                      <a:pt x="1" y="3"/>
                      <a:pt x="2" y="3"/>
                      <a:pt x="2" y="3"/>
                    </a:cubicBezTo>
                    <a:cubicBezTo>
                      <a:pt x="2" y="2"/>
                      <a:pt x="2" y="1"/>
                      <a:pt x="1" y="1"/>
                    </a:cubicBezTo>
                    <a:cubicBezTo>
                      <a:pt x="1" y="1"/>
                      <a:pt x="1" y="1"/>
                      <a:pt x="1" y="1"/>
                    </a:cubicBezTo>
                    <a:cubicBezTo>
                      <a:pt x="1" y="1"/>
                      <a:pt x="1" y="1"/>
                      <a:pt x="1" y="1"/>
                    </a:cubicBezTo>
                    <a:cubicBezTo>
                      <a:pt x="1" y="1"/>
                      <a:pt x="1" y="2"/>
                      <a:pt x="1" y="2"/>
                    </a:cubicBezTo>
                    <a:cubicBezTo>
                      <a:pt x="1" y="2"/>
                      <a:pt x="1" y="2"/>
                      <a:pt x="1" y="1"/>
                    </a:cubicBezTo>
                    <a:cubicBezTo>
                      <a:pt x="0" y="1"/>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20" name="Freeform 176"/>
              <p:cNvSpPr/>
              <p:nvPr/>
            </p:nvSpPr>
            <p:spPr bwMode="auto">
              <a:xfrm>
                <a:off x="8512301" y="4045938"/>
                <a:ext cx="3366" cy="3366"/>
              </a:xfrm>
              <a:custGeom>
                <a:avLst/>
                <a:gdLst>
                  <a:gd name="T0" fmla="*/ 1 w 2"/>
                  <a:gd name="T1" fmla="*/ 0 h 2"/>
                  <a:gd name="T2" fmla="*/ 0 w 2"/>
                  <a:gd name="T3" fmla="*/ 0 h 2"/>
                  <a:gd name="T4" fmla="*/ 1 w 2"/>
                  <a:gd name="T5" fmla="*/ 1 h 2"/>
                  <a:gd name="T6" fmla="*/ 1 w 2"/>
                  <a:gd name="T7" fmla="*/ 2 h 2"/>
                  <a:gd name="T8" fmla="*/ 2 w 2"/>
                  <a:gd name="T9" fmla="*/ 2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0"/>
                      <a:pt x="0" y="0"/>
                      <a:pt x="0" y="0"/>
                    </a:cubicBezTo>
                    <a:cubicBezTo>
                      <a:pt x="0" y="1"/>
                      <a:pt x="1" y="0"/>
                      <a:pt x="1" y="1"/>
                    </a:cubicBezTo>
                    <a:cubicBezTo>
                      <a:pt x="1" y="1"/>
                      <a:pt x="1" y="2"/>
                      <a:pt x="1" y="2"/>
                    </a:cubicBezTo>
                    <a:cubicBezTo>
                      <a:pt x="2" y="2"/>
                      <a:pt x="2" y="2"/>
                      <a:pt x="2" y="2"/>
                    </a:cubicBezTo>
                    <a:cubicBezTo>
                      <a:pt x="1" y="1"/>
                      <a:pt x="2"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21" name="Freeform 177"/>
              <p:cNvSpPr/>
              <p:nvPr/>
            </p:nvSpPr>
            <p:spPr bwMode="auto">
              <a:xfrm>
                <a:off x="8515668" y="4047958"/>
                <a:ext cx="1347" cy="1347"/>
              </a:xfrm>
              <a:custGeom>
                <a:avLst/>
                <a:gdLst>
                  <a:gd name="T0" fmla="*/ 1 w 1"/>
                  <a:gd name="T1" fmla="*/ 0 h 1"/>
                  <a:gd name="T2" fmla="*/ 0 w 1"/>
                  <a:gd name="T3" fmla="*/ 0 h 1"/>
                  <a:gd name="T4" fmla="*/ 1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1"/>
                      <a:pt x="0" y="1"/>
                      <a:pt x="1" y="1"/>
                    </a:cubicBezTo>
                    <a:cubicBezTo>
                      <a:pt x="1" y="1"/>
                      <a:pt x="1" y="1"/>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22" name="Freeform 178"/>
              <p:cNvSpPr/>
              <p:nvPr/>
            </p:nvSpPr>
            <p:spPr bwMode="auto">
              <a:xfrm>
                <a:off x="8399195" y="4047958"/>
                <a:ext cx="2020" cy="1347"/>
              </a:xfrm>
              <a:custGeom>
                <a:avLst/>
                <a:gdLst>
                  <a:gd name="T0" fmla="*/ 0 w 1"/>
                  <a:gd name="T1" fmla="*/ 0 h 1"/>
                  <a:gd name="T2" fmla="*/ 0 w 1"/>
                  <a:gd name="T3" fmla="*/ 1 h 1"/>
                  <a:gd name="T4" fmla="*/ 0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0" y="1"/>
                      <a:pt x="0" y="1"/>
                      <a:pt x="0" y="1"/>
                    </a:cubicBezTo>
                    <a:cubicBezTo>
                      <a:pt x="0" y="1"/>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23" name="Freeform 179"/>
              <p:cNvSpPr/>
              <p:nvPr/>
            </p:nvSpPr>
            <p:spPr bwMode="auto">
              <a:xfrm>
                <a:off x="8517014" y="4049304"/>
                <a:ext cx="0" cy="1347"/>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24" name="Freeform 180"/>
              <p:cNvSpPr/>
              <p:nvPr/>
            </p:nvSpPr>
            <p:spPr bwMode="auto">
              <a:xfrm>
                <a:off x="8515668" y="4054017"/>
                <a:ext cx="1347" cy="1347"/>
              </a:xfrm>
              <a:custGeom>
                <a:avLst/>
                <a:gdLst>
                  <a:gd name="T0" fmla="*/ 1 w 1"/>
                  <a:gd name="T1" fmla="*/ 0 h 1"/>
                  <a:gd name="T2" fmla="*/ 0 w 1"/>
                  <a:gd name="T3" fmla="*/ 0 h 1"/>
                  <a:gd name="T4" fmla="*/ 1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0" y="0"/>
                    </a:cubicBezTo>
                    <a:cubicBezTo>
                      <a:pt x="1" y="0"/>
                      <a:pt x="1" y="1"/>
                      <a:pt x="1" y="1"/>
                    </a:cubicBezTo>
                    <a:cubicBezTo>
                      <a:pt x="1" y="1"/>
                      <a:pt x="1" y="1"/>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25" name="Freeform 181"/>
              <p:cNvSpPr/>
              <p:nvPr/>
            </p:nvSpPr>
            <p:spPr bwMode="auto">
              <a:xfrm>
                <a:off x="8426125" y="4055364"/>
                <a:ext cx="2020" cy="3366"/>
              </a:xfrm>
              <a:custGeom>
                <a:avLst/>
                <a:gdLst>
                  <a:gd name="T0" fmla="*/ 0 w 1"/>
                  <a:gd name="T1" fmla="*/ 0 h 2"/>
                  <a:gd name="T2" fmla="*/ 0 w 1"/>
                  <a:gd name="T3" fmla="*/ 0 h 2"/>
                  <a:gd name="T4" fmla="*/ 0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2"/>
                      <a:pt x="0" y="2"/>
                      <a:pt x="0" y="2"/>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26" name="Freeform 182"/>
              <p:cNvSpPr/>
              <p:nvPr/>
            </p:nvSpPr>
            <p:spPr bwMode="auto">
              <a:xfrm>
                <a:off x="8519034" y="4058730"/>
                <a:ext cx="1347" cy="2020"/>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1"/>
                      <a:pt x="0"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27" name="Freeform 183"/>
              <p:cNvSpPr/>
              <p:nvPr/>
            </p:nvSpPr>
            <p:spPr bwMode="auto">
              <a:xfrm>
                <a:off x="8498163" y="4066809"/>
                <a:ext cx="10772" cy="11445"/>
              </a:xfrm>
              <a:custGeom>
                <a:avLst/>
                <a:gdLst>
                  <a:gd name="T0" fmla="*/ 0 w 7"/>
                  <a:gd name="T1" fmla="*/ 0 h 7"/>
                  <a:gd name="T2" fmla="*/ 0 w 7"/>
                  <a:gd name="T3" fmla="*/ 0 h 7"/>
                  <a:gd name="T4" fmla="*/ 5 w 7"/>
                  <a:gd name="T5" fmla="*/ 6 h 7"/>
                  <a:gd name="T6" fmla="*/ 7 w 7"/>
                  <a:gd name="T7" fmla="*/ 7 h 7"/>
                  <a:gd name="T8" fmla="*/ 5 w 7"/>
                  <a:gd name="T9" fmla="*/ 4 h 7"/>
                  <a:gd name="T10" fmla="*/ 4 w 7"/>
                  <a:gd name="T11" fmla="*/ 4 h 7"/>
                  <a:gd name="T12" fmla="*/ 1 w 7"/>
                  <a:gd name="T13" fmla="*/ 0 h 7"/>
                  <a:gd name="T14" fmla="*/ 1 w 7"/>
                  <a:gd name="T15" fmla="*/ 0 h 7"/>
                  <a:gd name="T16" fmla="*/ 1 w 7"/>
                  <a:gd name="T17" fmla="*/ 0 h 7"/>
                  <a:gd name="T18" fmla="*/ 0 w 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0" y="0"/>
                    </a:moveTo>
                    <a:cubicBezTo>
                      <a:pt x="0" y="0"/>
                      <a:pt x="0" y="0"/>
                      <a:pt x="0" y="0"/>
                    </a:cubicBezTo>
                    <a:cubicBezTo>
                      <a:pt x="1" y="3"/>
                      <a:pt x="3" y="4"/>
                      <a:pt x="5" y="6"/>
                    </a:cubicBezTo>
                    <a:cubicBezTo>
                      <a:pt x="6" y="6"/>
                      <a:pt x="6" y="7"/>
                      <a:pt x="7" y="7"/>
                    </a:cubicBezTo>
                    <a:cubicBezTo>
                      <a:pt x="6" y="5"/>
                      <a:pt x="5" y="5"/>
                      <a:pt x="5" y="4"/>
                    </a:cubicBezTo>
                    <a:cubicBezTo>
                      <a:pt x="4" y="4"/>
                      <a:pt x="4" y="4"/>
                      <a:pt x="4" y="4"/>
                    </a:cubicBezTo>
                    <a:cubicBezTo>
                      <a:pt x="3" y="2"/>
                      <a:pt x="2" y="1"/>
                      <a:pt x="1" y="0"/>
                    </a:cubicBezTo>
                    <a:cubicBezTo>
                      <a:pt x="1" y="0"/>
                      <a:pt x="1" y="0"/>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28" name="Freeform 184"/>
              <p:cNvSpPr/>
              <p:nvPr/>
            </p:nvSpPr>
            <p:spPr bwMode="auto">
              <a:xfrm>
                <a:off x="8507589" y="4068156"/>
                <a:ext cx="1347"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29" name="Freeform 185"/>
              <p:cNvSpPr/>
              <p:nvPr/>
            </p:nvSpPr>
            <p:spPr bwMode="auto">
              <a:xfrm>
                <a:off x="8508935" y="4068156"/>
                <a:ext cx="3366" cy="3366"/>
              </a:xfrm>
              <a:custGeom>
                <a:avLst/>
                <a:gdLst>
                  <a:gd name="T0" fmla="*/ 1 w 2"/>
                  <a:gd name="T1" fmla="*/ 0 h 2"/>
                  <a:gd name="T2" fmla="*/ 2 w 2"/>
                  <a:gd name="T3" fmla="*/ 2 h 2"/>
                  <a:gd name="T4" fmla="*/ 2 w 2"/>
                  <a:gd name="T5" fmla="*/ 2 h 2"/>
                  <a:gd name="T6" fmla="*/ 1 w 2"/>
                  <a:gd name="T7" fmla="*/ 0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1"/>
                      <a:pt x="1" y="2"/>
                      <a:pt x="2" y="2"/>
                    </a:cubicBezTo>
                    <a:cubicBezTo>
                      <a:pt x="2" y="2"/>
                      <a:pt x="2" y="2"/>
                      <a:pt x="2" y="2"/>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30" name="Freeform 186"/>
              <p:cNvSpPr/>
              <p:nvPr/>
            </p:nvSpPr>
            <p:spPr bwMode="auto">
              <a:xfrm>
                <a:off x="8512301" y="4072868"/>
                <a:ext cx="2020" cy="2020"/>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1"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31" name="Freeform 187"/>
              <p:cNvSpPr/>
              <p:nvPr/>
            </p:nvSpPr>
            <p:spPr bwMode="auto">
              <a:xfrm>
                <a:off x="8443629" y="4080947"/>
                <a:ext cx="0" cy="2020"/>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32" name="Freeform 188"/>
              <p:cNvSpPr/>
              <p:nvPr/>
            </p:nvSpPr>
            <p:spPr bwMode="auto">
              <a:xfrm>
                <a:off x="8449015" y="4087680"/>
                <a:ext cx="4713" cy="6059"/>
              </a:xfrm>
              <a:custGeom>
                <a:avLst/>
                <a:gdLst>
                  <a:gd name="T0" fmla="*/ 1 w 3"/>
                  <a:gd name="T1" fmla="*/ 0 h 4"/>
                  <a:gd name="T2" fmla="*/ 1 w 3"/>
                  <a:gd name="T3" fmla="*/ 4 h 4"/>
                  <a:gd name="T4" fmla="*/ 1 w 3"/>
                  <a:gd name="T5" fmla="*/ 0 h 4"/>
                </a:gdLst>
                <a:ahLst/>
                <a:cxnLst>
                  <a:cxn ang="0">
                    <a:pos x="T0" y="T1"/>
                  </a:cxn>
                  <a:cxn ang="0">
                    <a:pos x="T2" y="T3"/>
                  </a:cxn>
                  <a:cxn ang="0">
                    <a:pos x="T4" y="T5"/>
                  </a:cxn>
                </a:cxnLst>
                <a:rect l="0" t="0" r="r" b="b"/>
                <a:pathLst>
                  <a:path w="3" h="4">
                    <a:moveTo>
                      <a:pt x="1" y="0"/>
                    </a:moveTo>
                    <a:cubicBezTo>
                      <a:pt x="2" y="1"/>
                      <a:pt x="0" y="2"/>
                      <a:pt x="1" y="4"/>
                    </a:cubicBezTo>
                    <a:cubicBezTo>
                      <a:pt x="1" y="2"/>
                      <a:pt x="3"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33" name="Freeform 189"/>
              <p:cNvSpPr/>
              <p:nvPr/>
            </p:nvSpPr>
            <p:spPr bwMode="auto">
              <a:xfrm>
                <a:off x="8286088" y="4089027"/>
                <a:ext cx="2020" cy="1347"/>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0"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34" name="Freeform 190"/>
              <p:cNvSpPr/>
              <p:nvPr/>
            </p:nvSpPr>
            <p:spPr bwMode="auto">
              <a:xfrm>
                <a:off x="8372264" y="4143560"/>
                <a:ext cx="6059" cy="2693"/>
              </a:xfrm>
              <a:custGeom>
                <a:avLst/>
                <a:gdLst>
                  <a:gd name="T0" fmla="*/ 3 w 4"/>
                  <a:gd name="T1" fmla="*/ 0 h 2"/>
                  <a:gd name="T2" fmla="*/ 0 w 4"/>
                  <a:gd name="T3" fmla="*/ 1 h 2"/>
                  <a:gd name="T4" fmla="*/ 2 w 4"/>
                  <a:gd name="T5" fmla="*/ 2 h 2"/>
                  <a:gd name="T6" fmla="*/ 4 w 4"/>
                  <a:gd name="T7" fmla="*/ 1 h 2"/>
                  <a:gd name="T8" fmla="*/ 3 w 4"/>
                  <a:gd name="T9" fmla="*/ 0 h 2"/>
                </a:gdLst>
                <a:ahLst/>
                <a:cxnLst>
                  <a:cxn ang="0">
                    <a:pos x="T0" y="T1"/>
                  </a:cxn>
                  <a:cxn ang="0">
                    <a:pos x="T2" y="T3"/>
                  </a:cxn>
                  <a:cxn ang="0">
                    <a:pos x="T4" y="T5"/>
                  </a:cxn>
                  <a:cxn ang="0">
                    <a:pos x="T6" y="T7"/>
                  </a:cxn>
                  <a:cxn ang="0">
                    <a:pos x="T8" y="T9"/>
                  </a:cxn>
                </a:cxnLst>
                <a:rect l="0" t="0" r="r" b="b"/>
                <a:pathLst>
                  <a:path w="4" h="2">
                    <a:moveTo>
                      <a:pt x="3" y="0"/>
                    </a:moveTo>
                    <a:cubicBezTo>
                      <a:pt x="2" y="0"/>
                      <a:pt x="0" y="0"/>
                      <a:pt x="0" y="1"/>
                    </a:cubicBezTo>
                    <a:cubicBezTo>
                      <a:pt x="1" y="2"/>
                      <a:pt x="1" y="2"/>
                      <a:pt x="2" y="2"/>
                    </a:cubicBezTo>
                    <a:cubicBezTo>
                      <a:pt x="3" y="2"/>
                      <a:pt x="3" y="1"/>
                      <a:pt x="4" y="1"/>
                    </a:cubicBezTo>
                    <a:cubicBezTo>
                      <a:pt x="4" y="1"/>
                      <a:pt x="3" y="1"/>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35" name="Freeform 191"/>
              <p:cNvSpPr/>
              <p:nvPr/>
            </p:nvSpPr>
            <p:spPr bwMode="auto">
              <a:xfrm>
                <a:off x="8512301" y="4146253"/>
                <a:ext cx="24237" cy="49821"/>
              </a:xfrm>
              <a:custGeom>
                <a:avLst/>
                <a:gdLst>
                  <a:gd name="T0" fmla="*/ 4 w 15"/>
                  <a:gd name="T1" fmla="*/ 0 h 31"/>
                  <a:gd name="T2" fmla="*/ 4 w 15"/>
                  <a:gd name="T3" fmla="*/ 0 h 31"/>
                  <a:gd name="T4" fmla="*/ 4 w 15"/>
                  <a:gd name="T5" fmla="*/ 4 h 31"/>
                  <a:gd name="T6" fmla="*/ 4 w 15"/>
                  <a:gd name="T7" fmla="*/ 5 h 31"/>
                  <a:gd name="T8" fmla="*/ 5 w 15"/>
                  <a:gd name="T9" fmla="*/ 5 h 31"/>
                  <a:gd name="T10" fmla="*/ 6 w 15"/>
                  <a:gd name="T11" fmla="*/ 9 h 31"/>
                  <a:gd name="T12" fmla="*/ 6 w 15"/>
                  <a:gd name="T13" fmla="*/ 8 h 31"/>
                  <a:gd name="T14" fmla="*/ 6 w 15"/>
                  <a:gd name="T15" fmla="*/ 9 h 31"/>
                  <a:gd name="T16" fmla="*/ 6 w 15"/>
                  <a:gd name="T17" fmla="*/ 9 h 31"/>
                  <a:gd name="T18" fmla="*/ 6 w 15"/>
                  <a:gd name="T19" fmla="*/ 10 h 31"/>
                  <a:gd name="T20" fmla="*/ 5 w 15"/>
                  <a:gd name="T21" fmla="*/ 10 h 31"/>
                  <a:gd name="T22" fmla="*/ 7 w 15"/>
                  <a:gd name="T23" fmla="*/ 12 h 31"/>
                  <a:gd name="T24" fmla="*/ 6 w 15"/>
                  <a:gd name="T25" fmla="*/ 12 h 31"/>
                  <a:gd name="T26" fmla="*/ 6 w 15"/>
                  <a:gd name="T27" fmla="*/ 15 h 31"/>
                  <a:gd name="T28" fmla="*/ 6 w 15"/>
                  <a:gd name="T29" fmla="*/ 15 h 31"/>
                  <a:gd name="T30" fmla="*/ 6 w 15"/>
                  <a:gd name="T31" fmla="*/ 16 h 31"/>
                  <a:gd name="T32" fmla="*/ 4 w 15"/>
                  <a:gd name="T33" fmla="*/ 19 h 31"/>
                  <a:gd name="T34" fmla="*/ 4 w 15"/>
                  <a:gd name="T35" fmla="*/ 19 h 31"/>
                  <a:gd name="T36" fmla="*/ 3 w 15"/>
                  <a:gd name="T37" fmla="*/ 19 h 31"/>
                  <a:gd name="T38" fmla="*/ 4 w 15"/>
                  <a:gd name="T39" fmla="*/ 24 h 31"/>
                  <a:gd name="T40" fmla="*/ 1 w 15"/>
                  <a:gd name="T41" fmla="*/ 29 h 31"/>
                  <a:gd name="T42" fmla="*/ 1 w 15"/>
                  <a:gd name="T43" fmla="*/ 29 h 31"/>
                  <a:gd name="T44" fmla="*/ 2 w 15"/>
                  <a:gd name="T45" fmla="*/ 29 h 31"/>
                  <a:gd name="T46" fmla="*/ 2 w 15"/>
                  <a:gd name="T47" fmla="*/ 31 h 31"/>
                  <a:gd name="T48" fmla="*/ 8 w 15"/>
                  <a:gd name="T49" fmla="*/ 26 h 31"/>
                  <a:gd name="T50" fmla="*/ 10 w 15"/>
                  <a:gd name="T51" fmla="*/ 23 h 31"/>
                  <a:gd name="T52" fmla="*/ 9 w 15"/>
                  <a:gd name="T53" fmla="*/ 22 h 31"/>
                  <a:gd name="T54" fmla="*/ 11 w 15"/>
                  <a:gd name="T55" fmla="*/ 21 h 31"/>
                  <a:gd name="T56" fmla="*/ 12 w 15"/>
                  <a:gd name="T57" fmla="*/ 21 h 31"/>
                  <a:gd name="T58" fmla="*/ 12 w 15"/>
                  <a:gd name="T59" fmla="*/ 21 h 31"/>
                  <a:gd name="T60" fmla="*/ 12 w 15"/>
                  <a:gd name="T61" fmla="*/ 21 h 31"/>
                  <a:gd name="T62" fmla="*/ 13 w 15"/>
                  <a:gd name="T63" fmla="*/ 21 h 31"/>
                  <a:gd name="T64" fmla="*/ 12 w 15"/>
                  <a:gd name="T65" fmla="*/ 20 h 31"/>
                  <a:gd name="T66" fmla="*/ 13 w 15"/>
                  <a:gd name="T67" fmla="*/ 19 h 31"/>
                  <a:gd name="T68" fmla="*/ 15 w 15"/>
                  <a:gd name="T69" fmla="*/ 15 h 31"/>
                  <a:gd name="T70" fmla="*/ 15 w 15"/>
                  <a:gd name="T71" fmla="*/ 15 h 31"/>
                  <a:gd name="T72" fmla="*/ 12 w 15"/>
                  <a:gd name="T73" fmla="*/ 16 h 31"/>
                  <a:gd name="T74" fmla="*/ 12 w 15"/>
                  <a:gd name="T75" fmla="*/ 16 h 31"/>
                  <a:gd name="T76" fmla="*/ 10 w 15"/>
                  <a:gd name="T77" fmla="*/ 14 h 31"/>
                  <a:gd name="T78" fmla="*/ 9 w 15"/>
                  <a:gd name="T79" fmla="*/ 10 h 31"/>
                  <a:gd name="T80" fmla="*/ 9 w 15"/>
                  <a:gd name="T81" fmla="*/ 10 h 31"/>
                  <a:gd name="T82" fmla="*/ 9 w 15"/>
                  <a:gd name="T83" fmla="*/ 10 h 31"/>
                  <a:gd name="T84" fmla="*/ 8 w 15"/>
                  <a:gd name="T85" fmla="*/ 10 h 31"/>
                  <a:gd name="T86" fmla="*/ 8 w 15"/>
                  <a:gd name="T87" fmla="*/ 10 h 31"/>
                  <a:gd name="T88" fmla="*/ 8 w 15"/>
                  <a:gd name="T89" fmla="*/ 13 h 31"/>
                  <a:gd name="T90" fmla="*/ 7 w 15"/>
                  <a:gd name="T91" fmla="*/ 11 h 31"/>
                  <a:gd name="T92" fmla="*/ 7 w 15"/>
                  <a:gd name="T93" fmla="*/ 10 h 31"/>
                  <a:gd name="T94" fmla="*/ 8 w 15"/>
                  <a:gd name="T95" fmla="*/ 9 h 31"/>
                  <a:gd name="T96" fmla="*/ 7 w 15"/>
                  <a:gd name="T97" fmla="*/ 7 h 31"/>
                  <a:gd name="T98" fmla="*/ 7 w 15"/>
                  <a:gd name="T99" fmla="*/ 7 h 31"/>
                  <a:gd name="T100" fmla="*/ 8 w 15"/>
                  <a:gd name="T101" fmla="*/ 4 h 31"/>
                  <a:gd name="T102" fmla="*/ 8 w 15"/>
                  <a:gd name="T103" fmla="*/ 4 h 31"/>
                  <a:gd name="T104" fmla="*/ 7 w 15"/>
                  <a:gd name="T105" fmla="*/ 5 h 31"/>
                  <a:gd name="T106" fmla="*/ 6 w 15"/>
                  <a:gd name="T107" fmla="*/ 3 h 31"/>
                  <a:gd name="T108" fmla="*/ 7 w 15"/>
                  <a:gd name="T109" fmla="*/ 3 h 31"/>
                  <a:gd name="T110" fmla="*/ 6 w 15"/>
                  <a:gd name="T111" fmla="*/ 2 h 31"/>
                  <a:gd name="T112" fmla="*/ 5 w 15"/>
                  <a:gd name="T113" fmla="*/ 3 h 31"/>
                  <a:gd name="T114" fmla="*/ 5 w 15"/>
                  <a:gd name="T115" fmla="*/ 3 h 31"/>
                  <a:gd name="T116" fmla="*/ 5 w 15"/>
                  <a:gd name="T117" fmla="*/ 0 h 31"/>
                  <a:gd name="T118" fmla="*/ 4 w 15"/>
                  <a:gd name="T1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31">
                    <a:moveTo>
                      <a:pt x="4" y="0"/>
                    </a:moveTo>
                    <a:cubicBezTo>
                      <a:pt x="4" y="0"/>
                      <a:pt x="4" y="0"/>
                      <a:pt x="4" y="0"/>
                    </a:cubicBezTo>
                    <a:cubicBezTo>
                      <a:pt x="4" y="1"/>
                      <a:pt x="5" y="3"/>
                      <a:pt x="4" y="4"/>
                    </a:cubicBezTo>
                    <a:cubicBezTo>
                      <a:pt x="4" y="4"/>
                      <a:pt x="5" y="4"/>
                      <a:pt x="4" y="5"/>
                    </a:cubicBezTo>
                    <a:cubicBezTo>
                      <a:pt x="5" y="5"/>
                      <a:pt x="5" y="5"/>
                      <a:pt x="5" y="5"/>
                    </a:cubicBezTo>
                    <a:cubicBezTo>
                      <a:pt x="5" y="6"/>
                      <a:pt x="5" y="8"/>
                      <a:pt x="6" y="9"/>
                    </a:cubicBezTo>
                    <a:cubicBezTo>
                      <a:pt x="6" y="9"/>
                      <a:pt x="5" y="8"/>
                      <a:pt x="6" y="8"/>
                    </a:cubicBezTo>
                    <a:cubicBezTo>
                      <a:pt x="6" y="9"/>
                      <a:pt x="6" y="9"/>
                      <a:pt x="6" y="9"/>
                    </a:cubicBezTo>
                    <a:cubicBezTo>
                      <a:pt x="6" y="9"/>
                      <a:pt x="6" y="9"/>
                      <a:pt x="6" y="9"/>
                    </a:cubicBezTo>
                    <a:cubicBezTo>
                      <a:pt x="6" y="9"/>
                      <a:pt x="6" y="10"/>
                      <a:pt x="6" y="10"/>
                    </a:cubicBezTo>
                    <a:cubicBezTo>
                      <a:pt x="6" y="10"/>
                      <a:pt x="5" y="10"/>
                      <a:pt x="5" y="10"/>
                    </a:cubicBezTo>
                    <a:cubicBezTo>
                      <a:pt x="5" y="11"/>
                      <a:pt x="7" y="11"/>
                      <a:pt x="7" y="12"/>
                    </a:cubicBezTo>
                    <a:cubicBezTo>
                      <a:pt x="6" y="12"/>
                      <a:pt x="6" y="12"/>
                      <a:pt x="6" y="12"/>
                    </a:cubicBezTo>
                    <a:cubicBezTo>
                      <a:pt x="6" y="13"/>
                      <a:pt x="6" y="14"/>
                      <a:pt x="6" y="15"/>
                    </a:cubicBezTo>
                    <a:cubicBezTo>
                      <a:pt x="6" y="15"/>
                      <a:pt x="6" y="15"/>
                      <a:pt x="6" y="15"/>
                    </a:cubicBezTo>
                    <a:cubicBezTo>
                      <a:pt x="5" y="15"/>
                      <a:pt x="5" y="16"/>
                      <a:pt x="6" y="16"/>
                    </a:cubicBezTo>
                    <a:cubicBezTo>
                      <a:pt x="4" y="16"/>
                      <a:pt x="5" y="18"/>
                      <a:pt x="4" y="19"/>
                    </a:cubicBezTo>
                    <a:cubicBezTo>
                      <a:pt x="4" y="19"/>
                      <a:pt x="4" y="19"/>
                      <a:pt x="4" y="19"/>
                    </a:cubicBezTo>
                    <a:cubicBezTo>
                      <a:pt x="4" y="19"/>
                      <a:pt x="3" y="19"/>
                      <a:pt x="3" y="19"/>
                    </a:cubicBezTo>
                    <a:cubicBezTo>
                      <a:pt x="0" y="20"/>
                      <a:pt x="2" y="23"/>
                      <a:pt x="4" y="24"/>
                    </a:cubicBezTo>
                    <a:cubicBezTo>
                      <a:pt x="4" y="27"/>
                      <a:pt x="2" y="27"/>
                      <a:pt x="1" y="29"/>
                    </a:cubicBezTo>
                    <a:cubicBezTo>
                      <a:pt x="1" y="29"/>
                      <a:pt x="1" y="29"/>
                      <a:pt x="1" y="29"/>
                    </a:cubicBezTo>
                    <a:cubicBezTo>
                      <a:pt x="1" y="29"/>
                      <a:pt x="2" y="29"/>
                      <a:pt x="2" y="29"/>
                    </a:cubicBezTo>
                    <a:cubicBezTo>
                      <a:pt x="2" y="30"/>
                      <a:pt x="2" y="30"/>
                      <a:pt x="2" y="31"/>
                    </a:cubicBezTo>
                    <a:cubicBezTo>
                      <a:pt x="5" y="30"/>
                      <a:pt x="5" y="27"/>
                      <a:pt x="8" y="26"/>
                    </a:cubicBezTo>
                    <a:cubicBezTo>
                      <a:pt x="8" y="25"/>
                      <a:pt x="9" y="24"/>
                      <a:pt x="10" y="23"/>
                    </a:cubicBezTo>
                    <a:cubicBezTo>
                      <a:pt x="9" y="22"/>
                      <a:pt x="9" y="22"/>
                      <a:pt x="9" y="22"/>
                    </a:cubicBezTo>
                    <a:cubicBezTo>
                      <a:pt x="10" y="22"/>
                      <a:pt x="10" y="21"/>
                      <a:pt x="11" y="21"/>
                    </a:cubicBezTo>
                    <a:cubicBezTo>
                      <a:pt x="11" y="21"/>
                      <a:pt x="12" y="21"/>
                      <a:pt x="12" y="21"/>
                    </a:cubicBezTo>
                    <a:cubicBezTo>
                      <a:pt x="12" y="21"/>
                      <a:pt x="12" y="21"/>
                      <a:pt x="12" y="21"/>
                    </a:cubicBezTo>
                    <a:cubicBezTo>
                      <a:pt x="12" y="21"/>
                      <a:pt x="12" y="21"/>
                      <a:pt x="12" y="21"/>
                    </a:cubicBezTo>
                    <a:cubicBezTo>
                      <a:pt x="13" y="21"/>
                      <a:pt x="13" y="21"/>
                      <a:pt x="13" y="21"/>
                    </a:cubicBezTo>
                    <a:cubicBezTo>
                      <a:pt x="12" y="21"/>
                      <a:pt x="12" y="21"/>
                      <a:pt x="12" y="20"/>
                    </a:cubicBezTo>
                    <a:cubicBezTo>
                      <a:pt x="12" y="20"/>
                      <a:pt x="12" y="19"/>
                      <a:pt x="13" y="19"/>
                    </a:cubicBezTo>
                    <a:cubicBezTo>
                      <a:pt x="15" y="19"/>
                      <a:pt x="14" y="16"/>
                      <a:pt x="15" y="15"/>
                    </a:cubicBezTo>
                    <a:cubicBezTo>
                      <a:pt x="15" y="15"/>
                      <a:pt x="14" y="15"/>
                      <a:pt x="15" y="15"/>
                    </a:cubicBezTo>
                    <a:cubicBezTo>
                      <a:pt x="13" y="15"/>
                      <a:pt x="13" y="16"/>
                      <a:pt x="12" y="16"/>
                    </a:cubicBezTo>
                    <a:cubicBezTo>
                      <a:pt x="12" y="16"/>
                      <a:pt x="12" y="16"/>
                      <a:pt x="12" y="16"/>
                    </a:cubicBezTo>
                    <a:cubicBezTo>
                      <a:pt x="11" y="16"/>
                      <a:pt x="10" y="15"/>
                      <a:pt x="10" y="14"/>
                    </a:cubicBezTo>
                    <a:cubicBezTo>
                      <a:pt x="10" y="13"/>
                      <a:pt x="9" y="11"/>
                      <a:pt x="9" y="10"/>
                    </a:cubicBezTo>
                    <a:cubicBezTo>
                      <a:pt x="9" y="10"/>
                      <a:pt x="9" y="10"/>
                      <a:pt x="9" y="10"/>
                    </a:cubicBezTo>
                    <a:cubicBezTo>
                      <a:pt x="9" y="10"/>
                      <a:pt x="9" y="10"/>
                      <a:pt x="9" y="10"/>
                    </a:cubicBezTo>
                    <a:cubicBezTo>
                      <a:pt x="9" y="10"/>
                      <a:pt x="8" y="10"/>
                      <a:pt x="8" y="10"/>
                    </a:cubicBezTo>
                    <a:cubicBezTo>
                      <a:pt x="8" y="10"/>
                      <a:pt x="8" y="10"/>
                      <a:pt x="8" y="10"/>
                    </a:cubicBezTo>
                    <a:cubicBezTo>
                      <a:pt x="9" y="11"/>
                      <a:pt x="8" y="12"/>
                      <a:pt x="8" y="13"/>
                    </a:cubicBezTo>
                    <a:cubicBezTo>
                      <a:pt x="8" y="12"/>
                      <a:pt x="7" y="11"/>
                      <a:pt x="7" y="11"/>
                    </a:cubicBezTo>
                    <a:cubicBezTo>
                      <a:pt x="7" y="11"/>
                      <a:pt x="7" y="11"/>
                      <a:pt x="7" y="10"/>
                    </a:cubicBezTo>
                    <a:cubicBezTo>
                      <a:pt x="7" y="10"/>
                      <a:pt x="7" y="9"/>
                      <a:pt x="8" y="9"/>
                    </a:cubicBezTo>
                    <a:cubicBezTo>
                      <a:pt x="7" y="8"/>
                      <a:pt x="7" y="7"/>
                      <a:pt x="7" y="7"/>
                    </a:cubicBezTo>
                    <a:cubicBezTo>
                      <a:pt x="7" y="7"/>
                      <a:pt x="7" y="7"/>
                      <a:pt x="7" y="7"/>
                    </a:cubicBezTo>
                    <a:cubicBezTo>
                      <a:pt x="8" y="7"/>
                      <a:pt x="8" y="5"/>
                      <a:pt x="8" y="4"/>
                    </a:cubicBezTo>
                    <a:cubicBezTo>
                      <a:pt x="8" y="4"/>
                      <a:pt x="8" y="4"/>
                      <a:pt x="8" y="4"/>
                    </a:cubicBezTo>
                    <a:cubicBezTo>
                      <a:pt x="7" y="4"/>
                      <a:pt x="7" y="5"/>
                      <a:pt x="7" y="5"/>
                    </a:cubicBezTo>
                    <a:cubicBezTo>
                      <a:pt x="6" y="4"/>
                      <a:pt x="7" y="4"/>
                      <a:pt x="6" y="3"/>
                    </a:cubicBezTo>
                    <a:cubicBezTo>
                      <a:pt x="7" y="3"/>
                      <a:pt x="7" y="3"/>
                      <a:pt x="7" y="3"/>
                    </a:cubicBezTo>
                    <a:cubicBezTo>
                      <a:pt x="6" y="3"/>
                      <a:pt x="6" y="2"/>
                      <a:pt x="6" y="2"/>
                    </a:cubicBezTo>
                    <a:cubicBezTo>
                      <a:pt x="5" y="2"/>
                      <a:pt x="6" y="3"/>
                      <a:pt x="5" y="3"/>
                    </a:cubicBezTo>
                    <a:cubicBezTo>
                      <a:pt x="5" y="3"/>
                      <a:pt x="5" y="3"/>
                      <a:pt x="5" y="3"/>
                    </a:cubicBezTo>
                    <a:cubicBezTo>
                      <a:pt x="5" y="2"/>
                      <a:pt x="4" y="1"/>
                      <a:pt x="5"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36" name="Freeform 192"/>
              <p:cNvSpPr/>
              <p:nvPr/>
            </p:nvSpPr>
            <p:spPr bwMode="auto">
              <a:xfrm>
                <a:off x="8394482" y="4168471"/>
                <a:ext cx="3366" cy="4713"/>
              </a:xfrm>
              <a:custGeom>
                <a:avLst/>
                <a:gdLst>
                  <a:gd name="T0" fmla="*/ 1 w 2"/>
                  <a:gd name="T1" fmla="*/ 0 h 3"/>
                  <a:gd name="T2" fmla="*/ 0 w 2"/>
                  <a:gd name="T3" fmla="*/ 3 h 3"/>
                  <a:gd name="T4" fmla="*/ 1 w 2"/>
                  <a:gd name="T5" fmla="*/ 0 h 3"/>
                </a:gdLst>
                <a:ahLst/>
                <a:cxnLst>
                  <a:cxn ang="0">
                    <a:pos x="T0" y="T1"/>
                  </a:cxn>
                  <a:cxn ang="0">
                    <a:pos x="T2" y="T3"/>
                  </a:cxn>
                  <a:cxn ang="0">
                    <a:pos x="T4" y="T5"/>
                  </a:cxn>
                </a:cxnLst>
                <a:rect l="0" t="0" r="r" b="b"/>
                <a:pathLst>
                  <a:path w="2" h="3">
                    <a:moveTo>
                      <a:pt x="1" y="0"/>
                    </a:moveTo>
                    <a:cubicBezTo>
                      <a:pt x="0" y="1"/>
                      <a:pt x="0" y="2"/>
                      <a:pt x="0" y="3"/>
                    </a:cubicBezTo>
                    <a:cubicBezTo>
                      <a:pt x="1" y="3"/>
                      <a:pt x="2"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37" name="Freeform 193"/>
              <p:cNvSpPr/>
              <p:nvPr/>
            </p:nvSpPr>
            <p:spPr bwMode="auto">
              <a:xfrm>
                <a:off x="8410640" y="4171837"/>
                <a:ext cx="1347" cy="3366"/>
              </a:xfrm>
              <a:custGeom>
                <a:avLst/>
                <a:gdLst>
                  <a:gd name="T0" fmla="*/ 0 w 1"/>
                  <a:gd name="T1" fmla="*/ 0 h 2"/>
                  <a:gd name="T2" fmla="*/ 0 w 1"/>
                  <a:gd name="T3" fmla="*/ 2 h 2"/>
                  <a:gd name="T4" fmla="*/ 0 w 1"/>
                  <a:gd name="T5" fmla="*/ 2 h 2"/>
                  <a:gd name="T6" fmla="*/ 1 w 1"/>
                  <a:gd name="T7" fmla="*/ 2 h 2"/>
                  <a:gd name="T8" fmla="*/ 1 w 1"/>
                  <a:gd name="T9" fmla="*/ 2 h 2"/>
                  <a:gd name="T10" fmla="*/ 1 w 1"/>
                  <a:gd name="T11" fmla="*/ 2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1"/>
                      <a:pt x="0" y="1"/>
                      <a:pt x="0" y="2"/>
                    </a:cubicBezTo>
                    <a:cubicBezTo>
                      <a:pt x="0" y="2"/>
                      <a:pt x="0" y="2"/>
                      <a:pt x="0" y="2"/>
                    </a:cubicBezTo>
                    <a:cubicBezTo>
                      <a:pt x="1" y="2"/>
                      <a:pt x="1" y="2"/>
                      <a:pt x="1" y="2"/>
                    </a:cubicBezTo>
                    <a:cubicBezTo>
                      <a:pt x="1" y="2"/>
                      <a:pt x="1" y="2"/>
                      <a:pt x="1" y="2"/>
                    </a:cubicBezTo>
                    <a:cubicBezTo>
                      <a:pt x="1" y="2"/>
                      <a:pt x="1" y="2"/>
                      <a:pt x="1" y="2"/>
                    </a:cubicBezTo>
                    <a:cubicBezTo>
                      <a:pt x="1" y="1"/>
                      <a:pt x="1"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38" name="Freeform 194"/>
              <p:cNvSpPr/>
              <p:nvPr/>
            </p:nvSpPr>
            <p:spPr bwMode="auto">
              <a:xfrm>
                <a:off x="8410640" y="4175203"/>
                <a:ext cx="1347" cy="1347"/>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1" y="1"/>
                    </a:cubicBezTo>
                    <a:cubicBezTo>
                      <a:pt x="1" y="1"/>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39" name="Freeform 195"/>
              <p:cNvSpPr/>
              <p:nvPr/>
            </p:nvSpPr>
            <p:spPr bwMode="auto">
              <a:xfrm>
                <a:off x="8395828" y="4176550"/>
                <a:ext cx="14812" cy="20871"/>
              </a:xfrm>
              <a:custGeom>
                <a:avLst/>
                <a:gdLst>
                  <a:gd name="T0" fmla="*/ 0 w 9"/>
                  <a:gd name="T1" fmla="*/ 0 h 13"/>
                  <a:gd name="T2" fmla="*/ 0 w 9"/>
                  <a:gd name="T3" fmla="*/ 7 h 13"/>
                  <a:gd name="T4" fmla="*/ 0 w 9"/>
                  <a:gd name="T5" fmla="*/ 7 h 13"/>
                  <a:gd name="T6" fmla="*/ 0 w 9"/>
                  <a:gd name="T7" fmla="*/ 7 h 13"/>
                  <a:gd name="T8" fmla="*/ 0 w 9"/>
                  <a:gd name="T9" fmla="*/ 6 h 13"/>
                  <a:gd name="T10" fmla="*/ 0 w 9"/>
                  <a:gd name="T11" fmla="*/ 6 h 13"/>
                  <a:gd name="T12" fmla="*/ 0 w 9"/>
                  <a:gd name="T13" fmla="*/ 12 h 13"/>
                  <a:gd name="T14" fmla="*/ 0 w 9"/>
                  <a:gd name="T15" fmla="*/ 12 h 13"/>
                  <a:gd name="T16" fmla="*/ 1 w 9"/>
                  <a:gd name="T17" fmla="*/ 12 h 13"/>
                  <a:gd name="T18" fmla="*/ 1 w 9"/>
                  <a:gd name="T19" fmla="*/ 12 h 13"/>
                  <a:gd name="T20" fmla="*/ 2 w 9"/>
                  <a:gd name="T21" fmla="*/ 12 h 13"/>
                  <a:gd name="T22" fmla="*/ 2 w 9"/>
                  <a:gd name="T23" fmla="*/ 13 h 13"/>
                  <a:gd name="T24" fmla="*/ 3 w 9"/>
                  <a:gd name="T25" fmla="*/ 11 h 13"/>
                  <a:gd name="T26" fmla="*/ 3 w 9"/>
                  <a:gd name="T27" fmla="*/ 11 h 13"/>
                  <a:gd name="T28" fmla="*/ 4 w 9"/>
                  <a:gd name="T29" fmla="*/ 10 h 13"/>
                  <a:gd name="T30" fmla="*/ 5 w 9"/>
                  <a:gd name="T31" fmla="*/ 10 h 13"/>
                  <a:gd name="T32" fmla="*/ 5 w 9"/>
                  <a:gd name="T33" fmla="*/ 10 h 13"/>
                  <a:gd name="T34" fmla="*/ 6 w 9"/>
                  <a:gd name="T35" fmla="*/ 10 h 13"/>
                  <a:gd name="T36" fmla="*/ 6 w 9"/>
                  <a:gd name="T37" fmla="*/ 10 h 13"/>
                  <a:gd name="T38" fmla="*/ 5 w 9"/>
                  <a:gd name="T39" fmla="*/ 10 h 13"/>
                  <a:gd name="T40" fmla="*/ 5 w 9"/>
                  <a:gd name="T41" fmla="*/ 10 h 13"/>
                  <a:gd name="T42" fmla="*/ 5 w 9"/>
                  <a:gd name="T43" fmla="*/ 11 h 13"/>
                  <a:gd name="T44" fmla="*/ 5 w 9"/>
                  <a:gd name="T45" fmla="*/ 11 h 13"/>
                  <a:gd name="T46" fmla="*/ 6 w 9"/>
                  <a:gd name="T47" fmla="*/ 10 h 13"/>
                  <a:gd name="T48" fmla="*/ 7 w 9"/>
                  <a:gd name="T49" fmla="*/ 8 h 13"/>
                  <a:gd name="T50" fmla="*/ 8 w 9"/>
                  <a:gd name="T51" fmla="*/ 6 h 13"/>
                  <a:gd name="T52" fmla="*/ 8 w 9"/>
                  <a:gd name="T53" fmla="*/ 7 h 13"/>
                  <a:gd name="T54" fmla="*/ 9 w 9"/>
                  <a:gd name="T55" fmla="*/ 2 h 13"/>
                  <a:gd name="T56" fmla="*/ 9 w 9"/>
                  <a:gd name="T57" fmla="*/ 1 h 13"/>
                  <a:gd name="T58" fmla="*/ 5 w 9"/>
                  <a:gd name="T59" fmla="*/ 2 h 13"/>
                  <a:gd name="T60" fmla="*/ 2 w 9"/>
                  <a:gd name="T61" fmla="*/ 0 h 13"/>
                  <a:gd name="T62" fmla="*/ 2 w 9"/>
                  <a:gd name="T63" fmla="*/ 1 h 13"/>
                  <a:gd name="T64" fmla="*/ 0 w 9"/>
                  <a:gd name="T6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 h="13">
                    <a:moveTo>
                      <a:pt x="0" y="0"/>
                    </a:moveTo>
                    <a:cubicBezTo>
                      <a:pt x="0" y="2"/>
                      <a:pt x="0" y="5"/>
                      <a:pt x="0" y="7"/>
                    </a:cubicBezTo>
                    <a:cubicBezTo>
                      <a:pt x="0" y="7"/>
                      <a:pt x="0" y="7"/>
                      <a:pt x="0" y="7"/>
                    </a:cubicBezTo>
                    <a:cubicBezTo>
                      <a:pt x="0" y="7"/>
                      <a:pt x="0" y="7"/>
                      <a:pt x="0" y="7"/>
                    </a:cubicBezTo>
                    <a:cubicBezTo>
                      <a:pt x="0" y="6"/>
                      <a:pt x="0" y="6"/>
                      <a:pt x="0" y="6"/>
                    </a:cubicBezTo>
                    <a:cubicBezTo>
                      <a:pt x="0" y="6"/>
                      <a:pt x="0" y="6"/>
                      <a:pt x="0" y="6"/>
                    </a:cubicBezTo>
                    <a:cubicBezTo>
                      <a:pt x="0" y="9"/>
                      <a:pt x="0" y="10"/>
                      <a:pt x="0" y="12"/>
                    </a:cubicBezTo>
                    <a:cubicBezTo>
                      <a:pt x="0" y="12"/>
                      <a:pt x="0" y="12"/>
                      <a:pt x="0" y="12"/>
                    </a:cubicBezTo>
                    <a:cubicBezTo>
                      <a:pt x="0" y="12"/>
                      <a:pt x="1" y="12"/>
                      <a:pt x="1" y="12"/>
                    </a:cubicBezTo>
                    <a:cubicBezTo>
                      <a:pt x="1" y="12"/>
                      <a:pt x="1" y="12"/>
                      <a:pt x="1" y="12"/>
                    </a:cubicBezTo>
                    <a:cubicBezTo>
                      <a:pt x="1" y="12"/>
                      <a:pt x="2" y="12"/>
                      <a:pt x="2" y="12"/>
                    </a:cubicBezTo>
                    <a:cubicBezTo>
                      <a:pt x="2" y="12"/>
                      <a:pt x="2" y="12"/>
                      <a:pt x="2" y="13"/>
                    </a:cubicBezTo>
                    <a:cubicBezTo>
                      <a:pt x="3" y="12"/>
                      <a:pt x="3" y="11"/>
                      <a:pt x="3" y="11"/>
                    </a:cubicBezTo>
                    <a:cubicBezTo>
                      <a:pt x="3" y="11"/>
                      <a:pt x="3" y="11"/>
                      <a:pt x="3" y="11"/>
                    </a:cubicBezTo>
                    <a:cubicBezTo>
                      <a:pt x="4" y="11"/>
                      <a:pt x="4" y="10"/>
                      <a:pt x="4" y="10"/>
                    </a:cubicBezTo>
                    <a:cubicBezTo>
                      <a:pt x="5" y="10"/>
                      <a:pt x="5" y="10"/>
                      <a:pt x="5" y="10"/>
                    </a:cubicBezTo>
                    <a:cubicBezTo>
                      <a:pt x="5" y="10"/>
                      <a:pt x="5" y="10"/>
                      <a:pt x="5" y="10"/>
                    </a:cubicBezTo>
                    <a:cubicBezTo>
                      <a:pt x="5" y="10"/>
                      <a:pt x="6" y="10"/>
                      <a:pt x="6" y="10"/>
                    </a:cubicBezTo>
                    <a:cubicBezTo>
                      <a:pt x="6" y="10"/>
                      <a:pt x="6" y="10"/>
                      <a:pt x="6" y="10"/>
                    </a:cubicBezTo>
                    <a:cubicBezTo>
                      <a:pt x="5" y="10"/>
                      <a:pt x="5" y="10"/>
                      <a:pt x="5" y="10"/>
                    </a:cubicBezTo>
                    <a:cubicBezTo>
                      <a:pt x="5" y="10"/>
                      <a:pt x="5" y="10"/>
                      <a:pt x="5" y="10"/>
                    </a:cubicBezTo>
                    <a:cubicBezTo>
                      <a:pt x="5" y="10"/>
                      <a:pt x="5" y="10"/>
                      <a:pt x="5" y="11"/>
                    </a:cubicBezTo>
                    <a:cubicBezTo>
                      <a:pt x="5" y="11"/>
                      <a:pt x="5" y="11"/>
                      <a:pt x="5" y="11"/>
                    </a:cubicBezTo>
                    <a:cubicBezTo>
                      <a:pt x="6" y="11"/>
                      <a:pt x="6" y="10"/>
                      <a:pt x="6" y="10"/>
                    </a:cubicBezTo>
                    <a:cubicBezTo>
                      <a:pt x="6" y="9"/>
                      <a:pt x="6" y="8"/>
                      <a:pt x="7" y="8"/>
                    </a:cubicBezTo>
                    <a:cubicBezTo>
                      <a:pt x="7" y="7"/>
                      <a:pt x="7" y="7"/>
                      <a:pt x="8" y="6"/>
                    </a:cubicBezTo>
                    <a:cubicBezTo>
                      <a:pt x="8" y="7"/>
                      <a:pt x="8" y="7"/>
                      <a:pt x="8" y="7"/>
                    </a:cubicBezTo>
                    <a:cubicBezTo>
                      <a:pt x="8" y="5"/>
                      <a:pt x="9" y="4"/>
                      <a:pt x="9" y="2"/>
                    </a:cubicBezTo>
                    <a:cubicBezTo>
                      <a:pt x="9" y="1"/>
                      <a:pt x="9" y="1"/>
                      <a:pt x="9" y="1"/>
                    </a:cubicBezTo>
                    <a:cubicBezTo>
                      <a:pt x="8" y="1"/>
                      <a:pt x="6" y="2"/>
                      <a:pt x="5" y="2"/>
                    </a:cubicBezTo>
                    <a:cubicBezTo>
                      <a:pt x="4" y="2"/>
                      <a:pt x="2" y="2"/>
                      <a:pt x="2" y="0"/>
                    </a:cubicBezTo>
                    <a:cubicBezTo>
                      <a:pt x="2" y="1"/>
                      <a:pt x="2" y="1"/>
                      <a:pt x="2"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40" name="Freeform 196"/>
              <p:cNvSpPr/>
              <p:nvPr/>
            </p:nvSpPr>
            <p:spPr bwMode="auto">
              <a:xfrm>
                <a:off x="8510955" y="4189342"/>
                <a:ext cx="1347"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41" name="Freeform 197"/>
              <p:cNvSpPr/>
              <p:nvPr/>
            </p:nvSpPr>
            <p:spPr bwMode="auto">
              <a:xfrm>
                <a:off x="8401214" y="4194054"/>
                <a:ext cx="2693" cy="2020"/>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0" y="0"/>
                      <a:pt x="2"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42" name="Freeform 198"/>
              <p:cNvSpPr/>
              <p:nvPr/>
            </p:nvSpPr>
            <p:spPr bwMode="auto">
              <a:xfrm>
                <a:off x="8472579" y="4226371"/>
                <a:ext cx="3366" cy="4713"/>
              </a:xfrm>
              <a:custGeom>
                <a:avLst/>
                <a:gdLst>
                  <a:gd name="T0" fmla="*/ 1 w 2"/>
                  <a:gd name="T1" fmla="*/ 0 h 3"/>
                  <a:gd name="T2" fmla="*/ 1 w 2"/>
                  <a:gd name="T3" fmla="*/ 1 h 3"/>
                  <a:gd name="T4" fmla="*/ 1 w 2"/>
                  <a:gd name="T5" fmla="*/ 2 h 3"/>
                  <a:gd name="T6" fmla="*/ 0 w 2"/>
                  <a:gd name="T7" fmla="*/ 3 h 3"/>
                  <a:gd name="T8" fmla="*/ 2 w 2"/>
                  <a:gd name="T9" fmla="*/ 2 h 3"/>
                  <a:gd name="T10" fmla="*/ 2 w 2"/>
                  <a:gd name="T11" fmla="*/ 2 h 3"/>
                  <a:gd name="T12" fmla="*/ 1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0"/>
                    </a:moveTo>
                    <a:cubicBezTo>
                      <a:pt x="1" y="0"/>
                      <a:pt x="1" y="0"/>
                      <a:pt x="1" y="1"/>
                    </a:cubicBezTo>
                    <a:cubicBezTo>
                      <a:pt x="1" y="1"/>
                      <a:pt x="1" y="1"/>
                      <a:pt x="1" y="2"/>
                    </a:cubicBezTo>
                    <a:cubicBezTo>
                      <a:pt x="0" y="2"/>
                      <a:pt x="0" y="3"/>
                      <a:pt x="0" y="3"/>
                    </a:cubicBezTo>
                    <a:cubicBezTo>
                      <a:pt x="0" y="3"/>
                      <a:pt x="1" y="3"/>
                      <a:pt x="2" y="2"/>
                    </a:cubicBezTo>
                    <a:cubicBezTo>
                      <a:pt x="2" y="2"/>
                      <a:pt x="1" y="2"/>
                      <a:pt x="2" y="2"/>
                    </a:cubicBezTo>
                    <a:cubicBezTo>
                      <a:pt x="2" y="2"/>
                      <a:pt x="2"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43" name="Freeform 199"/>
              <p:cNvSpPr/>
              <p:nvPr/>
            </p:nvSpPr>
            <p:spPr bwMode="auto">
              <a:xfrm>
                <a:off x="8455075" y="4254647"/>
                <a:ext cx="1347" cy="1347"/>
              </a:xfrm>
              <a:custGeom>
                <a:avLst/>
                <a:gdLst>
                  <a:gd name="T0" fmla="*/ 1 w 1"/>
                  <a:gd name="T1" fmla="*/ 0 h 1"/>
                  <a:gd name="T2" fmla="*/ 0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1"/>
                    </a:cubicBezTo>
                    <a:cubicBezTo>
                      <a:pt x="1" y="1"/>
                      <a:pt x="1" y="1"/>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44" name="Freeform 200"/>
              <p:cNvSpPr/>
              <p:nvPr/>
            </p:nvSpPr>
            <p:spPr bwMode="auto">
              <a:xfrm>
                <a:off x="8459787" y="4270805"/>
                <a:ext cx="3366" cy="1347"/>
              </a:xfrm>
              <a:custGeom>
                <a:avLst/>
                <a:gdLst>
                  <a:gd name="T0" fmla="*/ 1 w 2"/>
                  <a:gd name="T1" fmla="*/ 0 h 1"/>
                  <a:gd name="T2" fmla="*/ 1 w 2"/>
                  <a:gd name="T3" fmla="*/ 1 h 1"/>
                  <a:gd name="T4" fmla="*/ 0 w 2"/>
                  <a:gd name="T5" fmla="*/ 1 h 1"/>
                  <a:gd name="T6" fmla="*/ 1 w 2"/>
                  <a:gd name="T7" fmla="*/ 1 h 1"/>
                  <a:gd name="T8" fmla="*/ 1 w 2"/>
                  <a:gd name="T9" fmla="*/ 1 h 1"/>
                  <a:gd name="T10" fmla="*/ 1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1" y="0"/>
                    </a:moveTo>
                    <a:cubicBezTo>
                      <a:pt x="1" y="0"/>
                      <a:pt x="1" y="1"/>
                      <a:pt x="1" y="1"/>
                    </a:cubicBezTo>
                    <a:cubicBezTo>
                      <a:pt x="0" y="1"/>
                      <a:pt x="0" y="1"/>
                      <a:pt x="0" y="1"/>
                    </a:cubicBezTo>
                    <a:cubicBezTo>
                      <a:pt x="0" y="1"/>
                      <a:pt x="1" y="1"/>
                      <a:pt x="1" y="1"/>
                    </a:cubicBezTo>
                    <a:cubicBezTo>
                      <a:pt x="1" y="1"/>
                      <a:pt x="1" y="1"/>
                      <a:pt x="1" y="1"/>
                    </a:cubicBezTo>
                    <a:cubicBezTo>
                      <a:pt x="1" y="1"/>
                      <a:pt x="2"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45" name="Freeform 201"/>
              <p:cNvSpPr/>
              <p:nvPr/>
            </p:nvSpPr>
            <p:spPr bwMode="auto">
              <a:xfrm>
                <a:off x="8354760" y="3683054"/>
                <a:ext cx="26930" cy="59246"/>
              </a:xfrm>
              <a:custGeom>
                <a:avLst/>
                <a:gdLst>
                  <a:gd name="T0" fmla="*/ 1 w 17"/>
                  <a:gd name="T1" fmla="*/ 0 h 37"/>
                  <a:gd name="T2" fmla="*/ 1 w 17"/>
                  <a:gd name="T3" fmla="*/ 1 h 37"/>
                  <a:gd name="T4" fmla="*/ 1 w 17"/>
                  <a:gd name="T5" fmla="*/ 1 h 37"/>
                  <a:gd name="T6" fmla="*/ 0 w 17"/>
                  <a:gd name="T7" fmla="*/ 1 h 37"/>
                  <a:gd name="T8" fmla="*/ 0 w 17"/>
                  <a:gd name="T9" fmla="*/ 1 h 37"/>
                  <a:gd name="T10" fmla="*/ 0 w 17"/>
                  <a:gd name="T11" fmla="*/ 1 h 37"/>
                  <a:gd name="T12" fmla="*/ 2 w 17"/>
                  <a:gd name="T13" fmla="*/ 3 h 37"/>
                  <a:gd name="T14" fmla="*/ 2 w 17"/>
                  <a:gd name="T15" fmla="*/ 3 h 37"/>
                  <a:gd name="T16" fmla="*/ 2 w 17"/>
                  <a:gd name="T17" fmla="*/ 5 h 37"/>
                  <a:gd name="T18" fmla="*/ 2 w 17"/>
                  <a:gd name="T19" fmla="*/ 5 h 37"/>
                  <a:gd name="T20" fmla="*/ 2 w 17"/>
                  <a:gd name="T21" fmla="*/ 5 h 37"/>
                  <a:gd name="T22" fmla="*/ 1 w 17"/>
                  <a:gd name="T23" fmla="*/ 5 h 37"/>
                  <a:gd name="T24" fmla="*/ 1 w 17"/>
                  <a:gd name="T25" fmla="*/ 5 h 37"/>
                  <a:gd name="T26" fmla="*/ 1 w 17"/>
                  <a:gd name="T27" fmla="*/ 5 h 37"/>
                  <a:gd name="T28" fmla="*/ 2 w 17"/>
                  <a:gd name="T29" fmla="*/ 8 h 37"/>
                  <a:gd name="T30" fmla="*/ 4 w 17"/>
                  <a:gd name="T31" fmla="*/ 13 h 37"/>
                  <a:gd name="T32" fmla="*/ 6 w 17"/>
                  <a:gd name="T33" fmla="*/ 17 h 37"/>
                  <a:gd name="T34" fmla="*/ 9 w 17"/>
                  <a:gd name="T35" fmla="*/ 26 h 37"/>
                  <a:gd name="T36" fmla="*/ 11 w 17"/>
                  <a:gd name="T37" fmla="*/ 30 h 37"/>
                  <a:gd name="T38" fmla="*/ 12 w 17"/>
                  <a:gd name="T39" fmla="*/ 33 h 37"/>
                  <a:gd name="T40" fmla="*/ 12 w 17"/>
                  <a:gd name="T41" fmla="*/ 36 h 37"/>
                  <a:gd name="T42" fmla="*/ 14 w 17"/>
                  <a:gd name="T43" fmla="*/ 37 h 37"/>
                  <a:gd name="T44" fmla="*/ 14 w 17"/>
                  <a:gd name="T45" fmla="*/ 37 h 37"/>
                  <a:gd name="T46" fmla="*/ 14 w 17"/>
                  <a:gd name="T47" fmla="*/ 34 h 37"/>
                  <a:gd name="T48" fmla="*/ 15 w 17"/>
                  <a:gd name="T49" fmla="*/ 35 h 37"/>
                  <a:gd name="T50" fmla="*/ 16 w 17"/>
                  <a:gd name="T51" fmla="*/ 34 h 37"/>
                  <a:gd name="T52" fmla="*/ 17 w 17"/>
                  <a:gd name="T53" fmla="*/ 36 h 37"/>
                  <a:gd name="T54" fmla="*/ 16 w 17"/>
                  <a:gd name="T55" fmla="*/ 33 h 37"/>
                  <a:gd name="T56" fmla="*/ 16 w 17"/>
                  <a:gd name="T57" fmla="*/ 33 h 37"/>
                  <a:gd name="T58" fmla="*/ 15 w 17"/>
                  <a:gd name="T59" fmla="*/ 33 h 37"/>
                  <a:gd name="T60" fmla="*/ 12 w 17"/>
                  <a:gd name="T61" fmla="*/ 30 h 37"/>
                  <a:gd name="T62" fmla="*/ 11 w 17"/>
                  <a:gd name="T63" fmla="*/ 24 h 37"/>
                  <a:gd name="T64" fmla="*/ 12 w 17"/>
                  <a:gd name="T65" fmla="*/ 23 h 37"/>
                  <a:gd name="T66" fmla="*/ 12 w 17"/>
                  <a:gd name="T67" fmla="*/ 23 h 37"/>
                  <a:gd name="T68" fmla="*/ 16 w 17"/>
                  <a:gd name="T69" fmla="*/ 25 h 37"/>
                  <a:gd name="T70" fmla="*/ 9 w 17"/>
                  <a:gd name="T71" fmla="*/ 14 h 37"/>
                  <a:gd name="T72" fmla="*/ 8 w 17"/>
                  <a:gd name="T73" fmla="*/ 13 h 37"/>
                  <a:gd name="T74" fmla="*/ 8 w 17"/>
                  <a:gd name="T75" fmla="*/ 13 h 37"/>
                  <a:gd name="T76" fmla="*/ 8 w 17"/>
                  <a:gd name="T77" fmla="*/ 13 h 37"/>
                  <a:gd name="T78" fmla="*/ 8 w 17"/>
                  <a:gd name="T79" fmla="*/ 13 h 37"/>
                  <a:gd name="T80" fmla="*/ 8 w 17"/>
                  <a:gd name="T81" fmla="*/ 13 h 37"/>
                  <a:gd name="T82" fmla="*/ 6 w 17"/>
                  <a:gd name="T83" fmla="*/ 10 h 37"/>
                  <a:gd name="T84" fmla="*/ 6 w 17"/>
                  <a:gd name="T85" fmla="*/ 9 h 37"/>
                  <a:gd name="T86" fmla="*/ 5 w 17"/>
                  <a:gd name="T87" fmla="*/ 6 h 37"/>
                  <a:gd name="T88" fmla="*/ 5 w 17"/>
                  <a:gd name="T89" fmla="*/ 6 h 37"/>
                  <a:gd name="T90" fmla="*/ 6 w 17"/>
                  <a:gd name="T91" fmla="*/ 6 h 37"/>
                  <a:gd name="T92" fmla="*/ 2 w 17"/>
                  <a:gd name="T93" fmla="*/ 3 h 37"/>
                  <a:gd name="T94" fmla="*/ 2 w 17"/>
                  <a:gd name="T95" fmla="*/ 2 h 37"/>
                  <a:gd name="T96" fmla="*/ 1 w 17"/>
                  <a:gd name="T9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 h="37">
                    <a:moveTo>
                      <a:pt x="1" y="0"/>
                    </a:moveTo>
                    <a:cubicBezTo>
                      <a:pt x="1" y="1"/>
                      <a:pt x="1" y="1"/>
                      <a:pt x="1" y="1"/>
                    </a:cubicBezTo>
                    <a:cubicBezTo>
                      <a:pt x="1" y="1"/>
                      <a:pt x="1" y="1"/>
                      <a:pt x="1" y="1"/>
                    </a:cubicBezTo>
                    <a:cubicBezTo>
                      <a:pt x="1" y="1"/>
                      <a:pt x="0" y="1"/>
                      <a:pt x="0" y="1"/>
                    </a:cubicBezTo>
                    <a:cubicBezTo>
                      <a:pt x="0" y="1"/>
                      <a:pt x="0" y="1"/>
                      <a:pt x="0" y="1"/>
                    </a:cubicBezTo>
                    <a:cubicBezTo>
                      <a:pt x="0" y="1"/>
                      <a:pt x="0" y="1"/>
                      <a:pt x="0" y="1"/>
                    </a:cubicBezTo>
                    <a:cubicBezTo>
                      <a:pt x="0" y="2"/>
                      <a:pt x="2" y="2"/>
                      <a:pt x="2" y="3"/>
                    </a:cubicBezTo>
                    <a:cubicBezTo>
                      <a:pt x="2" y="3"/>
                      <a:pt x="2" y="3"/>
                      <a:pt x="2" y="3"/>
                    </a:cubicBezTo>
                    <a:cubicBezTo>
                      <a:pt x="2" y="4"/>
                      <a:pt x="2" y="4"/>
                      <a:pt x="2" y="5"/>
                    </a:cubicBezTo>
                    <a:cubicBezTo>
                      <a:pt x="2" y="5"/>
                      <a:pt x="2" y="5"/>
                      <a:pt x="2" y="5"/>
                    </a:cubicBezTo>
                    <a:cubicBezTo>
                      <a:pt x="2" y="5"/>
                      <a:pt x="2" y="5"/>
                      <a:pt x="2" y="5"/>
                    </a:cubicBezTo>
                    <a:cubicBezTo>
                      <a:pt x="1" y="5"/>
                      <a:pt x="1" y="5"/>
                      <a:pt x="1" y="5"/>
                    </a:cubicBezTo>
                    <a:cubicBezTo>
                      <a:pt x="1" y="5"/>
                      <a:pt x="1" y="5"/>
                      <a:pt x="1" y="5"/>
                    </a:cubicBezTo>
                    <a:cubicBezTo>
                      <a:pt x="1" y="5"/>
                      <a:pt x="1" y="5"/>
                      <a:pt x="1" y="5"/>
                    </a:cubicBezTo>
                    <a:cubicBezTo>
                      <a:pt x="1" y="6"/>
                      <a:pt x="2" y="7"/>
                      <a:pt x="2" y="8"/>
                    </a:cubicBezTo>
                    <a:cubicBezTo>
                      <a:pt x="3" y="10"/>
                      <a:pt x="2" y="12"/>
                      <a:pt x="4" y="13"/>
                    </a:cubicBezTo>
                    <a:cubicBezTo>
                      <a:pt x="4" y="14"/>
                      <a:pt x="7" y="14"/>
                      <a:pt x="6" y="17"/>
                    </a:cubicBezTo>
                    <a:cubicBezTo>
                      <a:pt x="8" y="19"/>
                      <a:pt x="9" y="22"/>
                      <a:pt x="9" y="26"/>
                    </a:cubicBezTo>
                    <a:cubicBezTo>
                      <a:pt x="10" y="27"/>
                      <a:pt x="10" y="28"/>
                      <a:pt x="11" y="30"/>
                    </a:cubicBezTo>
                    <a:cubicBezTo>
                      <a:pt x="11" y="31"/>
                      <a:pt x="12" y="32"/>
                      <a:pt x="12" y="33"/>
                    </a:cubicBezTo>
                    <a:cubicBezTo>
                      <a:pt x="12" y="34"/>
                      <a:pt x="12" y="35"/>
                      <a:pt x="12" y="36"/>
                    </a:cubicBezTo>
                    <a:cubicBezTo>
                      <a:pt x="12" y="36"/>
                      <a:pt x="13" y="37"/>
                      <a:pt x="14" y="37"/>
                    </a:cubicBezTo>
                    <a:cubicBezTo>
                      <a:pt x="14" y="37"/>
                      <a:pt x="14" y="37"/>
                      <a:pt x="14" y="37"/>
                    </a:cubicBezTo>
                    <a:cubicBezTo>
                      <a:pt x="14" y="36"/>
                      <a:pt x="13" y="35"/>
                      <a:pt x="14" y="34"/>
                    </a:cubicBezTo>
                    <a:cubicBezTo>
                      <a:pt x="14" y="35"/>
                      <a:pt x="14" y="35"/>
                      <a:pt x="15" y="35"/>
                    </a:cubicBezTo>
                    <a:cubicBezTo>
                      <a:pt x="15" y="35"/>
                      <a:pt x="16" y="34"/>
                      <a:pt x="16" y="34"/>
                    </a:cubicBezTo>
                    <a:cubicBezTo>
                      <a:pt x="16" y="35"/>
                      <a:pt x="16" y="36"/>
                      <a:pt x="17" y="36"/>
                    </a:cubicBezTo>
                    <a:cubicBezTo>
                      <a:pt x="17" y="35"/>
                      <a:pt x="16" y="34"/>
                      <a:pt x="16" y="33"/>
                    </a:cubicBezTo>
                    <a:cubicBezTo>
                      <a:pt x="16" y="33"/>
                      <a:pt x="16" y="33"/>
                      <a:pt x="16" y="33"/>
                    </a:cubicBezTo>
                    <a:cubicBezTo>
                      <a:pt x="15" y="33"/>
                      <a:pt x="15" y="33"/>
                      <a:pt x="15" y="33"/>
                    </a:cubicBezTo>
                    <a:cubicBezTo>
                      <a:pt x="14" y="32"/>
                      <a:pt x="13" y="31"/>
                      <a:pt x="12" y="30"/>
                    </a:cubicBezTo>
                    <a:cubicBezTo>
                      <a:pt x="11" y="29"/>
                      <a:pt x="12" y="26"/>
                      <a:pt x="11" y="24"/>
                    </a:cubicBezTo>
                    <a:cubicBezTo>
                      <a:pt x="11" y="24"/>
                      <a:pt x="11" y="23"/>
                      <a:pt x="12" y="23"/>
                    </a:cubicBezTo>
                    <a:cubicBezTo>
                      <a:pt x="12" y="23"/>
                      <a:pt x="12" y="23"/>
                      <a:pt x="12" y="23"/>
                    </a:cubicBezTo>
                    <a:cubicBezTo>
                      <a:pt x="14" y="23"/>
                      <a:pt x="15" y="25"/>
                      <a:pt x="16" y="25"/>
                    </a:cubicBezTo>
                    <a:cubicBezTo>
                      <a:pt x="13" y="22"/>
                      <a:pt x="11" y="18"/>
                      <a:pt x="9" y="14"/>
                    </a:cubicBezTo>
                    <a:cubicBezTo>
                      <a:pt x="9" y="14"/>
                      <a:pt x="8" y="14"/>
                      <a:pt x="8" y="13"/>
                    </a:cubicBezTo>
                    <a:cubicBezTo>
                      <a:pt x="8" y="13"/>
                      <a:pt x="8" y="13"/>
                      <a:pt x="8" y="13"/>
                    </a:cubicBezTo>
                    <a:cubicBezTo>
                      <a:pt x="8" y="13"/>
                      <a:pt x="8" y="13"/>
                      <a:pt x="8" y="13"/>
                    </a:cubicBezTo>
                    <a:cubicBezTo>
                      <a:pt x="8" y="13"/>
                      <a:pt x="8" y="13"/>
                      <a:pt x="8" y="13"/>
                    </a:cubicBezTo>
                    <a:cubicBezTo>
                      <a:pt x="8" y="13"/>
                      <a:pt x="8" y="13"/>
                      <a:pt x="8" y="13"/>
                    </a:cubicBezTo>
                    <a:cubicBezTo>
                      <a:pt x="8" y="12"/>
                      <a:pt x="6" y="11"/>
                      <a:pt x="6" y="10"/>
                    </a:cubicBezTo>
                    <a:cubicBezTo>
                      <a:pt x="6" y="10"/>
                      <a:pt x="6" y="9"/>
                      <a:pt x="6" y="9"/>
                    </a:cubicBezTo>
                    <a:cubicBezTo>
                      <a:pt x="6" y="7"/>
                      <a:pt x="5" y="7"/>
                      <a:pt x="5" y="6"/>
                    </a:cubicBezTo>
                    <a:cubicBezTo>
                      <a:pt x="5" y="6"/>
                      <a:pt x="5" y="6"/>
                      <a:pt x="5" y="6"/>
                    </a:cubicBezTo>
                    <a:cubicBezTo>
                      <a:pt x="5" y="6"/>
                      <a:pt x="5" y="6"/>
                      <a:pt x="6" y="6"/>
                    </a:cubicBezTo>
                    <a:cubicBezTo>
                      <a:pt x="5" y="5"/>
                      <a:pt x="3" y="4"/>
                      <a:pt x="2" y="3"/>
                    </a:cubicBezTo>
                    <a:cubicBezTo>
                      <a:pt x="3" y="3"/>
                      <a:pt x="2" y="2"/>
                      <a:pt x="2" y="2"/>
                    </a:cubicBezTo>
                    <a:cubicBezTo>
                      <a:pt x="2" y="2"/>
                      <a:pt x="1"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46" name="Freeform 202"/>
              <p:cNvSpPr/>
              <p:nvPr/>
            </p:nvSpPr>
            <p:spPr bwMode="auto">
              <a:xfrm>
                <a:off x="8346681" y="3770577"/>
                <a:ext cx="43088" cy="61939"/>
              </a:xfrm>
              <a:custGeom>
                <a:avLst/>
                <a:gdLst>
                  <a:gd name="T0" fmla="*/ 21 w 27"/>
                  <a:gd name="T1" fmla="*/ 0 h 39"/>
                  <a:gd name="T2" fmla="*/ 21 w 27"/>
                  <a:gd name="T3" fmla="*/ 1 h 39"/>
                  <a:gd name="T4" fmla="*/ 22 w 27"/>
                  <a:gd name="T5" fmla="*/ 1 h 39"/>
                  <a:gd name="T6" fmla="*/ 22 w 27"/>
                  <a:gd name="T7" fmla="*/ 2 h 39"/>
                  <a:gd name="T8" fmla="*/ 21 w 27"/>
                  <a:gd name="T9" fmla="*/ 3 h 39"/>
                  <a:gd name="T10" fmla="*/ 21 w 27"/>
                  <a:gd name="T11" fmla="*/ 1 h 39"/>
                  <a:gd name="T12" fmla="*/ 20 w 27"/>
                  <a:gd name="T13" fmla="*/ 1 h 39"/>
                  <a:gd name="T14" fmla="*/ 20 w 27"/>
                  <a:gd name="T15" fmla="*/ 2 h 39"/>
                  <a:gd name="T16" fmla="*/ 20 w 27"/>
                  <a:gd name="T17" fmla="*/ 5 h 39"/>
                  <a:gd name="T18" fmla="*/ 20 w 27"/>
                  <a:gd name="T19" fmla="*/ 6 h 39"/>
                  <a:gd name="T20" fmla="*/ 20 w 27"/>
                  <a:gd name="T21" fmla="*/ 6 h 39"/>
                  <a:gd name="T22" fmla="*/ 21 w 27"/>
                  <a:gd name="T23" fmla="*/ 13 h 39"/>
                  <a:gd name="T24" fmla="*/ 17 w 27"/>
                  <a:gd name="T25" fmla="*/ 18 h 39"/>
                  <a:gd name="T26" fmla="*/ 16 w 27"/>
                  <a:gd name="T27" fmla="*/ 16 h 39"/>
                  <a:gd name="T28" fmla="*/ 14 w 27"/>
                  <a:gd name="T29" fmla="*/ 21 h 39"/>
                  <a:gd name="T30" fmla="*/ 13 w 27"/>
                  <a:gd name="T31" fmla="*/ 23 h 39"/>
                  <a:gd name="T32" fmla="*/ 13 w 27"/>
                  <a:gd name="T33" fmla="*/ 23 h 39"/>
                  <a:gd name="T34" fmla="*/ 13 w 27"/>
                  <a:gd name="T35" fmla="*/ 22 h 39"/>
                  <a:gd name="T36" fmla="*/ 4 w 27"/>
                  <a:gd name="T37" fmla="*/ 28 h 39"/>
                  <a:gd name="T38" fmla="*/ 3 w 27"/>
                  <a:gd name="T39" fmla="*/ 28 h 39"/>
                  <a:gd name="T40" fmla="*/ 0 w 27"/>
                  <a:gd name="T41" fmla="*/ 32 h 39"/>
                  <a:gd name="T42" fmla="*/ 1 w 27"/>
                  <a:gd name="T43" fmla="*/ 33 h 39"/>
                  <a:gd name="T44" fmla="*/ 0 w 27"/>
                  <a:gd name="T45" fmla="*/ 33 h 39"/>
                  <a:gd name="T46" fmla="*/ 1 w 27"/>
                  <a:gd name="T47" fmla="*/ 33 h 39"/>
                  <a:gd name="T48" fmla="*/ 2 w 27"/>
                  <a:gd name="T49" fmla="*/ 34 h 39"/>
                  <a:gd name="T50" fmla="*/ 2 w 27"/>
                  <a:gd name="T51" fmla="*/ 32 h 39"/>
                  <a:gd name="T52" fmla="*/ 3 w 27"/>
                  <a:gd name="T53" fmla="*/ 39 h 39"/>
                  <a:gd name="T54" fmla="*/ 4 w 27"/>
                  <a:gd name="T55" fmla="*/ 37 h 39"/>
                  <a:gd name="T56" fmla="*/ 6 w 27"/>
                  <a:gd name="T57" fmla="*/ 39 h 39"/>
                  <a:gd name="T58" fmla="*/ 5 w 27"/>
                  <a:gd name="T59" fmla="*/ 38 h 39"/>
                  <a:gd name="T60" fmla="*/ 6 w 27"/>
                  <a:gd name="T61" fmla="*/ 38 h 39"/>
                  <a:gd name="T62" fmla="*/ 7 w 27"/>
                  <a:gd name="T63" fmla="*/ 33 h 39"/>
                  <a:gd name="T64" fmla="*/ 5 w 27"/>
                  <a:gd name="T65" fmla="*/ 32 h 39"/>
                  <a:gd name="T66" fmla="*/ 5 w 27"/>
                  <a:gd name="T67" fmla="*/ 30 h 39"/>
                  <a:gd name="T68" fmla="*/ 5 w 27"/>
                  <a:gd name="T69" fmla="*/ 30 h 39"/>
                  <a:gd name="T70" fmla="*/ 4 w 27"/>
                  <a:gd name="T71" fmla="*/ 31 h 39"/>
                  <a:gd name="T72" fmla="*/ 5 w 27"/>
                  <a:gd name="T73" fmla="*/ 29 h 39"/>
                  <a:gd name="T74" fmla="*/ 6 w 27"/>
                  <a:gd name="T75" fmla="*/ 28 h 39"/>
                  <a:gd name="T76" fmla="*/ 8 w 27"/>
                  <a:gd name="T77" fmla="*/ 28 h 39"/>
                  <a:gd name="T78" fmla="*/ 10 w 27"/>
                  <a:gd name="T79" fmla="*/ 27 h 39"/>
                  <a:gd name="T80" fmla="*/ 14 w 27"/>
                  <a:gd name="T81" fmla="*/ 26 h 39"/>
                  <a:gd name="T82" fmla="*/ 17 w 27"/>
                  <a:gd name="T83" fmla="*/ 27 h 39"/>
                  <a:gd name="T84" fmla="*/ 17 w 27"/>
                  <a:gd name="T85" fmla="*/ 26 h 39"/>
                  <a:gd name="T86" fmla="*/ 17 w 27"/>
                  <a:gd name="T87" fmla="*/ 26 h 39"/>
                  <a:gd name="T88" fmla="*/ 19 w 27"/>
                  <a:gd name="T89" fmla="*/ 26 h 39"/>
                  <a:gd name="T90" fmla="*/ 20 w 27"/>
                  <a:gd name="T91" fmla="*/ 26 h 39"/>
                  <a:gd name="T92" fmla="*/ 22 w 27"/>
                  <a:gd name="T93" fmla="*/ 24 h 39"/>
                  <a:gd name="T94" fmla="*/ 22 w 27"/>
                  <a:gd name="T95" fmla="*/ 26 h 39"/>
                  <a:gd name="T96" fmla="*/ 23 w 27"/>
                  <a:gd name="T97" fmla="*/ 24 h 39"/>
                  <a:gd name="T98" fmla="*/ 24 w 27"/>
                  <a:gd name="T99" fmla="*/ 22 h 39"/>
                  <a:gd name="T100" fmla="*/ 25 w 27"/>
                  <a:gd name="T101" fmla="*/ 22 h 39"/>
                  <a:gd name="T102" fmla="*/ 27 w 27"/>
                  <a:gd name="T103" fmla="*/ 22 h 39"/>
                  <a:gd name="T104" fmla="*/ 25 w 27"/>
                  <a:gd name="T105" fmla="*/ 12 h 39"/>
                  <a:gd name="T106" fmla="*/ 26 w 27"/>
                  <a:gd name="T107" fmla="*/ 12 h 39"/>
                  <a:gd name="T108" fmla="*/ 22 w 27"/>
                  <a:gd name="T109" fmla="*/ 0 h 39"/>
                  <a:gd name="T110" fmla="*/ 22 w 27"/>
                  <a:gd name="T11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 h="39">
                    <a:moveTo>
                      <a:pt x="21" y="0"/>
                    </a:moveTo>
                    <a:cubicBezTo>
                      <a:pt x="21" y="0"/>
                      <a:pt x="21" y="0"/>
                      <a:pt x="21" y="0"/>
                    </a:cubicBezTo>
                    <a:cubicBezTo>
                      <a:pt x="21" y="1"/>
                      <a:pt x="21" y="1"/>
                      <a:pt x="21" y="1"/>
                    </a:cubicBezTo>
                    <a:cubicBezTo>
                      <a:pt x="21" y="1"/>
                      <a:pt x="21" y="1"/>
                      <a:pt x="21" y="1"/>
                    </a:cubicBezTo>
                    <a:cubicBezTo>
                      <a:pt x="21" y="1"/>
                      <a:pt x="21" y="1"/>
                      <a:pt x="22" y="1"/>
                    </a:cubicBezTo>
                    <a:cubicBezTo>
                      <a:pt x="22" y="1"/>
                      <a:pt x="22" y="1"/>
                      <a:pt x="22" y="1"/>
                    </a:cubicBezTo>
                    <a:cubicBezTo>
                      <a:pt x="22" y="1"/>
                      <a:pt x="22" y="1"/>
                      <a:pt x="22" y="1"/>
                    </a:cubicBezTo>
                    <a:cubicBezTo>
                      <a:pt x="22" y="1"/>
                      <a:pt x="22" y="2"/>
                      <a:pt x="22" y="2"/>
                    </a:cubicBezTo>
                    <a:cubicBezTo>
                      <a:pt x="21" y="2"/>
                      <a:pt x="21" y="2"/>
                      <a:pt x="21" y="2"/>
                    </a:cubicBezTo>
                    <a:cubicBezTo>
                      <a:pt x="21" y="2"/>
                      <a:pt x="22" y="3"/>
                      <a:pt x="21" y="3"/>
                    </a:cubicBezTo>
                    <a:cubicBezTo>
                      <a:pt x="21" y="3"/>
                      <a:pt x="21" y="3"/>
                      <a:pt x="21" y="3"/>
                    </a:cubicBezTo>
                    <a:cubicBezTo>
                      <a:pt x="21" y="3"/>
                      <a:pt x="21" y="2"/>
                      <a:pt x="21" y="1"/>
                    </a:cubicBezTo>
                    <a:cubicBezTo>
                      <a:pt x="20" y="1"/>
                      <a:pt x="20" y="1"/>
                      <a:pt x="20" y="1"/>
                    </a:cubicBezTo>
                    <a:cubicBezTo>
                      <a:pt x="20" y="1"/>
                      <a:pt x="20" y="1"/>
                      <a:pt x="20" y="1"/>
                    </a:cubicBezTo>
                    <a:cubicBezTo>
                      <a:pt x="20" y="1"/>
                      <a:pt x="20" y="1"/>
                      <a:pt x="20" y="1"/>
                    </a:cubicBezTo>
                    <a:cubicBezTo>
                      <a:pt x="20" y="1"/>
                      <a:pt x="20" y="1"/>
                      <a:pt x="20" y="2"/>
                    </a:cubicBezTo>
                    <a:cubicBezTo>
                      <a:pt x="20" y="2"/>
                      <a:pt x="20" y="3"/>
                      <a:pt x="19" y="4"/>
                    </a:cubicBezTo>
                    <a:cubicBezTo>
                      <a:pt x="20" y="4"/>
                      <a:pt x="20" y="4"/>
                      <a:pt x="20" y="5"/>
                    </a:cubicBezTo>
                    <a:cubicBezTo>
                      <a:pt x="20" y="6"/>
                      <a:pt x="19" y="6"/>
                      <a:pt x="19" y="6"/>
                    </a:cubicBezTo>
                    <a:cubicBezTo>
                      <a:pt x="19" y="6"/>
                      <a:pt x="19" y="6"/>
                      <a:pt x="20" y="6"/>
                    </a:cubicBezTo>
                    <a:cubicBezTo>
                      <a:pt x="20" y="6"/>
                      <a:pt x="20" y="6"/>
                      <a:pt x="20" y="6"/>
                    </a:cubicBezTo>
                    <a:cubicBezTo>
                      <a:pt x="20" y="6"/>
                      <a:pt x="20" y="6"/>
                      <a:pt x="20" y="6"/>
                    </a:cubicBezTo>
                    <a:cubicBezTo>
                      <a:pt x="20" y="6"/>
                      <a:pt x="20" y="6"/>
                      <a:pt x="20" y="6"/>
                    </a:cubicBezTo>
                    <a:cubicBezTo>
                      <a:pt x="22" y="8"/>
                      <a:pt x="20" y="11"/>
                      <a:pt x="21" y="13"/>
                    </a:cubicBezTo>
                    <a:cubicBezTo>
                      <a:pt x="19" y="14"/>
                      <a:pt x="20" y="16"/>
                      <a:pt x="19" y="17"/>
                    </a:cubicBezTo>
                    <a:cubicBezTo>
                      <a:pt x="18" y="18"/>
                      <a:pt x="17" y="17"/>
                      <a:pt x="17" y="18"/>
                    </a:cubicBezTo>
                    <a:cubicBezTo>
                      <a:pt x="16" y="18"/>
                      <a:pt x="16" y="18"/>
                      <a:pt x="15" y="17"/>
                    </a:cubicBezTo>
                    <a:cubicBezTo>
                      <a:pt x="16" y="16"/>
                      <a:pt x="16" y="16"/>
                      <a:pt x="16" y="16"/>
                    </a:cubicBezTo>
                    <a:cubicBezTo>
                      <a:pt x="15" y="16"/>
                      <a:pt x="15" y="16"/>
                      <a:pt x="15" y="16"/>
                    </a:cubicBezTo>
                    <a:cubicBezTo>
                      <a:pt x="15" y="18"/>
                      <a:pt x="15" y="20"/>
                      <a:pt x="14" y="21"/>
                    </a:cubicBezTo>
                    <a:cubicBezTo>
                      <a:pt x="14" y="22"/>
                      <a:pt x="14" y="23"/>
                      <a:pt x="14" y="23"/>
                    </a:cubicBezTo>
                    <a:cubicBezTo>
                      <a:pt x="13" y="23"/>
                      <a:pt x="13" y="23"/>
                      <a:pt x="13" y="23"/>
                    </a:cubicBezTo>
                    <a:cubicBezTo>
                      <a:pt x="13" y="23"/>
                      <a:pt x="13" y="23"/>
                      <a:pt x="13" y="23"/>
                    </a:cubicBezTo>
                    <a:cubicBezTo>
                      <a:pt x="13" y="23"/>
                      <a:pt x="13" y="23"/>
                      <a:pt x="13" y="23"/>
                    </a:cubicBezTo>
                    <a:cubicBezTo>
                      <a:pt x="13" y="23"/>
                      <a:pt x="13" y="23"/>
                      <a:pt x="13" y="23"/>
                    </a:cubicBezTo>
                    <a:cubicBezTo>
                      <a:pt x="13" y="22"/>
                      <a:pt x="13" y="22"/>
                      <a:pt x="13" y="22"/>
                    </a:cubicBezTo>
                    <a:cubicBezTo>
                      <a:pt x="11" y="23"/>
                      <a:pt x="8" y="23"/>
                      <a:pt x="6" y="24"/>
                    </a:cubicBezTo>
                    <a:cubicBezTo>
                      <a:pt x="6" y="26"/>
                      <a:pt x="4" y="26"/>
                      <a:pt x="4" y="28"/>
                    </a:cubicBezTo>
                    <a:cubicBezTo>
                      <a:pt x="4" y="28"/>
                      <a:pt x="4" y="28"/>
                      <a:pt x="4" y="28"/>
                    </a:cubicBezTo>
                    <a:cubicBezTo>
                      <a:pt x="3" y="28"/>
                      <a:pt x="3" y="28"/>
                      <a:pt x="3" y="28"/>
                    </a:cubicBezTo>
                    <a:cubicBezTo>
                      <a:pt x="3" y="29"/>
                      <a:pt x="3" y="29"/>
                      <a:pt x="3" y="29"/>
                    </a:cubicBezTo>
                    <a:cubicBezTo>
                      <a:pt x="2" y="30"/>
                      <a:pt x="2" y="31"/>
                      <a:pt x="0" y="32"/>
                    </a:cubicBezTo>
                    <a:cubicBezTo>
                      <a:pt x="0" y="32"/>
                      <a:pt x="0" y="32"/>
                      <a:pt x="0" y="32"/>
                    </a:cubicBezTo>
                    <a:cubicBezTo>
                      <a:pt x="1" y="32"/>
                      <a:pt x="1" y="33"/>
                      <a:pt x="1" y="33"/>
                    </a:cubicBezTo>
                    <a:cubicBezTo>
                      <a:pt x="1" y="33"/>
                      <a:pt x="1" y="32"/>
                      <a:pt x="1" y="32"/>
                    </a:cubicBezTo>
                    <a:cubicBezTo>
                      <a:pt x="1" y="32"/>
                      <a:pt x="1" y="33"/>
                      <a:pt x="0" y="33"/>
                    </a:cubicBezTo>
                    <a:cubicBezTo>
                      <a:pt x="1" y="33"/>
                      <a:pt x="1" y="33"/>
                      <a:pt x="1" y="34"/>
                    </a:cubicBezTo>
                    <a:cubicBezTo>
                      <a:pt x="1" y="34"/>
                      <a:pt x="1" y="33"/>
                      <a:pt x="1" y="33"/>
                    </a:cubicBezTo>
                    <a:cubicBezTo>
                      <a:pt x="2" y="33"/>
                      <a:pt x="2" y="34"/>
                      <a:pt x="2" y="34"/>
                    </a:cubicBezTo>
                    <a:cubicBezTo>
                      <a:pt x="2" y="34"/>
                      <a:pt x="2" y="34"/>
                      <a:pt x="2" y="34"/>
                    </a:cubicBezTo>
                    <a:cubicBezTo>
                      <a:pt x="2" y="34"/>
                      <a:pt x="2" y="34"/>
                      <a:pt x="2" y="34"/>
                    </a:cubicBezTo>
                    <a:cubicBezTo>
                      <a:pt x="2" y="33"/>
                      <a:pt x="1" y="33"/>
                      <a:pt x="2" y="32"/>
                    </a:cubicBezTo>
                    <a:cubicBezTo>
                      <a:pt x="3" y="33"/>
                      <a:pt x="3" y="35"/>
                      <a:pt x="2" y="36"/>
                    </a:cubicBezTo>
                    <a:cubicBezTo>
                      <a:pt x="3" y="37"/>
                      <a:pt x="3" y="38"/>
                      <a:pt x="3" y="39"/>
                    </a:cubicBezTo>
                    <a:cubicBezTo>
                      <a:pt x="3" y="39"/>
                      <a:pt x="4" y="39"/>
                      <a:pt x="4" y="39"/>
                    </a:cubicBezTo>
                    <a:cubicBezTo>
                      <a:pt x="4" y="38"/>
                      <a:pt x="3" y="37"/>
                      <a:pt x="4" y="37"/>
                    </a:cubicBezTo>
                    <a:cubicBezTo>
                      <a:pt x="4" y="38"/>
                      <a:pt x="5" y="39"/>
                      <a:pt x="5" y="39"/>
                    </a:cubicBezTo>
                    <a:cubicBezTo>
                      <a:pt x="6" y="39"/>
                      <a:pt x="6" y="39"/>
                      <a:pt x="6" y="39"/>
                    </a:cubicBezTo>
                    <a:cubicBezTo>
                      <a:pt x="6" y="38"/>
                      <a:pt x="5" y="38"/>
                      <a:pt x="5" y="38"/>
                    </a:cubicBezTo>
                    <a:cubicBezTo>
                      <a:pt x="5" y="38"/>
                      <a:pt x="5" y="38"/>
                      <a:pt x="5" y="38"/>
                    </a:cubicBezTo>
                    <a:cubicBezTo>
                      <a:pt x="6" y="38"/>
                      <a:pt x="6" y="38"/>
                      <a:pt x="6" y="38"/>
                    </a:cubicBezTo>
                    <a:cubicBezTo>
                      <a:pt x="6" y="38"/>
                      <a:pt x="6" y="38"/>
                      <a:pt x="6" y="38"/>
                    </a:cubicBezTo>
                    <a:cubicBezTo>
                      <a:pt x="6" y="38"/>
                      <a:pt x="6" y="38"/>
                      <a:pt x="6" y="38"/>
                    </a:cubicBezTo>
                    <a:cubicBezTo>
                      <a:pt x="6" y="36"/>
                      <a:pt x="6" y="34"/>
                      <a:pt x="7" y="33"/>
                    </a:cubicBezTo>
                    <a:cubicBezTo>
                      <a:pt x="7" y="32"/>
                      <a:pt x="6" y="32"/>
                      <a:pt x="6" y="32"/>
                    </a:cubicBezTo>
                    <a:cubicBezTo>
                      <a:pt x="5" y="32"/>
                      <a:pt x="5" y="32"/>
                      <a:pt x="5" y="32"/>
                    </a:cubicBezTo>
                    <a:cubicBezTo>
                      <a:pt x="5" y="31"/>
                      <a:pt x="6" y="31"/>
                      <a:pt x="6" y="30"/>
                    </a:cubicBezTo>
                    <a:cubicBezTo>
                      <a:pt x="5" y="30"/>
                      <a:pt x="5" y="30"/>
                      <a:pt x="5" y="30"/>
                    </a:cubicBezTo>
                    <a:cubicBezTo>
                      <a:pt x="5" y="30"/>
                      <a:pt x="5" y="30"/>
                      <a:pt x="5" y="30"/>
                    </a:cubicBezTo>
                    <a:cubicBezTo>
                      <a:pt x="5" y="30"/>
                      <a:pt x="5" y="30"/>
                      <a:pt x="5" y="30"/>
                    </a:cubicBezTo>
                    <a:cubicBezTo>
                      <a:pt x="5" y="30"/>
                      <a:pt x="5" y="31"/>
                      <a:pt x="5" y="31"/>
                    </a:cubicBezTo>
                    <a:cubicBezTo>
                      <a:pt x="4" y="31"/>
                      <a:pt x="4" y="31"/>
                      <a:pt x="4" y="31"/>
                    </a:cubicBezTo>
                    <a:cubicBezTo>
                      <a:pt x="4" y="30"/>
                      <a:pt x="4" y="30"/>
                      <a:pt x="4" y="30"/>
                    </a:cubicBezTo>
                    <a:cubicBezTo>
                      <a:pt x="4" y="29"/>
                      <a:pt x="4" y="29"/>
                      <a:pt x="5" y="29"/>
                    </a:cubicBezTo>
                    <a:cubicBezTo>
                      <a:pt x="5" y="29"/>
                      <a:pt x="6" y="29"/>
                      <a:pt x="6" y="29"/>
                    </a:cubicBezTo>
                    <a:cubicBezTo>
                      <a:pt x="6" y="29"/>
                      <a:pt x="6" y="28"/>
                      <a:pt x="6" y="28"/>
                    </a:cubicBezTo>
                    <a:cubicBezTo>
                      <a:pt x="7" y="28"/>
                      <a:pt x="7" y="28"/>
                      <a:pt x="7" y="28"/>
                    </a:cubicBezTo>
                    <a:cubicBezTo>
                      <a:pt x="8" y="28"/>
                      <a:pt x="8" y="28"/>
                      <a:pt x="8" y="28"/>
                    </a:cubicBezTo>
                    <a:cubicBezTo>
                      <a:pt x="9" y="27"/>
                      <a:pt x="9" y="27"/>
                      <a:pt x="10" y="27"/>
                    </a:cubicBezTo>
                    <a:cubicBezTo>
                      <a:pt x="10" y="27"/>
                      <a:pt x="10" y="27"/>
                      <a:pt x="10" y="27"/>
                    </a:cubicBezTo>
                    <a:cubicBezTo>
                      <a:pt x="11" y="27"/>
                      <a:pt x="12" y="26"/>
                      <a:pt x="13" y="26"/>
                    </a:cubicBezTo>
                    <a:cubicBezTo>
                      <a:pt x="13" y="26"/>
                      <a:pt x="13" y="26"/>
                      <a:pt x="14" y="26"/>
                    </a:cubicBezTo>
                    <a:cubicBezTo>
                      <a:pt x="13" y="28"/>
                      <a:pt x="13" y="30"/>
                      <a:pt x="15" y="30"/>
                    </a:cubicBezTo>
                    <a:cubicBezTo>
                      <a:pt x="17" y="30"/>
                      <a:pt x="16" y="27"/>
                      <a:pt x="17" y="27"/>
                    </a:cubicBezTo>
                    <a:cubicBezTo>
                      <a:pt x="18" y="27"/>
                      <a:pt x="18" y="27"/>
                      <a:pt x="18" y="27"/>
                    </a:cubicBezTo>
                    <a:cubicBezTo>
                      <a:pt x="18" y="26"/>
                      <a:pt x="17" y="26"/>
                      <a:pt x="17" y="26"/>
                    </a:cubicBezTo>
                    <a:cubicBezTo>
                      <a:pt x="17" y="25"/>
                      <a:pt x="17" y="25"/>
                      <a:pt x="17" y="25"/>
                    </a:cubicBezTo>
                    <a:cubicBezTo>
                      <a:pt x="17" y="25"/>
                      <a:pt x="17" y="25"/>
                      <a:pt x="17" y="26"/>
                    </a:cubicBezTo>
                    <a:cubicBezTo>
                      <a:pt x="17" y="26"/>
                      <a:pt x="18" y="26"/>
                      <a:pt x="18" y="26"/>
                    </a:cubicBezTo>
                    <a:cubicBezTo>
                      <a:pt x="18" y="26"/>
                      <a:pt x="18" y="26"/>
                      <a:pt x="19" y="26"/>
                    </a:cubicBezTo>
                    <a:cubicBezTo>
                      <a:pt x="18" y="26"/>
                      <a:pt x="18" y="26"/>
                      <a:pt x="18" y="26"/>
                    </a:cubicBezTo>
                    <a:cubicBezTo>
                      <a:pt x="19" y="26"/>
                      <a:pt x="19" y="26"/>
                      <a:pt x="20" y="26"/>
                    </a:cubicBezTo>
                    <a:cubicBezTo>
                      <a:pt x="20" y="26"/>
                      <a:pt x="21" y="26"/>
                      <a:pt x="21" y="26"/>
                    </a:cubicBezTo>
                    <a:cubicBezTo>
                      <a:pt x="21" y="25"/>
                      <a:pt x="21" y="24"/>
                      <a:pt x="22" y="24"/>
                    </a:cubicBezTo>
                    <a:cubicBezTo>
                      <a:pt x="22" y="24"/>
                      <a:pt x="22" y="24"/>
                      <a:pt x="22" y="24"/>
                    </a:cubicBezTo>
                    <a:cubicBezTo>
                      <a:pt x="22" y="25"/>
                      <a:pt x="22" y="25"/>
                      <a:pt x="22" y="26"/>
                    </a:cubicBezTo>
                    <a:cubicBezTo>
                      <a:pt x="22" y="26"/>
                      <a:pt x="22" y="26"/>
                      <a:pt x="22" y="26"/>
                    </a:cubicBezTo>
                    <a:cubicBezTo>
                      <a:pt x="23" y="26"/>
                      <a:pt x="23" y="25"/>
                      <a:pt x="23" y="24"/>
                    </a:cubicBezTo>
                    <a:cubicBezTo>
                      <a:pt x="23" y="23"/>
                      <a:pt x="23" y="23"/>
                      <a:pt x="24" y="23"/>
                    </a:cubicBezTo>
                    <a:cubicBezTo>
                      <a:pt x="24" y="23"/>
                      <a:pt x="24" y="22"/>
                      <a:pt x="24" y="22"/>
                    </a:cubicBezTo>
                    <a:cubicBezTo>
                      <a:pt x="24" y="22"/>
                      <a:pt x="24" y="22"/>
                      <a:pt x="24" y="22"/>
                    </a:cubicBezTo>
                    <a:cubicBezTo>
                      <a:pt x="25" y="22"/>
                      <a:pt x="25" y="22"/>
                      <a:pt x="25" y="22"/>
                    </a:cubicBezTo>
                    <a:cubicBezTo>
                      <a:pt x="24" y="23"/>
                      <a:pt x="24" y="24"/>
                      <a:pt x="24" y="25"/>
                    </a:cubicBezTo>
                    <a:cubicBezTo>
                      <a:pt x="26" y="24"/>
                      <a:pt x="26" y="23"/>
                      <a:pt x="27" y="22"/>
                    </a:cubicBezTo>
                    <a:cubicBezTo>
                      <a:pt x="25" y="21"/>
                      <a:pt x="26" y="19"/>
                      <a:pt x="26" y="18"/>
                    </a:cubicBezTo>
                    <a:cubicBezTo>
                      <a:pt x="26" y="15"/>
                      <a:pt x="25" y="14"/>
                      <a:pt x="25" y="12"/>
                    </a:cubicBezTo>
                    <a:cubicBezTo>
                      <a:pt x="25" y="12"/>
                      <a:pt x="25" y="12"/>
                      <a:pt x="26" y="12"/>
                    </a:cubicBezTo>
                    <a:cubicBezTo>
                      <a:pt x="26" y="12"/>
                      <a:pt x="26" y="12"/>
                      <a:pt x="26" y="12"/>
                    </a:cubicBezTo>
                    <a:cubicBezTo>
                      <a:pt x="25" y="10"/>
                      <a:pt x="27" y="6"/>
                      <a:pt x="24" y="5"/>
                    </a:cubicBezTo>
                    <a:cubicBezTo>
                      <a:pt x="24" y="3"/>
                      <a:pt x="22" y="3"/>
                      <a:pt x="22" y="0"/>
                    </a:cubicBezTo>
                    <a:cubicBezTo>
                      <a:pt x="22" y="0"/>
                      <a:pt x="22" y="0"/>
                      <a:pt x="22" y="0"/>
                    </a:cubicBezTo>
                    <a:cubicBezTo>
                      <a:pt x="22" y="0"/>
                      <a:pt x="22" y="0"/>
                      <a:pt x="22" y="0"/>
                    </a:cubicBezTo>
                    <a:cubicBezTo>
                      <a:pt x="22" y="0"/>
                      <a:pt x="21" y="0"/>
                      <a:pt x="2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47" name="Freeform 203"/>
              <p:cNvSpPr/>
              <p:nvPr/>
            </p:nvSpPr>
            <p:spPr bwMode="auto">
              <a:xfrm>
                <a:off x="8368898" y="3977939"/>
                <a:ext cx="80117" cy="44435"/>
              </a:xfrm>
              <a:custGeom>
                <a:avLst/>
                <a:gdLst>
                  <a:gd name="T0" fmla="*/ 0 w 50"/>
                  <a:gd name="T1" fmla="*/ 1 h 28"/>
                  <a:gd name="T2" fmla="*/ 0 w 50"/>
                  <a:gd name="T3" fmla="*/ 3 h 28"/>
                  <a:gd name="T4" fmla="*/ 2 w 50"/>
                  <a:gd name="T5" fmla="*/ 4 h 28"/>
                  <a:gd name="T6" fmla="*/ 6 w 50"/>
                  <a:gd name="T7" fmla="*/ 5 h 28"/>
                  <a:gd name="T8" fmla="*/ 6 w 50"/>
                  <a:gd name="T9" fmla="*/ 6 h 28"/>
                  <a:gd name="T10" fmla="*/ 5 w 50"/>
                  <a:gd name="T11" fmla="*/ 6 h 28"/>
                  <a:gd name="T12" fmla="*/ 4 w 50"/>
                  <a:gd name="T13" fmla="*/ 7 h 28"/>
                  <a:gd name="T14" fmla="*/ 2 w 50"/>
                  <a:gd name="T15" fmla="*/ 7 h 28"/>
                  <a:gd name="T16" fmla="*/ 4 w 50"/>
                  <a:gd name="T17" fmla="*/ 10 h 28"/>
                  <a:gd name="T18" fmla="*/ 7 w 50"/>
                  <a:gd name="T19" fmla="*/ 9 h 28"/>
                  <a:gd name="T20" fmla="*/ 9 w 50"/>
                  <a:gd name="T21" fmla="*/ 10 h 28"/>
                  <a:gd name="T22" fmla="*/ 15 w 50"/>
                  <a:gd name="T23" fmla="*/ 12 h 28"/>
                  <a:gd name="T24" fmla="*/ 16 w 50"/>
                  <a:gd name="T25" fmla="*/ 13 h 28"/>
                  <a:gd name="T26" fmla="*/ 17 w 50"/>
                  <a:gd name="T27" fmla="*/ 13 h 28"/>
                  <a:gd name="T28" fmla="*/ 17 w 50"/>
                  <a:gd name="T29" fmla="*/ 13 h 28"/>
                  <a:gd name="T30" fmla="*/ 17 w 50"/>
                  <a:gd name="T31" fmla="*/ 13 h 28"/>
                  <a:gd name="T32" fmla="*/ 18 w 50"/>
                  <a:gd name="T33" fmla="*/ 16 h 28"/>
                  <a:gd name="T34" fmla="*/ 20 w 50"/>
                  <a:gd name="T35" fmla="*/ 17 h 28"/>
                  <a:gd name="T36" fmla="*/ 19 w 50"/>
                  <a:gd name="T37" fmla="*/ 17 h 28"/>
                  <a:gd name="T38" fmla="*/ 20 w 50"/>
                  <a:gd name="T39" fmla="*/ 18 h 28"/>
                  <a:gd name="T40" fmla="*/ 20 w 50"/>
                  <a:gd name="T41" fmla="*/ 18 h 28"/>
                  <a:gd name="T42" fmla="*/ 21 w 50"/>
                  <a:gd name="T43" fmla="*/ 21 h 28"/>
                  <a:gd name="T44" fmla="*/ 22 w 50"/>
                  <a:gd name="T45" fmla="*/ 21 h 28"/>
                  <a:gd name="T46" fmla="*/ 28 w 50"/>
                  <a:gd name="T47" fmla="*/ 23 h 28"/>
                  <a:gd name="T48" fmla="*/ 31 w 50"/>
                  <a:gd name="T49" fmla="*/ 23 h 28"/>
                  <a:gd name="T50" fmla="*/ 30 w 50"/>
                  <a:gd name="T51" fmla="*/ 21 h 28"/>
                  <a:gd name="T52" fmla="*/ 31 w 50"/>
                  <a:gd name="T53" fmla="*/ 20 h 28"/>
                  <a:gd name="T54" fmla="*/ 31 w 50"/>
                  <a:gd name="T55" fmla="*/ 20 h 28"/>
                  <a:gd name="T56" fmla="*/ 32 w 50"/>
                  <a:gd name="T57" fmla="*/ 20 h 28"/>
                  <a:gd name="T58" fmla="*/ 33 w 50"/>
                  <a:gd name="T59" fmla="*/ 20 h 28"/>
                  <a:gd name="T60" fmla="*/ 34 w 50"/>
                  <a:gd name="T61" fmla="*/ 18 h 28"/>
                  <a:gd name="T62" fmla="*/ 36 w 50"/>
                  <a:gd name="T63" fmla="*/ 19 h 28"/>
                  <a:gd name="T64" fmla="*/ 36 w 50"/>
                  <a:gd name="T65" fmla="*/ 19 h 28"/>
                  <a:gd name="T66" fmla="*/ 39 w 50"/>
                  <a:gd name="T67" fmla="*/ 23 h 28"/>
                  <a:gd name="T68" fmla="*/ 42 w 50"/>
                  <a:gd name="T69" fmla="*/ 26 h 28"/>
                  <a:gd name="T70" fmla="*/ 48 w 50"/>
                  <a:gd name="T71" fmla="*/ 27 h 28"/>
                  <a:gd name="T72" fmla="*/ 49 w 50"/>
                  <a:gd name="T73" fmla="*/ 28 h 28"/>
                  <a:gd name="T74" fmla="*/ 49 w 50"/>
                  <a:gd name="T75" fmla="*/ 26 h 28"/>
                  <a:gd name="T76" fmla="*/ 49 w 50"/>
                  <a:gd name="T77" fmla="*/ 26 h 28"/>
                  <a:gd name="T78" fmla="*/ 50 w 50"/>
                  <a:gd name="T79" fmla="*/ 26 h 28"/>
                  <a:gd name="T80" fmla="*/ 48 w 50"/>
                  <a:gd name="T81" fmla="*/ 25 h 28"/>
                  <a:gd name="T82" fmla="*/ 46 w 50"/>
                  <a:gd name="T83" fmla="*/ 23 h 28"/>
                  <a:gd name="T84" fmla="*/ 45 w 50"/>
                  <a:gd name="T85" fmla="*/ 23 h 28"/>
                  <a:gd name="T86" fmla="*/ 45 w 50"/>
                  <a:gd name="T87" fmla="*/ 23 h 28"/>
                  <a:gd name="T88" fmla="*/ 40 w 50"/>
                  <a:gd name="T89" fmla="*/ 17 h 28"/>
                  <a:gd name="T90" fmla="*/ 42 w 50"/>
                  <a:gd name="T91" fmla="*/ 15 h 28"/>
                  <a:gd name="T92" fmla="*/ 37 w 50"/>
                  <a:gd name="T93" fmla="*/ 13 h 28"/>
                  <a:gd name="T94" fmla="*/ 30 w 50"/>
                  <a:gd name="T95" fmla="*/ 8 h 28"/>
                  <a:gd name="T96" fmla="*/ 25 w 50"/>
                  <a:gd name="T97" fmla="*/ 6 h 28"/>
                  <a:gd name="T98" fmla="*/ 24 w 50"/>
                  <a:gd name="T99" fmla="*/ 5 h 28"/>
                  <a:gd name="T100" fmla="*/ 17 w 50"/>
                  <a:gd name="T101" fmla="*/ 3 h 28"/>
                  <a:gd name="T102" fmla="*/ 15 w 50"/>
                  <a:gd name="T103" fmla="*/ 5 h 28"/>
                  <a:gd name="T104" fmla="*/ 15 w 50"/>
                  <a:gd name="T105" fmla="*/ 5 h 28"/>
                  <a:gd name="T106" fmla="*/ 14 w 50"/>
                  <a:gd name="T107" fmla="*/ 5 h 28"/>
                  <a:gd name="T108" fmla="*/ 11 w 50"/>
                  <a:gd name="T109" fmla="*/ 8 h 28"/>
                  <a:gd name="T110" fmla="*/ 9 w 50"/>
                  <a:gd name="T111" fmla="*/ 6 h 28"/>
                  <a:gd name="T112" fmla="*/ 8 w 50"/>
                  <a:gd name="T113" fmla="*/ 1 h 28"/>
                  <a:gd name="T114" fmla="*/ 4 w 50"/>
                  <a:gd name="T11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 h="28">
                    <a:moveTo>
                      <a:pt x="4" y="0"/>
                    </a:moveTo>
                    <a:cubicBezTo>
                      <a:pt x="3" y="0"/>
                      <a:pt x="2" y="1"/>
                      <a:pt x="0" y="1"/>
                    </a:cubicBezTo>
                    <a:cubicBezTo>
                      <a:pt x="1" y="2"/>
                      <a:pt x="0" y="2"/>
                      <a:pt x="0" y="3"/>
                    </a:cubicBezTo>
                    <a:cubicBezTo>
                      <a:pt x="0" y="3"/>
                      <a:pt x="0" y="3"/>
                      <a:pt x="0" y="3"/>
                    </a:cubicBezTo>
                    <a:cubicBezTo>
                      <a:pt x="0" y="3"/>
                      <a:pt x="1" y="3"/>
                      <a:pt x="1" y="3"/>
                    </a:cubicBezTo>
                    <a:cubicBezTo>
                      <a:pt x="1" y="3"/>
                      <a:pt x="2" y="3"/>
                      <a:pt x="2" y="4"/>
                    </a:cubicBezTo>
                    <a:cubicBezTo>
                      <a:pt x="2" y="5"/>
                      <a:pt x="3" y="5"/>
                      <a:pt x="4" y="5"/>
                    </a:cubicBezTo>
                    <a:cubicBezTo>
                      <a:pt x="5" y="5"/>
                      <a:pt x="6" y="5"/>
                      <a:pt x="6" y="5"/>
                    </a:cubicBezTo>
                    <a:cubicBezTo>
                      <a:pt x="7" y="5"/>
                      <a:pt x="7" y="5"/>
                      <a:pt x="7" y="5"/>
                    </a:cubicBezTo>
                    <a:cubicBezTo>
                      <a:pt x="7" y="6"/>
                      <a:pt x="7" y="6"/>
                      <a:pt x="6" y="6"/>
                    </a:cubicBezTo>
                    <a:cubicBezTo>
                      <a:pt x="6" y="6"/>
                      <a:pt x="6" y="6"/>
                      <a:pt x="5" y="6"/>
                    </a:cubicBezTo>
                    <a:cubicBezTo>
                      <a:pt x="5" y="6"/>
                      <a:pt x="5" y="6"/>
                      <a:pt x="5" y="6"/>
                    </a:cubicBezTo>
                    <a:cubicBezTo>
                      <a:pt x="5" y="6"/>
                      <a:pt x="5" y="7"/>
                      <a:pt x="4" y="7"/>
                    </a:cubicBezTo>
                    <a:cubicBezTo>
                      <a:pt x="4" y="7"/>
                      <a:pt x="4" y="7"/>
                      <a:pt x="4" y="7"/>
                    </a:cubicBezTo>
                    <a:cubicBezTo>
                      <a:pt x="4" y="6"/>
                      <a:pt x="3" y="6"/>
                      <a:pt x="3" y="6"/>
                    </a:cubicBezTo>
                    <a:cubicBezTo>
                      <a:pt x="3" y="6"/>
                      <a:pt x="2" y="6"/>
                      <a:pt x="2" y="7"/>
                    </a:cubicBezTo>
                    <a:cubicBezTo>
                      <a:pt x="3" y="7"/>
                      <a:pt x="4" y="8"/>
                      <a:pt x="4" y="8"/>
                    </a:cubicBezTo>
                    <a:cubicBezTo>
                      <a:pt x="4" y="9"/>
                      <a:pt x="4" y="10"/>
                      <a:pt x="4" y="10"/>
                    </a:cubicBezTo>
                    <a:cubicBezTo>
                      <a:pt x="6" y="10"/>
                      <a:pt x="6" y="8"/>
                      <a:pt x="7" y="7"/>
                    </a:cubicBezTo>
                    <a:cubicBezTo>
                      <a:pt x="7" y="8"/>
                      <a:pt x="7" y="8"/>
                      <a:pt x="7" y="9"/>
                    </a:cubicBezTo>
                    <a:cubicBezTo>
                      <a:pt x="8" y="9"/>
                      <a:pt x="8" y="10"/>
                      <a:pt x="9" y="10"/>
                    </a:cubicBezTo>
                    <a:cubicBezTo>
                      <a:pt x="9" y="10"/>
                      <a:pt x="9" y="10"/>
                      <a:pt x="9" y="10"/>
                    </a:cubicBezTo>
                    <a:cubicBezTo>
                      <a:pt x="9" y="10"/>
                      <a:pt x="9" y="10"/>
                      <a:pt x="9" y="10"/>
                    </a:cubicBezTo>
                    <a:cubicBezTo>
                      <a:pt x="10" y="11"/>
                      <a:pt x="13" y="11"/>
                      <a:pt x="15" y="12"/>
                    </a:cubicBezTo>
                    <a:cubicBezTo>
                      <a:pt x="16" y="12"/>
                      <a:pt x="16" y="13"/>
                      <a:pt x="16" y="13"/>
                    </a:cubicBezTo>
                    <a:cubicBezTo>
                      <a:pt x="16" y="13"/>
                      <a:pt x="16" y="13"/>
                      <a:pt x="16" y="13"/>
                    </a:cubicBezTo>
                    <a:cubicBezTo>
                      <a:pt x="16" y="13"/>
                      <a:pt x="16" y="13"/>
                      <a:pt x="17" y="13"/>
                    </a:cubicBezTo>
                    <a:cubicBezTo>
                      <a:pt x="17" y="13"/>
                      <a:pt x="17" y="13"/>
                      <a:pt x="17" y="13"/>
                    </a:cubicBezTo>
                    <a:cubicBezTo>
                      <a:pt x="17" y="13"/>
                      <a:pt x="17" y="13"/>
                      <a:pt x="17" y="13"/>
                    </a:cubicBezTo>
                    <a:cubicBezTo>
                      <a:pt x="17" y="13"/>
                      <a:pt x="17" y="13"/>
                      <a:pt x="17" y="13"/>
                    </a:cubicBezTo>
                    <a:cubicBezTo>
                      <a:pt x="17" y="13"/>
                      <a:pt x="17" y="13"/>
                      <a:pt x="17" y="13"/>
                    </a:cubicBezTo>
                    <a:cubicBezTo>
                      <a:pt x="17" y="13"/>
                      <a:pt x="17" y="13"/>
                      <a:pt x="17" y="13"/>
                    </a:cubicBezTo>
                    <a:cubicBezTo>
                      <a:pt x="17" y="13"/>
                      <a:pt x="18" y="13"/>
                      <a:pt x="18" y="13"/>
                    </a:cubicBezTo>
                    <a:cubicBezTo>
                      <a:pt x="17" y="14"/>
                      <a:pt x="18" y="15"/>
                      <a:pt x="18" y="16"/>
                    </a:cubicBezTo>
                    <a:cubicBezTo>
                      <a:pt x="19" y="16"/>
                      <a:pt x="19" y="17"/>
                      <a:pt x="20" y="17"/>
                    </a:cubicBezTo>
                    <a:cubicBezTo>
                      <a:pt x="20" y="17"/>
                      <a:pt x="20" y="17"/>
                      <a:pt x="20" y="17"/>
                    </a:cubicBezTo>
                    <a:cubicBezTo>
                      <a:pt x="20" y="17"/>
                      <a:pt x="20" y="17"/>
                      <a:pt x="19" y="17"/>
                    </a:cubicBezTo>
                    <a:cubicBezTo>
                      <a:pt x="19" y="17"/>
                      <a:pt x="19" y="17"/>
                      <a:pt x="19" y="17"/>
                    </a:cubicBezTo>
                    <a:cubicBezTo>
                      <a:pt x="19" y="17"/>
                      <a:pt x="19" y="17"/>
                      <a:pt x="19" y="17"/>
                    </a:cubicBezTo>
                    <a:cubicBezTo>
                      <a:pt x="19" y="18"/>
                      <a:pt x="20" y="18"/>
                      <a:pt x="20" y="18"/>
                    </a:cubicBezTo>
                    <a:cubicBezTo>
                      <a:pt x="20" y="18"/>
                      <a:pt x="20" y="18"/>
                      <a:pt x="20" y="18"/>
                    </a:cubicBezTo>
                    <a:cubicBezTo>
                      <a:pt x="20" y="18"/>
                      <a:pt x="20" y="18"/>
                      <a:pt x="20" y="18"/>
                    </a:cubicBezTo>
                    <a:cubicBezTo>
                      <a:pt x="20" y="19"/>
                      <a:pt x="20" y="20"/>
                      <a:pt x="20" y="21"/>
                    </a:cubicBezTo>
                    <a:cubicBezTo>
                      <a:pt x="20" y="21"/>
                      <a:pt x="20" y="21"/>
                      <a:pt x="21" y="21"/>
                    </a:cubicBezTo>
                    <a:cubicBezTo>
                      <a:pt x="21" y="21"/>
                      <a:pt x="22" y="20"/>
                      <a:pt x="23" y="20"/>
                    </a:cubicBezTo>
                    <a:cubicBezTo>
                      <a:pt x="23" y="20"/>
                      <a:pt x="22" y="21"/>
                      <a:pt x="22" y="21"/>
                    </a:cubicBezTo>
                    <a:cubicBezTo>
                      <a:pt x="23" y="22"/>
                      <a:pt x="23" y="22"/>
                      <a:pt x="23" y="22"/>
                    </a:cubicBezTo>
                    <a:cubicBezTo>
                      <a:pt x="24" y="24"/>
                      <a:pt x="26" y="23"/>
                      <a:pt x="28" y="23"/>
                    </a:cubicBezTo>
                    <a:cubicBezTo>
                      <a:pt x="28" y="24"/>
                      <a:pt x="29" y="24"/>
                      <a:pt x="29" y="24"/>
                    </a:cubicBezTo>
                    <a:cubicBezTo>
                      <a:pt x="30" y="24"/>
                      <a:pt x="30" y="23"/>
                      <a:pt x="31" y="23"/>
                    </a:cubicBezTo>
                    <a:cubicBezTo>
                      <a:pt x="31" y="21"/>
                      <a:pt x="28" y="22"/>
                      <a:pt x="28" y="20"/>
                    </a:cubicBezTo>
                    <a:cubicBezTo>
                      <a:pt x="28" y="21"/>
                      <a:pt x="29" y="21"/>
                      <a:pt x="30" y="21"/>
                    </a:cubicBezTo>
                    <a:cubicBezTo>
                      <a:pt x="30" y="21"/>
                      <a:pt x="31" y="21"/>
                      <a:pt x="32" y="21"/>
                    </a:cubicBezTo>
                    <a:cubicBezTo>
                      <a:pt x="31" y="20"/>
                      <a:pt x="31" y="20"/>
                      <a:pt x="31" y="20"/>
                    </a:cubicBezTo>
                    <a:cubicBezTo>
                      <a:pt x="31" y="20"/>
                      <a:pt x="31" y="20"/>
                      <a:pt x="31" y="20"/>
                    </a:cubicBezTo>
                    <a:cubicBezTo>
                      <a:pt x="31" y="20"/>
                      <a:pt x="31" y="20"/>
                      <a:pt x="31" y="20"/>
                    </a:cubicBezTo>
                    <a:cubicBezTo>
                      <a:pt x="32" y="20"/>
                      <a:pt x="32" y="20"/>
                      <a:pt x="32" y="20"/>
                    </a:cubicBezTo>
                    <a:cubicBezTo>
                      <a:pt x="32" y="20"/>
                      <a:pt x="32" y="20"/>
                      <a:pt x="32" y="20"/>
                    </a:cubicBezTo>
                    <a:cubicBezTo>
                      <a:pt x="32" y="19"/>
                      <a:pt x="32" y="19"/>
                      <a:pt x="32" y="19"/>
                    </a:cubicBezTo>
                    <a:cubicBezTo>
                      <a:pt x="32" y="19"/>
                      <a:pt x="33" y="20"/>
                      <a:pt x="33" y="20"/>
                    </a:cubicBezTo>
                    <a:cubicBezTo>
                      <a:pt x="34" y="20"/>
                      <a:pt x="34" y="19"/>
                      <a:pt x="34" y="19"/>
                    </a:cubicBezTo>
                    <a:cubicBezTo>
                      <a:pt x="33" y="19"/>
                      <a:pt x="33" y="19"/>
                      <a:pt x="34" y="18"/>
                    </a:cubicBezTo>
                    <a:cubicBezTo>
                      <a:pt x="34" y="19"/>
                      <a:pt x="34" y="19"/>
                      <a:pt x="35" y="19"/>
                    </a:cubicBezTo>
                    <a:cubicBezTo>
                      <a:pt x="35" y="19"/>
                      <a:pt x="35" y="19"/>
                      <a:pt x="36" y="19"/>
                    </a:cubicBezTo>
                    <a:cubicBezTo>
                      <a:pt x="36" y="19"/>
                      <a:pt x="36" y="19"/>
                      <a:pt x="36" y="19"/>
                    </a:cubicBezTo>
                    <a:cubicBezTo>
                      <a:pt x="36" y="19"/>
                      <a:pt x="36" y="19"/>
                      <a:pt x="36" y="19"/>
                    </a:cubicBezTo>
                    <a:cubicBezTo>
                      <a:pt x="35" y="20"/>
                      <a:pt x="37" y="20"/>
                      <a:pt x="38" y="21"/>
                    </a:cubicBezTo>
                    <a:cubicBezTo>
                      <a:pt x="39" y="22"/>
                      <a:pt x="39" y="22"/>
                      <a:pt x="39" y="23"/>
                    </a:cubicBezTo>
                    <a:cubicBezTo>
                      <a:pt x="40" y="23"/>
                      <a:pt x="40" y="23"/>
                      <a:pt x="40" y="23"/>
                    </a:cubicBezTo>
                    <a:cubicBezTo>
                      <a:pt x="41" y="24"/>
                      <a:pt x="41" y="25"/>
                      <a:pt x="42" y="26"/>
                    </a:cubicBezTo>
                    <a:cubicBezTo>
                      <a:pt x="43" y="27"/>
                      <a:pt x="48" y="26"/>
                      <a:pt x="48" y="27"/>
                    </a:cubicBezTo>
                    <a:cubicBezTo>
                      <a:pt x="48" y="27"/>
                      <a:pt x="48" y="27"/>
                      <a:pt x="48" y="27"/>
                    </a:cubicBezTo>
                    <a:cubicBezTo>
                      <a:pt x="48" y="27"/>
                      <a:pt x="48" y="27"/>
                      <a:pt x="48" y="27"/>
                    </a:cubicBezTo>
                    <a:cubicBezTo>
                      <a:pt x="49" y="27"/>
                      <a:pt x="49" y="28"/>
                      <a:pt x="49" y="28"/>
                    </a:cubicBezTo>
                    <a:cubicBezTo>
                      <a:pt x="49" y="28"/>
                      <a:pt x="49" y="27"/>
                      <a:pt x="49" y="27"/>
                    </a:cubicBezTo>
                    <a:cubicBezTo>
                      <a:pt x="50" y="27"/>
                      <a:pt x="49" y="27"/>
                      <a:pt x="49" y="26"/>
                    </a:cubicBezTo>
                    <a:cubicBezTo>
                      <a:pt x="49" y="26"/>
                      <a:pt x="49" y="26"/>
                      <a:pt x="49" y="26"/>
                    </a:cubicBezTo>
                    <a:cubicBezTo>
                      <a:pt x="49" y="26"/>
                      <a:pt x="49" y="26"/>
                      <a:pt x="49" y="26"/>
                    </a:cubicBezTo>
                    <a:cubicBezTo>
                      <a:pt x="49" y="26"/>
                      <a:pt x="50" y="26"/>
                      <a:pt x="50" y="26"/>
                    </a:cubicBezTo>
                    <a:cubicBezTo>
                      <a:pt x="50" y="26"/>
                      <a:pt x="50" y="26"/>
                      <a:pt x="50" y="26"/>
                    </a:cubicBezTo>
                    <a:cubicBezTo>
                      <a:pt x="49" y="26"/>
                      <a:pt x="48" y="26"/>
                      <a:pt x="47" y="25"/>
                    </a:cubicBezTo>
                    <a:cubicBezTo>
                      <a:pt x="48" y="25"/>
                      <a:pt x="48" y="25"/>
                      <a:pt x="48" y="25"/>
                    </a:cubicBezTo>
                    <a:cubicBezTo>
                      <a:pt x="47" y="24"/>
                      <a:pt x="46" y="25"/>
                      <a:pt x="46" y="24"/>
                    </a:cubicBezTo>
                    <a:cubicBezTo>
                      <a:pt x="46" y="23"/>
                      <a:pt x="46" y="23"/>
                      <a:pt x="46" y="23"/>
                    </a:cubicBezTo>
                    <a:cubicBezTo>
                      <a:pt x="46" y="23"/>
                      <a:pt x="46" y="23"/>
                      <a:pt x="46" y="23"/>
                    </a:cubicBezTo>
                    <a:cubicBezTo>
                      <a:pt x="46" y="23"/>
                      <a:pt x="46" y="23"/>
                      <a:pt x="45" y="23"/>
                    </a:cubicBezTo>
                    <a:cubicBezTo>
                      <a:pt x="45" y="23"/>
                      <a:pt x="45" y="23"/>
                      <a:pt x="45" y="23"/>
                    </a:cubicBezTo>
                    <a:cubicBezTo>
                      <a:pt x="45" y="23"/>
                      <a:pt x="45" y="23"/>
                      <a:pt x="45" y="23"/>
                    </a:cubicBezTo>
                    <a:cubicBezTo>
                      <a:pt x="44" y="22"/>
                      <a:pt x="44" y="21"/>
                      <a:pt x="43" y="20"/>
                    </a:cubicBezTo>
                    <a:cubicBezTo>
                      <a:pt x="41" y="20"/>
                      <a:pt x="41" y="18"/>
                      <a:pt x="40" y="17"/>
                    </a:cubicBezTo>
                    <a:cubicBezTo>
                      <a:pt x="41" y="17"/>
                      <a:pt x="41" y="17"/>
                      <a:pt x="41" y="17"/>
                    </a:cubicBezTo>
                    <a:cubicBezTo>
                      <a:pt x="43" y="17"/>
                      <a:pt x="43" y="15"/>
                      <a:pt x="42" y="15"/>
                    </a:cubicBezTo>
                    <a:cubicBezTo>
                      <a:pt x="42" y="15"/>
                      <a:pt x="42" y="15"/>
                      <a:pt x="42" y="15"/>
                    </a:cubicBezTo>
                    <a:cubicBezTo>
                      <a:pt x="40" y="15"/>
                      <a:pt x="39" y="14"/>
                      <a:pt x="37" y="13"/>
                    </a:cubicBezTo>
                    <a:cubicBezTo>
                      <a:pt x="38" y="12"/>
                      <a:pt x="38" y="12"/>
                      <a:pt x="38" y="12"/>
                    </a:cubicBezTo>
                    <a:cubicBezTo>
                      <a:pt x="36" y="10"/>
                      <a:pt x="33" y="8"/>
                      <a:pt x="30" y="8"/>
                    </a:cubicBezTo>
                    <a:cubicBezTo>
                      <a:pt x="28" y="7"/>
                      <a:pt x="27" y="6"/>
                      <a:pt x="25" y="6"/>
                    </a:cubicBezTo>
                    <a:cubicBezTo>
                      <a:pt x="25" y="6"/>
                      <a:pt x="25" y="6"/>
                      <a:pt x="25" y="6"/>
                    </a:cubicBezTo>
                    <a:cubicBezTo>
                      <a:pt x="25" y="6"/>
                      <a:pt x="25" y="6"/>
                      <a:pt x="25" y="5"/>
                    </a:cubicBezTo>
                    <a:cubicBezTo>
                      <a:pt x="24" y="5"/>
                      <a:pt x="24" y="5"/>
                      <a:pt x="24" y="5"/>
                    </a:cubicBezTo>
                    <a:cubicBezTo>
                      <a:pt x="23" y="5"/>
                      <a:pt x="22" y="5"/>
                      <a:pt x="20" y="4"/>
                    </a:cubicBezTo>
                    <a:cubicBezTo>
                      <a:pt x="19" y="4"/>
                      <a:pt x="18" y="3"/>
                      <a:pt x="17" y="3"/>
                    </a:cubicBezTo>
                    <a:cubicBezTo>
                      <a:pt x="16" y="3"/>
                      <a:pt x="16" y="3"/>
                      <a:pt x="15" y="4"/>
                    </a:cubicBezTo>
                    <a:cubicBezTo>
                      <a:pt x="16" y="4"/>
                      <a:pt x="16" y="4"/>
                      <a:pt x="15" y="5"/>
                    </a:cubicBezTo>
                    <a:cubicBezTo>
                      <a:pt x="15" y="5"/>
                      <a:pt x="15" y="5"/>
                      <a:pt x="15" y="5"/>
                    </a:cubicBezTo>
                    <a:cubicBezTo>
                      <a:pt x="15" y="5"/>
                      <a:pt x="15" y="5"/>
                      <a:pt x="15" y="5"/>
                    </a:cubicBezTo>
                    <a:cubicBezTo>
                      <a:pt x="14" y="5"/>
                      <a:pt x="14" y="5"/>
                      <a:pt x="14" y="5"/>
                    </a:cubicBezTo>
                    <a:cubicBezTo>
                      <a:pt x="14" y="5"/>
                      <a:pt x="14" y="5"/>
                      <a:pt x="14" y="5"/>
                    </a:cubicBezTo>
                    <a:cubicBezTo>
                      <a:pt x="14" y="6"/>
                      <a:pt x="13" y="6"/>
                      <a:pt x="12" y="6"/>
                    </a:cubicBezTo>
                    <a:cubicBezTo>
                      <a:pt x="12" y="7"/>
                      <a:pt x="12" y="8"/>
                      <a:pt x="11" y="8"/>
                    </a:cubicBezTo>
                    <a:cubicBezTo>
                      <a:pt x="10" y="8"/>
                      <a:pt x="9" y="7"/>
                      <a:pt x="9" y="6"/>
                    </a:cubicBezTo>
                    <a:cubicBezTo>
                      <a:pt x="9" y="6"/>
                      <a:pt x="9" y="6"/>
                      <a:pt x="9" y="6"/>
                    </a:cubicBezTo>
                    <a:cubicBezTo>
                      <a:pt x="9" y="6"/>
                      <a:pt x="9" y="7"/>
                      <a:pt x="9" y="7"/>
                    </a:cubicBezTo>
                    <a:cubicBezTo>
                      <a:pt x="7" y="5"/>
                      <a:pt x="9" y="3"/>
                      <a:pt x="8" y="1"/>
                    </a:cubicBezTo>
                    <a:cubicBezTo>
                      <a:pt x="7" y="1"/>
                      <a:pt x="7" y="1"/>
                      <a:pt x="6" y="1"/>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48" name="Freeform 204"/>
              <p:cNvSpPr/>
              <p:nvPr/>
            </p:nvSpPr>
            <p:spPr bwMode="auto">
              <a:xfrm>
                <a:off x="8286088" y="4022374"/>
                <a:ext cx="164274" cy="144750"/>
              </a:xfrm>
              <a:custGeom>
                <a:avLst/>
                <a:gdLst>
                  <a:gd name="T0" fmla="*/ 78 w 103"/>
                  <a:gd name="T1" fmla="*/ 7 h 91"/>
                  <a:gd name="T2" fmla="*/ 67 w 103"/>
                  <a:gd name="T3" fmla="*/ 15 h 91"/>
                  <a:gd name="T4" fmla="*/ 63 w 103"/>
                  <a:gd name="T5" fmla="*/ 7 h 91"/>
                  <a:gd name="T6" fmla="*/ 66 w 103"/>
                  <a:gd name="T7" fmla="*/ 3 h 91"/>
                  <a:gd name="T8" fmla="*/ 64 w 103"/>
                  <a:gd name="T9" fmla="*/ 4 h 91"/>
                  <a:gd name="T10" fmla="*/ 60 w 103"/>
                  <a:gd name="T11" fmla="*/ 3 h 91"/>
                  <a:gd name="T12" fmla="*/ 56 w 103"/>
                  <a:gd name="T13" fmla="*/ 1 h 91"/>
                  <a:gd name="T14" fmla="*/ 55 w 103"/>
                  <a:gd name="T15" fmla="*/ 0 h 91"/>
                  <a:gd name="T16" fmla="*/ 55 w 103"/>
                  <a:gd name="T17" fmla="*/ 3 h 91"/>
                  <a:gd name="T18" fmla="*/ 52 w 103"/>
                  <a:gd name="T19" fmla="*/ 4 h 91"/>
                  <a:gd name="T20" fmla="*/ 49 w 103"/>
                  <a:gd name="T21" fmla="*/ 5 h 91"/>
                  <a:gd name="T22" fmla="*/ 48 w 103"/>
                  <a:gd name="T23" fmla="*/ 7 h 91"/>
                  <a:gd name="T24" fmla="*/ 46 w 103"/>
                  <a:gd name="T25" fmla="*/ 11 h 91"/>
                  <a:gd name="T26" fmla="*/ 45 w 103"/>
                  <a:gd name="T27" fmla="*/ 12 h 91"/>
                  <a:gd name="T28" fmla="*/ 43 w 103"/>
                  <a:gd name="T29" fmla="*/ 11 h 91"/>
                  <a:gd name="T30" fmla="*/ 38 w 103"/>
                  <a:gd name="T31" fmla="*/ 9 h 91"/>
                  <a:gd name="T32" fmla="*/ 37 w 103"/>
                  <a:gd name="T33" fmla="*/ 8 h 91"/>
                  <a:gd name="T34" fmla="*/ 35 w 103"/>
                  <a:gd name="T35" fmla="*/ 11 h 91"/>
                  <a:gd name="T36" fmla="*/ 34 w 103"/>
                  <a:gd name="T37" fmla="*/ 12 h 91"/>
                  <a:gd name="T38" fmla="*/ 33 w 103"/>
                  <a:gd name="T39" fmla="*/ 14 h 91"/>
                  <a:gd name="T40" fmla="*/ 33 w 103"/>
                  <a:gd name="T41" fmla="*/ 16 h 91"/>
                  <a:gd name="T42" fmla="*/ 31 w 103"/>
                  <a:gd name="T43" fmla="*/ 16 h 91"/>
                  <a:gd name="T44" fmla="*/ 30 w 103"/>
                  <a:gd name="T45" fmla="*/ 19 h 91"/>
                  <a:gd name="T46" fmla="*/ 16 w 103"/>
                  <a:gd name="T47" fmla="*/ 26 h 91"/>
                  <a:gd name="T48" fmla="*/ 12 w 103"/>
                  <a:gd name="T49" fmla="*/ 27 h 91"/>
                  <a:gd name="T50" fmla="*/ 5 w 103"/>
                  <a:gd name="T51" fmla="*/ 30 h 91"/>
                  <a:gd name="T52" fmla="*/ 2 w 103"/>
                  <a:gd name="T53" fmla="*/ 43 h 91"/>
                  <a:gd name="T54" fmla="*/ 1 w 103"/>
                  <a:gd name="T55" fmla="*/ 43 h 91"/>
                  <a:gd name="T56" fmla="*/ 2 w 103"/>
                  <a:gd name="T57" fmla="*/ 66 h 91"/>
                  <a:gd name="T58" fmla="*/ 10 w 103"/>
                  <a:gd name="T59" fmla="*/ 70 h 91"/>
                  <a:gd name="T60" fmla="*/ 19 w 103"/>
                  <a:gd name="T61" fmla="*/ 68 h 91"/>
                  <a:gd name="T62" fmla="*/ 23 w 103"/>
                  <a:gd name="T63" fmla="*/ 68 h 91"/>
                  <a:gd name="T64" fmla="*/ 40 w 103"/>
                  <a:gd name="T65" fmla="*/ 61 h 91"/>
                  <a:gd name="T66" fmla="*/ 47 w 103"/>
                  <a:gd name="T67" fmla="*/ 63 h 91"/>
                  <a:gd name="T68" fmla="*/ 50 w 103"/>
                  <a:gd name="T69" fmla="*/ 66 h 91"/>
                  <a:gd name="T70" fmla="*/ 58 w 103"/>
                  <a:gd name="T71" fmla="*/ 69 h 91"/>
                  <a:gd name="T72" fmla="*/ 57 w 103"/>
                  <a:gd name="T73" fmla="*/ 74 h 91"/>
                  <a:gd name="T74" fmla="*/ 59 w 103"/>
                  <a:gd name="T75" fmla="*/ 71 h 91"/>
                  <a:gd name="T76" fmla="*/ 61 w 103"/>
                  <a:gd name="T77" fmla="*/ 76 h 91"/>
                  <a:gd name="T78" fmla="*/ 62 w 103"/>
                  <a:gd name="T79" fmla="*/ 84 h 91"/>
                  <a:gd name="T80" fmla="*/ 72 w 103"/>
                  <a:gd name="T81" fmla="*/ 87 h 91"/>
                  <a:gd name="T82" fmla="*/ 74 w 103"/>
                  <a:gd name="T83" fmla="*/ 88 h 91"/>
                  <a:gd name="T84" fmla="*/ 75 w 103"/>
                  <a:gd name="T85" fmla="*/ 91 h 91"/>
                  <a:gd name="T86" fmla="*/ 76 w 103"/>
                  <a:gd name="T87" fmla="*/ 90 h 91"/>
                  <a:gd name="T88" fmla="*/ 86 w 103"/>
                  <a:gd name="T89" fmla="*/ 83 h 91"/>
                  <a:gd name="T90" fmla="*/ 95 w 103"/>
                  <a:gd name="T91" fmla="*/ 68 h 91"/>
                  <a:gd name="T92" fmla="*/ 102 w 103"/>
                  <a:gd name="T93" fmla="*/ 55 h 91"/>
                  <a:gd name="T94" fmla="*/ 99 w 103"/>
                  <a:gd name="T95" fmla="*/ 39 h 91"/>
                  <a:gd name="T96" fmla="*/ 96 w 103"/>
                  <a:gd name="T97" fmla="*/ 34 h 91"/>
                  <a:gd name="T98" fmla="*/ 90 w 103"/>
                  <a:gd name="T99" fmla="*/ 26 h 91"/>
                  <a:gd name="T100" fmla="*/ 87 w 103"/>
                  <a:gd name="T101" fmla="*/ 11 h 91"/>
                  <a:gd name="T102" fmla="*/ 82 w 103"/>
                  <a:gd name="T103" fmla="*/ 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91">
                    <a:moveTo>
                      <a:pt x="80" y="0"/>
                    </a:moveTo>
                    <a:cubicBezTo>
                      <a:pt x="79" y="1"/>
                      <a:pt x="79" y="4"/>
                      <a:pt x="78" y="5"/>
                    </a:cubicBezTo>
                    <a:cubicBezTo>
                      <a:pt x="78" y="5"/>
                      <a:pt x="79" y="5"/>
                      <a:pt x="79" y="6"/>
                    </a:cubicBezTo>
                    <a:cubicBezTo>
                      <a:pt x="79" y="6"/>
                      <a:pt x="79" y="6"/>
                      <a:pt x="79" y="6"/>
                    </a:cubicBezTo>
                    <a:cubicBezTo>
                      <a:pt x="78" y="6"/>
                      <a:pt x="78" y="7"/>
                      <a:pt x="78" y="7"/>
                    </a:cubicBezTo>
                    <a:cubicBezTo>
                      <a:pt x="78" y="7"/>
                      <a:pt x="78" y="7"/>
                      <a:pt x="78" y="7"/>
                    </a:cubicBezTo>
                    <a:cubicBezTo>
                      <a:pt x="77" y="9"/>
                      <a:pt x="77" y="10"/>
                      <a:pt x="78" y="12"/>
                    </a:cubicBezTo>
                    <a:cubicBezTo>
                      <a:pt x="76" y="14"/>
                      <a:pt x="77" y="19"/>
                      <a:pt x="73" y="20"/>
                    </a:cubicBezTo>
                    <a:cubicBezTo>
                      <a:pt x="72" y="19"/>
                      <a:pt x="70" y="19"/>
                      <a:pt x="70" y="17"/>
                    </a:cubicBezTo>
                    <a:cubicBezTo>
                      <a:pt x="69" y="17"/>
                      <a:pt x="67" y="16"/>
                      <a:pt x="67" y="15"/>
                    </a:cubicBezTo>
                    <a:cubicBezTo>
                      <a:pt x="64" y="15"/>
                      <a:pt x="63" y="13"/>
                      <a:pt x="62" y="11"/>
                    </a:cubicBezTo>
                    <a:cubicBezTo>
                      <a:pt x="62" y="10"/>
                      <a:pt x="63" y="9"/>
                      <a:pt x="63" y="8"/>
                    </a:cubicBezTo>
                    <a:cubicBezTo>
                      <a:pt x="63" y="8"/>
                      <a:pt x="63" y="8"/>
                      <a:pt x="63" y="8"/>
                    </a:cubicBezTo>
                    <a:cubicBezTo>
                      <a:pt x="63" y="8"/>
                      <a:pt x="62" y="8"/>
                      <a:pt x="62" y="8"/>
                    </a:cubicBezTo>
                    <a:cubicBezTo>
                      <a:pt x="63" y="7"/>
                      <a:pt x="63" y="7"/>
                      <a:pt x="63" y="7"/>
                    </a:cubicBezTo>
                    <a:cubicBezTo>
                      <a:pt x="63" y="7"/>
                      <a:pt x="64" y="7"/>
                      <a:pt x="64" y="7"/>
                    </a:cubicBezTo>
                    <a:cubicBezTo>
                      <a:pt x="64" y="7"/>
                      <a:pt x="64" y="7"/>
                      <a:pt x="65" y="6"/>
                    </a:cubicBezTo>
                    <a:cubicBezTo>
                      <a:pt x="65" y="6"/>
                      <a:pt x="64" y="6"/>
                      <a:pt x="65" y="5"/>
                    </a:cubicBezTo>
                    <a:cubicBezTo>
                      <a:pt x="66" y="5"/>
                      <a:pt x="66" y="4"/>
                      <a:pt x="66" y="4"/>
                    </a:cubicBezTo>
                    <a:cubicBezTo>
                      <a:pt x="66" y="3"/>
                      <a:pt x="66" y="3"/>
                      <a:pt x="66" y="3"/>
                    </a:cubicBezTo>
                    <a:cubicBezTo>
                      <a:pt x="66" y="3"/>
                      <a:pt x="66" y="4"/>
                      <a:pt x="65" y="4"/>
                    </a:cubicBezTo>
                    <a:cubicBezTo>
                      <a:pt x="65" y="4"/>
                      <a:pt x="65" y="4"/>
                      <a:pt x="65" y="4"/>
                    </a:cubicBezTo>
                    <a:cubicBezTo>
                      <a:pt x="65" y="4"/>
                      <a:pt x="65" y="4"/>
                      <a:pt x="65" y="4"/>
                    </a:cubicBezTo>
                    <a:cubicBezTo>
                      <a:pt x="65" y="3"/>
                      <a:pt x="65" y="3"/>
                      <a:pt x="65" y="3"/>
                    </a:cubicBezTo>
                    <a:cubicBezTo>
                      <a:pt x="64" y="3"/>
                      <a:pt x="64" y="4"/>
                      <a:pt x="64" y="4"/>
                    </a:cubicBezTo>
                    <a:cubicBezTo>
                      <a:pt x="63" y="4"/>
                      <a:pt x="63" y="4"/>
                      <a:pt x="63" y="4"/>
                    </a:cubicBezTo>
                    <a:cubicBezTo>
                      <a:pt x="63" y="4"/>
                      <a:pt x="63" y="4"/>
                      <a:pt x="62" y="4"/>
                    </a:cubicBezTo>
                    <a:cubicBezTo>
                      <a:pt x="62" y="4"/>
                      <a:pt x="63" y="3"/>
                      <a:pt x="63" y="3"/>
                    </a:cubicBezTo>
                    <a:cubicBezTo>
                      <a:pt x="62" y="4"/>
                      <a:pt x="62" y="4"/>
                      <a:pt x="61" y="4"/>
                    </a:cubicBezTo>
                    <a:cubicBezTo>
                      <a:pt x="61" y="4"/>
                      <a:pt x="60" y="4"/>
                      <a:pt x="60" y="3"/>
                    </a:cubicBezTo>
                    <a:cubicBezTo>
                      <a:pt x="60" y="3"/>
                      <a:pt x="59" y="3"/>
                      <a:pt x="59" y="3"/>
                    </a:cubicBezTo>
                    <a:cubicBezTo>
                      <a:pt x="59" y="3"/>
                      <a:pt x="58" y="3"/>
                      <a:pt x="58" y="2"/>
                    </a:cubicBezTo>
                    <a:cubicBezTo>
                      <a:pt x="58" y="2"/>
                      <a:pt x="58" y="3"/>
                      <a:pt x="57" y="3"/>
                    </a:cubicBezTo>
                    <a:cubicBezTo>
                      <a:pt x="57" y="3"/>
                      <a:pt x="57" y="2"/>
                      <a:pt x="56" y="2"/>
                    </a:cubicBezTo>
                    <a:cubicBezTo>
                      <a:pt x="56" y="1"/>
                      <a:pt x="56" y="1"/>
                      <a:pt x="56" y="1"/>
                    </a:cubicBezTo>
                    <a:cubicBezTo>
                      <a:pt x="56" y="1"/>
                      <a:pt x="56" y="1"/>
                      <a:pt x="56" y="1"/>
                    </a:cubicBezTo>
                    <a:cubicBezTo>
                      <a:pt x="56" y="1"/>
                      <a:pt x="56" y="2"/>
                      <a:pt x="56" y="2"/>
                    </a:cubicBezTo>
                    <a:cubicBezTo>
                      <a:pt x="55" y="2"/>
                      <a:pt x="55" y="2"/>
                      <a:pt x="55" y="2"/>
                    </a:cubicBezTo>
                    <a:cubicBezTo>
                      <a:pt x="55" y="2"/>
                      <a:pt x="55" y="2"/>
                      <a:pt x="55" y="2"/>
                    </a:cubicBezTo>
                    <a:cubicBezTo>
                      <a:pt x="55" y="1"/>
                      <a:pt x="55" y="1"/>
                      <a:pt x="55" y="0"/>
                    </a:cubicBezTo>
                    <a:cubicBezTo>
                      <a:pt x="55" y="0"/>
                      <a:pt x="55" y="0"/>
                      <a:pt x="55" y="0"/>
                    </a:cubicBezTo>
                    <a:cubicBezTo>
                      <a:pt x="54" y="0"/>
                      <a:pt x="55" y="1"/>
                      <a:pt x="55" y="1"/>
                    </a:cubicBezTo>
                    <a:cubicBezTo>
                      <a:pt x="54" y="1"/>
                      <a:pt x="54" y="1"/>
                      <a:pt x="53" y="1"/>
                    </a:cubicBezTo>
                    <a:cubicBezTo>
                      <a:pt x="53" y="1"/>
                      <a:pt x="53" y="1"/>
                      <a:pt x="53" y="1"/>
                    </a:cubicBezTo>
                    <a:cubicBezTo>
                      <a:pt x="53" y="2"/>
                      <a:pt x="55" y="1"/>
                      <a:pt x="55" y="3"/>
                    </a:cubicBezTo>
                    <a:cubicBezTo>
                      <a:pt x="55" y="3"/>
                      <a:pt x="55" y="3"/>
                      <a:pt x="55" y="3"/>
                    </a:cubicBezTo>
                    <a:cubicBezTo>
                      <a:pt x="54" y="3"/>
                      <a:pt x="54" y="4"/>
                      <a:pt x="54" y="4"/>
                    </a:cubicBezTo>
                    <a:cubicBezTo>
                      <a:pt x="54" y="4"/>
                      <a:pt x="54" y="4"/>
                      <a:pt x="53" y="4"/>
                    </a:cubicBezTo>
                    <a:cubicBezTo>
                      <a:pt x="53" y="4"/>
                      <a:pt x="53" y="4"/>
                      <a:pt x="53" y="4"/>
                    </a:cubicBezTo>
                    <a:cubicBezTo>
                      <a:pt x="52" y="4"/>
                      <a:pt x="52" y="4"/>
                      <a:pt x="52" y="4"/>
                    </a:cubicBezTo>
                    <a:cubicBezTo>
                      <a:pt x="52" y="4"/>
                      <a:pt x="51" y="4"/>
                      <a:pt x="51" y="3"/>
                    </a:cubicBezTo>
                    <a:cubicBezTo>
                      <a:pt x="51" y="4"/>
                      <a:pt x="50" y="4"/>
                      <a:pt x="50" y="5"/>
                    </a:cubicBezTo>
                    <a:cubicBezTo>
                      <a:pt x="50" y="5"/>
                      <a:pt x="50" y="5"/>
                      <a:pt x="50" y="5"/>
                    </a:cubicBezTo>
                    <a:cubicBezTo>
                      <a:pt x="49" y="5"/>
                      <a:pt x="49" y="5"/>
                      <a:pt x="49" y="5"/>
                    </a:cubicBezTo>
                    <a:cubicBezTo>
                      <a:pt x="49" y="5"/>
                      <a:pt x="50" y="5"/>
                      <a:pt x="49" y="5"/>
                    </a:cubicBezTo>
                    <a:cubicBezTo>
                      <a:pt x="49" y="5"/>
                      <a:pt x="49" y="5"/>
                      <a:pt x="49" y="5"/>
                    </a:cubicBezTo>
                    <a:cubicBezTo>
                      <a:pt x="49" y="6"/>
                      <a:pt x="49" y="6"/>
                      <a:pt x="48" y="6"/>
                    </a:cubicBezTo>
                    <a:cubicBezTo>
                      <a:pt x="48" y="6"/>
                      <a:pt x="48" y="6"/>
                      <a:pt x="48" y="6"/>
                    </a:cubicBezTo>
                    <a:cubicBezTo>
                      <a:pt x="48" y="7"/>
                      <a:pt x="48" y="6"/>
                      <a:pt x="48" y="7"/>
                    </a:cubicBezTo>
                    <a:cubicBezTo>
                      <a:pt x="48" y="7"/>
                      <a:pt x="48" y="7"/>
                      <a:pt x="48" y="7"/>
                    </a:cubicBezTo>
                    <a:cubicBezTo>
                      <a:pt x="47" y="7"/>
                      <a:pt x="46" y="9"/>
                      <a:pt x="46" y="10"/>
                    </a:cubicBezTo>
                    <a:cubicBezTo>
                      <a:pt x="47" y="10"/>
                      <a:pt x="46" y="11"/>
                      <a:pt x="47" y="11"/>
                    </a:cubicBezTo>
                    <a:cubicBezTo>
                      <a:pt x="47" y="11"/>
                      <a:pt x="47" y="11"/>
                      <a:pt x="47" y="11"/>
                    </a:cubicBezTo>
                    <a:cubicBezTo>
                      <a:pt x="47" y="11"/>
                      <a:pt x="47" y="11"/>
                      <a:pt x="46" y="11"/>
                    </a:cubicBezTo>
                    <a:cubicBezTo>
                      <a:pt x="46" y="11"/>
                      <a:pt x="46" y="11"/>
                      <a:pt x="46" y="11"/>
                    </a:cubicBezTo>
                    <a:cubicBezTo>
                      <a:pt x="46" y="11"/>
                      <a:pt x="46" y="11"/>
                      <a:pt x="46" y="11"/>
                    </a:cubicBezTo>
                    <a:cubicBezTo>
                      <a:pt x="46" y="11"/>
                      <a:pt x="46" y="11"/>
                      <a:pt x="46" y="11"/>
                    </a:cubicBezTo>
                    <a:cubicBezTo>
                      <a:pt x="46" y="11"/>
                      <a:pt x="47" y="12"/>
                      <a:pt x="47" y="12"/>
                    </a:cubicBezTo>
                    <a:cubicBezTo>
                      <a:pt x="46" y="12"/>
                      <a:pt x="46" y="11"/>
                      <a:pt x="45" y="11"/>
                    </a:cubicBezTo>
                    <a:cubicBezTo>
                      <a:pt x="45" y="12"/>
                      <a:pt x="45" y="12"/>
                      <a:pt x="45" y="12"/>
                    </a:cubicBezTo>
                    <a:cubicBezTo>
                      <a:pt x="45" y="12"/>
                      <a:pt x="45" y="11"/>
                      <a:pt x="44" y="11"/>
                    </a:cubicBezTo>
                    <a:cubicBezTo>
                      <a:pt x="44" y="11"/>
                      <a:pt x="44" y="11"/>
                      <a:pt x="44" y="11"/>
                    </a:cubicBezTo>
                    <a:cubicBezTo>
                      <a:pt x="44" y="11"/>
                      <a:pt x="43" y="11"/>
                      <a:pt x="43" y="11"/>
                    </a:cubicBezTo>
                    <a:cubicBezTo>
                      <a:pt x="43" y="11"/>
                      <a:pt x="43" y="11"/>
                      <a:pt x="43" y="11"/>
                    </a:cubicBezTo>
                    <a:cubicBezTo>
                      <a:pt x="43" y="11"/>
                      <a:pt x="43" y="11"/>
                      <a:pt x="43" y="11"/>
                    </a:cubicBezTo>
                    <a:cubicBezTo>
                      <a:pt x="43" y="12"/>
                      <a:pt x="42" y="13"/>
                      <a:pt x="42" y="13"/>
                    </a:cubicBezTo>
                    <a:cubicBezTo>
                      <a:pt x="42" y="12"/>
                      <a:pt x="42" y="11"/>
                      <a:pt x="42" y="11"/>
                    </a:cubicBezTo>
                    <a:cubicBezTo>
                      <a:pt x="41" y="10"/>
                      <a:pt x="41" y="8"/>
                      <a:pt x="39" y="8"/>
                    </a:cubicBezTo>
                    <a:cubicBezTo>
                      <a:pt x="39" y="8"/>
                      <a:pt x="39" y="8"/>
                      <a:pt x="39" y="8"/>
                    </a:cubicBezTo>
                    <a:cubicBezTo>
                      <a:pt x="39" y="9"/>
                      <a:pt x="39" y="9"/>
                      <a:pt x="38" y="9"/>
                    </a:cubicBezTo>
                    <a:cubicBezTo>
                      <a:pt x="39" y="9"/>
                      <a:pt x="38" y="9"/>
                      <a:pt x="38" y="9"/>
                    </a:cubicBezTo>
                    <a:cubicBezTo>
                      <a:pt x="38" y="9"/>
                      <a:pt x="38" y="9"/>
                      <a:pt x="38" y="9"/>
                    </a:cubicBezTo>
                    <a:cubicBezTo>
                      <a:pt x="38" y="9"/>
                      <a:pt x="38" y="9"/>
                      <a:pt x="38" y="9"/>
                    </a:cubicBezTo>
                    <a:cubicBezTo>
                      <a:pt x="38" y="9"/>
                      <a:pt x="38" y="9"/>
                      <a:pt x="38" y="9"/>
                    </a:cubicBezTo>
                    <a:cubicBezTo>
                      <a:pt x="38" y="9"/>
                      <a:pt x="38" y="8"/>
                      <a:pt x="37" y="8"/>
                    </a:cubicBezTo>
                    <a:cubicBezTo>
                      <a:pt x="37" y="8"/>
                      <a:pt x="37" y="8"/>
                      <a:pt x="37" y="8"/>
                    </a:cubicBezTo>
                    <a:cubicBezTo>
                      <a:pt x="38" y="9"/>
                      <a:pt x="37" y="9"/>
                      <a:pt x="37" y="10"/>
                    </a:cubicBezTo>
                    <a:cubicBezTo>
                      <a:pt x="37" y="10"/>
                      <a:pt x="37" y="10"/>
                      <a:pt x="37" y="10"/>
                    </a:cubicBezTo>
                    <a:cubicBezTo>
                      <a:pt x="36" y="10"/>
                      <a:pt x="36" y="10"/>
                      <a:pt x="36" y="9"/>
                    </a:cubicBezTo>
                    <a:cubicBezTo>
                      <a:pt x="36" y="10"/>
                      <a:pt x="35" y="10"/>
                      <a:pt x="35" y="11"/>
                    </a:cubicBezTo>
                    <a:cubicBezTo>
                      <a:pt x="35" y="11"/>
                      <a:pt x="36" y="11"/>
                      <a:pt x="36" y="11"/>
                    </a:cubicBezTo>
                    <a:cubicBezTo>
                      <a:pt x="35" y="12"/>
                      <a:pt x="35" y="12"/>
                      <a:pt x="35" y="12"/>
                    </a:cubicBezTo>
                    <a:cubicBezTo>
                      <a:pt x="35" y="12"/>
                      <a:pt x="35" y="12"/>
                      <a:pt x="35" y="12"/>
                    </a:cubicBezTo>
                    <a:cubicBezTo>
                      <a:pt x="35" y="12"/>
                      <a:pt x="35" y="12"/>
                      <a:pt x="34" y="12"/>
                    </a:cubicBezTo>
                    <a:cubicBezTo>
                      <a:pt x="34" y="12"/>
                      <a:pt x="34" y="12"/>
                      <a:pt x="34" y="12"/>
                    </a:cubicBezTo>
                    <a:cubicBezTo>
                      <a:pt x="34" y="13"/>
                      <a:pt x="35" y="12"/>
                      <a:pt x="35" y="13"/>
                    </a:cubicBezTo>
                    <a:cubicBezTo>
                      <a:pt x="34" y="13"/>
                      <a:pt x="34" y="13"/>
                      <a:pt x="34" y="13"/>
                    </a:cubicBezTo>
                    <a:cubicBezTo>
                      <a:pt x="34" y="13"/>
                      <a:pt x="34" y="12"/>
                      <a:pt x="34" y="12"/>
                    </a:cubicBezTo>
                    <a:cubicBezTo>
                      <a:pt x="33" y="13"/>
                      <a:pt x="33" y="13"/>
                      <a:pt x="32" y="14"/>
                    </a:cubicBezTo>
                    <a:cubicBezTo>
                      <a:pt x="33" y="14"/>
                      <a:pt x="33" y="14"/>
                      <a:pt x="33" y="14"/>
                    </a:cubicBezTo>
                    <a:cubicBezTo>
                      <a:pt x="33" y="14"/>
                      <a:pt x="33" y="14"/>
                      <a:pt x="33" y="14"/>
                    </a:cubicBezTo>
                    <a:cubicBezTo>
                      <a:pt x="33" y="14"/>
                      <a:pt x="33" y="15"/>
                      <a:pt x="32" y="15"/>
                    </a:cubicBezTo>
                    <a:cubicBezTo>
                      <a:pt x="33" y="15"/>
                      <a:pt x="33" y="15"/>
                      <a:pt x="33" y="15"/>
                    </a:cubicBezTo>
                    <a:cubicBezTo>
                      <a:pt x="33" y="15"/>
                      <a:pt x="33" y="15"/>
                      <a:pt x="33" y="16"/>
                    </a:cubicBezTo>
                    <a:cubicBezTo>
                      <a:pt x="33" y="16"/>
                      <a:pt x="33" y="16"/>
                      <a:pt x="33" y="16"/>
                    </a:cubicBezTo>
                    <a:cubicBezTo>
                      <a:pt x="33" y="16"/>
                      <a:pt x="33" y="16"/>
                      <a:pt x="33" y="16"/>
                    </a:cubicBezTo>
                    <a:cubicBezTo>
                      <a:pt x="33" y="16"/>
                      <a:pt x="33" y="16"/>
                      <a:pt x="32" y="16"/>
                    </a:cubicBezTo>
                    <a:cubicBezTo>
                      <a:pt x="32" y="16"/>
                      <a:pt x="32" y="16"/>
                      <a:pt x="32" y="16"/>
                    </a:cubicBezTo>
                    <a:cubicBezTo>
                      <a:pt x="32" y="15"/>
                      <a:pt x="31" y="15"/>
                      <a:pt x="30" y="15"/>
                    </a:cubicBezTo>
                    <a:cubicBezTo>
                      <a:pt x="30" y="15"/>
                      <a:pt x="31" y="15"/>
                      <a:pt x="31" y="16"/>
                    </a:cubicBezTo>
                    <a:cubicBezTo>
                      <a:pt x="30" y="16"/>
                      <a:pt x="30" y="16"/>
                      <a:pt x="30" y="16"/>
                    </a:cubicBezTo>
                    <a:cubicBezTo>
                      <a:pt x="31" y="17"/>
                      <a:pt x="31" y="17"/>
                      <a:pt x="31" y="17"/>
                    </a:cubicBezTo>
                    <a:cubicBezTo>
                      <a:pt x="31" y="17"/>
                      <a:pt x="31" y="17"/>
                      <a:pt x="31" y="17"/>
                    </a:cubicBezTo>
                    <a:cubicBezTo>
                      <a:pt x="31" y="17"/>
                      <a:pt x="31" y="17"/>
                      <a:pt x="31" y="17"/>
                    </a:cubicBezTo>
                    <a:cubicBezTo>
                      <a:pt x="31" y="18"/>
                      <a:pt x="30" y="18"/>
                      <a:pt x="30" y="19"/>
                    </a:cubicBezTo>
                    <a:cubicBezTo>
                      <a:pt x="30" y="18"/>
                      <a:pt x="29" y="17"/>
                      <a:pt x="29" y="15"/>
                    </a:cubicBezTo>
                    <a:cubicBezTo>
                      <a:pt x="28" y="17"/>
                      <a:pt x="25" y="18"/>
                      <a:pt x="27" y="20"/>
                    </a:cubicBezTo>
                    <a:cubicBezTo>
                      <a:pt x="25" y="21"/>
                      <a:pt x="24" y="24"/>
                      <a:pt x="22" y="25"/>
                    </a:cubicBezTo>
                    <a:cubicBezTo>
                      <a:pt x="20" y="25"/>
                      <a:pt x="19" y="25"/>
                      <a:pt x="17" y="25"/>
                    </a:cubicBezTo>
                    <a:cubicBezTo>
                      <a:pt x="17" y="26"/>
                      <a:pt x="17" y="26"/>
                      <a:pt x="16" y="26"/>
                    </a:cubicBezTo>
                    <a:cubicBezTo>
                      <a:pt x="16" y="26"/>
                      <a:pt x="16" y="26"/>
                      <a:pt x="16" y="26"/>
                    </a:cubicBezTo>
                    <a:cubicBezTo>
                      <a:pt x="16" y="26"/>
                      <a:pt x="15" y="26"/>
                      <a:pt x="15" y="26"/>
                    </a:cubicBezTo>
                    <a:cubicBezTo>
                      <a:pt x="15" y="26"/>
                      <a:pt x="15" y="26"/>
                      <a:pt x="15" y="26"/>
                    </a:cubicBezTo>
                    <a:cubicBezTo>
                      <a:pt x="15" y="27"/>
                      <a:pt x="14" y="27"/>
                      <a:pt x="13" y="27"/>
                    </a:cubicBezTo>
                    <a:cubicBezTo>
                      <a:pt x="12" y="27"/>
                      <a:pt x="12" y="27"/>
                      <a:pt x="12" y="27"/>
                    </a:cubicBezTo>
                    <a:cubicBezTo>
                      <a:pt x="11" y="27"/>
                      <a:pt x="11" y="28"/>
                      <a:pt x="10" y="28"/>
                    </a:cubicBezTo>
                    <a:cubicBezTo>
                      <a:pt x="10" y="28"/>
                      <a:pt x="10" y="28"/>
                      <a:pt x="10" y="28"/>
                    </a:cubicBezTo>
                    <a:cubicBezTo>
                      <a:pt x="9" y="29"/>
                      <a:pt x="8" y="30"/>
                      <a:pt x="6" y="30"/>
                    </a:cubicBezTo>
                    <a:cubicBezTo>
                      <a:pt x="5" y="30"/>
                      <a:pt x="6" y="32"/>
                      <a:pt x="5" y="32"/>
                    </a:cubicBezTo>
                    <a:cubicBezTo>
                      <a:pt x="4" y="31"/>
                      <a:pt x="5" y="31"/>
                      <a:pt x="5" y="30"/>
                    </a:cubicBezTo>
                    <a:cubicBezTo>
                      <a:pt x="4" y="30"/>
                      <a:pt x="4" y="32"/>
                      <a:pt x="3" y="33"/>
                    </a:cubicBezTo>
                    <a:cubicBezTo>
                      <a:pt x="4" y="33"/>
                      <a:pt x="3" y="34"/>
                      <a:pt x="3" y="35"/>
                    </a:cubicBezTo>
                    <a:cubicBezTo>
                      <a:pt x="2" y="36"/>
                      <a:pt x="2" y="38"/>
                      <a:pt x="2" y="40"/>
                    </a:cubicBezTo>
                    <a:cubicBezTo>
                      <a:pt x="3" y="41"/>
                      <a:pt x="4" y="43"/>
                      <a:pt x="3" y="44"/>
                    </a:cubicBezTo>
                    <a:cubicBezTo>
                      <a:pt x="2" y="44"/>
                      <a:pt x="2" y="43"/>
                      <a:pt x="2" y="43"/>
                    </a:cubicBezTo>
                    <a:cubicBezTo>
                      <a:pt x="2" y="43"/>
                      <a:pt x="2" y="43"/>
                      <a:pt x="2" y="43"/>
                    </a:cubicBezTo>
                    <a:cubicBezTo>
                      <a:pt x="2" y="43"/>
                      <a:pt x="2" y="42"/>
                      <a:pt x="1" y="41"/>
                    </a:cubicBezTo>
                    <a:cubicBezTo>
                      <a:pt x="0" y="43"/>
                      <a:pt x="2" y="44"/>
                      <a:pt x="2" y="45"/>
                    </a:cubicBezTo>
                    <a:cubicBezTo>
                      <a:pt x="2" y="45"/>
                      <a:pt x="2" y="45"/>
                      <a:pt x="2" y="45"/>
                    </a:cubicBezTo>
                    <a:cubicBezTo>
                      <a:pt x="1" y="45"/>
                      <a:pt x="1" y="44"/>
                      <a:pt x="1" y="43"/>
                    </a:cubicBezTo>
                    <a:cubicBezTo>
                      <a:pt x="0" y="45"/>
                      <a:pt x="3" y="46"/>
                      <a:pt x="2" y="50"/>
                    </a:cubicBezTo>
                    <a:cubicBezTo>
                      <a:pt x="3" y="51"/>
                      <a:pt x="3" y="52"/>
                      <a:pt x="4" y="53"/>
                    </a:cubicBezTo>
                    <a:cubicBezTo>
                      <a:pt x="3" y="56"/>
                      <a:pt x="4" y="59"/>
                      <a:pt x="4" y="61"/>
                    </a:cubicBezTo>
                    <a:cubicBezTo>
                      <a:pt x="3" y="61"/>
                      <a:pt x="4" y="63"/>
                      <a:pt x="3" y="64"/>
                    </a:cubicBezTo>
                    <a:cubicBezTo>
                      <a:pt x="3" y="65"/>
                      <a:pt x="3" y="66"/>
                      <a:pt x="2" y="66"/>
                    </a:cubicBezTo>
                    <a:cubicBezTo>
                      <a:pt x="2" y="66"/>
                      <a:pt x="2" y="66"/>
                      <a:pt x="2" y="66"/>
                    </a:cubicBezTo>
                    <a:cubicBezTo>
                      <a:pt x="1" y="67"/>
                      <a:pt x="1" y="68"/>
                      <a:pt x="1" y="69"/>
                    </a:cubicBezTo>
                    <a:cubicBezTo>
                      <a:pt x="2" y="69"/>
                      <a:pt x="3" y="70"/>
                      <a:pt x="3" y="71"/>
                    </a:cubicBezTo>
                    <a:cubicBezTo>
                      <a:pt x="4" y="71"/>
                      <a:pt x="5" y="72"/>
                      <a:pt x="6" y="72"/>
                    </a:cubicBezTo>
                    <a:cubicBezTo>
                      <a:pt x="8" y="72"/>
                      <a:pt x="9" y="71"/>
                      <a:pt x="10" y="70"/>
                    </a:cubicBezTo>
                    <a:cubicBezTo>
                      <a:pt x="11" y="70"/>
                      <a:pt x="11" y="70"/>
                      <a:pt x="11" y="70"/>
                    </a:cubicBezTo>
                    <a:cubicBezTo>
                      <a:pt x="11" y="70"/>
                      <a:pt x="11" y="70"/>
                      <a:pt x="11" y="70"/>
                    </a:cubicBezTo>
                    <a:cubicBezTo>
                      <a:pt x="13" y="67"/>
                      <a:pt x="16" y="68"/>
                      <a:pt x="19" y="68"/>
                    </a:cubicBezTo>
                    <a:cubicBezTo>
                      <a:pt x="19" y="68"/>
                      <a:pt x="19" y="68"/>
                      <a:pt x="19" y="68"/>
                    </a:cubicBezTo>
                    <a:cubicBezTo>
                      <a:pt x="19" y="68"/>
                      <a:pt x="19" y="68"/>
                      <a:pt x="19" y="68"/>
                    </a:cubicBezTo>
                    <a:cubicBezTo>
                      <a:pt x="19" y="68"/>
                      <a:pt x="19" y="68"/>
                      <a:pt x="20" y="68"/>
                    </a:cubicBezTo>
                    <a:cubicBezTo>
                      <a:pt x="20" y="68"/>
                      <a:pt x="20" y="68"/>
                      <a:pt x="20" y="68"/>
                    </a:cubicBezTo>
                    <a:cubicBezTo>
                      <a:pt x="21" y="68"/>
                      <a:pt x="21" y="68"/>
                      <a:pt x="21" y="69"/>
                    </a:cubicBezTo>
                    <a:cubicBezTo>
                      <a:pt x="22" y="68"/>
                      <a:pt x="22" y="68"/>
                      <a:pt x="23" y="68"/>
                    </a:cubicBezTo>
                    <a:cubicBezTo>
                      <a:pt x="23" y="68"/>
                      <a:pt x="23" y="68"/>
                      <a:pt x="23" y="68"/>
                    </a:cubicBezTo>
                    <a:cubicBezTo>
                      <a:pt x="23" y="68"/>
                      <a:pt x="23" y="67"/>
                      <a:pt x="24" y="67"/>
                    </a:cubicBezTo>
                    <a:cubicBezTo>
                      <a:pt x="25" y="64"/>
                      <a:pt x="28" y="65"/>
                      <a:pt x="30" y="63"/>
                    </a:cubicBezTo>
                    <a:cubicBezTo>
                      <a:pt x="30" y="63"/>
                      <a:pt x="31" y="63"/>
                      <a:pt x="32" y="63"/>
                    </a:cubicBezTo>
                    <a:cubicBezTo>
                      <a:pt x="34" y="63"/>
                      <a:pt x="36" y="63"/>
                      <a:pt x="38" y="62"/>
                    </a:cubicBezTo>
                    <a:cubicBezTo>
                      <a:pt x="38" y="61"/>
                      <a:pt x="39" y="61"/>
                      <a:pt x="40" y="61"/>
                    </a:cubicBezTo>
                    <a:cubicBezTo>
                      <a:pt x="40" y="61"/>
                      <a:pt x="41" y="61"/>
                      <a:pt x="41" y="61"/>
                    </a:cubicBezTo>
                    <a:cubicBezTo>
                      <a:pt x="41" y="61"/>
                      <a:pt x="42" y="61"/>
                      <a:pt x="42" y="61"/>
                    </a:cubicBezTo>
                    <a:cubicBezTo>
                      <a:pt x="43" y="61"/>
                      <a:pt x="43" y="61"/>
                      <a:pt x="44" y="61"/>
                    </a:cubicBezTo>
                    <a:cubicBezTo>
                      <a:pt x="45" y="62"/>
                      <a:pt x="45" y="63"/>
                      <a:pt x="46" y="63"/>
                    </a:cubicBezTo>
                    <a:cubicBezTo>
                      <a:pt x="46" y="63"/>
                      <a:pt x="46" y="63"/>
                      <a:pt x="47" y="63"/>
                    </a:cubicBezTo>
                    <a:cubicBezTo>
                      <a:pt x="47" y="63"/>
                      <a:pt x="47" y="63"/>
                      <a:pt x="48" y="63"/>
                    </a:cubicBezTo>
                    <a:cubicBezTo>
                      <a:pt x="48" y="64"/>
                      <a:pt x="48" y="64"/>
                      <a:pt x="49" y="64"/>
                    </a:cubicBezTo>
                    <a:cubicBezTo>
                      <a:pt x="49" y="64"/>
                      <a:pt x="49" y="64"/>
                      <a:pt x="49" y="64"/>
                    </a:cubicBezTo>
                    <a:cubicBezTo>
                      <a:pt x="50" y="64"/>
                      <a:pt x="50" y="65"/>
                      <a:pt x="51" y="66"/>
                    </a:cubicBezTo>
                    <a:cubicBezTo>
                      <a:pt x="51" y="66"/>
                      <a:pt x="50" y="66"/>
                      <a:pt x="50" y="66"/>
                    </a:cubicBezTo>
                    <a:cubicBezTo>
                      <a:pt x="52" y="68"/>
                      <a:pt x="52" y="70"/>
                      <a:pt x="52" y="72"/>
                    </a:cubicBezTo>
                    <a:cubicBezTo>
                      <a:pt x="51" y="72"/>
                      <a:pt x="51" y="72"/>
                      <a:pt x="51" y="72"/>
                    </a:cubicBezTo>
                    <a:cubicBezTo>
                      <a:pt x="52" y="73"/>
                      <a:pt x="52" y="73"/>
                      <a:pt x="53" y="74"/>
                    </a:cubicBezTo>
                    <a:cubicBezTo>
                      <a:pt x="54" y="73"/>
                      <a:pt x="53" y="73"/>
                      <a:pt x="53" y="73"/>
                    </a:cubicBezTo>
                    <a:cubicBezTo>
                      <a:pt x="55" y="71"/>
                      <a:pt x="55" y="70"/>
                      <a:pt x="58" y="69"/>
                    </a:cubicBezTo>
                    <a:cubicBezTo>
                      <a:pt x="58" y="68"/>
                      <a:pt x="58" y="67"/>
                      <a:pt x="59" y="67"/>
                    </a:cubicBezTo>
                    <a:cubicBezTo>
                      <a:pt x="59" y="66"/>
                      <a:pt x="59" y="66"/>
                      <a:pt x="60" y="66"/>
                    </a:cubicBezTo>
                    <a:cubicBezTo>
                      <a:pt x="60" y="67"/>
                      <a:pt x="59" y="69"/>
                      <a:pt x="58" y="70"/>
                    </a:cubicBezTo>
                    <a:cubicBezTo>
                      <a:pt x="58" y="71"/>
                      <a:pt x="57" y="73"/>
                      <a:pt x="57" y="74"/>
                    </a:cubicBezTo>
                    <a:cubicBezTo>
                      <a:pt x="57" y="74"/>
                      <a:pt x="57" y="74"/>
                      <a:pt x="57" y="74"/>
                    </a:cubicBezTo>
                    <a:cubicBezTo>
                      <a:pt x="56" y="74"/>
                      <a:pt x="56" y="74"/>
                      <a:pt x="56" y="74"/>
                    </a:cubicBezTo>
                    <a:cubicBezTo>
                      <a:pt x="56" y="74"/>
                      <a:pt x="55" y="74"/>
                      <a:pt x="55" y="75"/>
                    </a:cubicBezTo>
                    <a:cubicBezTo>
                      <a:pt x="56" y="75"/>
                      <a:pt x="56" y="75"/>
                      <a:pt x="57" y="75"/>
                    </a:cubicBezTo>
                    <a:cubicBezTo>
                      <a:pt x="57" y="75"/>
                      <a:pt x="57" y="75"/>
                      <a:pt x="58" y="75"/>
                    </a:cubicBezTo>
                    <a:cubicBezTo>
                      <a:pt x="59" y="74"/>
                      <a:pt x="58" y="72"/>
                      <a:pt x="59" y="71"/>
                    </a:cubicBezTo>
                    <a:cubicBezTo>
                      <a:pt x="60" y="73"/>
                      <a:pt x="60" y="76"/>
                      <a:pt x="58" y="76"/>
                    </a:cubicBezTo>
                    <a:cubicBezTo>
                      <a:pt x="58" y="77"/>
                      <a:pt x="58" y="77"/>
                      <a:pt x="59" y="77"/>
                    </a:cubicBezTo>
                    <a:cubicBezTo>
                      <a:pt x="59" y="77"/>
                      <a:pt x="59" y="76"/>
                      <a:pt x="60" y="76"/>
                    </a:cubicBezTo>
                    <a:cubicBezTo>
                      <a:pt x="60" y="76"/>
                      <a:pt x="61" y="76"/>
                      <a:pt x="61" y="76"/>
                    </a:cubicBezTo>
                    <a:cubicBezTo>
                      <a:pt x="61" y="76"/>
                      <a:pt x="61" y="76"/>
                      <a:pt x="61" y="76"/>
                    </a:cubicBezTo>
                    <a:cubicBezTo>
                      <a:pt x="61" y="76"/>
                      <a:pt x="61" y="77"/>
                      <a:pt x="61" y="77"/>
                    </a:cubicBezTo>
                    <a:cubicBezTo>
                      <a:pt x="61" y="77"/>
                      <a:pt x="61" y="77"/>
                      <a:pt x="61" y="77"/>
                    </a:cubicBezTo>
                    <a:cubicBezTo>
                      <a:pt x="61" y="78"/>
                      <a:pt x="62" y="81"/>
                      <a:pt x="61" y="82"/>
                    </a:cubicBezTo>
                    <a:cubicBezTo>
                      <a:pt x="61" y="82"/>
                      <a:pt x="61" y="83"/>
                      <a:pt x="61" y="83"/>
                    </a:cubicBezTo>
                    <a:cubicBezTo>
                      <a:pt x="61" y="83"/>
                      <a:pt x="61" y="84"/>
                      <a:pt x="62" y="84"/>
                    </a:cubicBezTo>
                    <a:cubicBezTo>
                      <a:pt x="62" y="86"/>
                      <a:pt x="64" y="86"/>
                      <a:pt x="64" y="87"/>
                    </a:cubicBezTo>
                    <a:cubicBezTo>
                      <a:pt x="64" y="87"/>
                      <a:pt x="65" y="87"/>
                      <a:pt x="65" y="87"/>
                    </a:cubicBezTo>
                    <a:cubicBezTo>
                      <a:pt x="67" y="87"/>
                      <a:pt x="68" y="89"/>
                      <a:pt x="69" y="90"/>
                    </a:cubicBezTo>
                    <a:cubicBezTo>
                      <a:pt x="70" y="89"/>
                      <a:pt x="71" y="88"/>
                      <a:pt x="72" y="87"/>
                    </a:cubicBezTo>
                    <a:cubicBezTo>
                      <a:pt x="72" y="87"/>
                      <a:pt x="72" y="87"/>
                      <a:pt x="72" y="87"/>
                    </a:cubicBezTo>
                    <a:cubicBezTo>
                      <a:pt x="72" y="87"/>
                      <a:pt x="72" y="86"/>
                      <a:pt x="73" y="86"/>
                    </a:cubicBezTo>
                    <a:cubicBezTo>
                      <a:pt x="73" y="87"/>
                      <a:pt x="74" y="86"/>
                      <a:pt x="74" y="87"/>
                    </a:cubicBezTo>
                    <a:cubicBezTo>
                      <a:pt x="73" y="88"/>
                      <a:pt x="72" y="88"/>
                      <a:pt x="73" y="88"/>
                    </a:cubicBezTo>
                    <a:cubicBezTo>
                      <a:pt x="73" y="88"/>
                      <a:pt x="73" y="88"/>
                      <a:pt x="74" y="88"/>
                    </a:cubicBezTo>
                    <a:cubicBezTo>
                      <a:pt x="74" y="88"/>
                      <a:pt x="74" y="88"/>
                      <a:pt x="74" y="88"/>
                    </a:cubicBezTo>
                    <a:cubicBezTo>
                      <a:pt x="74" y="88"/>
                      <a:pt x="74" y="88"/>
                      <a:pt x="74" y="88"/>
                    </a:cubicBezTo>
                    <a:cubicBezTo>
                      <a:pt x="74" y="89"/>
                      <a:pt x="74" y="89"/>
                      <a:pt x="74" y="89"/>
                    </a:cubicBezTo>
                    <a:cubicBezTo>
                      <a:pt x="74" y="89"/>
                      <a:pt x="74" y="90"/>
                      <a:pt x="75" y="91"/>
                    </a:cubicBezTo>
                    <a:cubicBezTo>
                      <a:pt x="75" y="90"/>
                      <a:pt x="75" y="90"/>
                      <a:pt x="75" y="90"/>
                    </a:cubicBezTo>
                    <a:cubicBezTo>
                      <a:pt x="75" y="90"/>
                      <a:pt x="75" y="91"/>
                      <a:pt x="75" y="91"/>
                    </a:cubicBezTo>
                    <a:cubicBezTo>
                      <a:pt x="75" y="91"/>
                      <a:pt x="75" y="91"/>
                      <a:pt x="76" y="91"/>
                    </a:cubicBezTo>
                    <a:cubicBezTo>
                      <a:pt x="76" y="91"/>
                      <a:pt x="76" y="91"/>
                      <a:pt x="76" y="91"/>
                    </a:cubicBezTo>
                    <a:cubicBezTo>
                      <a:pt x="76" y="91"/>
                      <a:pt x="76" y="90"/>
                      <a:pt x="76" y="90"/>
                    </a:cubicBezTo>
                    <a:cubicBezTo>
                      <a:pt x="75" y="90"/>
                      <a:pt x="75" y="90"/>
                      <a:pt x="75" y="90"/>
                    </a:cubicBezTo>
                    <a:cubicBezTo>
                      <a:pt x="75" y="90"/>
                      <a:pt x="76" y="90"/>
                      <a:pt x="76" y="90"/>
                    </a:cubicBezTo>
                    <a:cubicBezTo>
                      <a:pt x="77" y="90"/>
                      <a:pt x="77" y="90"/>
                      <a:pt x="77" y="90"/>
                    </a:cubicBezTo>
                    <a:cubicBezTo>
                      <a:pt x="78" y="89"/>
                      <a:pt x="79" y="89"/>
                      <a:pt x="80" y="87"/>
                    </a:cubicBezTo>
                    <a:cubicBezTo>
                      <a:pt x="80" y="88"/>
                      <a:pt x="79" y="88"/>
                      <a:pt x="79" y="88"/>
                    </a:cubicBezTo>
                    <a:cubicBezTo>
                      <a:pt x="79" y="88"/>
                      <a:pt x="79" y="88"/>
                      <a:pt x="79" y="87"/>
                    </a:cubicBezTo>
                    <a:cubicBezTo>
                      <a:pt x="82" y="86"/>
                      <a:pt x="87" y="88"/>
                      <a:pt x="86" y="83"/>
                    </a:cubicBezTo>
                    <a:cubicBezTo>
                      <a:pt x="87" y="83"/>
                      <a:pt x="87" y="83"/>
                      <a:pt x="87" y="82"/>
                    </a:cubicBezTo>
                    <a:cubicBezTo>
                      <a:pt x="87" y="80"/>
                      <a:pt x="89" y="78"/>
                      <a:pt x="90" y="77"/>
                    </a:cubicBezTo>
                    <a:cubicBezTo>
                      <a:pt x="91" y="74"/>
                      <a:pt x="93" y="73"/>
                      <a:pt x="93" y="71"/>
                    </a:cubicBezTo>
                    <a:cubicBezTo>
                      <a:pt x="94" y="70"/>
                      <a:pt x="94" y="69"/>
                      <a:pt x="96" y="68"/>
                    </a:cubicBezTo>
                    <a:cubicBezTo>
                      <a:pt x="95" y="68"/>
                      <a:pt x="95" y="68"/>
                      <a:pt x="95" y="68"/>
                    </a:cubicBezTo>
                    <a:cubicBezTo>
                      <a:pt x="96" y="68"/>
                      <a:pt x="98" y="67"/>
                      <a:pt x="97" y="66"/>
                    </a:cubicBezTo>
                    <a:cubicBezTo>
                      <a:pt x="97" y="66"/>
                      <a:pt x="98" y="66"/>
                      <a:pt x="98" y="65"/>
                    </a:cubicBezTo>
                    <a:cubicBezTo>
                      <a:pt x="99" y="65"/>
                      <a:pt x="99" y="63"/>
                      <a:pt x="99" y="62"/>
                    </a:cubicBezTo>
                    <a:cubicBezTo>
                      <a:pt x="100" y="60"/>
                      <a:pt x="101" y="58"/>
                      <a:pt x="101" y="56"/>
                    </a:cubicBezTo>
                    <a:cubicBezTo>
                      <a:pt x="102" y="55"/>
                      <a:pt x="102" y="55"/>
                      <a:pt x="102" y="55"/>
                    </a:cubicBezTo>
                    <a:cubicBezTo>
                      <a:pt x="102" y="54"/>
                      <a:pt x="103" y="54"/>
                      <a:pt x="102" y="54"/>
                    </a:cubicBezTo>
                    <a:cubicBezTo>
                      <a:pt x="102" y="53"/>
                      <a:pt x="103" y="53"/>
                      <a:pt x="103" y="53"/>
                    </a:cubicBezTo>
                    <a:cubicBezTo>
                      <a:pt x="101" y="50"/>
                      <a:pt x="103" y="46"/>
                      <a:pt x="102" y="43"/>
                    </a:cubicBezTo>
                    <a:cubicBezTo>
                      <a:pt x="101" y="42"/>
                      <a:pt x="101" y="41"/>
                      <a:pt x="100" y="39"/>
                    </a:cubicBezTo>
                    <a:cubicBezTo>
                      <a:pt x="99" y="39"/>
                      <a:pt x="99" y="39"/>
                      <a:pt x="99" y="39"/>
                    </a:cubicBezTo>
                    <a:cubicBezTo>
                      <a:pt x="99" y="38"/>
                      <a:pt x="98" y="38"/>
                      <a:pt x="98" y="36"/>
                    </a:cubicBezTo>
                    <a:cubicBezTo>
                      <a:pt x="98" y="36"/>
                      <a:pt x="99" y="34"/>
                      <a:pt x="98" y="34"/>
                    </a:cubicBezTo>
                    <a:cubicBezTo>
                      <a:pt x="98" y="34"/>
                      <a:pt x="98" y="34"/>
                      <a:pt x="98" y="34"/>
                    </a:cubicBezTo>
                    <a:cubicBezTo>
                      <a:pt x="97" y="34"/>
                      <a:pt x="97" y="33"/>
                      <a:pt x="96" y="33"/>
                    </a:cubicBezTo>
                    <a:cubicBezTo>
                      <a:pt x="96" y="34"/>
                      <a:pt x="96" y="34"/>
                      <a:pt x="96" y="34"/>
                    </a:cubicBezTo>
                    <a:cubicBezTo>
                      <a:pt x="95" y="34"/>
                      <a:pt x="95" y="33"/>
                      <a:pt x="95" y="31"/>
                    </a:cubicBezTo>
                    <a:cubicBezTo>
                      <a:pt x="95" y="31"/>
                      <a:pt x="95" y="31"/>
                      <a:pt x="95" y="31"/>
                    </a:cubicBezTo>
                    <a:cubicBezTo>
                      <a:pt x="95" y="30"/>
                      <a:pt x="93" y="30"/>
                      <a:pt x="94" y="28"/>
                    </a:cubicBezTo>
                    <a:cubicBezTo>
                      <a:pt x="94" y="28"/>
                      <a:pt x="94" y="28"/>
                      <a:pt x="94" y="28"/>
                    </a:cubicBezTo>
                    <a:cubicBezTo>
                      <a:pt x="94" y="26"/>
                      <a:pt x="92" y="26"/>
                      <a:pt x="90" y="26"/>
                    </a:cubicBezTo>
                    <a:cubicBezTo>
                      <a:pt x="91" y="25"/>
                      <a:pt x="91" y="25"/>
                      <a:pt x="91" y="25"/>
                    </a:cubicBezTo>
                    <a:cubicBezTo>
                      <a:pt x="91" y="25"/>
                      <a:pt x="91" y="25"/>
                      <a:pt x="91" y="25"/>
                    </a:cubicBezTo>
                    <a:cubicBezTo>
                      <a:pt x="89" y="25"/>
                      <a:pt x="88" y="23"/>
                      <a:pt x="88" y="21"/>
                    </a:cubicBezTo>
                    <a:cubicBezTo>
                      <a:pt x="89" y="20"/>
                      <a:pt x="88" y="19"/>
                      <a:pt x="88" y="18"/>
                    </a:cubicBezTo>
                    <a:cubicBezTo>
                      <a:pt x="86" y="17"/>
                      <a:pt x="87" y="13"/>
                      <a:pt x="87" y="11"/>
                    </a:cubicBezTo>
                    <a:cubicBezTo>
                      <a:pt x="86" y="11"/>
                      <a:pt x="85" y="10"/>
                      <a:pt x="85" y="9"/>
                    </a:cubicBezTo>
                    <a:cubicBezTo>
                      <a:pt x="84" y="9"/>
                      <a:pt x="84" y="10"/>
                      <a:pt x="84" y="10"/>
                    </a:cubicBezTo>
                    <a:cubicBezTo>
                      <a:pt x="83" y="9"/>
                      <a:pt x="83" y="8"/>
                      <a:pt x="83" y="6"/>
                    </a:cubicBezTo>
                    <a:cubicBezTo>
                      <a:pt x="82" y="6"/>
                      <a:pt x="82" y="4"/>
                      <a:pt x="82" y="3"/>
                    </a:cubicBezTo>
                    <a:cubicBezTo>
                      <a:pt x="82" y="3"/>
                      <a:pt x="82" y="3"/>
                      <a:pt x="82" y="3"/>
                    </a:cubicBezTo>
                    <a:cubicBezTo>
                      <a:pt x="82" y="3"/>
                      <a:pt x="82" y="3"/>
                      <a:pt x="82" y="3"/>
                    </a:cubicBezTo>
                    <a:cubicBezTo>
                      <a:pt x="81" y="3"/>
                      <a:pt x="81" y="3"/>
                      <a:pt x="81" y="3"/>
                    </a:cubicBezTo>
                    <a:cubicBezTo>
                      <a:pt x="81" y="3"/>
                      <a:pt x="81" y="3"/>
                      <a:pt x="81" y="3"/>
                    </a:cubicBezTo>
                    <a:cubicBezTo>
                      <a:pt x="81" y="2"/>
                      <a:pt x="81" y="1"/>
                      <a:pt x="8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49" name="Freeform 206"/>
              <p:cNvSpPr/>
              <p:nvPr/>
            </p:nvSpPr>
            <p:spPr bwMode="auto">
              <a:xfrm>
                <a:off x="8385056" y="4025740"/>
                <a:ext cx="1347" cy="1347"/>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cubicBezTo>
                      <a:pt x="0" y="1"/>
                      <a:pt x="1"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650" name="Freeform 207"/>
              <p:cNvSpPr/>
              <p:nvPr/>
            </p:nvSpPr>
            <p:spPr bwMode="auto">
              <a:xfrm>
                <a:off x="8471233" y="4187995"/>
                <a:ext cx="43088" cy="39722"/>
              </a:xfrm>
              <a:custGeom>
                <a:avLst/>
                <a:gdLst>
                  <a:gd name="T0" fmla="*/ 23 w 27"/>
                  <a:gd name="T1" fmla="*/ 0 h 25"/>
                  <a:gd name="T2" fmla="*/ 21 w 27"/>
                  <a:gd name="T3" fmla="*/ 1 h 25"/>
                  <a:gd name="T4" fmla="*/ 18 w 27"/>
                  <a:gd name="T5" fmla="*/ 5 h 25"/>
                  <a:gd name="T6" fmla="*/ 14 w 27"/>
                  <a:gd name="T7" fmla="*/ 10 h 25"/>
                  <a:gd name="T8" fmla="*/ 10 w 27"/>
                  <a:gd name="T9" fmla="*/ 12 h 25"/>
                  <a:gd name="T10" fmla="*/ 10 w 27"/>
                  <a:gd name="T11" fmla="*/ 13 h 25"/>
                  <a:gd name="T12" fmla="*/ 9 w 27"/>
                  <a:gd name="T13" fmla="*/ 13 h 25"/>
                  <a:gd name="T14" fmla="*/ 5 w 27"/>
                  <a:gd name="T15" fmla="*/ 15 h 25"/>
                  <a:gd name="T16" fmla="*/ 5 w 27"/>
                  <a:gd name="T17" fmla="*/ 15 h 25"/>
                  <a:gd name="T18" fmla="*/ 4 w 27"/>
                  <a:gd name="T19" fmla="*/ 17 h 25"/>
                  <a:gd name="T20" fmla="*/ 3 w 27"/>
                  <a:gd name="T21" fmla="*/ 19 h 25"/>
                  <a:gd name="T22" fmla="*/ 2 w 27"/>
                  <a:gd name="T23" fmla="*/ 18 h 25"/>
                  <a:gd name="T24" fmla="*/ 2 w 27"/>
                  <a:gd name="T25" fmla="*/ 18 h 25"/>
                  <a:gd name="T26" fmla="*/ 2 w 27"/>
                  <a:gd name="T27" fmla="*/ 20 h 25"/>
                  <a:gd name="T28" fmla="*/ 2 w 27"/>
                  <a:gd name="T29" fmla="*/ 20 h 25"/>
                  <a:gd name="T30" fmla="*/ 0 w 27"/>
                  <a:gd name="T31" fmla="*/ 21 h 25"/>
                  <a:gd name="T32" fmla="*/ 1 w 27"/>
                  <a:gd name="T33" fmla="*/ 21 h 25"/>
                  <a:gd name="T34" fmla="*/ 1 w 27"/>
                  <a:gd name="T35" fmla="*/ 22 h 25"/>
                  <a:gd name="T36" fmla="*/ 2 w 27"/>
                  <a:gd name="T37" fmla="*/ 23 h 25"/>
                  <a:gd name="T38" fmla="*/ 3 w 27"/>
                  <a:gd name="T39" fmla="*/ 22 h 25"/>
                  <a:gd name="T40" fmla="*/ 4 w 27"/>
                  <a:gd name="T41" fmla="*/ 25 h 25"/>
                  <a:gd name="T42" fmla="*/ 5 w 27"/>
                  <a:gd name="T43" fmla="*/ 25 h 25"/>
                  <a:gd name="T44" fmla="*/ 11 w 27"/>
                  <a:gd name="T45" fmla="*/ 22 h 25"/>
                  <a:gd name="T46" fmla="*/ 11 w 27"/>
                  <a:gd name="T47" fmla="*/ 22 h 25"/>
                  <a:gd name="T48" fmla="*/ 11 w 27"/>
                  <a:gd name="T49" fmla="*/ 21 h 25"/>
                  <a:gd name="T50" fmla="*/ 14 w 27"/>
                  <a:gd name="T51" fmla="*/ 18 h 25"/>
                  <a:gd name="T52" fmla="*/ 15 w 27"/>
                  <a:gd name="T53" fmla="*/ 14 h 25"/>
                  <a:gd name="T54" fmla="*/ 16 w 27"/>
                  <a:gd name="T55" fmla="*/ 14 h 25"/>
                  <a:gd name="T56" fmla="*/ 17 w 27"/>
                  <a:gd name="T57" fmla="*/ 13 h 25"/>
                  <a:gd name="T58" fmla="*/ 17 w 27"/>
                  <a:gd name="T59" fmla="*/ 13 h 25"/>
                  <a:gd name="T60" fmla="*/ 17 w 27"/>
                  <a:gd name="T61" fmla="*/ 13 h 25"/>
                  <a:gd name="T62" fmla="*/ 18 w 27"/>
                  <a:gd name="T63" fmla="*/ 14 h 25"/>
                  <a:gd name="T64" fmla="*/ 18 w 27"/>
                  <a:gd name="T65" fmla="*/ 13 h 25"/>
                  <a:gd name="T66" fmla="*/ 19 w 27"/>
                  <a:gd name="T67" fmla="*/ 14 h 25"/>
                  <a:gd name="T68" fmla="*/ 19 w 27"/>
                  <a:gd name="T69" fmla="*/ 14 h 25"/>
                  <a:gd name="T70" fmla="*/ 19 w 27"/>
                  <a:gd name="T71" fmla="*/ 14 h 25"/>
                  <a:gd name="T72" fmla="*/ 19 w 27"/>
                  <a:gd name="T73" fmla="*/ 13 h 25"/>
                  <a:gd name="T74" fmla="*/ 19 w 27"/>
                  <a:gd name="T75" fmla="*/ 13 h 25"/>
                  <a:gd name="T76" fmla="*/ 19 w 27"/>
                  <a:gd name="T77" fmla="*/ 13 h 25"/>
                  <a:gd name="T78" fmla="*/ 19 w 27"/>
                  <a:gd name="T79" fmla="*/ 13 h 25"/>
                  <a:gd name="T80" fmla="*/ 20 w 27"/>
                  <a:gd name="T81" fmla="*/ 13 h 25"/>
                  <a:gd name="T82" fmla="*/ 20 w 27"/>
                  <a:gd name="T83" fmla="*/ 14 h 25"/>
                  <a:gd name="T84" fmla="*/ 20 w 27"/>
                  <a:gd name="T85" fmla="*/ 14 h 25"/>
                  <a:gd name="T86" fmla="*/ 20 w 27"/>
                  <a:gd name="T87" fmla="*/ 11 h 25"/>
                  <a:gd name="T88" fmla="*/ 26 w 27"/>
                  <a:gd name="T89" fmla="*/ 5 h 25"/>
                  <a:gd name="T90" fmla="*/ 26 w 27"/>
                  <a:gd name="T91" fmla="*/ 2 h 25"/>
                  <a:gd name="T92" fmla="*/ 25 w 27"/>
                  <a:gd name="T93" fmla="*/ 3 h 25"/>
                  <a:gd name="T94" fmla="*/ 25 w 27"/>
                  <a:gd name="T95" fmla="*/ 2 h 25"/>
                  <a:gd name="T96" fmla="*/ 25 w 27"/>
                  <a:gd name="T97" fmla="*/ 2 h 25"/>
                  <a:gd name="T98" fmla="*/ 25 w 27"/>
                  <a:gd name="T99" fmla="*/ 2 h 25"/>
                  <a:gd name="T100" fmla="*/ 24 w 27"/>
                  <a:gd name="T101" fmla="*/ 2 h 25"/>
                  <a:gd name="T102" fmla="*/ 24 w 27"/>
                  <a:gd name="T103" fmla="*/ 3 h 25"/>
                  <a:gd name="T104" fmla="*/ 24 w 27"/>
                  <a:gd name="T105" fmla="*/ 3 h 25"/>
                  <a:gd name="T106" fmla="*/ 23 w 27"/>
                  <a:gd name="T107" fmla="*/ 2 h 25"/>
                  <a:gd name="T108" fmla="*/ 24 w 27"/>
                  <a:gd name="T109" fmla="*/ 1 h 25"/>
                  <a:gd name="T110" fmla="*/ 23 w 27"/>
                  <a:gd name="T111" fmla="*/ 1 h 25"/>
                  <a:gd name="T112" fmla="*/ 23 w 27"/>
                  <a:gd name="T11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 h="25">
                    <a:moveTo>
                      <a:pt x="23" y="0"/>
                    </a:moveTo>
                    <a:cubicBezTo>
                      <a:pt x="22" y="0"/>
                      <a:pt x="22" y="0"/>
                      <a:pt x="21" y="1"/>
                    </a:cubicBezTo>
                    <a:cubicBezTo>
                      <a:pt x="21" y="3"/>
                      <a:pt x="20" y="4"/>
                      <a:pt x="18" y="5"/>
                    </a:cubicBezTo>
                    <a:cubicBezTo>
                      <a:pt x="17" y="7"/>
                      <a:pt x="16" y="9"/>
                      <a:pt x="14" y="10"/>
                    </a:cubicBezTo>
                    <a:cubicBezTo>
                      <a:pt x="12" y="11"/>
                      <a:pt x="11" y="12"/>
                      <a:pt x="10" y="12"/>
                    </a:cubicBezTo>
                    <a:cubicBezTo>
                      <a:pt x="10" y="13"/>
                      <a:pt x="10" y="13"/>
                      <a:pt x="10" y="13"/>
                    </a:cubicBezTo>
                    <a:cubicBezTo>
                      <a:pt x="10" y="13"/>
                      <a:pt x="9" y="13"/>
                      <a:pt x="9" y="13"/>
                    </a:cubicBezTo>
                    <a:cubicBezTo>
                      <a:pt x="8" y="13"/>
                      <a:pt x="6" y="14"/>
                      <a:pt x="5" y="15"/>
                    </a:cubicBezTo>
                    <a:cubicBezTo>
                      <a:pt x="5" y="15"/>
                      <a:pt x="5" y="15"/>
                      <a:pt x="5" y="15"/>
                    </a:cubicBezTo>
                    <a:cubicBezTo>
                      <a:pt x="5" y="15"/>
                      <a:pt x="4" y="16"/>
                      <a:pt x="4" y="17"/>
                    </a:cubicBezTo>
                    <a:cubicBezTo>
                      <a:pt x="3" y="17"/>
                      <a:pt x="3" y="18"/>
                      <a:pt x="3" y="19"/>
                    </a:cubicBezTo>
                    <a:cubicBezTo>
                      <a:pt x="2" y="19"/>
                      <a:pt x="3" y="18"/>
                      <a:pt x="2" y="18"/>
                    </a:cubicBezTo>
                    <a:cubicBezTo>
                      <a:pt x="2" y="18"/>
                      <a:pt x="2" y="18"/>
                      <a:pt x="2" y="18"/>
                    </a:cubicBezTo>
                    <a:cubicBezTo>
                      <a:pt x="2" y="19"/>
                      <a:pt x="1" y="20"/>
                      <a:pt x="2" y="20"/>
                    </a:cubicBezTo>
                    <a:cubicBezTo>
                      <a:pt x="2" y="20"/>
                      <a:pt x="2" y="20"/>
                      <a:pt x="2" y="20"/>
                    </a:cubicBezTo>
                    <a:cubicBezTo>
                      <a:pt x="1" y="20"/>
                      <a:pt x="1" y="21"/>
                      <a:pt x="0" y="21"/>
                    </a:cubicBezTo>
                    <a:cubicBezTo>
                      <a:pt x="0" y="21"/>
                      <a:pt x="0" y="21"/>
                      <a:pt x="1" y="21"/>
                    </a:cubicBezTo>
                    <a:cubicBezTo>
                      <a:pt x="1" y="21"/>
                      <a:pt x="0" y="22"/>
                      <a:pt x="1" y="22"/>
                    </a:cubicBezTo>
                    <a:cubicBezTo>
                      <a:pt x="1" y="22"/>
                      <a:pt x="1" y="23"/>
                      <a:pt x="2" y="23"/>
                    </a:cubicBezTo>
                    <a:cubicBezTo>
                      <a:pt x="2" y="23"/>
                      <a:pt x="2" y="22"/>
                      <a:pt x="3" y="22"/>
                    </a:cubicBezTo>
                    <a:cubicBezTo>
                      <a:pt x="3" y="24"/>
                      <a:pt x="5" y="24"/>
                      <a:pt x="4" y="25"/>
                    </a:cubicBezTo>
                    <a:cubicBezTo>
                      <a:pt x="4" y="25"/>
                      <a:pt x="5" y="25"/>
                      <a:pt x="5" y="25"/>
                    </a:cubicBezTo>
                    <a:cubicBezTo>
                      <a:pt x="8" y="25"/>
                      <a:pt x="9" y="22"/>
                      <a:pt x="11" y="22"/>
                    </a:cubicBezTo>
                    <a:cubicBezTo>
                      <a:pt x="11" y="22"/>
                      <a:pt x="11" y="22"/>
                      <a:pt x="11" y="22"/>
                    </a:cubicBezTo>
                    <a:cubicBezTo>
                      <a:pt x="10" y="22"/>
                      <a:pt x="11" y="22"/>
                      <a:pt x="11" y="21"/>
                    </a:cubicBezTo>
                    <a:cubicBezTo>
                      <a:pt x="12" y="20"/>
                      <a:pt x="12" y="19"/>
                      <a:pt x="14" y="18"/>
                    </a:cubicBezTo>
                    <a:cubicBezTo>
                      <a:pt x="14" y="16"/>
                      <a:pt x="15" y="15"/>
                      <a:pt x="15" y="14"/>
                    </a:cubicBezTo>
                    <a:cubicBezTo>
                      <a:pt x="16" y="14"/>
                      <a:pt x="16" y="14"/>
                      <a:pt x="16" y="14"/>
                    </a:cubicBezTo>
                    <a:cubicBezTo>
                      <a:pt x="17" y="14"/>
                      <a:pt x="17" y="14"/>
                      <a:pt x="17" y="13"/>
                    </a:cubicBezTo>
                    <a:cubicBezTo>
                      <a:pt x="17" y="13"/>
                      <a:pt x="17" y="13"/>
                      <a:pt x="17" y="13"/>
                    </a:cubicBezTo>
                    <a:cubicBezTo>
                      <a:pt x="17" y="13"/>
                      <a:pt x="17" y="13"/>
                      <a:pt x="17" y="13"/>
                    </a:cubicBezTo>
                    <a:cubicBezTo>
                      <a:pt x="17" y="14"/>
                      <a:pt x="17" y="14"/>
                      <a:pt x="18" y="14"/>
                    </a:cubicBezTo>
                    <a:cubicBezTo>
                      <a:pt x="18" y="14"/>
                      <a:pt x="18" y="13"/>
                      <a:pt x="18" y="13"/>
                    </a:cubicBezTo>
                    <a:cubicBezTo>
                      <a:pt x="19" y="13"/>
                      <a:pt x="19" y="14"/>
                      <a:pt x="19" y="14"/>
                    </a:cubicBezTo>
                    <a:cubicBezTo>
                      <a:pt x="19" y="14"/>
                      <a:pt x="19" y="14"/>
                      <a:pt x="19" y="14"/>
                    </a:cubicBezTo>
                    <a:cubicBezTo>
                      <a:pt x="19" y="14"/>
                      <a:pt x="19" y="14"/>
                      <a:pt x="19" y="14"/>
                    </a:cubicBezTo>
                    <a:cubicBezTo>
                      <a:pt x="19" y="14"/>
                      <a:pt x="19" y="14"/>
                      <a:pt x="19" y="13"/>
                    </a:cubicBezTo>
                    <a:cubicBezTo>
                      <a:pt x="19" y="13"/>
                      <a:pt x="19" y="13"/>
                      <a:pt x="19" y="13"/>
                    </a:cubicBezTo>
                    <a:cubicBezTo>
                      <a:pt x="19" y="13"/>
                      <a:pt x="19" y="13"/>
                      <a:pt x="19" y="13"/>
                    </a:cubicBezTo>
                    <a:cubicBezTo>
                      <a:pt x="19" y="13"/>
                      <a:pt x="19" y="13"/>
                      <a:pt x="19" y="13"/>
                    </a:cubicBezTo>
                    <a:cubicBezTo>
                      <a:pt x="20" y="13"/>
                      <a:pt x="20" y="13"/>
                      <a:pt x="20" y="13"/>
                    </a:cubicBezTo>
                    <a:cubicBezTo>
                      <a:pt x="20" y="14"/>
                      <a:pt x="20" y="14"/>
                      <a:pt x="20" y="14"/>
                    </a:cubicBezTo>
                    <a:cubicBezTo>
                      <a:pt x="20" y="14"/>
                      <a:pt x="20" y="14"/>
                      <a:pt x="20" y="14"/>
                    </a:cubicBezTo>
                    <a:cubicBezTo>
                      <a:pt x="20" y="13"/>
                      <a:pt x="19" y="12"/>
                      <a:pt x="20" y="11"/>
                    </a:cubicBezTo>
                    <a:cubicBezTo>
                      <a:pt x="22" y="10"/>
                      <a:pt x="23" y="7"/>
                      <a:pt x="26" y="5"/>
                    </a:cubicBezTo>
                    <a:cubicBezTo>
                      <a:pt x="25" y="4"/>
                      <a:pt x="27" y="3"/>
                      <a:pt x="26" y="2"/>
                    </a:cubicBezTo>
                    <a:cubicBezTo>
                      <a:pt x="25" y="2"/>
                      <a:pt x="26" y="3"/>
                      <a:pt x="25" y="3"/>
                    </a:cubicBezTo>
                    <a:cubicBezTo>
                      <a:pt x="25" y="3"/>
                      <a:pt x="25" y="2"/>
                      <a:pt x="25" y="2"/>
                    </a:cubicBezTo>
                    <a:cubicBezTo>
                      <a:pt x="25" y="2"/>
                      <a:pt x="25" y="2"/>
                      <a:pt x="25" y="2"/>
                    </a:cubicBezTo>
                    <a:cubicBezTo>
                      <a:pt x="25" y="2"/>
                      <a:pt x="25" y="2"/>
                      <a:pt x="25" y="2"/>
                    </a:cubicBezTo>
                    <a:cubicBezTo>
                      <a:pt x="24" y="2"/>
                      <a:pt x="24" y="2"/>
                      <a:pt x="24" y="2"/>
                    </a:cubicBezTo>
                    <a:cubicBezTo>
                      <a:pt x="24" y="3"/>
                      <a:pt x="24" y="3"/>
                      <a:pt x="24" y="3"/>
                    </a:cubicBezTo>
                    <a:cubicBezTo>
                      <a:pt x="24" y="3"/>
                      <a:pt x="24" y="3"/>
                      <a:pt x="24" y="3"/>
                    </a:cubicBezTo>
                    <a:cubicBezTo>
                      <a:pt x="23" y="2"/>
                      <a:pt x="23" y="2"/>
                      <a:pt x="23" y="2"/>
                    </a:cubicBezTo>
                    <a:cubicBezTo>
                      <a:pt x="23" y="2"/>
                      <a:pt x="24" y="2"/>
                      <a:pt x="24" y="1"/>
                    </a:cubicBezTo>
                    <a:cubicBezTo>
                      <a:pt x="24" y="1"/>
                      <a:pt x="24" y="1"/>
                      <a:pt x="23" y="1"/>
                    </a:cubicBezTo>
                    <a:cubicBezTo>
                      <a:pt x="23" y="1"/>
                      <a:pt x="23" y="0"/>
                      <a:pt x="2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US" sz="1525">
                  <a:cs typeface="+mn-ea"/>
                  <a:sym typeface="+mn-lt"/>
                </a:endParaRPr>
              </a:p>
            </p:txBody>
          </p:sp>
          <p:pic>
            <p:nvPicPr>
              <p:cNvPr id="651" name="Picture 208"/>
              <p:cNvPicPr>
                <a:picLocks noChangeAspect="1" noChangeArrowheads="1"/>
              </p:cNvPicPr>
              <p:nvPr/>
            </p:nvPicPr>
            <p:blipFill>
              <a:blip r:embed="rId1" cstate="email"/>
              <a:srcRect/>
              <a:stretch>
                <a:fillRect/>
              </a:stretch>
            </p:blipFill>
            <p:spPr bwMode="auto">
              <a:xfrm>
                <a:off x="8156150" y="3852714"/>
                <a:ext cx="215442" cy="17706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52" name="Picture 209"/>
              <p:cNvPicPr>
                <a:picLocks noChangeAspect="1" noChangeArrowheads="1"/>
              </p:cNvPicPr>
              <p:nvPr/>
            </p:nvPicPr>
            <p:blipFill>
              <a:blip r:embed="rId2" cstate="email"/>
              <a:srcRect/>
              <a:stretch>
                <a:fillRect/>
              </a:stretch>
            </p:blipFill>
            <p:spPr bwMode="auto">
              <a:xfrm>
                <a:off x="7440480" y="3453473"/>
                <a:ext cx="477338" cy="2369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53" name="Picture 210"/>
              <p:cNvPicPr>
                <a:picLocks noChangeAspect="1" noChangeArrowheads="1"/>
              </p:cNvPicPr>
              <p:nvPr/>
            </p:nvPicPr>
            <p:blipFill>
              <a:blip r:embed="rId3" cstate="email"/>
              <a:srcRect/>
              <a:stretch>
                <a:fillRect/>
              </a:stretch>
            </p:blipFill>
            <p:spPr bwMode="auto">
              <a:xfrm>
                <a:off x="7365748" y="3542343"/>
                <a:ext cx="570247" cy="28276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54" name="Picture 211"/>
              <p:cNvPicPr>
                <a:picLocks noChangeAspect="1" noChangeArrowheads="1"/>
              </p:cNvPicPr>
              <p:nvPr/>
            </p:nvPicPr>
            <p:blipFill>
              <a:blip r:embed="rId4" cstate="email"/>
              <a:srcRect/>
              <a:stretch>
                <a:fillRect/>
              </a:stretch>
            </p:blipFill>
            <p:spPr bwMode="auto">
              <a:xfrm>
                <a:off x="7608793" y="3819051"/>
                <a:ext cx="328548" cy="36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55" name="Picture 212"/>
              <p:cNvPicPr>
                <a:picLocks noChangeAspect="1" noChangeArrowheads="1"/>
              </p:cNvPicPr>
              <p:nvPr/>
            </p:nvPicPr>
            <p:blipFill>
              <a:blip r:embed="rId5" cstate="email"/>
              <a:srcRect/>
              <a:stretch>
                <a:fillRect/>
              </a:stretch>
            </p:blipFill>
            <p:spPr bwMode="auto">
              <a:xfrm>
                <a:off x="7940708" y="3468958"/>
                <a:ext cx="189185" cy="1602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656" name="Group 655"/>
            <p:cNvGrpSpPr/>
            <p:nvPr/>
          </p:nvGrpSpPr>
          <p:grpSpPr>
            <a:xfrm>
              <a:off x="4305294" y="2734508"/>
              <a:ext cx="464344" cy="464344"/>
              <a:chOff x="8216107" y="1647825"/>
              <a:chExt cx="464344" cy="464344"/>
            </a:xfrm>
            <a:solidFill>
              <a:schemeClr val="bg2"/>
            </a:solidFill>
          </p:grpSpPr>
          <p:sp>
            <p:nvSpPr>
              <p:cNvPr id="657"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16979" tIns="16979" rIns="16979" bIns="16979" anchor="ctr"/>
              <a:lstStyle/>
              <a:p>
                <a:pPr algn="ctr" defTabSz="203835" hangingPunct="0">
                  <a:lnSpc>
                    <a:spcPct val="120000"/>
                  </a:lnSpc>
                </a:pPr>
                <a:endParaRPr lang="en-US" sz="1335">
                  <a:solidFill>
                    <a:srgbClr val="FFFFFF"/>
                  </a:solidFill>
                  <a:effectLst>
                    <a:outerShdw blurRad="38100" dist="38100" dir="2700000" algn="tl">
                      <a:srgbClr val="000000"/>
                    </a:outerShdw>
                  </a:effectLst>
                  <a:cs typeface="+mn-ea"/>
                  <a:sym typeface="+mn-lt"/>
                </a:endParaRPr>
              </a:p>
            </p:txBody>
          </p:sp>
          <p:sp>
            <p:nvSpPr>
              <p:cNvPr id="658"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16979" tIns="16979" rIns="16979" bIns="16979" anchor="ctr"/>
              <a:lstStyle/>
              <a:p>
                <a:pPr algn="ctr" defTabSz="203835" hangingPunct="0">
                  <a:lnSpc>
                    <a:spcPct val="120000"/>
                  </a:lnSpc>
                </a:pPr>
                <a:endParaRPr lang="en-US" sz="1335">
                  <a:solidFill>
                    <a:srgbClr val="FFFFFF"/>
                  </a:solidFill>
                  <a:effectLst>
                    <a:outerShdw blurRad="38100" dist="38100" dir="2700000" algn="tl">
                      <a:srgbClr val="000000"/>
                    </a:outerShdw>
                  </a:effectLst>
                  <a:cs typeface="+mn-ea"/>
                  <a:sym typeface="+mn-lt"/>
                </a:endParaRPr>
              </a:p>
            </p:txBody>
          </p:sp>
        </p:grpSp>
        <p:grpSp>
          <p:nvGrpSpPr>
            <p:cNvPr id="659" name="Group 658"/>
            <p:cNvGrpSpPr/>
            <p:nvPr/>
          </p:nvGrpSpPr>
          <p:grpSpPr>
            <a:xfrm>
              <a:off x="2230732" y="4807377"/>
              <a:ext cx="465138" cy="435769"/>
              <a:chOff x="5368132" y="3540125"/>
              <a:chExt cx="465138" cy="435769"/>
            </a:xfrm>
            <a:solidFill>
              <a:schemeClr val="bg2"/>
            </a:solidFill>
          </p:grpSpPr>
          <p:sp>
            <p:nvSpPr>
              <p:cNvPr id="660"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6979" tIns="16979" rIns="16979" bIns="16979" anchor="ctr"/>
              <a:lstStyle/>
              <a:p>
                <a:pPr algn="ctr" defTabSz="203835" hangingPunct="0">
                  <a:lnSpc>
                    <a:spcPct val="120000"/>
                  </a:lnSpc>
                </a:pPr>
                <a:endParaRPr lang="en-US" sz="1335">
                  <a:solidFill>
                    <a:srgbClr val="FFFFFF"/>
                  </a:solidFill>
                  <a:effectLst>
                    <a:outerShdw blurRad="38100" dist="38100" dir="2700000" algn="tl">
                      <a:srgbClr val="000000"/>
                    </a:outerShdw>
                  </a:effectLst>
                  <a:cs typeface="+mn-ea"/>
                  <a:sym typeface="+mn-lt"/>
                </a:endParaRPr>
              </a:p>
            </p:txBody>
          </p:sp>
          <p:sp>
            <p:nvSpPr>
              <p:cNvPr id="661"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6979" tIns="16979" rIns="16979" bIns="16979" anchor="ctr"/>
              <a:lstStyle/>
              <a:p>
                <a:pPr algn="ctr" defTabSz="203835" hangingPunct="0">
                  <a:lnSpc>
                    <a:spcPct val="120000"/>
                  </a:lnSpc>
                </a:pPr>
                <a:endParaRPr lang="en-US" sz="1335">
                  <a:solidFill>
                    <a:srgbClr val="FFFFFF"/>
                  </a:solidFill>
                  <a:effectLst>
                    <a:outerShdw blurRad="38100" dist="38100" dir="2700000" algn="tl">
                      <a:srgbClr val="000000"/>
                    </a:outerShdw>
                  </a:effectLst>
                  <a:cs typeface="+mn-ea"/>
                  <a:sym typeface="+mn-lt"/>
                </a:endParaRPr>
              </a:p>
            </p:txBody>
          </p:sp>
        </p:grpSp>
        <p:grpSp>
          <p:nvGrpSpPr>
            <p:cNvPr id="662" name="Group 661"/>
            <p:cNvGrpSpPr/>
            <p:nvPr/>
          </p:nvGrpSpPr>
          <p:grpSpPr>
            <a:xfrm>
              <a:off x="4075904" y="4912101"/>
              <a:ext cx="465138" cy="391319"/>
              <a:chOff x="5368132" y="2625725"/>
              <a:chExt cx="465138" cy="391319"/>
            </a:xfrm>
            <a:solidFill>
              <a:schemeClr val="bg2"/>
            </a:solidFill>
          </p:grpSpPr>
          <p:sp>
            <p:nvSpPr>
              <p:cNvPr id="663"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6979" tIns="16979" rIns="16979" bIns="16979" anchor="ctr"/>
              <a:lstStyle/>
              <a:p>
                <a:pPr algn="ctr" defTabSz="203835" hangingPunct="0">
                  <a:lnSpc>
                    <a:spcPct val="120000"/>
                  </a:lnSpc>
                </a:pPr>
                <a:endParaRPr lang="en-US" sz="1335">
                  <a:solidFill>
                    <a:srgbClr val="FFFFFF"/>
                  </a:solidFill>
                  <a:effectLst>
                    <a:outerShdw blurRad="38100" dist="38100" dir="2700000" algn="tl">
                      <a:srgbClr val="000000"/>
                    </a:outerShdw>
                  </a:effectLst>
                  <a:cs typeface="+mn-ea"/>
                  <a:sym typeface="+mn-lt"/>
                </a:endParaRPr>
              </a:p>
            </p:txBody>
          </p:sp>
          <p:sp>
            <p:nvSpPr>
              <p:cNvPr id="664"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6979" tIns="16979" rIns="16979" bIns="16979" anchor="ctr"/>
              <a:lstStyle/>
              <a:p>
                <a:pPr algn="ctr" defTabSz="203835" hangingPunct="0">
                  <a:lnSpc>
                    <a:spcPct val="120000"/>
                  </a:lnSpc>
                </a:pPr>
                <a:endParaRPr lang="en-US" sz="1335">
                  <a:solidFill>
                    <a:srgbClr val="FFFFFF"/>
                  </a:solidFill>
                  <a:effectLst>
                    <a:outerShdw blurRad="38100" dist="38100" dir="2700000" algn="tl">
                      <a:srgbClr val="000000"/>
                    </a:outerShdw>
                  </a:effectLst>
                  <a:cs typeface="+mn-ea"/>
                  <a:sym typeface="+mn-lt"/>
                </a:endParaRPr>
              </a:p>
            </p:txBody>
          </p:sp>
          <p:sp>
            <p:nvSpPr>
              <p:cNvPr id="665"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6979" tIns="16979" rIns="16979" bIns="16979" anchor="ctr"/>
              <a:lstStyle/>
              <a:p>
                <a:pPr algn="ctr" defTabSz="203835" hangingPunct="0">
                  <a:lnSpc>
                    <a:spcPct val="120000"/>
                  </a:lnSpc>
                </a:pPr>
                <a:endParaRPr lang="en-US" sz="1335">
                  <a:solidFill>
                    <a:srgbClr val="FFFFFF"/>
                  </a:solidFill>
                  <a:effectLst>
                    <a:outerShdw blurRad="38100" dist="38100" dir="2700000" algn="tl">
                      <a:srgbClr val="000000"/>
                    </a:outerShdw>
                  </a:effectLst>
                  <a:cs typeface="+mn-ea"/>
                  <a:sym typeface="+mn-lt"/>
                </a:endParaRPr>
              </a:p>
            </p:txBody>
          </p:sp>
        </p:grpSp>
      </p:grpSp>
      <p:grpSp>
        <p:nvGrpSpPr>
          <p:cNvPr id="666" name="Group 665"/>
          <p:cNvGrpSpPr/>
          <p:nvPr/>
        </p:nvGrpSpPr>
        <p:grpSpPr>
          <a:xfrm>
            <a:off x="5652577" y="2099965"/>
            <a:ext cx="612299" cy="612299"/>
            <a:chOff x="7525576" y="2517478"/>
            <a:chExt cx="831273" cy="831273"/>
          </a:xfrm>
        </p:grpSpPr>
        <p:sp>
          <p:nvSpPr>
            <p:cNvPr id="667" name="Oval 666"/>
            <p:cNvSpPr/>
            <p:nvPr/>
          </p:nvSpPr>
          <p:spPr>
            <a:xfrm>
              <a:off x="7525576" y="2517478"/>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25">
                <a:solidFill>
                  <a:schemeClr val="tx1">
                    <a:lumMod val="65000"/>
                    <a:lumOff val="35000"/>
                  </a:schemeClr>
                </a:solidFill>
                <a:cs typeface="+mn-ea"/>
                <a:sym typeface="+mn-lt"/>
              </a:endParaRPr>
            </a:p>
          </p:txBody>
        </p:sp>
        <p:grpSp>
          <p:nvGrpSpPr>
            <p:cNvPr id="668" name="Group 667"/>
            <p:cNvGrpSpPr/>
            <p:nvPr/>
          </p:nvGrpSpPr>
          <p:grpSpPr>
            <a:xfrm>
              <a:off x="7709040" y="2706431"/>
              <a:ext cx="464344" cy="464344"/>
              <a:chOff x="8216107" y="2577307"/>
              <a:chExt cx="464344" cy="464344"/>
            </a:xfrm>
            <a:solidFill>
              <a:schemeClr val="bg2"/>
            </a:solidFill>
          </p:grpSpPr>
          <p:sp>
            <p:nvSpPr>
              <p:cNvPr id="669"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16979" tIns="16979" rIns="16979" bIns="16979" anchor="ctr"/>
              <a:lstStyle/>
              <a:p>
                <a:pPr algn="ctr" defTabSz="203835" hangingPunct="0">
                  <a:lnSpc>
                    <a:spcPct val="120000"/>
                  </a:lnSpc>
                </a:pPr>
                <a:endParaRPr lang="en-US" sz="1335">
                  <a:solidFill>
                    <a:schemeClr val="tx1">
                      <a:lumMod val="65000"/>
                      <a:lumOff val="35000"/>
                    </a:schemeClr>
                  </a:solidFill>
                  <a:effectLst>
                    <a:outerShdw blurRad="38100" dist="38100" dir="2700000" algn="tl">
                      <a:srgbClr val="000000"/>
                    </a:outerShdw>
                  </a:effectLst>
                  <a:cs typeface="+mn-ea"/>
                  <a:sym typeface="+mn-lt"/>
                </a:endParaRPr>
              </a:p>
            </p:txBody>
          </p:sp>
          <p:sp>
            <p:nvSpPr>
              <p:cNvPr id="670"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16979" tIns="16979" rIns="16979" bIns="16979" anchor="ctr"/>
              <a:lstStyle/>
              <a:p>
                <a:pPr algn="ctr" defTabSz="203835" hangingPunct="0">
                  <a:lnSpc>
                    <a:spcPct val="120000"/>
                  </a:lnSpc>
                </a:pPr>
                <a:endParaRPr lang="en-US" sz="1335">
                  <a:solidFill>
                    <a:schemeClr val="tx1">
                      <a:lumMod val="65000"/>
                      <a:lumOff val="35000"/>
                    </a:schemeClr>
                  </a:solidFill>
                  <a:effectLst>
                    <a:outerShdw blurRad="38100" dist="38100" dir="2700000" algn="tl">
                      <a:srgbClr val="000000"/>
                    </a:outerShdw>
                  </a:effectLst>
                  <a:cs typeface="+mn-ea"/>
                  <a:sym typeface="+mn-lt"/>
                </a:endParaRPr>
              </a:p>
            </p:txBody>
          </p:sp>
          <p:sp>
            <p:nvSpPr>
              <p:cNvPr id="671"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16979" tIns="16979" rIns="16979" bIns="16979" anchor="ctr"/>
              <a:lstStyle/>
              <a:p>
                <a:pPr algn="ctr" defTabSz="203835" hangingPunct="0">
                  <a:lnSpc>
                    <a:spcPct val="120000"/>
                  </a:lnSpc>
                </a:pPr>
                <a:endParaRPr lang="en-US" sz="1335">
                  <a:solidFill>
                    <a:schemeClr val="tx1">
                      <a:lumMod val="65000"/>
                      <a:lumOff val="35000"/>
                    </a:schemeClr>
                  </a:solidFill>
                  <a:effectLst>
                    <a:outerShdw blurRad="38100" dist="38100" dir="2700000" algn="tl">
                      <a:srgbClr val="000000"/>
                    </a:outerShdw>
                  </a:effectLst>
                  <a:cs typeface="+mn-ea"/>
                  <a:sym typeface="+mn-lt"/>
                </a:endParaRPr>
              </a:p>
            </p:txBody>
          </p:sp>
          <p:sp>
            <p:nvSpPr>
              <p:cNvPr id="672"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16979" tIns="16979" rIns="16979" bIns="16979" anchor="ctr"/>
              <a:lstStyle/>
              <a:p>
                <a:pPr algn="ctr" defTabSz="203835" hangingPunct="0">
                  <a:lnSpc>
                    <a:spcPct val="120000"/>
                  </a:lnSpc>
                </a:pPr>
                <a:endParaRPr lang="en-US" sz="1335">
                  <a:solidFill>
                    <a:schemeClr val="tx1">
                      <a:lumMod val="65000"/>
                      <a:lumOff val="35000"/>
                    </a:schemeClr>
                  </a:solidFill>
                  <a:effectLst>
                    <a:outerShdw blurRad="38100" dist="38100" dir="2700000" algn="tl">
                      <a:srgbClr val="000000"/>
                    </a:outerShdw>
                  </a:effectLst>
                  <a:cs typeface="+mn-ea"/>
                  <a:sym typeface="+mn-lt"/>
                </a:endParaRPr>
              </a:p>
            </p:txBody>
          </p:sp>
        </p:grpSp>
      </p:grpSp>
      <p:sp>
        <p:nvSpPr>
          <p:cNvPr id="673" name="TextBox 672"/>
          <p:cNvSpPr txBox="1"/>
          <p:nvPr/>
        </p:nvSpPr>
        <p:spPr>
          <a:xfrm>
            <a:off x="6360793" y="2160989"/>
            <a:ext cx="2378856" cy="469616"/>
          </a:xfrm>
          <a:prstGeom prst="rect">
            <a:avLst/>
          </a:prstGeom>
          <a:noFill/>
        </p:spPr>
        <p:txBody>
          <a:bodyPr wrap="none" lIns="0" tIns="0" rIns="0" bIns="0" rtlCol="0">
            <a:spAutoFit/>
          </a:bodyPr>
          <a:lstStyle/>
          <a:p>
            <a:pPr>
              <a:lnSpc>
                <a:spcPct val="120000"/>
              </a:lnSpc>
            </a:pPr>
            <a:r>
              <a:rPr lang="zh-CN" altLang="en-US" sz="2655" dirty="0">
                <a:solidFill>
                  <a:schemeClr val="tx1">
                    <a:lumMod val="65000"/>
                    <a:lumOff val="35000"/>
                  </a:schemeClr>
                </a:solidFill>
                <a:cs typeface="+mn-ea"/>
                <a:sym typeface="+mn-lt"/>
              </a:rPr>
              <a:t>请替换文字内容</a:t>
            </a:r>
            <a:endParaRPr lang="en-US" sz="2655" dirty="0">
              <a:solidFill>
                <a:schemeClr val="tx1">
                  <a:lumMod val="65000"/>
                  <a:lumOff val="35000"/>
                </a:schemeClr>
              </a:solidFill>
              <a:cs typeface="+mn-ea"/>
              <a:sym typeface="+mn-lt"/>
            </a:endParaRPr>
          </a:p>
        </p:txBody>
      </p:sp>
      <p:sp>
        <p:nvSpPr>
          <p:cNvPr id="674" name="Rectangle 673"/>
          <p:cNvSpPr/>
          <p:nvPr/>
        </p:nvSpPr>
        <p:spPr>
          <a:xfrm>
            <a:off x="5652577" y="2825820"/>
            <a:ext cx="4790931" cy="360035"/>
          </a:xfrm>
          <a:prstGeom prst="rect">
            <a:avLst/>
          </a:prstGeom>
        </p:spPr>
        <p:txBody>
          <a:bodyPr wrap="square" lIns="0" tIns="0" rIns="0" bIns="0">
            <a:spAutoFit/>
          </a:bodyPr>
          <a:lstStyle/>
          <a:p>
            <a:pPr algn="just">
              <a:lnSpc>
                <a:spcPct val="120000"/>
              </a:lnSpc>
            </a:pPr>
            <a:r>
              <a:rPr lang="zh-CN" altLang="en-US" sz="995">
                <a:solidFill>
                  <a:schemeClr val="tx1">
                    <a:lumMod val="65000"/>
                    <a:lumOff val="35000"/>
                  </a:schemeClr>
                </a:solidFill>
                <a:cs typeface="+mn-ea"/>
                <a:sym typeface="+mn-lt"/>
              </a:rPr>
              <a:t>请替换文字内容，修改文字内容，也可以直接复制你的内容到此。请替换文字内容，修改文字内容，也可以直接复制你的内容到此。</a:t>
            </a:r>
            <a:endParaRPr lang="en-US" altLang="zh-CN" sz="995" dirty="0">
              <a:solidFill>
                <a:schemeClr val="tx1">
                  <a:lumMod val="65000"/>
                  <a:lumOff val="35000"/>
                </a:schemeClr>
              </a:solidFill>
              <a:cs typeface="+mn-ea"/>
              <a:sym typeface="+mn-lt"/>
            </a:endParaRPr>
          </a:p>
        </p:txBody>
      </p:sp>
      <p:sp>
        <p:nvSpPr>
          <p:cNvPr id="235" name="TextBox 441"/>
          <p:cNvSpPr txBox="1"/>
          <p:nvPr/>
        </p:nvSpPr>
        <p:spPr>
          <a:xfrm>
            <a:off x="5563661" y="4918360"/>
            <a:ext cx="1472561" cy="543931"/>
          </a:xfrm>
          <a:prstGeom prst="rect">
            <a:avLst/>
          </a:prstGeom>
          <a:noFill/>
        </p:spPr>
        <p:txBody>
          <a:bodyPr wrap="square" lIns="0" tIns="0" rIns="0" bIns="0" rtlCol="0">
            <a:spAutoFit/>
          </a:bodyPr>
          <a:lstStyle/>
          <a:p>
            <a:pPr algn="just">
              <a:lnSpc>
                <a:spcPct val="120000"/>
              </a:lnSpc>
            </a:pPr>
            <a:r>
              <a:rPr lang="zh-CN" altLang="en-US" sz="995" dirty="0">
                <a:solidFill>
                  <a:schemeClr val="tx1">
                    <a:lumMod val="65000"/>
                    <a:lumOff val="35000"/>
                  </a:schemeClr>
                </a:solidFill>
                <a:cs typeface="+mn-ea"/>
                <a:sym typeface="+mn-lt"/>
              </a:rPr>
              <a:t>请替换文字内容，修改文字内容，也可以直接复制你的内容到此。</a:t>
            </a:r>
            <a:endParaRPr lang="en-US" altLang="zh-CN" sz="995" dirty="0">
              <a:solidFill>
                <a:schemeClr val="tx1">
                  <a:lumMod val="65000"/>
                  <a:lumOff val="35000"/>
                </a:schemeClr>
              </a:solidFill>
              <a:cs typeface="+mn-ea"/>
              <a:sym typeface="+mn-lt"/>
            </a:endParaRPr>
          </a:p>
        </p:txBody>
      </p:sp>
      <p:sp>
        <p:nvSpPr>
          <p:cNvPr id="236" name="TextBox 441"/>
          <p:cNvSpPr txBox="1"/>
          <p:nvPr/>
        </p:nvSpPr>
        <p:spPr>
          <a:xfrm>
            <a:off x="7350349" y="4918360"/>
            <a:ext cx="1472561" cy="543931"/>
          </a:xfrm>
          <a:prstGeom prst="rect">
            <a:avLst/>
          </a:prstGeom>
          <a:noFill/>
        </p:spPr>
        <p:txBody>
          <a:bodyPr wrap="square" lIns="0" tIns="0" rIns="0" bIns="0" rtlCol="0">
            <a:spAutoFit/>
          </a:bodyPr>
          <a:lstStyle/>
          <a:p>
            <a:pPr algn="just">
              <a:lnSpc>
                <a:spcPct val="120000"/>
              </a:lnSpc>
            </a:pPr>
            <a:r>
              <a:rPr lang="zh-CN" altLang="en-US" sz="995">
                <a:solidFill>
                  <a:schemeClr val="tx1">
                    <a:lumMod val="65000"/>
                    <a:lumOff val="35000"/>
                  </a:schemeClr>
                </a:solidFill>
                <a:cs typeface="+mn-ea"/>
                <a:sym typeface="+mn-lt"/>
              </a:rPr>
              <a:t>请替换文字内容，修改文字内容，也可以直接复制你的内容到此。</a:t>
            </a:r>
            <a:endParaRPr lang="en-US" altLang="zh-CN" sz="995" dirty="0">
              <a:solidFill>
                <a:schemeClr val="tx1">
                  <a:lumMod val="65000"/>
                  <a:lumOff val="35000"/>
                </a:schemeClr>
              </a:solidFill>
              <a:cs typeface="+mn-ea"/>
              <a:sym typeface="+mn-lt"/>
            </a:endParaRPr>
          </a:p>
        </p:txBody>
      </p:sp>
      <p:sp>
        <p:nvSpPr>
          <p:cNvPr id="237" name="TextBox 441"/>
          <p:cNvSpPr txBox="1"/>
          <p:nvPr/>
        </p:nvSpPr>
        <p:spPr>
          <a:xfrm>
            <a:off x="9111433" y="4918360"/>
            <a:ext cx="1472561" cy="543931"/>
          </a:xfrm>
          <a:prstGeom prst="rect">
            <a:avLst/>
          </a:prstGeom>
          <a:noFill/>
        </p:spPr>
        <p:txBody>
          <a:bodyPr wrap="square" lIns="0" tIns="0" rIns="0" bIns="0" rtlCol="0">
            <a:spAutoFit/>
          </a:bodyPr>
          <a:lstStyle/>
          <a:p>
            <a:pPr algn="just">
              <a:lnSpc>
                <a:spcPct val="120000"/>
              </a:lnSpc>
            </a:pPr>
            <a:r>
              <a:rPr lang="zh-CN" altLang="en-US" sz="995">
                <a:solidFill>
                  <a:schemeClr val="tx1">
                    <a:lumMod val="65000"/>
                    <a:lumOff val="35000"/>
                  </a:schemeClr>
                </a:solidFill>
                <a:cs typeface="+mn-ea"/>
                <a:sym typeface="+mn-lt"/>
              </a:rPr>
              <a:t>请替换文字内容，修改文字内容，也可以直接复制你的内容到此。</a:t>
            </a:r>
            <a:endParaRPr lang="en-US" altLang="zh-CN" sz="995" dirty="0">
              <a:solidFill>
                <a:schemeClr val="tx1">
                  <a:lumMod val="65000"/>
                  <a:lumOff val="35000"/>
                </a:schemeClr>
              </a:solidFill>
              <a:cs typeface="+mn-ea"/>
              <a:sym typeface="+mn-lt"/>
            </a:endParaRPr>
          </a:p>
        </p:txBody>
      </p:sp>
      <p:sp>
        <p:nvSpPr>
          <p:cNvPr id="241" name="文本框 240"/>
          <p:cNvSpPr txBox="1"/>
          <p:nvPr/>
        </p:nvSpPr>
        <p:spPr>
          <a:xfrm>
            <a:off x="4926449" y="300124"/>
            <a:ext cx="2339102" cy="523220"/>
          </a:xfrm>
          <a:prstGeom prst="rect">
            <a:avLst/>
          </a:prstGeom>
          <a:noFill/>
        </p:spPr>
        <p:txBody>
          <a:bodyPr wrap="none" rtlCol="0">
            <a:spAutoFit/>
          </a:bodyPr>
          <a:lstStyle/>
          <a:p>
            <a:r>
              <a:rPr lang="zh-CN" altLang="en-US" sz="2800" b="1" dirty="0">
                <a:solidFill>
                  <a:schemeClr val="accent2"/>
                </a:solidFill>
                <a:cs typeface="+mn-ea"/>
                <a:sym typeface="+mn-lt"/>
              </a:rPr>
              <a:t>点击输入标题</a:t>
            </a:r>
            <a:endParaRPr lang="zh-CN" altLang="en-US" sz="2800" b="1" dirty="0">
              <a:solidFill>
                <a:schemeClr val="accent2"/>
              </a:solidFill>
              <a:cs typeface="+mn-ea"/>
              <a:sym typeface="+mn-lt"/>
            </a:endParaRPr>
          </a:p>
        </p:txBody>
      </p:sp>
      <p:sp>
        <p:nvSpPr>
          <p:cNvPr id="238" name="矩形 237"/>
          <p:cNvSpPr/>
          <p:nvPr/>
        </p:nvSpPr>
        <p:spPr>
          <a:xfrm>
            <a:off x="0" y="0"/>
            <a:ext cx="12192000" cy="2028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9" name="矩形 238"/>
          <p:cNvSpPr/>
          <p:nvPr/>
        </p:nvSpPr>
        <p:spPr>
          <a:xfrm>
            <a:off x="0" y="6651999"/>
            <a:ext cx="12192000" cy="202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fad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666"/>
                                        </p:tgtEl>
                                        <p:attrNameLst>
                                          <p:attrName>style.visibility</p:attrName>
                                        </p:attrNameLst>
                                      </p:cBhvr>
                                      <p:to>
                                        <p:strVal val="visible"/>
                                      </p:to>
                                    </p:set>
                                    <p:anim calcmode="lin" valueType="num">
                                      <p:cBhvr>
                                        <p:cTn id="13" dur="500" fill="hold"/>
                                        <p:tgtEl>
                                          <p:spTgt spid="666"/>
                                        </p:tgtEl>
                                        <p:attrNameLst>
                                          <p:attrName>ppt_w</p:attrName>
                                        </p:attrNameLst>
                                      </p:cBhvr>
                                      <p:tavLst>
                                        <p:tav tm="0">
                                          <p:val>
                                            <p:fltVal val="0"/>
                                          </p:val>
                                        </p:tav>
                                        <p:tav tm="100000">
                                          <p:val>
                                            <p:strVal val="#ppt_w"/>
                                          </p:val>
                                        </p:tav>
                                      </p:tavLst>
                                    </p:anim>
                                    <p:anim calcmode="lin" valueType="num">
                                      <p:cBhvr>
                                        <p:cTn id="14" dur="500" fill="hold"/>
                                        <p:tgtEl>
                                          <p:spTgt spid="666"/>
                                        </p:tgtEl>
                                        <p:attrNameLst>
                                          <p:attrName>ppt_h</p:attrName>
                                        </p:attrNameLst>
                                      </p:cBhvr>
                                      <p:tavLst>
                                        <p:tav tm="0">
                                          <p:val>
                                            <p:fltVal val="0"/>
                                          </p:val>
                                        </p:tav>
                                        <p:tav tm="100000">
                                          <p:val>
                                            <p:strVal val="#ppt_h"/>
                                          </p:val>
                                        </p:tav>
                                      </p:tavLst>
                                    </p:anim>
                                    <p:animEffect transition="in" filter="fade">
                                      <p:cBhvr>
                                        <p:cTn id="15" dur="500"/>
                                        <p:tgtEl>
                                          <p:spTgt spid="66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673"/>
                                        </p:tgtEl>
                                        <p:attrNameLst>
                                          <p:attrName>style.visibility</p:attrName>
                                        </p:attrNameLst>
                                      </p:cBhvr>
                                      <p:to>
                                        <p:strVal val="visible"/>
                                      </p:to>
                                    </p:set>
                                    <p:anim calcmode="lin" valueType="num">
                                      <p:cBhvr>
                                        <p:cTn id="19" dur="500" fill="hold"/>
                                        <p:tgtEl>
                                          <p:spTgt spid="673"/>
                                        </p:tgtEl>
                                        <p:attrNameLst>
                                          <p:attrName>ppt_w</p:attrName>
                                        </p:attrNameLst>
                                      </p:cBhvr>
                                      <p:tavLst>
                                        <p:tav tm="0">
                                          <p:val>
                                            <p:fltVal val="0"/>
                                          </p:val>
                                        </p:tav>
                                        <p:tav tm="100000">
                                          <p:val>
                                            <p:strVal val="#ppt_w"/>
                                          </p:val>
                                        </p:tav>
                                      </p:tavLst>
                                    </p:anim>
                                    <p:anim calcmode="lin" valueType="num">
                                      <p:cBhvr>
                                        <p:cTn id="20" dur="500" fill="hold"/>
                                        <p:tgtEl>
                                          <p:spTgt spid="673"/>
                                        </p:tgtEl>
                                        <p:attrNameLst>
                                          <p:attrName>ppt_h</p:attrName>
                                        </p:attrNameLst>
                                      </p:cBhvr>
                                      <p:tavLst>
                                        <p:tav tm="0">
                                          <p:val>
                                            <p:fltVal val="0"/>
                                          </p:val>
                                        </p:tav>
                                        <p:tav tm="100000">
                                          <p:val>
                                            <p:strVal val="#ppt_h"/>
                                          </p:val>
                                        </p:tav>
                                      </p:tavLst>
                                    </p:anim>
                                    <p:animEffect transition="in" filter="fade">
                                      <p:cBhvr>
                                        <p:cTn id="21" dur="500"/>
                                        <p:tgtEl>
                                          <p:spTgt spid="673"/>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674"/>
                                        </p:tgtEl>
                                        <p:attrNameLst>
                                          <p:attrName>style.visibility</p:attrName>
                                        </p:attrNameLst>
                                      </p:cBhvr>
                                      <p:to>
                                        <p:strVal val="visible"/>
                                      </p:to>
                                    </p:set>
                                    <p:animEffect transition="in" filter="wipe(left)">
                                      <p:cBhvr>
                                        <p:cTn id="25" dur="500"/>
                                        <p:tgtEl>
                                          <p:spTgt spid="674"/>
                                        </p:tgtEl>
                                      </p:cBhvr>
                                    </p:animEffect>
                                  </p:childTnLst>
                                </p:cTn>
                              </p:par>
                            </p:childTnLst>
                          </p:cTn>
                        </p:par>
                        <p:par>
                          <p:cTn id="26" fill="hold">
                            <p:stCondLst>
                              <p:cond delay="2500"/>
                            </p:stCondLst>
                            <p:childTnLst>
                              <p:par>
                                <p:cTn id="27" presetID="49" presetClass="entr" presetSubtype="0" decel="100000" fill="hold" nodeType="afterEffect">
                                  <p:stCondLst>
                                    <p:cond delay="0"/>
                                  </p:stCondLst>
                                  <p:childTnLst>
                                    <p:set>
                                      <p:cBhvr>
                                        <p:cTn id="28" dur="1" fill="hold">
                                          <p:stCondLst>
                                            <p:cond delay="0"/>
                                          </p:stCondLst>
                                        </p:cTn>
                                        <p:tgtEl>
                                          <p:spTgt spid="445"/>
                                        </p:tgtEl>
                                        <p:attrNameLst>
                                          <p:attrName>style.visibility</p:attrName>
                                        </p:attrNameLst>
                                      </p:cBhvr>
                                      <p:to>
                                        <p:strVal val="visible"/>
                                      </p:to>
                                    </p:set>
                                    <p:anim calcmode="lin" valueType="num">
                                      <p:cBhvr>
                                        <p:cTn id="29" dur="500" fill="hold"/>
                                        <p:tgtEl>
                                          <p:spTgt spid="445"/>
                                        </p:tgtEl>
                                        <p:attrNameLst>
                                          <p:attrName>ppt_w</p:attrName>
                                        </p:attrNameLst>
                                      </p:cBhvr>
                                      <p:tavLst>
                                        <p:tav tm="0">
                                          <p:val>
                                            <p:fltVal val="0"/>
                                          </p:val>
                                        </p:tav>
                                        <p:tav tm="100000">
                                          <p:val>
                                            <p:strVal val="#ppt_w"/>
                                          </p:val>
                                        </p:tav>
                                      </p:tavLst>
                                    </p:anim>
                                    <p:anim calcmode="lin" valueType="num">
                                      <p:cBhvr>
                                        <p:cTn id="30" dur="500" fill="hold"/>
                                        <p:tgtEl>
                                          <p:spTgt spid="445"/>
                                        </p:tgtEl>
                                        <p:attrNameLst>
                                          <p:attrName>ppt_h</p:attrName>
                                        </p:attrNameLst>
                                      </p:cBhvr>
                                      <p:tavLst>
                                        <p:tav tm="0">
                                          <p:val>
                                            <p:fltVal val="0"/>
                                          </p:val>
                                        </p:tav>
                                        <p:tav tm="100000">
                                          <p:val>
                                            <p:strVal val="#ppt_h"/>
                                          </p:val>
                                        </p:tav>
                                      </p:tavLst>
                                    </p:anim>
                                    <p:anim calcmode="lin" valueType="num">
                                      <p:cBhvr>
                                        <p:cTn id="31" dur="500" fill="hold"/>
                                        <p:tgtEl>
                                          <p:spTgt spid="445"/>
                                        </p:tgtEl>
                                        <p:attrNameLst>
                                          <p:attrName>style.rotation</p:attrName>
                                        </p:attrNameLst>
                                      </p:cBhvr>
                                      <p:tavLst>
                                        <p:tav tm="0">
                                          <p:val>
                                            <p:fltVal val="360"/>
                                          </p:val>
                                        </p:tav>
                                        <p:tav tm="100000">
                                          <p:val>
                                            <p:fltVal val="0"/>
                                          </p:val>
                                        </p:tav>
                                      </p:tavLst>
                                    </p:anim>
                                    <p:animEffect transition="in" filter="fade">
                                      <p:cBhvr>
                                        <p:cTn id="32" dur="500"/>
                                        <p:tgtEl>
                                          <p:spTgt spid="445"/>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456"/>
                                        </p:tgtEl>
                                        <p:attrNameLst>
                                          <p:attrName>style.visibility</p:attrName>
                                        </p:attrNameLst>
                                      </p:cBhvr>
                                      <p:to>
                                        <p:strVal val="visible"/>
                                      </p:to>
                                    </p:set>
                                    <p:anim calcmode="lin" valueType="num">
                                      <p:cBhvr>
                                        <p:cTn id="36" dur="500" fill="hold"/>
                                        <p:tgtEl>
                                          <p:spTgt spid="456"/>
                                        </p:tgtEl>
                                        <p:attrNameLst>
                                          <p:attrName>ppt_w</p:attrName>
                                        </p:attrNameLst>
                                      </p:cBhvr>
                                      <p:tavLst>
                                        <p:tav tm="0">
                                          <p:val>
                                            <p:fltVal val="0"/>
                                          </p:val>
                                        </p:tav>
                                        <p:tav tm="100000">
                                          <p:val>
                                            <p:strVal val="#ppt_w"/>
                                          </p:val>
                                        </p:tav>
                                      </p:tavLst>
                                    </p:anim>
                                    <p:anim calcmode="lin" valueType="num">
                                      <p:cBhvr>
                                        <p:cTn id="37" dur="500" fill="hold"/>
                                        <p:tgtEl>
                                          <p:spTgt spid="456"/>
                                        </p:tgtEl>
                                        <p:attrNameLst>
                                          <p:attrName>ppt_h</p:attrName>
                                        </p:attrNameLst>
                                      </p:cBhvr>
                                      <p:tavLst>
                                        <p:tav tm="0">
                                          <p:val>
                                            <p:fltVal val="0"/>
                                          </p:val>
                                        </p:tav>
                                        <p:tav tm="100000">
                                          <p:val>
                                            <p:strVal val="#ppt_h"/>
                                          </p:val>
                                        </p:tav>
                                      </p:tavLst>
                                    </p:anim>
                                    <p:animEffect transition="in" filter="fade">
                                      <p:cBhvr>
                                        <p:cTn id="38" dur="500"/>
                                        <p:tgtEl>
                                          <p:spTgt spid="456"/>
                                        </p:tgtEl>
                                      </p:cBhvr>
                                    </p:animEffect>
                                  </p:childTnLst>
                                </p:cTn>
                              </p:par>
                            </p:childTnLst>
                          </p:cTn>
                        </p:par>
                        <p:par>
                          <p:cTn id="39" fill="hold">
                            <p:stCondLst>
                              <p:cond delay="3500"/>
                            </p:stCondLst>
                            <p:childTnLst>
                              <p:par>
                                <p:cTn id="40" presetID="49" presetClass="entr" presetSubtype="0" decel="100000" fill="hold" nodeType="afterEffect">
                                  <p:stCondLst>
                                    <p:cond delay="0"/>
                                  </p:stCondLst>
                                  <p:childTnLst>
                                    <p:set>
                                      <p:cBhvr>
                                        <p:cTn id="41" dur="1" fill="hold">
                                          <p:stCondLst>
                                            <p:cond delay="0"/>
                                          </p:stCondLst>
                                        </p:cTn>
                                        <p:tgtEl>
                                          <p:spTgt spid="435"/>
                                        </p:tgtEl>
                                        <p:attrNameLst>
                                          <p:attrName>style.visibility</p:attrName>
                                        </p:attrNameLst>
                                      </p:cBhvr>
                                      <p:to>
                                        <p:strVal val="visible"/>
                                      </p:to>
                                    </p:set>
                                    <p:anim calcmode="lin" valueType="num">
                                      <p:cBhvr>
                                        <p:cTn id="42" dur="500" fill="hold"/>
                                        <p:tgtEl>
                                          <p:spTgt spid="435"/>
                                        </p:tgtEl>
                                        <p:attrNameLst>
                                          <p:attrName>ppt_w</p:attrName>
                                        </p:attrNameLst>
                                      </p:cBhvr>
                                      <p:tavLst>
                                        <p:tav tm="0">
                                          <p:val>
                                            <p:fltVal val="0"/>
                                          </p:val>
                                        </p:tav>
                                        <p:tav tm="100000">
                                          <p:val>
                                            <p:strVal val="#ppt_w"/>
                                          </p:val>
                                        </p:tav>
                                      </p:tavLst>
                                    </p:anim>
                                    <p:anim calcmode="lin" valueType="num">
                                      <p:cBhvr>
                                        <p:cTn id="43" dur="500" fill="hold"/>
                                        <p:tgtEl>
                                          <p:spTgt spid="435"/>
                                        </p:tgtEl>
                                        <p:attrNameLst>
                                          <p:attrName>ppt_h</p:attrName>
                                        </p:attrNameLst>
                                      </p:cBhvr>
                                      <p:tavLst>
                                        <p:tav tm="0">
                                          <p:val>
                                            <p:fltVal val="0"/>
                                          </p:val>
                                        </p:tav>
                                        <p:tav tm="100000">
                                          <p:val>
                                            <p:strVal val="#ppt_h"/>
                                          </p:val>
                                        </p:tav>
                                      </p:tavLst>
                                    </p:anim>
                                    <p:anim calcmode="lin" valueType="num">
                                      <p:cBhvr>
                                        <p:cTn id="44" dur="500" fill="hold"/>
                                        <p:tgtEl>
                                          <p:spTgt spid="435"/>
                                        </p:tgtEl>
                                        <p:attrNameLst>
                                          <p:attrName>style.rotation</p:attrName>
                                        </p:attrNameLst>
                                      </p:cBhvr>
                                      <p:tavLst>
                                        <p:tav tm="0">
                                          <p:val>
                                            <p:fltVal val="360"/>
                                          </p:val>
                                        </p:tav>
                                        <p:tav tm="100000">
                                          <p:val>
                                            <p:fltVal val="0"/>
                                          </p:val>
                                        </p:tav>
                                      </p:tavLst>
                                    </p:anim>
                                    <p:animEffect transition="in" filter="fade">
                                      <p:cBhvr>
                                        <p:cTn id="45" dur="500"/>
                                        <p:tgtEl>
                                          <p:spTgt spid="435"/>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457"/>
                                        </p:tgtEl>
                                        <p:attrNameLst>
                                          <p:attrName>style.visibility</p:attrName>
                                        </p:attrNameLst>
                                      </p:cBhvr>
                                      <p:to>
                                        <p:strVal val="visible"/>
                                      </p:to>
                                    </p:set>
                                    <p:anim calcmode="lin" valueType="num">
                                      <p:cBhvr>
                                        <p:cTn id="49" dur="500" fill="hold"/>
                                        <p:tgtEl>
                                          <p:spTgt spid="457"/>
                                        </p:tgtEl>
                                        <p:attrNameLst>
                                          <p:attrName>ppt_w</p:attrName>
                                        </p:attrNameLst>
                                      </p:cBhvr>
                                      <p:tavLst>
                                        <p:tav tm="0">
                                          <p:val>
                                            <p:fltVal val="0"/>
                                          </p:val>
                                        </p:tav>
                                        <p:tav tm="100000">
                                          <p:val>
                                            <p:strVal val="#ppt_w"/>
                                          </p:val>
                                        </p:tav>
                                      </p:tavLst>
                                    </p:anim>
                                    <p:anim calcmode="lin" valueType="num">
                                      <p:cBhvr>
                                        <p:cTn id="50" dur="500" fill="hold"/>
                                        <p:tgtEl>
                                          <p:spTgt spid="457"/>
                                        </p:tgtEl>
                                        <p:attrNameLst>
                                          <p:attrName>ppt_h</p:attrName>
                                        </p:attrNameLst>
                                      </p:cBhvr>
                                      <p:tavLst>
                                        <p:tav tm="0">
                                          <p:val>
                                            <p:fltVal val="0"/>
                                          </p:val>
                                        </p:tav>
                                        <p:tav tm="100000">
                                          <p:val>
                                            <p:strVal val="#ppt_h"/>
                                          </p:val>
                                        </p:tav>
                                      </p:tavLst>
                                    </p:anim>
                                    <p:animEffect transition="in" filter="fade">
                                      <p:cBhvr>
                                        <p:cTn id="51" dur="500"/>
                                        <p:tgtEl>
                                          <p:spTgt spid="457"/>
                                        </p:tgtEl>
                                      </p:cBhvr>
                                    </p:animEffect>
                                  </p:childTnLst>
                                </p:cTn>
                              </p:par>
                            </p:childTnLst>
                          </p:cTn>
                        </p:par>
                        <p:par>
                          <p:cTn id="52" fill="hold">
                            <p:stCondLst>
                              <p:cond delay="4500"/>
                            </p:stCondLst>
                            <p:childTnLst>
                              <p:par>
                                <p:cTn id="53" presetID="49" presetClass="entr" presetSubtype="0" decel="100000" fill="hold" nodeType="afterEffect">
                                  <p:stCondLst>
                                    <p:cond delay="0"/>
                                  </p:stCondLst>
                                  <p:childTnLst>
                                    <p:set>
                                      <p:cBhvr>
                                        <p:cTn id="54" dur="1" fill="hold">
                                          <p:stCondLst>
                                            <p:cond delay="0"/>
                                          </p:stCondLst>
                                        </p:cTn>
                                        <p:tgtEl>
                                          <p:spTgt spid="431"/>
                                        </p:tgtEl>
                                        <p:attrNameLst>
                                          <p:attrName>style.visibility</p:attrName>
                                        </p:attrNameLst>
                                      </p:cBhvr>
                                      <p:to>
                                        <p:strVal val="visible"/>
                                      </p:to>
                                    </p:set>
                                    <p:anim calcmode="lin" valueType="num">
                                      <p:cBhvr>
                                        <p:cTn id="55" dur="500" fill="hold"/>
                                        <p:tgtEl>
                                          <p:spTgt spid="431"/>
                                        </p:tgtEl>
                                        <p:attrNameLst>
                                          <p:attrName>ppt_w</p:attrName>
                                        </p:attrNameLst>
                                      </p:cBhvr>
                                      <p:tavLst>
                                        <p:tav tm="0">
                                          <p:val>
                                            <p:fltVal val="0"/>
                                          </p:val>
                                        </p:tav>
                                        <p:tav tm="100000">
                                          <p:val>
                                            <p:strVal val="#ppt_w"/>
                                          </p:val>
                                        </p:tav>
                                      </p:tavLst>
                                    </p:anim>
                                    <p:anim calcmode="lin" valueType="num">
                                      <p:cBhvr>
                                        <p:cTn id="56" dur="500" fill="hold"/>
                                        <p:tgtEl>
                                          <p:spTgt spid="431"/>
                                        </p:tgtEl>
                                        <p:attrNameLst>
                                          <p:attrName>ppt_h</p:attrName>
                                        </p:attrNameLst>
                                      </p:cBhvr>
                                      <p:tavLst>
                                        <p:tav tm="0">
                                          <p:val>
                                            <p:fltVal val="0"/>
                                          </p:val>
                                        </p:tav>
                                        <p:tav tm="100000">
                                          <p:val>
                                            <p:strVal val="#ppt_h"/>
                                          </p:val>
                                        </p:tav>
                                      </p:tavLst>
                                    </p:anim>
                                    <p:anim calcmode="lin" valueType="num">
                                      <p:cBhvr>
                                        <p:cTn id="57" dur="500" fill="hold"/>
                                        <p:tgtEl>
                                          <p:spTgt spid="431"/>
                                        </p:tgtEl>
                                        <p:attrNameLst>
                                          <p:attrName>style.rotation</p:attrName>
                                        </p:attrNameLst>
                                      </p:cBhvr>
                                      <p:tavLst>
                                        <p:tav tm="0">
                                          <p:val>
                                            <p:fltVal val="360"/>
                                          </p:val>
                                        </p:tav>
                                        <p:tav tm="100000">
                                          <p:val>
                                            <p:fltVal val="0"/>
                                          </p:val>
                                        </p:tav>
                                      </p:tavLst>
                                    </p:anim>
                                    <p:animEffect transition="in" filter="fade">
                                      <p:cBhvr>
                                        <p:cTn id="58" dur="500"/>
                                        <p:tgtEl>
                                          <p:spTgt spid="431"/>
                                        </p:tgtEl>
                                      </p:cBhvr>
                                    </p:animEffect>
                                  </p:childTnLst>
                                </p:cTn>
                              </p:par>
                            </p:childTnLst>
                          </p:cTn>
                        </p:par>
                        <p:par>
                          <p:cTn id="59" fill="hold">
                            <p:stCondLst>
                              <p:cond delay="5000"/>
                            </p:stCondLst>
                            <p:childTnLst>
                              <p:par>
                                <p:cTn id="60" presetID="53" presetClass="entr" presetSubtype="16" fill="hold" grpId="0" nodeType="afterEffect">
                                  <p:stCondLst>
                                    <p:cond delay="0"/>
                                  </p:stCondLst>
                                  <p:childTnLst>
                                    <p:set>
                                      <p:cBhvr>
                                        <p:cTn id="61" dur="1" fill="hold">
                                          <p:stCondLst>
                                            <p:cond delay="0"/>
                                          </p:stCondLst>
                                        </p:cTn>
                                        <p:tgtEl>
                                          <p:spTgt spid="458"/>
                                        </p:tgtEl>
                                        <p:attrNameLst>
                                          <p:attrName>style.visibility</p:attrName>
                                        </p:attrNameLst>
                                      </p:cBhvr>
                                      <p:to>
                                        <p:strVal val="visible"/>
                                      </p:to>
                                    </p:set>
                                    <p:anim calcmode="lin" valueType="num">
                                      <p:cBhvr>
                                        <p:cTn id="62" dur="500" fill="hold"/>
                                        <p:tgtEl>
                                          <p:spTgt spid="458"/>
                                        </p:tgtEl>
                                        <p:attrNameLst>
                                          <p:attrName>ppt_w</p:attrName>
                                        </p:attrNameLst>
                                      </p:cBhvr>
                                      <p:tavLst>
                                        <p:tav tm="0">
                                          <p:val>
                                            <p:fltVal val="0"/>
                                          </p:val>
                                        </p:tav>
                                        <p:tav tm="100000">
                                          <p:val>
                                            <p:strVal val="#ppt_w"/>
                                          </p:val>
                                        </p:tav>
                                      </p:tavLst>
                                    </p:anim>
                                    <p:anim calcmode="lin" valueType="num">
                                      <p:cBhvr>
                                        <p:cTn id="63" dur="500" fill="hold"/>
                                        <p:tgtEl>
                                          <p:spTgt spid="458"/>
                                        </p:tgtEl>
                                        <p:attrNameLst>
                                          <p:attrName>ppt_h</p:attrName>
                                        </p:attrNameLst>
                                      </p:cBhvr>
                                      <p:tavLst>
                                        <p:tav tm="0">
                                          <p:val>
                                            <p:fltVal val="0"/>
                                          </p:val>
                                        </p:tav>
                                        <p:tav tm="100000">
                                          <p:val>
                                            <p:strVal val="#ppt_h"/>
                                          </p:val>
                                        </p:tav>
                                      </p:tavLst>
                                    </p:anim>
                                    <p:animEffect transition="in" filter="fade">
                                      <p:cBhvr>
                                        <p:cTn id="64" dur="500"/>
                                        <p:tgtEl>
                                          <p:spTgt spid="458"/>
                                        </p:tgtEl>
                                      </p:cBhvr>
                                    </p:animEffect>
                                  </p:childTnLst>
                                </p:cTn>
                              </p:par>
                            </p:childTnLst>
                          </p:cTn>
                        </p:par>
                        <p:par>
                          <p:cTn id="65" fill="hold">
                            <p:stCondLst>
                              <p:cond delay="5500"/>
                            </p:stCondLst>
                            <p:childTnLst>
                              <p:par>
                                <p:cTn id="66" presetID="2" presetClass="entr" presetSubtype="4" fill="hold" grpId="0" nodeType="afterEffect">
                                  <p:stCondLst>
                                    <p:cond delay="0"/>
                                  </p:stCondLst>
                                  <p:childTnLst>
                                    <p:set>
                                      <p:cBhvr>
                                        <p:cTn id="67" dur="1" fill="hold">
                                          <p:stCondLst>
                                            <p:cond delay="0"/>
                                          </p:stCondLst>
                                        </p:cTn>
                                        <p:tgtEl>
                                          <p:spTgt spid="235"/>
                                        </p:tgtEl>
                                        <p:attrNameLst>
                                          <p:attrName>style.visibility</p:attrName>
                                        </p:attrNameLst>
                                      </p:cBhvr>
                                      <p:to>
                                        <p:strVal val="visible"/>
                                      </p:to>
                                    </p:set>
                                    <p:anim calcmode="lin" valueType="num">
                                      <p:cBhvr additive="base">
                                        <p:cTn id="68" dur="500" fill="hold"/>
                                        <p:tgtEl>
                                          <p:spTgt spid="235"/>
                                        </p:tgtEl>
                                        <p:attrNameLst>
                                          <p:attrName>ppt_x</p:attrName>
                                        </p:attrNameLst>
                                      </p:cBhvr>
                                      <p:tavLst>
                                        <p:tav tm="0">
                                          <p:val>
                                            <p:strVal val="#ppt_x"/>
                                          </p:val>
                                        </p:tav>
                                        <p:tav tm="100000">
                                          <p:val>
                                            <p:strVal val="#ppt_x"/>
                                          </p:val>
                                        </p:tav>
                                      </p:tavLst>
                                    </p:anim>
                                    <p:anim calcmode="lin" valueType="num">
                                      <p:cBhvr additive="base">
                                        <p:cTn id="69" dur="500" fill="hold"/>
                                        <p:tgtEl>
                                          <p:spTgt spid="235"/>
                                        </p:tgtEl>
                                        <p:attrNameLst>
                                          <p:attrName>ppt_y</p:attrName>
                                        </p:attrNameLst>
                                      </p:cBhvr>
                                      <p:tavLst>
                                        <p:tav tm="0">
                                          <p:val>
                                            <p:strVal val="1+#ppt_h/2"/>
                                          </p:val>
                                        </p:tav>
                                        <p:tav tm="100000">
                                          <p:val>
                                            <p:strVal val="#ppt_y"/>
                                          </p:val>
                                        </p:tav>
                                      </p:tavLst>
                                    </p:anim>
                                  </p:childTnLst>
                                </p:cTn>
                              </p:par>
                            </p:childTnLst>
                          </p:cTn>
                        </p:par>
                        <p:par>
                          <p:cTn id="70" fill="hold">
                            <p:stCondLst>
                              <p:cond delay="6000"/>
                            </p:stCondLst>
                            <p:childTnLst>
                              <p:par>
                                <p:cTn id="71" presetID="2" presetClass="entr" presetSubtype="4" fill="hold" grpId="0" nodeType="afterEffect">
                                  <p:stCondLst>
                                    <p:cond delay="0"/>
                                  </p:stCondLst>
                                  <p:childTnLst>
                                    <p:set>
                                      <p:cBhvr>
                                        <p:cTn id="72" dur="1" fill="hold">
                                          <p:stCondLst>
                                            <p:cond delay="0"/>
                                          </p:stCondLst>
                                        </p:cTn>
                                        <p:tgtEl>
                                          <p:spTgt spid="236"/>
                                        </p:tgtEl>
                                        <p:attrNameLst>
                                          <p:attrName>style.visibility</p:attrName>
                                        </p:attrNameLst>
                                      </p:cBhvr>
                                      <p:to>
                                        <p:strVal val="visible"/>
                                      </p:to>
                                    </p:set>
                                    <p:anim calcmode="lin" valueType="num">
                                      <p:cBhvr additive="base">
                                        <p:cTn id="73" dur="500" fill="hold"/>
                                        <p:tgtEl>
                                          <p:spTgt spid="236"/>
                                        </p:tgtEl>
                                        <p:attrNameLst>
                                          <p:attrName>ppt_x</p:attrName>
                                        </p:attrNameLst>
                                      </p:cBhvr>
                                      <p:tavLst>
                                        <p:tav tm="0">
                                          <p:val>
                                            <p:strVal val="#ppt_x"/>
                                          </p:val>
                                        </p:tav>
                                        <p:tav tm="100000">
                                          <p:val>
                                            <p:strVal val="#ppt_x"/>
                                          </p:val>
                                        </p:tav>
                                      </p:tavLst>
                                    </p:anim>
                                    <p:anim calcmode="lin" valueType="num">
                                      <p:cBhvr additive="base">
                                        <p:cTn id="74" dur="500" fill="hold"/>
                                        <p:tgtEl>
                                          <p:spTgt spid="236"/>
                                        </p:tgtEl>
                                        <p:attrNameLst>
                                          <p:attrName>ppt_y</p:attrName>
                                        </p:attrNameLst>
                                      </p:cBhvr>
                                      <p:tavLst>
                                        <p:tav tm="0">
                                          <p:val>
                                            <p:strVal val="1+#ppt_h/2"/>
                                          </p:val>
                                        </p:tav>
                                        <p:tav tm="100000">
                                          <p:val>
                                            <p:strVal val="#ppt_y"/>
                                          </p:val>
                                        </p:tav>
                                      </p:tavLst>
                                    </p:anim>
                                  </p:childTnLst>
                                </p:cTn>
                              </p:par>
                            </p:childTnLst>
                          </p:cTn>
                        </p:par>
                        <p:par>
                          <p:cTn id="75" fill="hold">
                            <p:stCondLst>
                              <p:cond delay="6500"/>
                            </p:stCondLst>
                            <p:childTnLst>
                              <p:par>
                                <p:cTn id="76" presetID="2" presetClass="entr" presetSubtype="4" fill="hold" grpId="0" nodeType="afterEffect">
                                  <p:stCondLst>
                                    <p:cond delay="0"/>
                                  </p:stCondLst>
                                  <p:childTnLst>
                                    <p:set>
                                      <p:cBhvr>
                                        <p:cTn id="77" dur="1" fill="hold">
                                          <p:stCondLst>
                                            <p:cond delay="0"/>
                                          </p:stCondLst>
                                        </p:cTn>
                                        <p:tgtEl>
                                          <p:spTgt spid="237"/>
                                        </p:tgtEl>
                                        <p:attrNameLst>
                                          <p:attrName>style.visibility</p:attrName>
                                        </p:attrNameLst>
                                      </p:cBhvr>
                                      <p:to>
                                        <p:strVal val="visible"/>
                                      </p:to>
                                    </p:set>
                                    <p:anim calcmode="lin" valueType="num">
                                      <p:cBhvr additive="base">
                                        <p:cTn id="78" dur="500" fill="hold"/>
                                        <p:tgtEl>
                                          <p:spTgt spid="237"/>
                                        </p:tgtEl>
                                        <p:attrNameLst>
                                          <p:attrName>ppt_x</p:attrName>
                                        </p:attrNameLst>
                                      </p:cBhvr>
                                      <p:tavLst>
                                        <p:tav tm="0">
                                          <p:val>
                                            <p:strVal val="#ppt_x"/>
                                          </p:val>
                                        </p:tav>
                                        <p:tav tm="100000">
                                          <p:val>
                                            <p:strVal val="#ppt_x"/>
                                          </p:val>
                                        </p:tav>
                                      </p:tavLst>
                                    </p:anim>
                                    <p:anim calcmode="lin" valueType="num">
                                      <p:cBhvr additive="base">
                                        <p:cTn id="79" dur="500" fill="hold"/>
                                        <p:tgtEl>
                                          <p:spTgt spid="2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p:bldP spid="457" grpId="0"/>
      <p:bldP spid="458" grpId="0"/>
      <p:bldP spid="673" grpId="0"/>
      <p:bldP spid="674" grpId="0"/>
      <p:bldP spid="235" grpId="0"/>
      <p:bldP spid="236" grpId="0"/>
      <p:bldP spid="23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4" name="组合 163"/>
          <p:cNvGrpSpPr/>
          <p:nvPr/>
        </p:nvGrpSpPr>
        <p:grpSpPr>
          <a:xfrm>
            <a:off x="663389" y="2322579"/>
            <a:ext cx="2171496" cy="3124389"/>
            <a:chOff x="663389" y="2322578"/>
            <a:chExt cx="2171496" cy="3124389"/>
          </a:xfrm>
        </p:grpSpPr>
        <p:sp>
          <p:nvSpPr>
            <p:cNvPr id="143" name="iṩļîḑè"/>
            <p:cNvSpPr/>
            <p:nvPr/>
          </p:nvSpPr>
          <p:spPr>
            <a:xfrm>
              <a:off x="663389" y="2322578"/>
              <a:ext cx="2171496" cy="3124389"/>
            </a:xfrm>
            <a:custGeom>
              <a:avLst/>
              <a:gdLst>
                <a:gd name="connsiteX0" fmla="*/ 0 w 2316480"/>
                <a:gd name="connsiteY0" fmla="*/ 0 h 3510455"/>
                <a:gd name="connsiteX1" fmla="*/ 2316480 w 2316480"/>
                <a:gd name="connsiteY1" fmla="*/ 0 h 3510455"/>
                <a:gd name="connsiteX2" fmla="*/ 2316480 w 2316480"/>
                <a:gd name="connsiteY2" fmla="*/ 3510455 h 3510455"/>
                <a:gd name="connsiteX3" fmla="*/ 0 w 2316480"/>
                <a:gd name="connsiteY3" fmla="*/ 3510455 h 3510455"/>
              </a:gdLst>
              <a:ahLst/>
              <a:cxnLst>
                <a:cxn ang="0">
                  <a:pos x="connsiteX0" y="connsiteY0"/>
                </a:cxn>
                <a:cxn ang="0">
                  <a:pos x="connsiteX1" y="connsiteY1"/>
                </a:cxn>
                <a:cxn ang="0">
                  <a:pos x="connsiteX2" y="connsiteY2"/>
                </a:cxn>
                <a:cxn ang="0">
                  <a:pos x="connsiteX3" y="connsiteY3"/>
                </a:cxn>
              </a:cxnLst>
              <a:rect l="l" t="t" r="r" b="b"/>
              <a:pathLst>
                <a:path w="2316480" h="3510455">
                  <a:moveTo>
                    <a:pt x="0" y="0"/>
                  </a:moveTo>
                  <a:lnTo>
                    <a:pt x="2316480" y="0"/>
                  </a:lnTo>
                  <a:lnTo>
                    <a:pt x="2316480" y="3510455"/>
                  </a:lnTo>
                  <a:lnTo>
                    <a:pt x="0" y="3510455"/>
                  </a:lnTo>
                  <a:close/>
                </a:path>
              </a:pathLst>
            </a:custGeom>
            <a:solidFill>
              <a:schemeClr val="tx2">
                <a:lumMod val="75000"/>
                <a:alpha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800" dirty="0">
                <a:cs typeface="+mn-ea"/>
                <a:sym typeface="+mn-lt"/>
              </a:endParaRPr>
            </a:p>
          </p:txBody>
        </p:sp>
        <p:grpSp>
          <p:nvGrpSpPr>
            <p:cNvPr id="144" name="ï$1ïḑè"/>
            <p:cNvGrpSpPr/>
            <p:nvPr/>
          </p:nvGrpSpPr>
          <p:grpSpPr>
            <a:xfrm>
              <a:off x="858589" y="2505336"/>
              <a:ext cx="1781097" cy="2856559"/>
              <a:chOff x="1075767" y="2272253"/>
              <a:chExt cx="1781097" cy="2856559"/>
            </a:xfrm>
          </p:grpSpPr>
          <p:sp>
            <p:nvSpPr>
              <p:cNvPr id="161" name="iṩḻîdê"/>
              <p:cNvSpPr txBox="1"/>
              <p:nvPr/>
            </p:nvSpPr>
            <p:spPr>
              <a:xfrm>
                <a:off x="1260637" y="2272253"/>
                <a:ext cx="1415772" cy="338554"/>
              </a:xfrm>
              <a:prstGeom prst="rect">
                <a:avLst/>
              </a:prstGeom>
              <a:noFill/>
            </p:spPr>
            <p:txBody>
              <a:bodyPr wrap="non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bg1"/>
                    </a:solidFill>
                    <a:cs typeface="+mn-ea"/>
                    <a:sym typeface="+mn-lt"/>
                  </a:rPr>
                  <a:t>单击输入</a:t>
                </a:r>
                <a:endParaRPr lang="zh-CN" altLang="en-US" sz="2000" b="1" dirty="0">
                  <a:solidFill>
                    <a:schemeClr val="bg1"/>
                  </a:solidFill>
                  <a:cs typeface="+mn-ea"/>
                  <a:sym typeface="+mn-lt"/>
                </a:endParaRPr>
              </a:p>
            </p:txBody>
          </p:sp>
          <p:sp>
            <p:nvSpPr>
              <p:cNvPr id="162" name="íṥḷïde"/>
              <p:cNvSpPr/>
              <p:nvPr/>
            </p:nvSpPr>
            <p:spPr bwMode="auto">
              <a:xfrm>
                <a:off x="1663571" y="3404114"/>
                <a:ext cx="605491" cy="531039"/>
              </a:xfrm>
              <a:custGeom>
                <a:avLst/>
                <a:gdLst>
                  <a:gd name="connsiteX0" fmla="*/ 391366 w 604629"/>
                  <a:gd name="connsiteY0" fmla="*/ 252340 h 530283"/>
                  <a:gd name="connsiteX1" fmla="*/ 302535 w 604629"/>
                  <a:gd name="connsiteY1" fmla="*/ 341040 h 530283"/>
                  <a:gd name="connsiteX2" fmla="*/ 361601 w 604629"/>
                  <a:gd name="connsiteY2" fmla="*/ 399903 h 530283"/>
                  <a:gd name="connsiteX3" fmla="*/ 450315 w 604629"/>
                  <a:gd name="connsiteY3" fmla="*/ 311319 h 530283"/>
                  <a:gd name="connsiteX4" fmla="*/ 219227 w 604629"/>
                  <a:gd name="connsiteY4" fmla="*/ 42316 h 530283"/>
                  <a:gd name="connsiteX5" fmla="*/ 240330 w 604629"/>
                  <a:gd name="connsiteY5" fmla="*/ 51023 h 530283"/>
                  <a:gd name="connsiteX6" fmla="*/ 307767 w 604629"/>
                  <a:gd name="connsiteY6" fmla="*/ 118477 h 530283"/>
                  <a:gd name="connsiteX7" fmla="*/ 307767 w 604629"/>
                  <a:gd name="connsiteY7" fmla="*/ 160505 h 530283"/>
                  <a:gd name="connsiteX8" fmla="*/ 167894 w 604629"/>
                  <a:gd name="connsiteY8" fmla="*/ 300289 h 530283"/>
                  <a:gd name="connsiteX9" fmla="*/ 167894 w 604629"/>
                  <a:gd name="connsiteY9" fmla="*/ 362635 h 530283"/>
                  <a:gd name="connsiteX10" fmla="*/ 230331 w 604629"/>
                  <a:gd name="connsiteY10" fmla="*/ 362635 h 530283"/>
                  <a:gd name="connsiteX11" fmla="*/ 370205 w 604629"/>
                  <a:gd name="connsiteY11" fmla="*/ 222851 h 530283"/>
                  <a:gd name="connsiteX12" fmla="*/ 412411 w 604629"/>
                  <a:gd name="connsiteY12" fmla="*/ 222851 h 530283"/>
                  <a:gd name="connsiteX13" fmla="*/ 479848 w 604629"/>
                  <a:gd name="connsiteY13" fmla="*/ 290189 h 530283"/>
                  <a:gd name="connsiteX14" fmla="*/ 479848 w 604629"/>
                  <a:gd name="connsiteY14" fmla="*/ 332333 h 530283"/>
                  <a:gd name="connsiteX15" fmla="*/ 339974 w 604629"/>
                  <a:gd name="connsiteY15" fmla="*/ 472117 h 530283"/>
                  <a:gd name="connsiteX16" fmla="*/ 58251 w 604629"/>
                  <a:gd name="connsiteY16" fmla="*/ 472117 h 530283"/>
                  <a:gd name="connsiteX17" fmla="*/ 58251 w 604629"/>
                  <a:gd name="connsiteY17" fmla="*/ 190807 h 530283"/>
                  <a:gd name="connsiteX18" fmla="*/ 198124 w 604629"/>
                  <a:gd name="connsiteY18" fmla="*/ 51023 h 530283"/>
                  <a:gd name="connsiteX19" fmla="*/ 219227 w 604629"/>
                  <a:gd name="connsiteY19" fmla="*/ 42316 h 530283"/>
                  <a:gd name="connsiteX20" fmla="*/ 596810 w 604629"/>
                  <a:gd name="connsiteY20" fmla="*/ 170 h 530283"/>
                  <a:gd name="connsiteX21" fmla="*/ 604135 w 604629"/>
                  <a:gd name="connsiteY21" fmla="*/ 3769 h 530283"/>
                  <a:gd name="connsiteX22" fmla="*/ 601809 w 604629"/>
                  <a:gd name="connsiteY22" fmla="*/ 11433 h 530283"/>
                  <a:gd name="connsiteX23" fmla="*/ 508912 w 604629"/>
                  <a:gd name="connsiteY23" fmla="*/ 71347 h 530283"/>
                  <a:gd name="connsiteX24" fmla="*/ 543094 w 604629"/>
                  <a:gd name="connsiteY24" fmla="*/ 105832 h 530283"/>
                  <a:gd name="connsiteX25" fmla="*/ 544722 w 604629"/>
                  <a:gd name="connsiteY25" fmla="*/ 111638 h 530283"/>
                  <a:gd name="connsiteX26" fmla="*/ 540536 w 604629"/>
                  <a:gd name="connsiteY26" fmla="*/ 116167 h 530283"/>
                  <a:gd name="connsiteX27" fmla="*/ 361252 w 604629"/>
                  <a:gd name="connsiteY27" fmla="*/ 170391 h 530283"/>
                  <a:gd name="connsiteX28" fmla="*/ 355090 w 604629"/>
                  <a:gd name="connsiteY28" fmla="*/ 168766 h 530283"/>
                  <a:gd name="connsiteX29" fmla="*/ 353811 w 604629"/>
                  <a:gd name="connsiteY29" fmla="*/ 167024 h 530283"/>
                  <a:gd name="connsiteX30" fmla="*/ 356137 w 604629"/>
                  <a:gd name="connsiteY30" fmla="*/ 159244 h 530283"/>
                  <a:gd name="connsiteX31" fmla="*/ 450429 w 604629"/>
                  <a:gd name="connsiteY31" fmla="*/ 98169 h 530283"/>
                  <a:gd name="connsiteX32" fmla="*/ 409619 w 604629"/>
                  <a:gd name="connsiteY32" fmla="*/ 57413 h 530283"/>
                  <a:gd name="connsiteX33" fmla="*/ 407992 w 604629"/>
                  <a:gd name="connsiteY33" fmla="*/ 51492 h 530283"/>
                  <a:gd name="connsiteX34" fmla="*/ 412526 w 604629"/>
                  <a:gd name="connsiteY34" fmla="*/ 47079 h 530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4629" h="530283">
                    <a:moveTo>
                      <a:pt x="391366" y="252340"/>
                    </a:moveTo>
                    <a:lnTo>
                      <a:pt x="302535" y="341040"/>
                    </a:lnTo>
                    <a:lnTo>
                      <a:pt x="361601" y="399903"/>
                    </a:lnTo>
                    <a:lnTo>
                      <a:pt x="450315" y="311319"/>
                    </a:lnTo>
                    <a:close/>
                    <a:moveTo>
                      <a:pt x="219227" y="42316"/>
                    </a:moveTo>
                    <a:cubicBezTo>
                      <a:pt x="226872" y="42316"/>
                      <a:pt x="234517" y="45218"/>
                      <a:pt x="240330" y="51023"/>
                    </a:cubicBezTo>
                    <a:lnTo>
                      <a:pt x="307767" y="118477"/>
                    </a:lnTo>
                    <a:cubicBezTo>
                      <a:pt x="319394" y="130087"/>
                      <a:pt x="319394" y="148895"/>
                      <a:pt x="307767" y="160505"/>
                    </a:cubicBezTo>
                    <a:lnTo>
                      <a:pt x="167894" y="300289"/>
                    </a:lnTo>
                    <a:cubicBezTo>
                      <a:pt x="150686" y="317472"/>
                      <a:pt x="150686" y="345452"/>
                      <a:pt x="167894" y="362635"/>
                    </a:cubicBezTo>
                    <a:cubicBezTo>
                      <a:pt x="185102" y="379818"/>
                      <a:pt x="213123" y="379818"/>
                      <a:pt x="230331" y="362635"/>
                    </a:cubicBezTo>
                    <a:lnTo>
                      <a:pt x="370205" y="222851"/>
                    </a:lnTo>
                    <a:cubicBezTo>
                      <a:pt x="381832" y="211241"/>
                      <a:pt x="400784" y="211241"/>
                      <a:pt x="412411" y="222851"/>
                    </a:cubicBezTo>
                    <a:lnTo>
                      <a:pt x="479848" y="290189"/>
                    </a:lnTo>
                    <a:cubicBezTo>
                      <a:pt x="491475" y="301799"/>
                      <a:pt x="491475" y="320723"/>
                      <a:pt x="479848" y="332333"/>
                    </a:cubicBezTo>
                    <a:lnTo>
                      <a:pt x="339974" y="472117"/>
                    </a:lnTo>
                    <a:cubicBezTo>
                      <a:pt x="262305" y="549672"/>
                      <a:pt x="135919" y="549672"/>
                      <a:pt x="58251" y="472117"/>
                    </a:cubicBezTo>
                    <a:cubicBezTo>
                      <a:pt x="-19418" y="394563"/>
                      <a:pt x="-19418" y="268362"/>
                      <a:pt x="58251" y="190807"/>
                    </a:cubicBezTo>
                    <a:lnTo>
                      <a:pt x="198124" y="51023"/>
                    </a:lnTo>
                    <a:cubicBezTo>
                      <a:pt x="203938" y="45218"/>
                      <a:pt x="211583" y="42316"/>
                      <a:pt x="219227" y="42316"/>
                    </a:cubicBezTo>
                    <a:close/>
                    <a:moveTo>
                      <a:pt x="596810" y="170"/>
                    </a:moveTo>
                    <a:cubicBezTo>
                      <a:pt x="599833" y="-527"/>
                      <a:pt x="602856" y="982"/>
                      <a:pt x="604135" y="3769"/>
                    </a:cubicBezTo>
                    <a:cubicBezTo>
                      <a:pt x="605297" y="6556"/>
                      <a:pt x="604367" y="9807"/>
                      <a:pt x="601809" y="11433"/>
                    </a:cubicBezTo>
                    <a:lnTo>
                      <a:pt x="508912" y="71347"/>
                    </a:lnTo>
                    <a:lnTo>
                      <a:pt x="543094" y="105832"/>
                    </a:lnTo>
                    <a:cubicBezTo>
                      <a:pt x="544606" y="107342"/>
                      <a:pt x="545303" y="109548"/>
                      <a:pt x="544722" y="111638"/>
                    </a:cubicBezTo>
                    <a:cubicBezTo>
                      <a:pt x="544141" y="113844"/>
                      <a:pt x="542629" y="115470"/>
                      <a:pt x="540536" y="116167"/>
                    </a:cubicBezTo>
                    <a:lnTo>
                      <a:pt x="361252" y="170391"/>
                    </a:lnTo>
                    <a:cubicBezTo>
                      <a:pt x="359043" y="171088"/>
                      <a:pt x="356718" y="170391"/>
                      <a:pt x="355090" y="168766"/>
                    </a:cubicBezTo>
                    <a:cubicBezTo>
                      <a:pt x="354625" y="168301"/>
                      <a:pt x="354160" y="167721"/>
                      <a:pt x="353811" y="167024"/>
                    </a:cubicBezTo>
                    <a:cubicBezTo>
                      <a:pt x="352532" y="164237"/>
                      <a:pt x="353462" y="160870"/>
                      <a:pt x="356137" y="159244"/>
                    </a:cubicBezTo>
                    <a:lnTo>
                      <a:pt x="450429" y="98169"/>
                    </a:lnTo>
                    <a:lnTo>
                      <a:pt x="409619" y="57413"/>
                    </a:lnTo>
                    <a:cubicBezTo>
                      <a:pt x="408108" y="55904"/>
                      <a:pt x="407410" y="53582"/>
                      <a:pt x="407992" y="51492"/>
                    </a:cubicBezTo>
                    <a:cubicBezTo>
                      <a:pt x="408689" y="49285"/>
                      <a:pt x="410317" y="47660"/>
                      <a:pt x="412526" y="47079"/>
                    </a:cubicBezTo>
                    <a:close/>
                  </a:path>
                </a:pathLst>
              </a:custGeom>
              <a:solidFill>
                <a:schemeClr val="bg1"/>
              </a:solidFill>
              <a:ln>
                <a:noFill/>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800" dirty="0">
                  <a:cs typeface="+mn-ea"/>
                  <a:sym typeface="+mn-lt"/>
                </a:endParaRPr>
              </a:p>
            </p:txBody>
          </p:sp>
          <p:sp>
            <p:nvSpPr>
              <p:cNvPr id="163" name="íṡḷîḋe"/>
              <p:cNvSpPr txBox="1"/>
              <p:nvPr/>
            </p:nvSpPr>
            <p:spPr>
              <a:xfrm>
                <a:off x="1075767" y="4205482"/>
                <a:ext cx="1781097" cy="923330"/>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cs typeface="+mn-ea"/>
                    <a:sym typeface="+mn-lt"/>
                  </a:rPr>
                  <a:t>请替换文字内容，修改文字内容，也可以直接复制你的内容到此。</a:t>
                </a:r>
                <a:endParaRPr lang="en-US" altLang="zh-CN" sz="1200" dirty="0">
                  <a:solidFill>
                    <a:schemeClr val="tx1">
                      <a:lumMod val="65000"/>
                      <a:lumOff val="35000"/>
                    </a:schemeClr>
                  </a:solidFill>
                  <a:cs typeface="+mn-ea"/>
                  <a:sym typeface="+mn-lt"/>
                </a:endParaRPr>
              </a:p>
            </p:txBody>
          </p:sp>
        </p:grpSp>
      </p:grpSp>
      <p:grpSp>
        <p:nvGrpSpPr>
          <p:cNvPr id="165" name="组合 164"/>
          <p:cNvGrpSpPr/>
          <p:nvPr/>
        </p:nvGrpSpPr>
        <p:grpSpPr>
          <a:xfrm>
            <a:off x="2819455" y="2322579"/>
            <a:ext cx="2171496" cy="3124389"/>
            <a:chOff x="2819454" y="2322578"/>
            <a:chExt cx="2171496" cy="3124389"/>
          </a:xfrm>
        </p:grpSpPr>
        <p:sp>
          <p:nvSpPr>
            <p:cNvPr id="139" name="iS1ídé"/>
            <p:cNvSpPr/>
            <p:nvPr/>
          </p:nvSpPr>
          <p:spPr>
            <a:xfrm>
              <a:off x="2819454" y="2322578"/>
              <a:ext cx="2171496" cy="3124389"/>
            </a:xfrm>
            <a:custGeom>
              <a:avLst/>
              <a:gdLst>
                <a:gd name="connsiteX0" fmla="*/ 0 w 2316480"/>
                <a:gd name="connsiteY0" fmla="*/ 0 h 3510455"/>
                <a:gd name="connsiteX1" fmla="*/ 2316480 w 2316480"/>
                <a:gd name="connsiteY1" fmla="*/ 0 h 3510455"/>
                <a:gd name="connsiteX2" fmla="*/ 2316480 w 2316480"/>
                <a:gd name="connsiteY2" fmla="*/ 3510455 h 3510455"/>
                <a:gd name="connsiteX3" fmla="*/ 0 w 2316480"/>
                <a:gd name="connsiteY3" fmla="*/ 3510455 h 3510455"/>
              </a:gdLst>
              <a:ahLst/>
              <a:cxnLst>
                <a:cxn ang="0">
                  <a:pos x="connsiteX0" y="connsiteY0"/>
                </a:cxn>
                <a:cxn ang="0">
                  <a:pos x="connsiteX1" y="connsiteY1"/>
                </a:cxn>
                <a:cxn ang="0">
                  <a:pos x="connsiteX2" y="connsiteY2"/>
                </a:cxn>
                <a:cxn ang="0">
                  <a:pos x="connsiteX3" y="connsiteY3"/>
                </a:cxn>
              </a:cxnLst>
              <a:rect l="l" t="t" r="r" b="b"/>
              <a:pathLst>
                <a:path w="2316480" h="3510455">
                  <a:moveTo>
                    <a:pt x="0" y="0"/>
                  </a:moveTo>
                  <a:lnTo>
                    <a:pt x="2316480" y="0"/>
                  </a:lnTo>
                  <a:lnTo>
                    <a:pt x="2316480" y="3510455"/>
                  </a:lnTo>
                  <a:lnTo>
                    <a:pt x="0" y="3510455"/>
                  </a:lnTo>
                  <a:close/>
                </a:path>
              </a:pathLst>
            </a:custGeom>
            <a:solidFill>
              <a:schemeClr val="tx2">
                <a:lumMod val="60000"/>
                <a:lumOff val="40000"/>
                <a:alpha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800" dirty="0">
                <a:solidFill>
                  <a:schemeClr val="bg1"/>
                </a:solidFill>
                <a:cs typeface="+mn-ea"/>
                <a:sym typeface="+mn-lt"/>
              </a:endParaRPr>
            </a:p>
          </p:txBody>
        </p:sp>
        <p:grpSp>
          <p:nvGrpSpPr>
            <p:cNvPr id="145" name="iṡ1îde"/>
            <p:cNvGrpSpPr/>
            <p:nvPr/>
          </p:nvGrpSpPr>
          <p:grpSpPr>
            <a:xfrm>
              <a:off x="3014654" y="2505337"/>
              <a:ext cx="1781097" cy="2856560"/>
              <a:chOff x="3147784" y="2272254"/>
              <a:chExt cx="1781097" cy="2856560"/>
            </a:xfrm>
          </p:grpSpPr>
          <p:sp>
            <p:nvSpPr>
              <p:cNvPr id="158" name="ïślîḋe"/>
              <p:cNvSpPr txBox="1"/>
              <p:nvPr/>
            </p:nvSpPr>
            <p:spPr>
              <a:xfrm>
                <a:off x="3322357" y="2272254"/>
                <a:ext cx="1415772" cy="338554"/>
              </a:xfrm>
              <a:prstGeom prst="rect">
                <a:avLst/>
              </a:prstGeom>
              <a:noFill/>
            </p:spPr>
            <p:txBody>
              <a:bodyPr wrap="non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bg1"/>
                    </a:solidFill>
                    <a:cs typeface="+mn-ea"/>
                    <a:sym typeface="+mn-lt"/>
                  </a:rPr>
                  <a:t>单击输入</a:t>
                </a:r>
                <a:endParaRPr lang="zh-CN" altLang="en-US" sz="2000" b="1" dirty="0">
                  <a:solidFill>
                    <a:schemeClr val="bg1"/>
                  </a:solidFill>
                  <a:cs typeface="+mn-ea"/>
                  <a:sym typeface="+mn-lt"/>
                </a:endParaRPr>
              </a:p>
            </p:txBody>
          </p:sp>
          <p:sp>
            <p:nvSpPr>
              <p:cNvPr id="159" name="íş1ïḋé"/>
              <p:cNvSpPr/>
              <p:nvPr/>
            </p:nvSpPr>
            <p:spPr bwMode="auto">
              <a:xfrm>
                <a:off x="3734043" y="3458577"/>
                <a:ext cx="592400" cy="422118"/>
              </a:xfrm>
              <a:custGeom>
                <a:avLst/>
                <a:gdLst>
                  <a:gd name="connsiteX0" fmla="*/ 32029 w 606007"/>
                  <a:gd name="connsiteY0" fmla="*/ 122123 h 431814"/>
                  <a:gd name="connsiteX1" fmla="*/ 44636 w 606007"/>
                  <a:gd name="connsiteY1" fmla="*/ 124643 h 431814"/>
                  <a:gd name="connsiteX2" fmla="*/ 247598 w 606007"/>
                  <a:gd name="connsiteY2" fmla="*/ 246133 h 431814"/>
                  <a:gd name="connsiteX3" fmla="*/ 299951 w 606007"/>
                  <a:gd name="connsiteY3" fmla="*/ 225347 h 431814"/>
                  <a:gd name="connsiteX4" fmla="*/ 202842 w 606007"/>
                  <a:gd name="connsiteY4" fmla="*/ 217865 h 431814"/>
                  <a:gd name="connsiteX5" fmla="*/ 193787 w 606007"/>
                  <a:gd name="connsiteY5" fmla="*/ 183465 h 431814"/>
                  <a:gd name="connsiteX6" fmla="*/ 400391 w 606007"/>
                  <a:gd name="connsiteY6" fmla="*/ 169435 h 431814"/>
                  <a:gd name="connsiteX7" fmla="*/ 577019 w 606007"/>
                  <a:gd name="connsiteY7" fmla="*/ 313892 h 431814"/>
                  <a:gd name="connsiteX8" fmla="*/ 582224 w 606007"/>
                  <a:gd name="connsiteY8" fmla="*/ 323765 h 431814"/>
                  <a:gd name="connsiteX9" fmla="*/ 585034 w 606007"/>
                  <a:gd name="connsiteY9" fmla="*/ 424158 h 431814"/>
                  <a:gd name="connsiteX10" fmla="*/ 522688 w 606007"/>
                  <a:gd name="connsiteY10" fmla="*/ 399424 h 431814"/>
                  <a:gd name="connsiteX11" fmla="*/ 457428 w 606007"/>
                  <a:gd name="connsiteY11" fmla="*/ 330001 h 431814"/>
                  <a:gd name="connsiteX12" fmla="*/ 455659 w 606007"/>
                  <a:gd name="connsiteY12" fmla="*/ 330417 h 431814"/>
                  <a:gd name="connsiteX13" fmla="*/ 166413 w 606007"/>
                  <a:gd name="connsiteY13" fmla="*/ 320232 h 431814"/>
                  <a:gd name="connsiteX14" fmla="*/ 3420 w 606007"/>
                  <a:gd name="connsiteY14" fmla="*/ 158835 h 431814"/>
                  <a:gd name="connsiteX15" fmla="*/ 18720 w 606007"/>
                  <a:gd name="connsiteY15" fmla="*/ 129112 h 431814"/>
                  <a:gd name="connsiteX16" fmla="*/ 20281 w 606007"/>
                  <a:gd name="connsiteY16" fmla="*/ 127865 h 431814"/>
                  <a:gd name="connsiteX17" fmla="*/ 32029 w 606007"/>
                  <a:gd name="connsiteY17" fmla="*/ 122123 h 431814"/>
                  <a:gd name="connsiteX18" fmla="*/ 243700 w 606007"/>
                  <a:gd name="connsiteY18" fmla="*/ 95214 h 431814"/>
                  <a:gd name="connsiteX19" fmla="*/ 330644 w 606007"/>
                  <a:gd name="connsiteY19" fmla="*/ 97150 h 431814"/>
                  <a:gd name="connsiteX20" fmla="*/ 418382 w 606007"/>
                  <a:gd name="connsiteY20" fmla="*/ 118145 h 431814"/>
                  <a:gd name="connsiteX21" fmla="*/ 418382 w 606007"/>
                  <a:gd name="connsiteY21" fmla="*/ 133113 h 431814"/>
                  <a:gd name="connsiteX22" fmla="*/ 418278 w 606007"/>
                  <a:gd name="connsiteY22" fmla="*/ 133217 h 431814"/>
                  <a:gd name="connsiteX23" fmla="*/ 412657 w 606007"/>
                  <a:gd name="connsiteY23" fmla="*/ 146521 h 431814"/>
                  <a:gd name="connsiteX24" fmla="*/ 164327 w 606007"/>
                  <a:gd name="connsiteY24" fmla="*/ 184147 h 431814"/>
                  <a:gd name="connsiteX25" fmla="*/ 148195 w 606007"/>
                  <a:gd name="connsiteY25" fmla="*/ 188513 h 431814"/>
                  <a:gd name="connsiteX26" fmla="*/ 143407 w 606007"/>
                  <a:gd name="connsiteY26" fmla="*/ 161800 h 431814"/>
                  <a:gd name="connsiteX27" fmla="*/ 143720 w 606007"/>
                  <a:gd name="connsiteY27" fmla="*/ 112221 h 431814"/>
                  <a:gd name="connsiteX28" fmla="*/ 156834 w 606007"/>
                  <a:gd name="connsiteY28" fmla="*/ 99124 h 431814"/>
                  <a:gd name="connsiteX29" fmla="*/ 243700 w 606007"/>
                  <a:gd name="connsiteY29" fmla="*/ 95214 h 431814"/>
                  <a:gd name="connsiteX30" fmla="*/ 181420 w 606007"/>
                  <a:gd name="connsiteY30" fmla="*/ 1042 h 431814"/>
                  <a:gd name="connsiteX31" fmla="*/ 354418 w 606007"/>
                  <a:gd name="connsiteY31" fmla="*/ 8002 h 431814"/>
                  <a:gd name="connsiteX32" fmla="*/ 396366 w 606007"/>
                  <a:gd name="connsiteY32" fmla="*/ 15898 h 431814"/>
                  <a:gd name="connsiteX33" fmla="*/ 386998 w 606007"/>
                  <a:gd name="connsiteY33" fmla="*/ 82801 h 431814"/>
                  <a:gd name="connsiteX34" fmla="*/ 329332 w 606007"/>
                  <a:gd name="connsiteY34" fmla="*/ 78646 h 431814"/>
                  <a:gd name="connsiteX35" fmla="*/ 277599 w 606007"/>
                  <a:gd name="connsiteY35" fmla="*/ 75529 h 431814"/>
                  <a:gd name="connsiteX36" fmla="*/ 253763 w 606007"/>
                  <a:gd name="connsiteY36" fmla="*/ 74906 h 431814"/>
                  <a:gd name="connsiteX37" fmla="*/ 248871 w 606007"/>
                  <a:gd name="connsiteY37" fmla="*/ 75529 h 431814"/>
                  <a:gd name="connsiteX38" fmla="*/ 148424 w 606007"/>
                  <a:gd name="connsiteY38" fmla="*/ 75529 h 431814"/>
                  <a:gd name="connsiteX39" fmla="*/ 139680 w 606007"/>
                  <a:gd name="connsiteY39" fmla="*/ 63167 h 431814"/>
                  <a:gd name="connsiteX40" fmla="*/ 137286 w 606007"/>
                  <a:gd name="connsiteY40" fmla="*/ 57972 h 431814"/>
                  <a:gd name="connsiteX41" fmla="*/ 136766 w 606007"/>
                  <a:gd name="connsiteY41" fmla="*/ 54440 h 431814"/>
                  <a:gd name="connsiteX42" fmla="*/ 132915 w 606007"/>
                  <a:gd name="connsiteY42" fmla="*/ 45817 h 431814"/>
                  <a:gd name="connsiteX43" fmla="*/ 135101 w 606007"/>
                  <a:gd name="connsiteY43" fmla="*/ 24417 h 431814"/>
                  <a:gd name="connsiteX44" fmla="*/ 181420 w 606007"/>
                  <a:gd name="connsiteY44" fmla="*/ 1042 h 43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6007" h="431814">
                    <a:moveTo>
                      <a:pt x="32029" y="122123"/>
                    </a:moveTo>
                    <a:cubicBezTo>
                      <a:pt x="36440" y="121291"/>
                      <a:pt x="40993" y="121837"/>
                      <a:pt x="44636" y="124643"/>
                    </a:cubicBezTo>
                    <a:cubicBezTo>
                      <a:pt x="116349" y="179724"/>
                      <a:pt x="144452" y="250082"/>
                      <a:pt x="247598" y="246133"/>
                    </a:cubicBezTo>
                    <a:cubicBezTo>
                      <a:pt x="273098" y="245093"/>
                      <a:pt x="427453" y="252576"/>
                      <a:pt x="299951" y="225347"/>
                    </a:cubicBezTo>
                    <a:cubicBezTo>
                      <a:pt x="270184" y="218904"/>
                      <a:pt x="234067" y="223165"/>
                      <a:pt x="202842" y="217865"/>
                    </a:cubicBezTo>
                    <a:cubicBezTo>
                      <a:pt x="186189" y="215059"/>
                      <a:pt x="184940" y="194066"/>
                      <a:pt x="193787" y="183465"/>
                    </a:cubicBezTo>
                    <a:cubicBezTo>
                      <a:pt x="227510" y="142934"/>
                      <a:pt x="355427" y="160394"/>
                      <a:pt x="400391" y="169435"/>
                    </a:cubicBezTo>
                    <a:cubicBezTo>
                      <a:pt x="476788" y="184920"/>
                      <a:pt x="523625" y="259955"/>
                      <a:pt x="577019" y="313892"/>
                    </a:cubicBezTo>
                    <a:cubicBezTo>
                      <a:pt x="580038" y="317010"/>
                      <a:pt x="581495" y="320440"/>
                      <a:pt x="582224" y="323765"/>
                    </a:cubicBezTo>
                    <a:cubicBezTo>
                      <a:pt x="608244" y="351618"/>
                      <a:pt x="618028" y="397345"/>
                      <a:pt x="585034" y="424158"/>
                    </a:cubicBezTo>
                    <a:cubicBezTo>
                      <a:pt x="558909" y="445255"/>
                      <a:pt x="538301" y="418026"/>
                      <a:pt x="522688" y="399424"/>
                    </a:cubicBezTo>
                    <a:cubicBezTo>
                      <a:pt x="502184" y="375105"/>
                      <a:pt x="479078" y="353280"/>
                      <a:pt x="457428" y="330001"/>
                    </a:cubicBezTo>
                    <a:cubicBezTo>
                      <a:pt x="456804" y="330105"/>
                      <a:pt x="456388" y="330417"/>
                      <a:pt x="455659" y="330417"/>
                    </a:cubicBezTo>
                    <a:cubicBezTo>
                      <a:pt x="370623" y="333638"/>
                      <a:pt x="245412" y="359516"/>
                      <a:pt x="166413" y="320232"/>
                    </a:cubicBezTo>
                    <a:cubicBezTo>
                      <a:pt x="100321" y="287287"/>
                      <a:pt x="47030" y="216514"/>
                      <a:pt x="3420" y="158835"/>
                    </a:cubicBezTo>
                    <a:cubicBezTo>
                      <a:pt x="-6052" y="146260"/>
                      <a:pt x="5813" y="131502"/>
                      <a:pt x="18720" y="129112"/>
                    </a:cubicBezTo>
                    <a:cubicBezTo>
                      <a:pt x="19240" y="128696"/>
                      <a:pt x="19761" y="128280"/>
                      <a:pt x="20281" y="127865"/>
                    </a:cubicBezTo>
                    <a:cubicBezTo>
                      <a:pt x="23352" y="125163"/>
                      <a:pt x="27619" y="122954"/>
                      <a:pt x="32029" y="122123"/>
                    </a:cubicBezTo>
                    <a:close/>
                    <a:moveTo>
                      <a:pt x="243700" y="95214"/>
                    </a:moveTo>
                    <a:cubicBezTo>
                      <a:pt x="272725" y="95097"/>
                      <a:pt x="301763" y="95954"/>
                      <a:pt x="330644" y="97150"/>
                    </a:cubicBezTo>
                    <a:cubicBezTo>
                      <a:pt x="355414" y="98189"/>
                      <a:pt x="404539" y="91017"/>
                      <a:pt x="418382" y="118145"/>
                    </a:cubicBezTo>
                    <a:cubicBezTo>
                      <a:pt x="420567" y="122615"/>
                      <a:pt x="421504" y="128747"/>
                      <a:pt x="418382" y="133113"/>
                    </a:cubicBezTo>
                    <a:lnTo>
                      <a:pt x="418278" y="133217"/>
                    </a:lnTo>
                    <a:cubicBezTo>
                      <a:pt x="420567" y="138310"/>
                      <a:pt x="419110" y="145274"/>
                      <a:pt x="412657" y="146521"/>
                    </a:cubicBezTo>
                    <a:cubicBezTo>
                      <a:pt x="372379" y="154628"/>
                      <a:pt x="169427" y="128643"/>
                      <a:pt x="164327" y="184147"/>
                    </a:cubicBezTo>
                    <a:cubicBezTo>
                      <a:pt x="163599" y="192047"/>
                      <a:pt x="152566" y="196724"/>
                      <a:pt x="148195" y="188513"/>
                    </a:cubicBezTo>
                    <a:cubicBezTo>
                      <a:pt x="142679" y="178223"/>
                      <a:pt x="141430" y="169388"/>
                      <a:pt x="143407" y="161800"/>
                    </a:cubicBezTo>
                    <a:cubicBezTo>
                      <a:pt x="141846" y="144962"/>
                      <a:pt x="142054" y="129683"/>
                      <a:pt x="143720" y="112221"/>
                    </a:cubicBezTo>
                    <a:cubicBezTo>
                      <a:pt x="144344" y="104529"/>
                      <a:pt x="149236" y="99852"/>
                      <a:pt x="156834" y="99124"/>
                    </a:cubicBezTo>
                    <a:cubicBezTo>
                      <a:pt x="185664" y="96422"/>
                      <a:pt x="214675" y="95331"/>
                      <a:pt x="243700" y="95214"/>
                    </a:cubicBezTo>
                    <a:close/>
                    <a:moveTo>
                      <a:pt x="181420" y="1042"/>
                    </a:moveTo>
                    <a:cubicBezTo>
                      <a:pt x="237629" y="9457"/>
                      <a:pt x="296648" y="2081"/>
                      <a:pt x="354418" y="8002"/>
                    </a:cubicBezTo>
                    <a:cubicBezTo>
                      <a:pt x="370135" y="6860"/>
                      <a:pt x="386269" y="7171"/>
                      <a:pt x="396366" y="15898"/>
                    </a:cubicBezTo>
                    <a:cubicBezTo>
                      <a:pt x="414165" y="31273"/>
                      <a:pt x="412291" y="76049"/>
                      <a:pt x="386998" y="82801"/>
                    </a:cubicBezTo>
                    <a:cubicBezTo>
                      <a:pt x="371696" y="86853"/>
                      <a:pt x="345362" y="79581"/>
                      <a:pt x="329332" y="78646"/>
                    </a:cubicBezTo>
                    <a:cubicBezTo>
                      <a:pt x="312053" y="77607"/>
                      <a:pt x="294878" y="76568"/>
                      <a:pt x="277599" y="75529"/>
                    </a:cubicBezTo>
                    <a:cubicBezTo>
                      <a:pt x="269897" y="75114"/>
                      <a:pt x="261882" y="75010"/>
                      <a:pt x="253763" y="74906"/>
                    </a:cubicBezTo>
                    <a:cubicBezTo>
                      <a:pt x="252201" y="75114"/>
                      <a:pt x="250536" y="75218"/>
                      <a:pt x="248871" y="75529"/>
                    </a:cubicBezTo>
                    <a:cubicBezTo>
                      <a:pt x="214625" y="81139"/>
                      <a:pt x="182357" y="83633"/>
                      <a:pt x="148424" y="75529"/>
                    </a:cubicBezTo>
                    <a:cubicBezTo>
                      <a:pt x="142387" y="74075"/>
                      <a:pt x="139680" y="68673"/>
                      <a:pt x="139680" y="63167"/>
                    </a:cubicBezTo>
                    <a:cubicBezTo>
                      <a:pt x="138640" y="61608"/>
                      <a:pt x="137599" y="60154"/>
                      <a:pt x="137286" y="57972"/>
                    </a:cubicBezTo>
                    <a:cubicBezTo>
                      <a:pt x="136974" y="56830"/>
                      <a:pt x="136974" y="55583"/>
                      <a:pt x="136766" y="54440"/>
                    </a:cubicBezTo>
                    <a:cubicBezTo>
                      <a:pt x="134684" y="52258"/>
                      <a:pt x="133123" y="49557"/>
                      <a:pt x="132915" y="45817"/>
                    </a:cubicBezTo>
                    <a:cubicBezTo>
                      <a:pt x="132186" y="34494"/>
                      <a:pt x="132290" y="33247"/>
                      <a:pt x="135101" y="24417"/>
                    </a:cubicBezTo>
                    <a:cubicBezTo>
                      <a:pt x="140201" y="4262"/>
                      <a:pt x="155086" y="-2906"/>
                      <a:pt x="181420" y="1042"/>
                    </a:cubicBezTo>
                    <a:close/>
                  </a:path>
                </a:pathLst>
              </a:custGeom>
              <a:solidFill>
                <a:schemeClr val="bg1"/>
              </a:solidFill>
              <a:ln>
                <a:noFill/>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800" dirty="0">
                  <a:solidFill>
                    <a:schemeClr val="bg1"/>
                  </a:solidFill>
                  <a:cs typeface="+mn-ea"/>
                  <a:sym typeface="+mn-lt"/>
                </a:endParaRPr>
              </a:p>
            </p:txBody>
          </p:sp>
          <p:sp>
            <p:nvSpPr>
              <p:cNvPr id="160" name="isľîďê"/>
              <p:cNvSpPr txBox="1"/>
              <p:nvPr/>
            </p:nvSpPr>
            <p:spPr>
              <a:xfrm>
                <a:off x="3147784" y="4205484"/>
                <a:ext cx="1781097" cy="923330"/>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bg1"/>
                    </a:solidFill>
                    <a:cs typeface="+mn-ea"/>
                    <a:sym typeface="+mn-lt"/>
                  </a:rPr>
                  <a:t>请替换文字内容，修改文字内容，也可以直接复制你的内容到此。</a:t>
                </a:r>
                <a:endParaRPr lang="en-US" altLang="zh-CN" sz="1200" dirty="0">
                  <a:solidFill>
                    <a:schemeClr val="bg1"/>
                  </a:solidFill>
                  <a:cs typeface="+mn-ea"/>
                  <a:sym typeface="+mn-lt"/>
                </a:endParaRPr>
              </a:p>
            </p:txBody>
          </p:sp>
        </p:grpSp>
      </p:grpSp>
      <p:grpSp>
        <p:nvGrpSpPr>
          <p:cNvPr id="166" name="组合 165"/>
          <p:cNvGrpSpPr/>
          <p:nvPr/>
        </p:nvGrpSpPr>
        <p:grpSpPr>
          <a:xfrm>
            <a:off x="4990951" y="2322579"/>
            <a:ext cx="2171496" cy="3124389"/>
            <a:chOff x="4990950" y="2322578"/>
            <a:chExt cx="2171496" cy="3124389"/>
          </a:xfrm>
        </p:grpSpPr>
        <p:sp>
          <p:nvSpPr>
            <p:cNvPr id="140" name="ïşḻiḍê"/>
            <p:cNvSpPr/>
            <p:nvPr/>
          </p:nvSpPr>
          <p:spPr>
            <a:xfrm>
              <a:off x="4990950" y="2322578"/>
              <a:ext cx="2171496" cy="3124389"/>
            </a:xfrm>
            <a:custGeom>
              <a:avLst/>
              <a:gdLst>
                <a:gd name="connsiteX0" fmla="*/ 0 w 2316480"/>
                <a:gd name="connsiteY0" fmla="*/ 0 h 3500377"/>
                <a:gd name="connsiteX1" fmla="*/ 2316480 w 2316480"/>
                <a:gd name="connsiteY1" fmla="*/ 0 h 3500377"/>
                <a:gd name="connsiteX2" fmla="*/ 2316480 w 2316480"/>
                <a:gd name="connsiteY2" fmla="*/ 3500377 h 3500377"/>
                <a:gd name="connsiteX3" fmla="*/ 0 w 2316480"/>
                <a:gd name="connsiteY3" fmla="*/ 3500377 h 3500377"/>
              </a:gdLst>
              <a:ahLst/>
              <a:cxnLst>
                <a:cxn ang="0">
                  <a:pos x="connsiteX0" y="connsiteY0"/>
                </a:cxn>
                <a:cxn ang="0">
                  <a:pos x="connsiteX1" y="connsiteY1"/>
                </a:cxn>
                <a:cxn ang="0">
                  <a:pos x="connsiteX2" y="connsiteY2"/>
                </a:cxn>
                <a:cxn ang="0">
                  <a:pos x="connsiteX3" y="connsiteY3"/>
                </a:cxn>
              </a:cxnLst>
              <a:rect l="l" t="t" r="r" b="b"/>
              <a:pathLst>
                <a:path w="2316480" h="3500377">
                  <a:moveTo>
                    <a:pt x="0" y="0"/>
                  </a:moveTo>
                  <a:lnTo>
                    <a:pt x="2316480" y="0"/>
                  </a:lnTo>
                  <a:lnTo>
                    <a:pt x="2316480" y="3500377"/>
                  </a:lnTo>
                  <a:lnTo>
                    <a:pt x="0" y="3500377"/>
                  </a:lnTo>
                  <a:close/>
                </a:path>
              </a:pathLst>
            </a:custGeom>
            <a:solidFill>
              <a:schemeClr val="accent3">
                <a:alpha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800" dirty="0">
                <a:solidFill>
                  <a:schemeClr val="bg1"/>
                </a:solidFill>
                <a:cs typeface="+mn-ea"/>
                <a:sym typeface="+mn-lt"/>
              </a:endParaRPr>
            </a:p>
          </p:txBody>
        </p:sp>
        <p:grpSp>
          <p:nvGrpSpPr>
            <p:cNvPr id="146" name="iš1íḍe"/>
            <p:cNvGrpSpPr/>
            <p:nvPr/>
          </p:nvGrpSpPr>
          <p:grpSpPr>
            <a:xfrm>
              <a:off x="5186150" y="2505337"/>
              <a:ext cx="1781097" cy="2856560"/>
              <a:chOff x="5201400" y="2272254"/>
              <a:chExt cx="1781097" cy="2856560"/>
            </a:xfrm>
          </p:grpSpPr>
          <p:sp>
            <p:nvSpPr>
              <p:cNvPr id="155" name="ïṩḻídè"/>
              <p:cNvSpPr txBox="1"/>
              <p:nvPr/>
            </p:nvSpPr>
            <p:spPr>
              <a:xfrm>
                <a:off x="5384063" y="2272254"/>
                <a:ext cx="1415772" cy="338554"/>
              </a:xfrm>
              <a:prstGeom prst="rect">
                <a:avLst/>
              </a:prstGeom>
              <a:noFill/>
            </p:spPr>
            <p:txBody>
              <a:bodyPr wrap="non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bg1"/>
                    </a:solidFill>
                    <a:cs typeface="+mn-ea"/>
                    <a:sym typeface="+mn-lt"/>
                  </a:rPr>
                  <a:t>单击输入</a:t>
                </a:r>
                <a:endParaRPr lang="zh-CN" altLang="en-US" sz="2000" b="1" dirty="0">
                  <a:solidFill>
                    <a:schemeClr val="bg1"/>
                  </a:solidFill>
                  <a:cs typeface="+mn-ea"/>
                  <a:sym typeface="+mn-lt"/>
                </a:endParaRPr>
              </a:p>
            </p:txBody>
          </p:sp>
          <p:sp>
            <p:nvSpPr>
              <p:cNvPr id="156" name="îşļïḓé"/>
              <p:cNvSpPr/>
              <p:nvPr/>
            </p:nvSpPr>
            <p:spPr bwMode="auto">
              <a:xfrm>
                <a:off x="5850813" y="3428372"/>
                <a:ext cx="482303" cy="482528"/>
              </a:xfrm>
              <a:custGeom>
                <a:avLst/>
                <a:gdLst>
                  <a:gd name="T0" fmla="*/ 5754 w 6519"/>
                  <a:gd name="T1" fmla="*/ 4984 h 6533"/>
                  <a:gd name="T2" fmla="*/ 5242 w 6519"/>
                  <a:gd name="T3" fmla="*/ 5181 h 6533"/>
                  <a:gd name="T4" fmla="*/ 4254 w 6519"/>
                  <a:gd name="T5" fmla="*/ 4140 h 6533"/>
                  <a:gd name="T6" fmla="*/ 4584 w 6519"/>
                  <a:gd name="T7" fmla="*/ 3260 h 6533"/>
                  <a:gd name="T8" fmla="*/ 3259 w 6519"/>
                  <a:gd name="T9" fmla="*/ 1935 h 6533"/>
                  <a:gd name="T10" fmla="*/ 3052 w 6519"/>
                  <a:gd name="T11" fmla="*/ 1951 h 6533"/>
                  <a:gd name="T12" fmla="*/ 3295 w 6519"/>
                  <a:gd name="T13" fmla="*/ 1035 h 6533"/>
                  <a:gd name="T14" fmla="*/ 3771 w 6519"/>
                  <a:gd name="T15" fmla="*/ 517 h 6533"/>
                  <a:gd name="T16" fmla="*/ 3254 w 6519"/>
                  <a:gd name="T17" fmla="*/ 0 h 6533"/>
                  <a:gd name="T18" fmla="*/ 2746 w 6519"/>
                  <a:gd name="T19" fmla="*/ 523 h 6533"/>
                  <a:gd name="T20" fmla="*/ 3040 w 6519"/>
                  <a:gd name="T21" fmla="*/ 988 h 6533"/>
                  <a:gd name="T22" fmla="*/ 3040 w 6519"/>
                  <a:gd name="T23" fmla="*/ 993 h 6533"/>
                  <a:gd name="T24" fmla="*/ 2756 w 6519"/>
                  <a:gd name="T25" fmla="*/ 2039 h 6533"/>
                  <a:gd name="T26" fmla="*/ 2295 w 6519"/>
                  <a:gd name="T27" fmla="*/ 2355 h 6533"/>
                  <a:gd name="T28" fmla="*/ 1327 w 6519"/>
                  <a:gd name="T29" fmla="*/ 1315 h 6533"/>
                  <a:gd name="T30" fmla="*/ 1544 w 6519"/>
                  <a:gd name="T31" fmla="*/ 776 h 6533"/>
                  <a:gd name="T32" fmla="*/ 772 w 6519"/>
                  <a:gd name="T33" fmla="*/ 4 h 6533"/>
                  <a:gd name="T34" fmla="*/ 0 w 6519"/>
                  <a:gd name="T35" fmla="*/ 776 h 6533"/>
                  <a:gd name="T36" fmla="*/ 772 w 6519"/>
                  <a:gd name="T37" fmla="*/ 1548 h 6533"/>
                  <a:gd name="T38" fmla="*/ 1106 w 6519"/>
                  <a:gd name="T39" fmla="*/ 1472 h 6533"/>
                  <a:gd name="T40" fmla="*/ 2134 w 6519"/>
                  <a:gd name="T41" fmla="*/ 2573 h 6533"/>
                  <a:gd name="T42" fmla="*/ 1938 w 6519"/>
                  <a:gd name="T43" fmla="*/ 3272 h 6533"/>
                  <a:gd name="T44" fmla="*/ 2204 w 6519"/>
                  <a:gd name="T45" fmla="*/ 4071 h 6533"/>
                  <a:gd name="T46" fmla="*/ 1492 w 6519"/>
                  <a:gd name="T47" fmla="*/ 4783 h 6533"/>
                  <a:gd name="T48" fmla="*/ 954 w 6519"/>
                  <a:gd name="T49" fmla="*/ 4617 h 6533"/>
                  <a:gd name="T50" fmla="*/ 2 w 6519"/>
                  <a:gd name="T51" fmla="*/ 5575 h 6533"/>
                  <a:gd name="T52" fmla="*/ 954 w 6519"/>
                  <a:gd name="T53" fmla="*/ 6527 h 6533"/>
                  <a:gd name="T54" fmla="*/ 1906 w 6519"/>
                  <a:gd name="T55" fmla="*/ 5575 h 6533"/>
                  <a:gd name="T56" fmla="*/ 1683 w 6519"/>
                  <a:gd name="T57" fmla="*/ 4964 h 6533"/>
                  <a:gd name="T58" fmla="*/ 2382 w 6519"/>
                  <a:gd name="T59" fmla="*/ 4265 h 6533"/>
                  <a:gd name="T60" fmla="*/ 3256 w 6519"/>
                  <a:gd name="T61" fmla="*/ 4596 h 6533"/>
                  <a:gd name="T62" fmla="*/ 4052 w 6519"/>
                  <a:gd name="T63" fmla="*/ 4328 h 6533"/>
                  <a:gd name="T64" fmla="*/ 5068 w 6519"/>
                  <a:gd name="T65" fmla="*/ 5393 h 6533"/>
                  <a:gd name="T66" fmla="*/ 4975 w 6519"/>
                  <a:gd name="T67" fmla="*/ 5761 h 6533"/>
                  <a:gd name="T68" fmla="*/ 5747 w 6519"/>
                  <a:gd name="T69" fmla="*/ 6533 h 6533"/>
                  <a:gd name="T70" fmla="*/ 6519 w 6519"/>
                  <a:gd name="T71" fmla="*/ 5761 h 6533"/>
                  <a:gd name="T72" fmla="*/ 5754 w 6519"/>
                  <a:gd name="T73" fmla="*/ 4984 h 6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19" h="6533">
                    <a:moveTo>
                      <a:pt x="5754" y="4984"/>
                    </a:moveTo>
                    <a:cubicBezTo>
                      <a:pt x="5556" y="4984"/>
                      <a:pt x="5376" y="5056"/>
                      <a:pt x="5242" y="5181"/>
                    </a:cubicBezTo>
                    <a:lnTo>
                      <a:pt x="4254" y="4140"/>
                    </a:lnTo>
                    <a:cubicBezTo>
                      <a:pt x="4460" y="3907"/>
                      <a:pt x="4584" y="3601"/>
                      <a:pt x="4584" y="3260"/>
                    </a:cubicBezTo>
                    <a:cubicBezTo>
                      <a:pt x="4584" y="2531"/>
                      <a:pt x="3988" y="1935"/>
                      <a:pt x="3259" y="1935"/>
                    </a:cubicBezTo>
                    <a:cubicBezTo>
                      <a:pt x="3192" y="1935"/>
                      <a:pt x="3119" y="1940"/>
                      <a:pt x="3052" y="1951"/>
                    </a:cubicBezTo>
                    <a:cubicBezTo>
                      <a:pt x="3052" y="1951"/>
                      <a:pt x="3295" y="1040"/>
                      <a:pt x="3295" y="1035"/>
                    </a:cubicBezTo>
                    <a:cubicBezTo>
                      <a:pt x="3564" y="1013"/>
                      <a:pt x="3771" y="792"/>
                      <a:pt x="3771" y="517"/>
                    </a:cubicBezTo>
                    <a:cubicBezTo>
                      <a:pt x="3771" y="232"/>
                      <a:pt x="3538" y="0"/>
                      <a:pt x="3254" y="0"/>
                    </a:cubicBezTo>
                    <a:cubicBezTo>
                      <a:pt x="2970" y="0"/>
                      <a:pt x="2746" y="239"/>
                      <a:pt x="2746" y="523"/>
                    </a:cubicBezTo>
                    <a:cubicBezTo>
                      <a:pt x="2746" y="729"/>
                      <a:pt x="2870" y="905"/>
                      <a:pt x="3040" y="988"/>
                    </a:cubicBezTo>
                    <a:lnTo>
                      <a:pt x="3040" y="993"/>
                    </a:lnTo>
                    <a:lnTo>
                      <a:pt x="2756" y="2039"/>
                    </a:lnTo>
                    <a:cubicBezTo>
                      <a:pt x="2580" y="2112"/>
                      <a:pt x="2423" y="2221"/>
                      <a:pt x="2295" y="2355"/>
                    </a:cubicBezTo>
                    <a:lnTo>
                      <a:pt x="1327" y="1315"/>
                    </a:lnTo>
                    <a:cubicBezTo>
                      <a:pt x="1462" y="1175"/>
                      <a:pt x="1544" y="988"/>
                      <a:pt x="1544" y="776"/>
                    </a:cubicBezTo>
                    <a:cubicBezTo>
                      <a:pt x="1544" y="352"/>
                      <a:pt x="1198" y="4"/>
                      <a:pt x="772" y="4"/>
                    </a:cubicBezTo>
                    <a:cubicBezTo>
                      <a:pt x="347" y="4"/>
                      <a:pt x="0" y="351"/>
                      <a:pt x="0" y="776"/>
                    </a:cubicBezTo>
                    <a:cubicBezTo>
                      <a:pt x="0" y="1200"/>
                      <a:pt x="347" y="1548"/>
                      <a:pt x="772" y="1548"/>
                    </a:cubicBezTo>
                    <a:cubicBezTo>
                      <a:pt x="890" y="1548"/>
                      <a:pt x="1008" y="1517"/>
                      <a:pt x="1106" y="1472"/>
                    </a:cubicBezTo>
                    <a:lnTo>
                      <a:pt x="2134" y="2573"/>
                    </a:lnTo>
                    <a:cubicBezTo>
                      <a:pt x="2010" y="2775"/>
                      <a:pt x="1938" y="3013"/>
                      <a:pt x="1938" y="3272"/>
                    </a:cubicBezTo>
                    <a:cubicBezTo>
                      <a:pt x="1938" y="3571"/>
                      <a:pt x="2040" y="3849"/>
                      <a:pt x="2204" y="4071"/>
                    </a:cubicBezTo>
                    <a:cubicBezTo>
                      <a:pt x="2204" y="4071"/>
                      <a:pt x="1498" y="4783"/>
                      <a:pt x="1492" y="4783"/>
                    </a:cubicBezTo>
                    <a:cubicBezTo>
                      <a:pt x="1338" y="4679"/>
                      <a:pt x="1156" y="4617"/>
                      <a:pt x="954" y="4617"/>
                    </a:cubicBezTo>
                    <a:cubicBezTo>
                      <a:pt x="426" y="4623"/>
                      <a:pt x="2" y="5047"/>
                      <a:pt x="2" y="5575"/>
                    </a:cubicBezTo>
                    <a:cubicBezTo>
                      <a:pt x="2" y="6103"/>
                      <a:pt x="426" y="6527"/>
                      <a:pt x="954" y="6527"/>
                    </a:cubicBezTo>
                    <a:cubicBezTo>
                      <a:pt x="1482" y="6527"/>
                      <a:pt x="1906" y="6103"/>
                      <a:pt x="1906" y="5575"/>
                    </a:cubicBezTo>
                    <a:cubicBezTo>
                      <a:pt x="1906" y="5341"/>
                      <a:pt x="1823" y="5129"/>
                      <a:pt x="1683" y="4964"/>
                    </a:cubicBezTo>
                    <a:lnTo>
                      <a:pt x="2382" y="4265"/>
                    </a:lnTo>
                    <a:cubicBezTo>
                      <a:pt x="2615" y="4472"/>
                      <a:pt x="2920" y="4596"/>
                      <a:pt x="3256" y="4596"/>
                    </a:cubicBezTo>
                    <a:cubicBezTo>
                      <a:pt x="3556" y="4596"/>
                      <a:pt x="3831" y="4497"/>
                      <a:pt x="4052" y="4328"/>
                    </a:cubicBezTo>
                    <a:cubicBezTo>
                      <a:pt x="4052" y="4328"/>
                      <a:pt x="5063" y="5389"/>
                      <a:pt x="5068" y="5393"/>
                    </a:cubicBezTo>
                    <a:cubicBezTo>
                      <a:pt x="5006" y="5503"/>
                      <a:pt x="4975" y="5627"/>
                      <a:pt x="4975" y="5761"/>
                    </a:cubicBezTo>
                    <a:cubicBezTo>
                      <a:pt x="4975" y="6185"/>
                      <a:pt x="5322" y="6533"/>
                      <a:pt x="5747" y="6533"/>
                    </a:cubicBezTo>
                    <a:cubicBezTo>
                      <a:pt x="6172" y="6533"/>
                      <a:pt x="6519" y="6187"/>
                      <a:pt x="6519" y="5761"/>
                    </a:cubicBezTo>
                    <a:cubicBezTo>
                      <a:pt x="6519" y="5336"/>
                      <a:pt x="6178" y="4984"/>
                      <a:pt x="5754" y="4984"/>
                    </a:cubicBezTo>
                    <a:close/>
                  </a:path>
                </a:pathLst>
              </a:custGeom>
              <a:solidFill>
                <a:schemeClr val="bg1"/>
              </a:solidFill>
              <a:ln>
                <a:noFill/>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800" dirty="0">
                  <a:solidFill>
                    <a:schemeClr val="bg1"/>
                  </a:solidFill>
                  <a:cs typeface="+mn-ea"/>
                  <a:sym typeface="+mn-lt"/>
                </a:endParaRPr>
              </a:p>
            </p:txBody>
          </p:sp>
          <p:sp>
            <p:nvSpPr>
              <p:cNvPr id="157" name="îṣlíḓè"/>
              <p:cNvSpPr txBox="1"/>
              <p:nvPr/>
            </p:nvSpPr>
            <p:spPr>
              <a:xfrm>
                <a:off x="5201400" y="4205484"/>
                <a:ext cx="1781097" cy="923330"/>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bg1"/>
                    </a:solidFill>
                    <a:cs typeface="+mn-ea"/>
                    <a:sym typeface="+mn-lt"/>
                  </a:rPr>
                  <a:t>请替换文字内容，修改文字内容，也可以直接复制你的内容到此。</a:t>
                </a:r>
                <a:endParaRPr lang="en-US" altLang="zh-CN" sz="1200" dirty="0">
                  <a:solidFill>
                    <a:schemeClr val="bg1"/>
                  </a:solidFill>
                  <a:cs typeface="+mn-ea"/>
                  <a:sym typeface="+mn-lt"/>
                </a:endParaRPr>
              </a:p>
            </p:txBody>
          </p:sp>
        </p:grpSp>
      </p:grpSp>
      <p:grpSp>
        <p:nvGrpSpPr>
          <p:cNvPr id="167" name="组合 166"/>
          <p:cNvGrpSpPr/>
          <p:nvPr/>
        </p:nvGrpSpPr>
        <p:grpSpPr>
          <a:xfrm>
            <a:off x="7162447" y="2322579"/>
            <a:ext cx="2171496" cy="3124389"/>
            <a:chOff x="7162446" y="2322578"/>
            <a:chExt cx="2171496" cy="3124389"/>
          </a:xfrm>
        </p:grpSpPr>
        <p:sp>
          <p:nvSpPr>
            <p:cNvPr id="141" name="isľîďe"/>
            <p:cNvSpPr/>
            <p:nvPr/>
          </p:nvSpPr>
          <p:spPr>
            <a:xfrm>
              <a:off x="7162446" y="2322578"/>
              <a:ext cx="2171496" cy="3124389"/>
            </a:xfrm>
            <a:custGeom>
              <a:avLst/>
              <a:gdLst>
                <a:gd name="connsiteX0" fmla="*/ 0 w 2316480"/>
                <a:gd name="connsiteY0" fmla="*/ 0 h 3510455"/>
                <a:gd name="connsiteX1" fmla="*/ 2316480 w 2316480"/>
                <a:gd name="connsiteY1" fmla="*/ 0 h 3510455"/>
                <a:gd name="connsiteX2" fmla="*/ 2316480 w 2316480"/>
                <a:gd name="connsiteY2" fmla="*/ 3510455 h 3510455"/>
                <a:gd name="connsiteX3" fmla="*/ 0 w 2316480"/>
                <a:gd name="connsiteY3" fmla="*/ 3510455 h 3510455"/>
              </a:gdLst>
              <a:ahLst/>
              <a:cxnLst>
                <a:cxn ang="0">
                  <a:pos x="connsiteX0" y="connsiteY0"/>
                </a:cxn>
                <a:cxn ang="0">
                  <a:pos x="connsiteX1" y="connsiteY1"/>
                </a:cxn>
                <a:cxn ang="0">
                  <a:pos x="connsiteX2" y="connsiteY2"/>
                </a:cxn>
                <a:cxn ang="0">
                  <a:pos x="connsiteX3" y="connsiteY3"/>
                </a:cxn>
              </a:cxnLst>
              <a:rect l="l" t="t" r="r" b="b"/>
              <a:pathLst>
                <a:path w="2316480" h="3510455">
                  <a:moveTo>
                    <a:pt x="0" y="0"/>
                  </a:moveTo>
                  <a:lnTo>
                    <a:pt x="2316480" y="0"/>
                  </a:lnTo>
                  <a:lnTo>
                    <a:pt x="2316480" y="3510455"/>
                  </a:lnTo>
                  <a:lnTo>
                    <a:pt x="0" y="3510455"/>
                  </a:lnTo>
                  <a:close/>
                </a:path>
              </a:pathLst>
            </a:custGeom>
            <a:solidFill>
              <a:schemeClr val="tx2">
                <a:lumMod val="60000"/>
                <a:lumOff val="40000"/>
                <a:alpha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800" dirty="0">
                <a:solidFill>
                  <a:schemeClr val="bg1"/>
                </a:solidFill>
                <a:cs typeface="+mn-ea"/>
                <a:sym typeface="+mn-lt"/>
              </a:endParaRPr>
            </a:p>
          </p:txBody>
        </p:sp>
        <p:grpSp>
          <p:nvGrpSpPr>
            <p:cNvPr id="147" name="i$lïdé"/>
            <p:cNvGrpSpPr/>
            <p:nvPr/>
          </p:nvGrpSpPr>
          <p:grpSpPr>
            <a:xfrm>
              <a:off x="7357646" y="2505337"/>
              <a:ext cx="1781097" cy="2856560"/>
              <a:chOff x="7271225" y="2272254"/>
              <a:chExt cx="1781097" cy="2856560"/>
            </a:xfrm>
          </p:grpSpPr>
          <p:sp>
            <p:nvSpPr>
              <p:cNvPr id="152" name="iṩlîḋe"/>
              <p:cNvSpPr txBox="1"/>
              <p:nvPr/>
            </p:nvSpPr>
            <p:spPr>
              <a:xfrm>
                <a:off x="7445770" y="2272254"/>
                <a:ext cx="1415772" cy="338554"/>
              </a:xfrm>
              <a:prstGeom prst="rect">
                <a:avLst/>
              </a:prstGeom>
              <a:noFill/>
            </p:spPr>
            <p:txBody>
              <a:bodyPr wrap="non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bg1"/>
                    </a:solidFill>
                    <a:cs typeface="+mn-ea"/>
                    <a:sym typeface="+mn-lt"/>
                  </a:rPr>
                  <a:t>单击输入</a:t>
                </a:r>
                <a:endParaRPr lang="zh-CN" altLang="en-US" sz="2000" b="1" dirty="0">
                  <a:solidFill>
                    <a:schemeClr val="bg1"/>
                  </a:solidFill>
                  <a:cs typeface="+mn-ea"/>
                  <a:sym typeface="+mn-lt"/>
                </a:endParaRPr>
              </a:p>
            </p:txBody>
          </p:sp>
          <p:sp>
            <p:nvSpPr>
              <p:cNvPr id="153" name="ïṣliďê"/>
              <p:cNvSpPr/>
              <p:nvPr/>
            </p:nvSpPr>
            <p:spPr bwMode="auto">
              <a:xfrm>
                <a:off x="7904226" y="3420519"/>
                <a:ext cx="498921" cy="498230"/>
              </a:xfrm>
              <a:custGeom>
                <a:avLst/>
                <a:gdLst>
                  <a:gd name="connsiteX0" fmla="*/ 239268 w 605991"/>
                  <a:gd name="connsiteY0" fmla="*/ 362070 h 605152"/>
                  <a:gd name="connsiteX1" fmla="*/ 157191 w 605991"/>
                  <a:gd name="connsiteY1" fmla="*/ 370228 h 605152"/>
                  <a:gd name="connsiteX2" fmla="*/ 155055 w 605991"/>
                  <a:gd name="connsiteY2" fmla="*/ 376069 h 605152"/>
                  <a:gd name="connsiteX3" fmla="*/ 174275 w 605991"/>
                  <a:gd name="connsiteY3" fmla="*/ 395260 h 605152"/>
                  <a:gd name="connsiteX4" fmla="*/ 123766 w 605991"/>
                  <a:gd name="connsiteY4" fmla="*/ 445693 h 605152"/>
                  <a:gd name="connsiteX5" fmla="*/ 123859 w 605991"/>
                  <a:gd name="connsiteY5" fmla="*/ 453666 h 605152"/>
                  <a:gd name="connsiteX6" fmla="*/ 152363 w 605991"/>
                  <a:gd name="connsiteY6" fmla="*/ 482128 h 605152"/>
                  <a:gd name="connsiteX7" fmla="*/ 160255 w 605991"/>
                  <a:gd name="connsiteY7" fmla="*/ 482128 h 605152"/>
                  <a:gd name="connsiteX8" fmla="*/ 210764 w 605991"/>
                  <a:gd name="connsiteY8" fmla="*/ 431694 h 605152"/>
                  <a:gd name="connsiteX9" fmla="*/ 229983 w 605991"/>
                  <a:gd name="connsiteY9" fmla="*/ 450885 h 605152"/>
                  <a:gd name="connsiteX10" fmla="*/ 235833 w 605991"/>
                  <a:gd name="connsiteY10" fmla="*/ 448752 h 605152"/>
                  <a:gd name="connsiteX11" fmla="*/ 244003 w 605991"/>
                  <a:gd name="connsiteY11" fmla="*/ 366798 h 605152"/>
                  <a:gd name="connsiteX12" fmla="*/ 239268 w 605991"/>
                  <a:gd name="connsiteY12" fmla="*/ 362070 h 605152"/>
                  <a:gd name="connsiteX13" fmla="*/ 172511 w 605991"/>
                  <a:gd name="connsiteY13" fmla="*/ 225510 h 605152"/>
                  <a:gd name="connsiteX14" fmla="*/ 190245 w 605991"/>
                  <a:gd name="connsiteY14" fmla="*/ 225510 h 605152"/>
                  <a:gd name="connsiteX15" fmla="*/ 207978 w 605991"/>
                  <a:gd name="connsiteY15" fmla="*/ 225510 h 605152"/>
                  <a:gd name="connsiteX16" fmla="*/ 221441 w 605991"/>
                  <a:gd name="connsiteY16" fmla="*/ 236913 h 605152"/>
                  <a:gd name="connsiteX17" fmla="*/ 227383 w 605991"/>
                  <a:gd name="connsiteY17" fmla="*/ 272235 h 605152"/>
                  <a:gd name="connsiteX18" fmla="*/ 264615 w 605991"/>
                  <a:gd name="connsiteY18" fmla="*/ 287532 h 605152"/>
                  <a:gd name="connsiteX19" fmla="*/ 294234 w 605991"/>
                  <a:gd name="connsiteY19" fmla="*/ 266673 h 605152"/>
                  <a:gd name="connsiteX20" fmla="*/ 311689 w 605991"/>
                  <a:gd name="connsiteY20" fmla="*/ 268156 h 605152"/>
                  <a:gd name="connsiteX21" fmla="*/ 324223 w 605991"/>
                  <a:gd name="connsiteY21" fmla="*/ 280672 h 605152"/>
                  <a:gd name="connsiteX22" fmla="*/ 336665 w 605991"/>
                  <a:gd name="connsiteY22" fmla="*/ 293095 h 605152"/>
                  <a:gd name="connsiteX23" fmla="*/ 338151 w 605991"/>
                  <a:gd name="connsiteY23" fmla="*/ 310524 h 605152"/>
                  <a:gd name="connsiteX24" fmla="*/ 317538 w 605991"/>
                  <a:gd name="connsiteY24" fmla="*/ 339449 h 605152"/>
                  <a:gd name="connsiteX25" fmla="*/ 333508 w 605991"/>
                  <a:gd name="connsiteY25" fmla="*/ 377460 h 605152"/>
                  <a:gd name="connsiteX26" fmla="*/ 369162 w 605991"/>
                  <a:gd name="connsiteY26" fmla="*/ 383486 h 605152"/>
                  <a:gd name="connsiteX27" fmla="*/ 380489 w 605991"/>
                  <a:gd name="connsiteY27" fmla="*/ 396836 h 605152"/>
                  <a:gd name="connsiteX28" fmla="*/ 380489 w 605991"/>
                  <a:gd name="connsiteY28" fmla="*/ 414543 h 605152"/>
                  <a:gd name="connsiteX29" fmla="*/ 380489 w 605991"/>
                  <a:gd name="connsiteY29" fmla="*/ 432158 h 605152"/>
                  <a:gd name="connsiteX30" fmla="*/ 369162 w 605991"/>
                  <a:gd name="connsiteY30" fmla="*/ 445693 h 605152"/>
                  <a:gd name="connsiteX31" fmla="*/ 334065 w 605991"/>
                  <a:gd name="connsiteY31" fmla="*/ 451626 h 605152"/>
                  <a:gd name="connsiteX32" fmla="*/ 318653 w 605991"/>
                  <a:gd name="connsiteY32" fmla="*/ 489822 h 605152"/>
                  <a:gd name="connsiteX33" fmla="*/ 339543 w 605991"/>
                  <a:gd name="connsiteY33" fmla="*/ 519211 h 605152"/>
                  <a:gd name="connsiteX34" fmla="*/ 338058 w 605991"/>
                  <a:gd name="connsiteY34" fmla="*/ 536640 h 605152"/>
                  <a:gd name="connsiteX35" fmla="*/ 325523 w 605991"/>
                  <a:gd name="connsiteY35" fmla="*/ 549156 h 605152"/>
                  <a:gd name="connsiteX36" fmla="*/ 313082 w 605991"/>
                  <a:gd name="connsiteY36" fmla="*/ 561579 h 605152"/>
                  <a:gd name="connsiteX37" fmla="*/ 295626 w 605991"/>
                  <a:gd name="connsiteY37" fmla="*/ 563062 h 605152"/>
                  <a:gd name="connsiteX38" fmla="*/ 266751 w 605991"/>
                  <a:gd name="connsiteY38" fmla="*/ 542203 h 605152"/>
                  <a:gd name="connsiteX39" fmla="*/ 228776 w 605991"/>
                  <a:gd name="connsiteY39" fmla="*/ 558149 h 605152"/>
                  <a:gd name="connsiteX40" fmla="*/ 222648 w 605991"/>
                  <a:gd name="connsiteY40" fmla="*/ 593749 h 605152"/>
                  <a:gd name="connsiteX41" fmla="*/ 209278 w 605991"/>
                  <a:gd name="connsiteY41" fmla="*/ 605152 h 605152"/>
                  <a:gd name="connsiteX42" fmla="*/ 191637 w 605991"/>
                  <a:gd name="connsiteY42" fmla="*/ 605152 h 605152"/>
                  <a:gd name="connsiteX43" fmla="*/ 173903 w 605991"/>
                  <a:gd name="connsiteY43" fmla="*/ 605152 h 605152"/>
                  <a:gd name="connsiteX44" fmla="*/ 160440 w 605991"/>
                  <a:gd name="connsiteY44" fmla="*/ 593749 h 605152"/>
                  <a:gd name="connsiteX45" fmla="*/ 154498 w 605991"/>
                  <a:gd name="connsiteY45" fmla="*/ 558798 h 605152"/>
                  <a:gd name="connsiteX46" fmla="*/ 115224 w 605991"/>
                  <a:gd name="connsiteY46" fmla="*/ 542852 h 605152"/>
                  <a:gd name="connsiteX47" fmla="*/ 85977 w 605991"/>
                  <a:gd name="connsiteY47" fmla="*/ 563619 h 605152"/>
                  <a:gd name="connsiteX48" fmla="*/ 68521 w 605991"/>
                  <a:gd name="connsiteY48" fmla="*/ 562135 h 605152"/>
                  <a:gd name="connsiteX49" fmla="*/ 56080 w 605991"/>
                  <a:gd name="connsiteY49" fmla="*/ 549712 h 605152"/>
                  <a:gd name="connsiteX50" fmla="*/ 43638 w 605991"/>
                  <a:gd name="connsiteY50" fmla="*/ 537382 h 605152"/>
                  <a:gd name="connsiteX51" fmla="*/ 42153 w 605991"/>
                  <a:gd name="connsiteY51" fmla="*/ 519953 h 605152"/>
                  <a:gd name="connsiteX52" fmla="*/ 62951 w 605991"/>
                  <a:gd name="connsiteY52" fmla="*/ 490657 h 605152"/>
                  <a:gd name="connsiteX53" fmla="*/ 47167 w 605991"/>
                  <a:gd name="connsiteY53" fmla="*/ 452461 h 605152"/>
                  <a:gd name="connsiteX54" fmla="*/ 11699 w 605991"/>
                  <a:gd name="connsiteY54" fmla="*/ 446527 h 605152"/>
                  <a:gd name="connsiteX55" fmla="*/ 0 w 605991"/>
                  <a:gd name="connsiteY55" fmla="*/ 433456 h 605152"/>
                  <a:gd name="connsiteX56" fmla="*/ 0 w 605991"/>
                  <a:gd name="connsiteY56" fmla="*/ 415748 h 605152"/>
                  <a:gd name="connsiteX57" fmla="*/ 0 w 605991"/>
                  <a:gd name="connsiteY57" fmla="*/ 398041 h 605152"/>
                  <a:gd name="connsiteX58" fmla="*/ 11327 w 605991"/>
                  <a:gd name="connsiteY58" fmla="*/ 384598 h 605152"/>
                  <a:gd name="connsiteX59" fmla="*/ 46795 w 605991"/>
                  <a:gd name="connsiteY59" fmla="*/ 378665 h 605152"/>
                  <a:gd name="connsiteX60" fmla="*/ 62579 w 605991"/>
                  <a:gd name="connsiteY60" fmla="*/ 340469 h 605152"/>
                  <a:gd name="connsiteX61" fmla="*/ 41781 w 605991"/>
                  <a:gd name="connsiteY61" fmla="*/ 311266 h 605152"/>
                  <a:gd name="connsiteX62" fmla="*/ 43267 w 605991"/>
                  <a:gd name="connsiteY62" fmla="*/ 293836 h 605152"/>
                  <a:gd name="connsiteX63" fmla="*/ 55708 w 605991"/>
                  <a:gd name="connsiteY63" fmla="*/ 281228 h 605152"/>
                  <a:gd name="connsiteX64" fmla="*/ 68150 w 605991"/>
                  <a:gd name="connsiteY64" fmla="*/ 268805 h 605152"/>
                  <a:gd name="connsiteX65" fmla="*/ 85605 w 605991"/>
                  <a:gd name="connsiteY65" fmla="*/ 267322 h 605152"/>
                  <a:gd name="connsiteX66" fmla="*/ 114945 w 605991"/>
                  <a:gd name="connsiteY66" fmla="*/ 288088 h 605152"/>
                  <a:gd name="connsiteX67" fmla="*/ 153198 w 605991"/>
                  <a:gd name="connsiteY67" fmla="*/ 272235 h 605152"/>
                  <a:gd name="connsiteX68" fmla="*/ 159141 w 605991"/>
                  <a:gd name="connsiteY68" fmla="*/ 236913 h 605152"/>
                  <a:gd name="connsiteX69" fmla="*/ 172511 w 605991"/>
                  <a:gd name="connsiteY69" fmla="*/ 225510 h 605152"/>
                  <a:gd name="connsiteX70" fmla="*/ 476881 w 605991"/>
                  <a:gd name="connsiteY70" fmla="*/ 99010 h 605152"/>
                  <a:gd name="connsiteX71" fmla="*/ 434257 w 605991"/>
                  <a:gd name="connsiteY71" fmla="*/ 141464 h 605152"/>
                  <a:gd name="connsiteX72" fmla="*/ 418006 w 605991"/>
                  <a:gd name="connsiteY72" fmla="*/ 125335 h 605152"/>
                  <a:gd name="connsiteX73" fmla="*/ 413084 w 605991"/>
                  <a:gd name="connsiteY73" fmla="*/ 127004 h 605152"/>
                  <a:gd name="connsiteX74" fmla="*/ 406119 w 605991"/>
                  <a:gd name="connsiteY74" fmla="*/ 195969 h 605152"/>
                  <a:gd name="connsiteX75" fmla="*/ 410113 w 605991"/>
                  <a:gd name="connsiteY75" fmla="*/ 199955 h 605152"/>
                  <a:gd name="connsiteX76" fmla="*/ 479202 w 605991"/>
                  <a:gd name="connsiteY76" fmla="*/ 193003 h 605152"/>
                  <a:gd name="connsiteX77" fmla="*/ 480967 w 605991"/>
                  <a:gd name="connsiteY77" fmla="*/ 188090 h 605152"/>
                  <a:gd name="connsiteX78" fmla="*/ 464716 w 605991"/>
                  <a:gd name="connsiteY78" fmla="*/ 171868 h 605152"/>
                  <a:gd name="connsiteX79" fmla="*/ 507340 w 605991"/>
                  <a:gd name="connsiteY79" fmla="*/ 129414 h 605152"/>
                  <a:gd name="connsiteX80" fmla="*/ 507525 w 605991"/>
                  <a:gd name="connsiteY80" fmla="*/ 122925 h 605152"/>
                  <a:gd name="connsiteX81" fmla="*/ 483567 w 605991"/>
                  <a:gd name="connsiteY81" fmla="*/ 99010 h 605152"/>
                  <a:gd name="connsiteX82" fmla="*/ 476881 w 605991"/>
                  <a:gd name="connsiteY82" fmla="*/ 99010 h 605152"/>
                  <a:gd name="connsiteX83" fmla="*/ 496382 w 605991"/>
                  <a:gd name="connsiteY83" fmla="*/ 845 h 605152"/>
                  <a:gd name="connsiteX84" fmla="*/ 510311 w 605991"/>
                  <a:gd name="connsiteY84" fmla="*/ 6407 h 605152"/>
                  <a:gd name="connsiteX85" fmla="*/ 524148 w 605991"/>
                  <a:gd name="connsiteY85" fmla="*/ 11968 h 605152"/>
                  <a:gd name="connsiteX86" fmla="*/ 531112 w 605991"/>
                  <a:gd name="connsiteY86" fmla="*/ 25039 h 605152"/>
                  <a:gd name="connsiteX87" fmla="*/ 524612 w 605991"/>
                  <a:gd name="connsiteY87" fmla="*/ 54238 h 605152"/>
                  <a:gd name="connsiteX88" fmla="*/ 550149 w 605991"/>
                  <a:gd name="connsiteY88" fmla="*/ 79080 h 605152"/>
                  <a:gd name="connsiteX89" fmla="*/ 579587 w 605991"/>
                  <a:gd name="connsiteY89" fmla="*/ 72128 h 605152"/>
                  <a:gd name="connsiteX90" fmla="*/ 592773 w 605991"/>
                  <a:gd name="connsiteY90" fmla="*/ 78802 h 605152"/>
                  <a:gd name="connsiteX91" fmla="*/ 598438 w 605991"/>
                  <a:gd name="connsiteY91" fmla="*/ 92521 h 605152"/>
                  <a:gd name="connsiteX92" fmla="*/ 604288 w 605991"/>
                  <a:gd name="connsiteY92" fmla="*/ 106147 h 605152"/>
                  <a:gd name="connsiteX93" fmla="*/ 599924 w 605991"/>
                  <a:gd name="connsiteY93" fmla="*/ 120237 h 605152"/>
                  <a:gd name="connsiteX94" fmla="*/ 574386 w 605991"/>
                  <a:gd name="connsiteY94" fmla="*/ 136551 h 605152"/>
                  <a:gd name="connsiteX95" fmla="*/ 574665 w 605991"/>
                  <a:gd name="connsiteY95" fmla="*/ 171312 h 605152"/>
                  <a:gd name="connsiteX96" fmla="*/ 600388 w 605991"/>
                  <a:gd name="connsiteY96" fmla="*/ 186978 h 605152"/>
                  <a:gd name="connsiteX97" fmla="*/ 605402 w 605991"/>
                  <a:gd name="connsiteY97" fmla="*/ 200697 h 605152"/>
                  <a:gd name="connsiteX98" fmla="*/ 599831 w 605991"/>
                  <a:gd name="connsiteY98" fmla="*/ 214508 h 605152"/>
                  <a:gd name="connsiteX99" fmla="*/ 594259 w 605991"/>
                  <a:gd name="connsiteY99" fmla="*/ 228413 h 605152"/>
                  <a:gd name="connsiteX100" fmla="*/ 581073 w 605991"/>
                  <a:gd name="connsiteY100" fmla="*/ 235272 h 605152"/>
                  <a:gd name="connsiteX101" fmla="*/ 551635 w 605991"/>
                  <a:gd name="connsiteY101" fmla="*/ 228783 h 605152"/>
                  <a:gd name="connsiteX102" fmla="*/ 527212 w 605991"/>
                  <a:gd name="connsiteY102" fmla="*/ 253626 h 605152"/>
                  <a:gd name="connsiteX103" fmla="*/ 534177 w 605991"/>
                  <a:gd name="connsiteY103" fmla="*/ 283010 h 605152"/>
                  <a:gd name="connsiteX104" fmla="*/ 527491 w 605991"/>
                  <a:gd name="connsiteY104" fmla="*/ 296080 h 605152"/>
                  <a:gd name="connsiteX105" fmla="*/ 513840 w 605991"/>
                  <a:gd name="connsiteY105" fmla="*/ 301920 h 605152"/>
                  <a:gd name="connsiteX106" fmla="*/ 500282 w 605991"/>
                  <a:gd name="connsiteY106" fmla="*/ 307760 h 605152"/>
                  <a:gd name="connsiteX107" fmla="*/ 486167 w 605991"/>
                  <a:gd name="connsiteY107" fmla="*/ 303403 h 605152"/>
                  <a:gd name="connsiteX108" fmla="*/ 469823 w 605991"/>
                  <a:gd name="connsiteY108" fmla="*/ 277912 h 605152"/>
                  <a:gd name="connsiteX109" fmla="*/ 435000 w 605991"/>
                  <a:gd name="connsiteY109" fmla="*/ 278190 h 605152"/>
                  <a:gd name="connsiteX110" fmla="*/ 419306 w 605991"/>
                  <a:gd name="connsiteY110" fmla="*/ 303867 h 605152"/>
                  <a:gd name="connsiteX111" fmla="*/ 405191 w 605991"/>
                  <a:gd name="connsiteY111" fmla="*/ 308502 h 605152"/>
                  <a:gd name="connsiteX112" fmla="*/ 391261 w 605991"/>
                  <a:gd name="connsiteY112" fmla="*/ 302940 h 605152"/>
                  <a:gd name="connsiteX113" fmla="*/ 377425 w 605991"/>
                  <a:gd name="connsiteY113" fmla="*/ 297378 h 605152"/>
                  <a:gd name="connsiteX114" fmla="*/ 370460 w 605991"/>
                  <a:gd name="connsiteY114" fmla="*/ 284215 h 605152"/>
                  <a:gd name="connsiteX115" fmla="*/ 377053 w 605991"/>
                  <a:gd name="connsiteY115" fmla="*/ 254831 h 605152"/>
                  <a:gd name="connsiteX116" fmla="*/ 352816 w 605991"/>
                  <a:gd name="connsiteY116" fmla="*/ 231101 h 605152"/>
                  <a:gd name="connsiteX117" fmla="*/ 323193 w 605991"/>
                  <a:gd name="connsiteY117" fmla="*/ 238146 h 605152"/>
                  <a:gd name="connsiteX118" fmla="*/ 310100 w 605991"/>
                  <a:gd name="connsiteY118" fmla="*/ 231472 h 605152"/>
                  <a:gd name="connsiteX119" fmla="*/ 304249 w 605991"/>
                  <a:gd name="connsiteY119" fmla="*/ 217845 h 605152"/>
                  <a:gd name="connsiteX120" fmla="*/ 298399 w 605991"/>
                  <a:gd name="connsiteY120" fmla="*/ 204312 h 605152"/>
                  <a:gd name="connsiteX121" fmla="*/ 302763 w 605991"/>
                  <a:gd name="connsiteY121" fmla="*/ 190222 h 605152"/>
                  <a:gd name="connsiteX122" fmla="*/ 328022 w 605991"/>
                  <a:gd name="connsiteY122" fmla="*/ 174093 h 605152"/>
                  <a:gd name="connsiteX123" fmla="*/ 327558 w 605991"/>
                  <a:gd name="connsiteY123" fmla="*/ 139425 h 605152"/>
                  <a:gd name="connsiteX124" fmla="*/ 301649 w 605991"/>
                  <a:gd name="connsiteY124" fmla="*/ 123481 h 605152"/>
                  <a:gd name="connsiteX125" fmla="*/ 297099 w 605991"/>
                  <a:gd name="connsiteY125" fmla="*/ 109392 h 605152"/>
                  <a:gd name="connsiteX126" fmla="*/ 302671 w 605991"/>
                  <a:gd name="connsiteY126" fmla="*/ 95487 h 605152"/>
                  <a:gd name="connsiteX127" fmla="*/ 308242 w 605991"/>
                  <a:gd name="connsiteY127" fmla="*/ 81676 h 605152"/>
                  <a:gd name="connsiteX128" fmla="*/ 321336 w 605991"/>
                  <a:gd name="connsiteY128" fmla="*/ 74723 h 605152"/>
                  <a:gd name="connsiteX129" fmla="*/ 350588 w 605991"/>
                  <a:gd name="connsiteY129" fmla="*/ 81212 h 605152"/>
                  <a:gd name="connsiteX130" fmla="*/ 374732 w 605991"/>
                  <a:gd name="connsiteY130" fmla="*/ 56370 h 605152"/>
                  <a:gd name="connsiteX131" fmla="*/ 367674 w 605991"/>
                  <a:gd name="connsiteY131" fmla="*/ 26800 h 605152"/>
                  <a:gd name="connsiteX132" fmla="*/ 374360 w 605991"/>
                  <a:gd name="connsiteY132" fmla="*/ 13730 h 605152"/>
                  <a:gd name="connsiteX133" fmla="*/ 387918 w 605991"/>
                  <a:gd name="connsiteY133" fmla="*/ 7890 h 605152"/>
                  <a:gd name="connsiteX134" fmla="*/ 401569 w 605991"/>
                  <a:gd name="connsiteY134" fmla="*/ 2050 h 605152"/>
                  <a:gd name="connsiteX135" fmla="*/ 415684 w 605991"/>
                  <a:gd name="connsiteY135" fmla="*/ 6407 h 605152"/>
                  <a:gd name="connsiteX136" fmla="*/ 431564 w 605991"/>
                  <a:gd name="connsiteY136" fmla="*/ 31713 h 605152"/>
                  <a:gd name="connsiteX137" fmla="*/ 466294 w 605991"/>
                  <a:gd name="connsiteY137" fmla="*/ 31249 h 605152"/>
                  <a:gd name="connsiteX138" fmla="*/ 482267 w 605991"/>
                  <a:gd name="connsiteY138" fmla="*/ 5387 h 605152"/>
                  <a:gd name="connsiteX139" fmla="*/ 496382 w 605991"/>
                  <a:gd name="connsiteY139" fmla="*/ 845 h 605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605991" h="605152">
                    <a:moveTo>
                      <a:pt x="239268" y="362070"/>
                    </a:moveTo>
                    <a:lnTo>
                      <a:pt x="157191" y="370228"/>
                    </a:lnTo>
                    <a:cubicBezTo>
                      <a:pt x="154313" y="370506"/>
                      <a:pt x="153013" y="373937"/>
                      <a:pt x="155055" y="376069"/>
                    </a:cubicBezTo>
                    <a:lnTo>
                      <a:pt x="174275" y="395260"/>
                    </a:lnTo>
                    <a:lnTo>
                      <a:pt x="123766" y="445693"/>
                    </a:lnTo>
                    <a:cubicBezTo>
                      <a:pt x="121537" y="447733"/>
                      <a:pt x="121537" y="451348"/>
                      <a:pt x="123859" y="453666"/>
                    </a:cubicBezTo>
                    <a:lnTo>
                      <a:pt x="152363" y="482128"/>
                    </a:lnTo>
                    <a:cubicBezTo>
                      <a:pt x="154591" y="484353"/>
                      <a:pt x="158026" y="484353"/>
                      <a:pt x="160255" y="482128"/>
                    </a:cubicBezTo>
                    <a:lnTo>
                      <a:pt x="210764" y="431694"/>
                    </a:lnTo>
                    <a:lnTo>
                      <a:pt x="229983" y="450885"/>
                    </a:lnTo>
                    <a:cubicBezTo>
                      <a:pt x="231933" y="452832"/>
                      <a:pt x="235554" y="451626"/>
                      <a:pt x="235833" y="448752"/>
                    </a:cubicBezTo>
                    <a:lnTo>
                      <a:pt x="244003" y="366798"/>
                    </a:lnTo>
                    <a:cubicBezTo>
                      <a:pt x="244189" y="364109"/>
                      <a:pt x="241961" y="361884"/>
                      <a:pt x="239268" y="362070"/>
                    </a:cubicBezTo>
                    <a:close/>
                    <a:moveTo>
                      <a:pt x="172511" y="225510"/>
                    </a:moveTo>
                    <a:lnTo>
                      <a:pt x="190245" y="225510"/>
                    </a:lnTo>
                    <a:lnTo>
                      <a:pt x="207978" y="225510"/>
                    </a:lnTo>
                    <a:cubicBezTo>
                      <a:pt x="214756" y="225510"/>
                      <a:pt x="220327" y="230331"/>
                      <a:pt x="221441" y="236913"/>
                    </a:cubicBezTo>
                    <a:lnTo>
                      <a:pt x="227383" y="272235"/>
                    </a:lnTo>
                    <a:cubicBezTo>
                      <a:pt x="240475" y="275573"/>
                      <a:pt x="253102" y="280857"/>
                      <a:pt x="264615" y="287532"/>
                    </a:cubicBezTo>
                    <a:lnTo>
                      <a:pt x="294234" y="266673"/>
                    </a:lnTo>
                    <a:cubicBezTo>
                      <a:pt x="299712" y="262872"/>
                      <a:pt x="307139" y="263613"/>
                      <a:pt x="311689" y="268156"/>
                    </a:cubicBezTo>
                    <a:lnTo>
                      <a:pt x="324223" y="280672"/>
                    </a:lnTo>
                    <a:lnTo>
                      <a:pt x="336665" y="293095"/>
                    </a:lnTo>
                    <a:cubicBezTo>
                      <a:pt x="341400" y="297823"/>
                      <a:pt x="342050" y="305147"/>
                      <a:pt x="338151" y="310524"/>
                    </a:cubicBezTo>
                    <a:lnTo>
                      <a:pt x="317538" y="339449"/>
                    </a:lnTo>
                    <a:cubicBezTo>
                      <a:pt x="324316" y="351130"/>
                      <a:pt x="329887" y="363831"/>
                      <a:pt x="333508" y="377460"/>
                    </a:cubicBezTo>
                    <a:lnTo>
                      <a:pt x="369162" y="383486"/>
                    </a:lnTo>
                    <a:cubicBezTo>
                      <a:pt x="375661" y="384598"/>
                      <a:pt x="380489" y="390253"/>
                      <a:pt x="380489" y="396836"/>
                    </a:cubicBezTo>
                    <a:lnTo>
                      <a:pt x="380489" y="414543"/>
                    </a:lnTo>
                    <a:lnTo>
                      <a:pt x="380489" y="432158"/>
                    </a:lnTo>
                    <a:cubicBezTo>
                      <a:pt x="380489" y="439018"/>
                      <a:pt x="375661" y="444581"/>
                      <a:pt x="369162" y="445693"/>
                    </a:cubicBezTo>
                    <a:lnTo>
                      <a:pt x="334065" y="451626"/>
                    </a:lnTo>
                    <a:cubicBezTo>
                      <a:pt x="330723" y="465162"/>
                      <a:pt x="325430" y="477956"/>
                      <a:pt x="318653" y="489822"/>
                    </a:cubicBezTo>
                    <a:lnTo>
                      <a:pt x="339543" y="519211"/>
                    </a:lnTo>
                    <a:cubicBezTo>
                      <a:pt x="343350" y="524681"/>
                      <a:pt x="342607" y="531912"/>
                      <a:pt x="338058" y="536640"/>
                    </a:cubicBezTo>
                    <a:lnTo>
                      <a:pt x="325523" y="549156"/>
                    </a:lnTo>
                    <a:lnTo>
                      <a:pt x="313082" y="561579"/>
                    </a:lnTo>
                    <a:cubicBezTo>
                      <a:pt x="308347" y="566307"/>
                      <a:pt x="301012" y="566956"/>
                      <a:pt x="295626" y="563062"/>
                    </a:cubicBezTo>
                    <a:lnTo>
                      <a:pt x="266751" y="542203"/>
                    </a:lnTo>
                    <a:cubicBezTo>
                      <a:pt x="255145" y="548971"/>
                      <a:pt x="242332" y="554533"/>
                      <a:pt x="228776" y="558149"/>
                    </a:cubicBezTo>
                    <a:lnTo>
                      <a:pt x="222648" y="593749"/>
                    </a:lnTo>
                    <a:cubicBezTo>
                      <a:pt x="221534" y="600331"/>
                      <a:pt x="215870" y="605152"/>
                      <a:pt x="209278" y="605152"/>
                    </a:cubicBezTo>
                    <a:lnTo>
                      <a:pt x="191637" y="605152"/>
                    </a:lnTo>
                    <a:lnTo>
                      <a:pt x="173903" y="605152"/>
                    </a:lnTo>
                    <a:cubicBezTo>
                      <a:pt x="167125" y="605152"/>
                      <a:pt x="161555" y="600331"/>
                      <a:pt x="160440" y="593749"/>
                    </a:cubicBezTo>
                    <a:lnTo>
                      <a:pt x="154498" y="558798"/>
                    </a:lnTo>
                    <a:cubicBezTo>
                      <a:pt x="140385" y="555460"/>
                      <a:pt x="127201" y="549990"/>
                      <a:pt x="115224" y="542852"/>
                    </a:cubicBezTo>
                    <a:lnTo>
                      <a:pt x="85977" y="563619"/>
                    </a:lnTo>
                    <a:cubicBezTo>
                      <a:pt x="80592" y="567420"/>
                      <a:pt x="73257" y="566678"/>
                      <a:pt x="68521" y="562135"/>
                    </a:cubicBezTo>
                    <a:lnTo>
                      <a:pt x="56080" y="549712"/>
                    </a:lnTo>
                    <a:lnTo>
                      <a:pt x="43638" y="537382"/>
                    </a:lnTo>
                    <a:cubicBezTo>
                      <a:pt x="38996" y="532654"/>
                      <a:pt x="38346" y="525423"/>
                      <a:pt x="42153" y="519953"/>
                    </a:cubicBezTo>
                    <a:lnTo>
                      <a:pt x="62951" y="490657"/>
                    </a:lnTo>
                    <a:cubicBezTo>
                      <a:pt x="55894" y="478790"/>
                      <a:pt x="50695" y="466089"/>
                      <a:pt x="47167" y="452461"/>
                    </a:cubicBezTo>
                    <a:lnTo>
                      <a:pt x="11699" y="446527"/>
                    </a:lnTo>
                    <a:cubicBezTo>
                      <a:pt x="5292" y="445415"/>
                      <a:pt x="464" y="439852"/>
                      <a:pt x="0" y="433456"/>
                    </a:cubicBezTo>
                    <a:lnTo>
                      <a:pt x="0" y="415748"/>
                    </a:lnTo>
                    <a:lnTo>
                      <a:pt x="0" y="398041"/>
                    </a:lnTo>
                    <a:cubicBezTo>
                      <a:pt x="0" y="391273"/>
                      <a:pt x="4828" y="385711"/>
                      <a:pt x="11327" y="384598"/>
                    </a:cubicBezTo>
                    <a:lnTo>
                      <a:pt x="46795" y="378665"/>
                    </a:lnTo>
                    <a:cubicBezTo>
                      <a:pt x="50323" y="365037"/>
                      <a:pt x="55523" y="352335"/>
                      <a:pt x="62579" y="340469"/>
                    </a:cubicBezTo>
                    <a:lnTo>
                      <a:pt x="41781" y="311266"/>
                    </a:lnTo>
                    <a:cubicBezTo>
                      <a:pt x="37975" y="305888"/>
                      <a:pt x="38717" y="298564"/>
                      <a:pt x="43267" y="293836"/>
                    </a:cubicBezTo>
                    <a:lnTo>
                      <a:pt x="55708" y="281228"/>
                    </a:lnTo>
                    <a:lnTo>
                      <a:pt x="68150" y="268805"/>
                    </a:lnTo>
                    <a:cubicBezTo>
                      <a:pt x="72885" y="264077"/>
                      <a:pt x="80220" y="263428"/>
                      <a:pt x="85605" y="267322"/>
                    </a:cubicBezTo>
                    <a:lnTo>
                      <a:pt x="114945" y="288088"/>
                    </a:lnTo>
                    <a:cubicBezTo>
                      <a:pt x="126830" y="281042"/>
                      <a:pt x="139643" y="275851"/>
                      <a:pt x="153198" y="272235"/>
                    </a:cubicBezTo>
                    <a:lnTo>
                      <a:pt x="159141" y="236913"/>
                    </a:lnTo>
                    <a:cubicBezTo>
                      <a:pt x="160255" y="230331"/>
                      <a:pt x="166011" y="225510"/>
                      <a:pt x="172511" y="225510"/>
                    </a:cubicBezTo>
                    <a:close/>
                    <a:moveTo>
                      <a:pt x="476881" y="99010"/>
                    </a:moveTo>
                    <a:lnTo>
                      <a:pt x="434257" y="141464"/>
                    </a:lnTo>
                    <a:lnTo>
                      <a:pt x="418006" y="125335"/>
                    </a:lnTo>
                    <a:cubicBezTo>
                      <a:pt x="416334" y="123574"/>
                      <a:pt x="413363" y="124594"/>
                      <a:pt x="413084" y="127004"/>
                    </a:cubicBezTo>
                    <a:lnTo>
                      <a:pt x="406119" y="195969"/>
                    </a:lnTo>
                    <a:cubicBezTo>
                      <a:pt x="405934" y="198194"/>
                      <a:pt x="407884" y="200233"/>
                      <a:pt x="410113" y="199955"/>
                    </a:cubicBezTo>
                    <a:lnTo>
                      <a:pt x="479202" y="193003"/>
                    </a:lnTo>
                    <a:cubicBezTo>
                      <a:pt x="481524" y="192818"/>
                      <a:pt x="482638" y="189851"/>
                      <a:pt x="480967" y="188090"/>
                    </a:cubicBezTo>
                    <a:lnTo>
                      <a:pt x="464716" y="171868"/>
                    </a:lnTo>
                    <a:lnTo>
                      <a:pt x="507340" y="129414"/>
                    </a:lnTo>
                    <a:cubicBezTo>
                      <a:pt x="509011" y="127560"/>
                      <a:pt x="509011" y="124594"/>
                      <a:pt x="507525" y="122925"/>
                    </a:cubicBezTo>
                    <a:lnTo>
                      <a:pt x="483567" y="99010"/>
                    </a:lnTo>
                    <a:cubicBezTo>
                      <a:pt x="481710" y="97156"/>
                      <a:pt x="478738" y="97156"/>
                      <a:pt x="476881" y="99010"/>
                    </a:cubicBezTo>
                    <a:close/>
                    <a:moveTo>
                      <a:pt x="496382" y="845"/>
                    </a:moveTo>
                    <a:lnTo>
                      <a:pt x="510311" y="6407"/>
                    </a:lnTo>
                    <a:lnTo>
                      <a:pt x="524148" y="11968"/>
                    </a:lnTo>
                    <a:cubicBezTo>
                      <a:pt x="529441" y="14100"/>
                      <a:pt x="532320" y="19662"/>
                      <a:pt x="531112" y="25039"/>
                    </a:cubicBezTo>
                    <a:lnTo>
                      <a:pt x="524612" y="54238"/>
                    </a:lnTo>
                    <a:cubicBezTo>
                      <a:pt x="534548" y="61283"/>
                      <a:pt x="543092" y="69718"/>
                      <a:pt x="550149" y="79080"/>
                    </a:cubicBezTo>
                    <a:lnTo>
                      <a:pt x="579587" y="72128"/>
                    </a:lnTo>
                    <a:cubicBezTo>
                      <a:pt x="585066" y="70923"/>
                      <a:pt x="590637" y="73796"/>
                      <a:pt x="592773" y="78802"/>
                    </a:cubicBezTo>
                    <a:lnTo>
                      <a:pt x="598438" y="92521"/>
                    </a:lnTo>
                    <a:lnTo>
                      <a:pt x="604288" y="106147"/>
                    </a:lnTo>
                    <a:cubicBezTo>
                      <a:pt x="606517" y="111245"/>
                      <a:pt x="604660" y="117271"/>
                      <a:pt x="599924" y="120237"/>
                    </a:cubicBezTo>
                    <a:lnTo>
                      <a:pt x="574386" y="136551"/>
                    </a:lnTo>
                    <a:cubicBezTo>
                      <a:pt x="576151" y="147953"/>
                      <a:pt x="576151" y="159540"/>
                      <a:pt x="574665" y="171312"/>
                    </a:cubicBezTo>
                    <a:lnTo>
                      <a:pt x="600388" y="186978"/>
                    </a:lnTo>
                    <a:cubicBezTo>
                      <a:pt x="605124" y="189851"/>
                      <a:pt x="607074" y="195784"/>
                      <a:pt x="605402" y="200697"/>
                    </a:cubicBezTo>
                    <a:lnTo>
                      <a:pt x="599831" y="214508"/>
                    </a:lnTo>
                    <a:lnTo>
                      <a:pt x="594259" y="228413"/>
                    </a:lnTo>
                    <a:cubicBezTo>
                      <a:pt x="592123" y="233696"/>
                      <a:pt x="586551" y="236570"/>
                      <a:pt x="581073" y="235272"/>
                    </a:cubicBezTo>
                    <a:lnTo>
                      <a:pt x="551635" y="228783"/>
                    </a:lnTo>
                    <a:cubicBezTo>
                      <a:pt x="544578" y="238238"/>
                      <a:pt x="536498" y="246581"/>
                      <a:pt x="527212" y="253626"/>
                    </a:cubicBezTo>
                    <a:lnTo>
                      <a:pt x="534177" y="283010"/>
                    </a:lnTo>
                    <a:cubicBezTo>
                      <a:pt x="535384" y="288479"/>
                      <a:pt x="532598" y="294041"/>
                      <a:pt x="527491" y="296080"/>
                    </a:cubicBezTo>
                    <a:lnTo>
                      <a:pt x="513840" y="301920"/>
                    </a:lnTo>
                    <a:lnTo>
                      <a:pt x="500282" y="307760"/>
                    </a:lnTo>
                    <a:cubicBezTo>
                      <a:pt x="495175" y="309985"/>
                      <a:pt x="489139" y="308131"/>
                      <a:pt x="486167" y="303403"/>
                    </a:cubicBezTo>
                    <a:lnTo>
                      <a:pt x="469823" y="277912"/>
                    </a:lnTo>
                    <a:cubicBezTo>
                      <a:pt x="458401" y="279673"/>
                      <a:pt x="446793" y="279673"/>
                      <a:pt x="435000" y="278190"/>
                    </a:cubicBezTo>
                    <a:lnTo>
                      <a:pt x="419306" y="303867"/>
                    </a:lnTo>
                    <a:cubicBezTo>
                      <a:pt x="416334" y="308594"/>
                      <a:pt x="410205" y="310541"/>
                      <a:pt x="405191" y="308502"/>
                    </a:cubicBezTo>
                    <a:lnTo>
                      <a:pt x="391261" y="302940"/>
                    </a:lnTo>
                    <a:lnTo>
                      <a:pt x="377425" y="297378"/>
                    </a:lnTo>
                    <a:cubicBezTo>
                      <a:pt x="372132" y="295246"/>
                      <a:pt x="369253" y="289684"/>
                      <a:pt x="370460" y="284215"/>
                    </a:cubicBezTo>
                    <a:lnTo>
                      <a:pt x="377053" y="254831"/>
                    </a:lnTo>
                    <a:cubicBezTo>
                      <a:pt x="367860" y="248064"/>
                      <a:pt x="359595" y="240000"/>
                      <a:pt x="352816" y="231101"/>
                    </a:cubicBezTo>
                    <a:lnTo>
                      <a:pt x="323193" y="238146"/>
                    </a:lnTo>
                    <a:cubicBezTo>
                      <a:pt x="317714" y="239351"/>
                      <a:pt x="312143" y="236570"/>
                      <a:pt x="310100" y="231472"/>
                    </a:cubicBezTo>
                    <a:lnTo>
                      <a:pt x="304249" y="217845"/>
                    </a:lnTo>
                    <a:lnTo>
                      <a:pt x="298399" y="204312"/>
                    </a:lnTo>
                    <a:cubicBezTo>
                      <a:pt x="296170" y="199214"/>
                      <a:pt x="298027" y="193188"/>
                      <a:pt x="302763" y="190222"/>
                    </a:cubicBezTo>
                    <a:lnTo>
                      <a:pt x="328022" y="174093"/>
                    </a:lnTo>
                    <a:cubicBezTo>
                      <a:pt x="326258" y="162877"/>
                      <a:pt x="326072" y="151105"/>
                      <a:pt x="327558" y="139425"/>
                    </a:cubicBezTo>
                    <a:lnTo>
                      <a:pt x="301649" y="123481"/>
                    </a:lnTo>
                    <a:cubicBezTo>
                      <a:pt x="296913" y="120515"/>
                      <a:pt x="294963" y="114397"/>
                      <a:pt x="297099" y="109392"/>
                    </a:cubicBezTo>
                    <a:lnTo>
                      <a:pt x="302671" y="95487"/>
                    </a:lnTo>
                    <a:lnTo>
                      <a:pt x="308242" y="81676"/>
                    </a:lnTo>
                    <a:cubicBezTo>
                      <a:pt x="310285" y="76392"/>
                      <a:pt x="315857" y="73518"/>
                      <a:pt x="321336" y="74723"/>
                    </a:cubicBezTo>
                    <a:lnTo>
                      <a:pt x="350588" y="81212"/>
                    </a:lnTo>
                    <a:cubicBezTo>
                      <a:pt x="357459" y="71664"/>
                      <a:pt x="365539" y="63415"/>
                      <a:pt x="374732" y="56370"/>
                    </a:cubicBezTo>
                    <a:lnTo>
                      <a:pt x="367674" y="26800"/>
                    </a:lnTo>
                    <a:cubicBezTo>
                      <a:pt x="366374" y="21331"/>
                      <a:pt x="369253" y="15769"/>
                      <a:pt x="374360" y="13730"/>
                    </a:cubicBezTo>
                    <a:lnTo>
                      <a:pt x="387918" y="7890"/>
                    </a:lnTo>
                    <a:lnTo>
                      <a:pt x="401569" y="2050"/>
                    </a:lnTo>
                    <a:cubicBezTo>
                      <a:pt x="406677" y="-175"/>
                      <a:pt x="412620" y="1679"/>
                      <a:pt x="415684" y="6407"/>
                    </a:cubicBezTo>
                    <a:lnTo>
                      <a:pt x="431564" y="31713"/>
                    </a:lnTo>
                    <a:cubicBezTo>
                      <a:pt x="442800" y="30044"/>
                      <a:pt x="454594" y="29766"/>
                      <a:pt x="466294" y="31249"/>
                    </a:cubicBezTo>
                    <a:lnTo>
                      <a:pt x="482267" y="5387"/>
                    </a:lnTo>
                    <a:cubicBezTo>
                      <a:pt x="485238" y="752"/>
                      <a:pt x="491367" y="-1287"/>
                      <a:pt x="496382" y="845"/>
                    </a:cubicBezTo>
                    <a:close/>
                  </a:path>
                </a:pathLst>
              </a:custGeom>
              <a:solidFill>
                <a:schemeClr val="bg1"/>
              </a:solidFill>
              <a:ln>
                <a:noFill/>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800" dirty="0">
                  <a:solidFill>
                    <a:schemeClr val="bg1"/>
                  </a:solidFill>
                  <a:cs typeface="+mn-ea"/>
                  <a:sym typeface="+mn-lt"/>
                </a:endParaRPr>
              </a:p>
            </p:txBody>
          </p:sp>
          <p:sp>
            <p:nvSpPr>
              <p:cNvPr id="154" name="îṣľîḑê"/>
              <p:cNvSpPr txBox="1"/>
              <p:nvPr/>
            </p:nvSpPr>
            <p:spPr>
              <a:xfrm>
                <a:off x="7271225" y="4205484"/>
                <a:ext cx="1781097" cy="923330"/>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bg1"/>
                    </a:solidFill>
                    <a:cs typeface="+mn-ea"/>
                    <a:sym typeface="+mn-lt"/>
                  </a:rPr>
                  <a:t>请替换文字内容，修改文字内容，也可以直接复制你的内容到此。</a:t>
                </a:r>
                <a:endParaRPr lang="en-US" altLang="zh-CN" sz="1200" dirty="0">
                  <a:solidFill>
                    <a:schemeClr val="bg1"/>
                  </a:solidFill>
                  <a:cs typeface="+mn-ea"/>
                  <a:sym typeface="+mn-lt"/>
                </a:endParaRPr>
              </a:p>
            </p:txBody>
          </p:sp>
        </p:grpSp>
      </p:grpSp>
      <p:grpSp>
        <p:nvGrpSpPr>
          <p:cNvPr id="168" name="组合 167"/>
          <p:cNvGrpSpPr/>
          <p:nvPr/>
        </p:nvGrpSpPr>
        <p:grpSpPr>
          <a:xfrm>
            <a:off x="9321867" y="2322579"/>
            <a:ext cx="2171496" cy="3124389"/>
            <a:chOff x="9321866" y="2322578"/>
            <a:chExt cx="2171496" cy="3124389"/>
          </a:xfrm>
        </p:grpSpPr>
        <p:sp>
          <p:nvSpPr>
            <p:cNvPr id="142" name="ïṣḻiďe"/>
            <p:cNvSpPr/>
            <p:nvPr/>
          </p:nvSpPr>
          <p:spPr>
            <a:xfrm>
              <a:off x="9321866" y="2322578"/>
              <a:ext cx="2171496" cy="3124389"/>
            </a:xfrm>
            <a:custGeom>
              <a:avLst/>
              <a:gdLst>
                <a:gd name="connsiteX0" fmla="*/ 0 w 2316480"/>
                <a:gd name="connsiteY0" fmla="*/ 0 h 3510455"/>
                <a:gd name="connsiteX1" fmla="*/ 2316480 w 2316480"/>
                <a:gd name="connsiteY1" fmla="*/ 0 h 3510455"/>
                <a:gd name="connsiteX2" fmla="*/ 2316480 w 2316480"/>
                <a:gd name="connsiteY2" fmla="*/ 3510455 h 3510455"/>
                <a:gd name="connsiteX3" fmla="*/ 0 w 2316480"/>
                <a:gd name="connsiteY3" fmla="*/ 3510455 h 3510455"/>
              </a:gdLst>
              <a:ahLst/>
              <a:cxnLst>
                <a:cxn ang="0">
                  <a:pos x="connsiteX0" y="connsiteY0"/>
                </a:cxn>
                <a:cxn ang="0">
                  <a:pos x="connsiteX1" y="connsiteY1"/>
                </a:cxn>
                <a:cxn ang="0">
                  <a:pos x="connsiteX2" y="connsiteY2"/>
                </a:cxn>
                <a:cxn ang="0">
                  <a:pos x="connsiteX3" y="connsiteY3"/>
                </a:cxn>
              </a:cxnLst>
              <a:rect l="l" t="t" r="r" b="b"/>
              <a:pathLst>
                <a:path w="2316480" h="3510455">
                  <a:moveTo>
                    <a:pt x="0" y="0"/>
                  </a:moveTo>
                  <a:lnTo>
                    <a:pt x="2316480" y="0"/>
                  </a:lnTo>
                  <a:lnTo>
                    <a:pt x="2316480" y="3510455"/>
                  </a:lnTo>
                  <a:lnTo>
                    <a:pt x="0" y="3510455"/>
                  </a:lnTo>
                  <a:close/>
                </a:path>
              </a:pathLst>
            </a:custGeom>
            <a:solidFill>
              <a:schemeClr val="tx2">
                <a:lumMod val="75000"/>
                <a:alpha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800" dirty="0">
                <a:cs typeface="+mn-ea"/>
                <a:sym typeface="+mn-lt"/>
              </a:endParaRPr>
            </a:p>
          </p:txBody>
        </p:sp>
        <p:grpSp>
          <p:nvGrpSpPr>
            <p:cNvPr id="148" name="ïślîḓè"/>
            <p:cNvGrpSpPr/>
            <p:nvPr/>
          </p:nvGrpSpPr>
          <p:grpSpPr>
            <a:xfrm>
              <a:off x="9517066" y="2505337"/>
              <a:ext cx="1781097" cy="2856560"/>
              <a:chOff x="9324844" y="2272254"/>
              <a:chExt cx="1781097" cy="2856560"/>
            </a:xfrm>
          </p:grpSpPr>
          <p:sp>
            <p:nvSpPr>
              <p:cNvPr id="149" name="iṣlïdè"/>
              <p:cNvSpPr txBox="1"/>
              <p:nvPr/>
            </p:nvSpPr>
            <p:spPr>
              <a:xfrm>
                <a:off x="9507506" y="2272254"/>
                <a:ext cx="1415772" cy="338554"/>
              </a:xfrm>
              <a:prstGeom prst="rect">
                <a:avLst/>
              </a:prstGeom>
              <a:noFill/>
            </p:spPr>
            <p:txBody>
              <a:bodyPr wrap="non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bg1"/>
                    </a:solidFill>
                    <a:cs typeface="+mn-ea"/>
                    <a:sym typeface="+mn-lt"/>
                  </a:rPr>
                  <a:t>单击输入</a:t>
                </a:r>
                <a:endParaRPr lang="zh-CN" altLang="en-US" sz="2000" b="1" dirty="0">
                  <a:solidFill>
                    <a:schemeClr val="bg1"/>
                  </a:solidFill>
                  <a:cs typeface="+mn-ea"/>
                  <a:sym typeface="+mn-lt"/>
                </a:endParaRPr>
              </a:p>
            </p:txBody>
          </p:sp>
          <p:sp>
            <p:nvSpPr>
              <p:cNvPr id="150" name="îṣlîḋé"/>
              <p:cNvSpPr/>
              <p:nvPr/>
            </p:nvSpPr>
            <p:spPr bwMode="auto">
              <a:xfrm>
                <a:off x="9964705" y="3440461"/>
                <a:ext cx="501403" cy="458345"/>
              </a:xfrm>
              <a:custGeom>
                <a:avLst/>
                <a:gdLst>
                  <a:gd name="connsiteX0" fmla="*/ 304348 w 608697"/>
                  <a:gd name="connsiteY0" fmla="*/ 180877 h 556426"/>
                  <a:gd name="connsiteX1" fmla="*/ 366093 w 608697"/>
                  <a:gd name="connsiteY1" fmla="*/ 242550 h 556426"/>
                  <a:gd name="connsiteX2" fmla="*/ 327540 w 608697"/>
                  <a:gd name="connsiteY2" fmla="*/ 299754 h 556426"/>
                  <a:gd name="connsiteX3" fmla="*/ 327540 w 608697"/>
                  <a:gd name="connsiteY3" fmla="*/ 556426 h 556426"/>
                  <a:gd name="connsiteX4" fmla="*/ 281157 w 608697"/>
                  <a:gd name="connsiteY4" fmla="*/ 556426 h 556426"/>
                  <a:gd name="connsiteX5" fmla="*/ 281157 w 608697"/>
                  <a:gd name="connsiteY5" fmla="*/ 299754 h 556426"/>
                  <a:gd name="connsiteX6" fmla="*/ 242604 w 608697"/>
                  <a:gd name="connsiteY6" fmla="*/ 242550 h 556426"/>
                  <a:gd name="connsiteX7" fmla="*/ 304348 w 608697"/>
                  <a:gd name="connsiteY7" fmla="*/ 180877 h 556426"/>
                  <a:gd name="connsiteX8" fmla="*/ 369923 w 608697"/>
                  <a:gd name="connsiteY8" fmla="*/ 79057 h 556426"/>
                  <a:gd name="connsiteX9" fmla="*/ 393558 w 608697"/>
                  <a:gd name="connsiteY9" fmla="*/ 80137 h 556426"/>
                  <a:gd name="connsiteX10" fmla="*/ 495934 w 608697"/>
                  <a:gd name="connsiteY10" fmla="*/ 240793 h 556426"/>
                  <a:gd name="connsiteX11" fmla="*/ 393558 w 608697"/>
                  <a:gd name="connsiteY11" fmla="*/ 401449 h 556426"/>
                  <a:gd name="connsiteX12" fmla="*/ 380426 w 608697"/>
                  <a:gd name="connsiteY12" fmla="*/ 404428 h 556426"/>
                  <a:gd name="connsiteX13" fmla="*/ 352444 w 608697"/>
                  <a:gd name="connsiteY13" fmla="*/ 386627 h 556426"/>
                  <a:gd name="connsiteX14" fmla="*/ 367293 w 608697"/>
                  <a:gd name="connsiteY14" fmla="*/ 345588 h 556426"/>
                  <a:gd name="connsiteX15" fmla="*/ 434150 w 608697"/>
                  <a:gd name="connsiteY15" fmla="*/ 240793 h 556426"/>
                  <a:gd name="connsiteX16" fmla="*/ 367293 w 608697"/>
                  <a:gd name="connsiteY16" fmla="*/ 135998 h 556426"/>
                  <a:gd name="connsiteX17" fmla="*/ 352444 w 608697"/>
                  <a:gd name="connsiteY17" fmla="*/ 94958 h 556426"/>
                  <a:gd name="connsiteX18" fmla="*/ 369923 w 608697"/>
                  <a:gd name="connsiteY18" fmla="*/ 79057 h 556426"/>
                  <a:gd name="connsiteX19" fmla="*/ 239303 w 608697"/>
                  <a:gd name="connsiteY19" fmla="*/ 78821 h 556426"/>
                  <a:gd name="connsiteX20" fmla="*/ 256752 w 608697"/>
                  <a:gd name="connsiteY20" fmla="*/ 94828 h 556426"/>
                  <a:gd name="connsiteX21" fmla="*/ 241682 w 608697"/>
                  <a:gd name="connsiteY21" fmla="*/ 135799 h 556426"/>
                  <a:gd name="connsiteX22" fmla="*/ 174536 w 608697"/>
                  <a:gd name="connsiteY22" fmla="*/ 240759 h 556426"/>
                  <a:gd name="connsiteX23" fmla="*/ 241682 w 608697"/>
                  <a:gd name="connsiteY23" fmla="*/ 345720 h 556426"/>
                  <a:gd name="connsiteX24" fmla="*/ 256752 w 608697"/>
                  <a:gd name="connsiteY24" fmla="*/ 386765 h 556426"/>
                  <a:gd name="connsiteX25" fmla="*/ 228700 w 608697"/>
                  <a:gd name="connsiteY25" fmla="*/ 404569 h 556426"/>
                  <a:gd name="connsiteX26" fmla="*/ 215644 w 608697"/>
                  <a:gd name="connsiteY26" fmla="*/ 401738 h 556426"/>
                  <a:gd name="connsiteX27" fmla="*/ 112763 w 608697"/>
                  <a:gd name="connsiteY27" fmla="*/ 240759 h 556426"/>
                  <a:gd name="connsiteX28" fmla="*/ 215644 w 608697"/>
                  <a:gd name="connsiteY28" fmla="*/ 79855 h 556426"/>
                  <a:gd name="connsiteX29" fmla="*/ 239303 w 608697"/>
                  <a:gd name="connsiteY29" fmla="*/ 78821 h 556426"/>
                  <a:gd name="connsiteX30" fmla="*/ 433751 w 608697"/>
                  <a:gd name="connsiteY30" fmla="*/ 2149 h 556426"/>
                  <a:gd name="connsiteX31" fmla="*/ 457409 w 608697"/>
                  <a:gd name="connsiteY31" fmla="*/ 3220 h 556426"/>
                  <a:gd name="connsiteX32" fmla="*/ 566548 w 608697"/>
                  <a:gd name="connsiteY32" fmla="*/ 98265 h 556426"/>
                  <a:gd name="connsiteX33" fmla="*/ 608697 w 608697"/>
                  <a:gd name="connsiteY33" fmla="*/ 240757 h 556426"/>
                  <a:gd name="connsiteX34" fmla="*/ 566548 w 608697"/>
                  <a:gd name="connsiteY34" fmla="*/ 383324 h 556426"/>
                  <a:gd name="connsiteX35" fmla="*/ 457409 w 608697"/>
                  <a:gd name="connsiteY35" fmla="*/ 478295 h 556426"/>
                  <a:gd name="connsiteX36" fmla="*/ 444279 w 608697"/>
                  <a:gd name="connsiteY36" fmla="*/ 481274 h 556426"/>
                  <a:gd name="connsiteX37" fmla="*/ 416304 w 608697"/>
                  <a:gd name="connsiteY37" fmla="*/ 463472 h 556426"/>
                  <a:gd name="connsiteX38" fmla="*/ 431150 w 608697"/>
                  <a:gd name="connsiteY38" fmla="*/ 422430 h 556426"/>
                  <a:gd name="connsiteX39" fmla="*/ 546928 w 608697"/>
                  <a:gd name="connsiteY39" fmla="*/ 240757 h 556426"/>
                  <a:gd name="connsiteX40" fmla="*/ 431150 w 608697"/>
                  <a:gd name="connsiteY40" fmla="*/ 59085 h 556426"/>
                  <a:gd name="connsiteX41" fmla="*/ 416304 w 608697"/>
                  <a:gd name="connsiteY41" fmla="*/ 18117 h 556426"/>
                  <a:gd name="connsiteX42" fmla="*/ 433751 w 608697"/>
                  <a:gd name="connsiteY42" fmla="*/ 2149 h 556426"/>
                  <a:gd name="connsiteX43" fmla="*/ 175731 w 608697"/>
                  <a:gd name="connsiteY43" fmla="*/ 1886 h 556426"/>
                  <a:gd name="connsiteX44" fmla="*/ 193175 w 608697"/>
                  <a:gd name="connsiteY44" fmla="*/ 17837 h 556426"/>
                  <a:gd name="connsiteX45" fmla="*/ 178109 w 608697"/>
                  <a:gd name="connsiteY45" fmla="*/ 58883 h 556426"/>
                  <a:gd name="connsiteX46" fmla="*/ 61756 w 608697"/>
                  <a:gd name="connsiteY46" fmla="*/ 240793 h 556426"/>
                  <a:gd name="connsiteX47" fmla="*/ 178109 w 608697"/>
                  <a:gd name="connsiteY47" fmla="*/ 422778 h 556426"/>
                  <a:gd name="connsiteX48" fmla="*/ 193175 w 608697"/>
                  <a:gd name="connsiteY48" fmla="*/ 463749 h 556426"/>
                  <a:gd name="connsiteX49" fmla="*/ 165131 w 608697"/>
                  <a:gd name="connsiteY49" fmla="*/ 481627 h 556426"/>
                  <a:gd name="connsiteX50" fmla="*/ 152079 w 608697"/>
                  <a:gd name="connsiteY50" fmla="*/ 478722 h 556426"/>
                  <a:gd name="connsiteX51" fmla="*/ 42439 w 608697"/>
                  <a:gd name="connsiteY51" fmla="*/ 383744 h 556426"/>
                  <a:gd name="connsiteX52" fmla="*/ 0 w 608697"/>
                  <a:gd name="connsiteY52" fmla="*/ 240793 h 556426"/>
                  <a:gd name="connsiteX53" fmla="*/ 42439 w 608697"/>
                  <a:gd name="connsiteY53" fmla="*/ 97917 h 556426"/>
                  <a:gd name="connsiteX54" fmla="*/ 152079 w 608697"/>
                  <a:gd name="connsiteY54" fmla="*/ 2864 h 556426"/>
                  <a:gd name="connsiteX55" fmla="*/ 175731 w 608697"/>
                  <a:gd name="connsiteY55" fmla="*/ 1886 h 55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8697" h="556426">
                    <a:moveTo>
                      <a:pt x="304348" y="180877"/>
                    </a:moveTo>
                    <a:cubicBezTo>
                      <a:pt x="338502" y="180877"/>
                      <a:pt x="366093" y="208436"/>
                      <a:pt x="366093" y="242550"/>
                    </a:cubicBezTo>
                    <a:cubicBezTo>
                      <a:pt x="366093" y="268470"/>
                      <a:pt x="350135" y="290592"/>
                      <a:pt x="327540" y="299754"/>
                    </a:cubicBezTo>
                    <a:lnTo>
                      <a:pt x="327540" y="556426"/>
                    </a:lnTo>
                    <a:lnTo>
                      <a:pt x="281157" y="556426"/>
                    </a:lnTo>
                    <a:lnTo>
                      <a:pt x="281157" y="299754"/>
                    </a:lnTo>
                    <a:cubicBezTo>
                      <a:pt x="258562" y="290592"/>
                      <a:pt x="242604" y="268470"/>
                      <a:pt x="242604" y="242550"/>
                    </a:cubicBezTo>
                    <a:cubicBezTo>
                      <a:pt x="242604" y="208436"/>
                      <a:pt x="270195" y="180877"/>
                      <a:pt x="304348" y="180877"/>
                    </a:cubicBezTo>
                    <a:close/>
                    <a:moveTo>
                      <a:pt x="369923" y="79057"/>
                    </a:moveTo>
                    <a:cubicBezTo>
                      <a:pt x="377366" y="76376"/>
                      <a:pt x="385835" y="76525"/>
                      <a:pt x="393558" y="80137"/>
                    </a:cubicBezTo>
                    <a:cubicBezTo>
                      <a:pt x="455790" y="109259"/>
                      <a:pt x="495934" y="172344"/>
                      <a:pt x="495934" y="240793"/>
                    </a:cubicBezTo>
                    <a:cubicBezTo>
                      <a:pt x="495934" y="309315"/>
                      <a:pt x="455790" y="372401"/>
                      <a:pt x="393558" y="401449"/>
                    </a:cubicBezTo>
                    <a:cubicBezTo>
                      <a:pt x="389305" y="403460"/>
                      <a:pt x="384828" y="404428"/>
                      <a:pt x="380426" y="404428"/>
                    </a:cubicBezTo>
                    <a:cubicBezTo>
                      <a:pt x="368860" y="404428"/>
                      <a:pt x="357742" y="397799"/>
                      <a:pt x="352444" y="386627"/>
                    </a:cubicBezTo>
                    <a:cubicBezTo>
                      <a:pt x="345206" y="371209"/>
                      <a:pt x="351847" y="352813"/>
                      <a:pt x="367293" y="345588"/>
                    </a:cubicBezTo>
                    <a:cubicBezTo>
                      <a:pt x="407885" y="326595"/>
                      <a:pt x="434150" y="285481"/>
                      <a:pt x="434150" y="240793"/>
                    </a:cubicBezTo>
                    <a:cubicBezTo>
                      <a:pt x="434150" y="196104"/>
                      <a:pt x="407885" y="154990"/>
                      <a:pt x="367293" y="135998"/>
                    </a:cubicBezTo>
                    <a:cubicBezTo>
                      <a:pt x="351847" y="128773"/>
                      <a:pt x="345206" y="110376"/>
                      <a:pt x="352444" y="94958"/>
                    </a:cubicBezTo>
                    <a:cubicBezTo>
                      <a:pt x="356063" y="87250"/>
                      <a:pt x="362480" y="81738"/>
                      <a:pt x="369923" y="79057"/>
                    </a:cubicBezTo>
                    <a:close/>
                    <a:moveTo>
                      <a:pt x="239303" y="78821"/>
                    </a:moveTo>
                    <a:cubicBezTo>
                      <a:pt x="246736" y="81531"/>
                      <a:pt x="253134" y="87081"/>
                      <a:pt x="256752" y="94828"/>
                    </a:cubicBezTo>
                    <a:cubicBezTo>
                      <a:pt x="263914" y="110248"/>
                      <a:pt x="257200" y="128648"/>
                      <a:pt x="241682" y="135799"/>
                    </a:cubicBezTo>
                    <a:cubicBezTo>
                      <a:pt x="200947" y="154720"/>
                      <a:pt x="174536" y="195915"/>
                      <a:pt x="174536" y="240759"/>
                    </a:cubicBezTo>
                    <a:cubicBezTo>
                      <a:pt x="174536" y="285604"/>
                      <a:pt x="200947" y="326873"/>
                      <a:pt x="241682" y="345720"/>
                    </a:cubicBezTo>
                    <a:cubicBezTo>
                      <a:pt x="257200" y="352945"/>
                      <a:pt x="263914" y="371271"/>
                      <a:pt x="256752" y="386765"/>
                    </a:cubicBezTo>
                    <a:cubicBezTo>
                      <a:pt x="251455" y="398014"/>
                      <a:pt x="240339" y="404569"/>
                      <a:pt x="228700" y="404569"/>
                    </a:cubicBezTo>
                    <a:cubicBezTo>
                      <a:pt x="224298" y="404569"/>
                      <a:pt x="219897" y="403675"/>
                      <a:pt x="215644" y="401738"/>
                    </a:cubicBezTo>
                    <a:cubicBezTo>
                      <a:pt x="153125" y="372761"/>
                      <a:pt x="112763" y="309516"/>
                      <a:pt x="112763" y="240759"/>
                    </a:cubicBezTo>
                    <a:cubicBezTo>
                      <a:pt x="112763" y="172002"/>
                      <a:pt x="153125" y="108833"/>
                      <a:pt x="215644" y="79855"/>
                    </a:cubicBezTo>
                    <a:cubicBezTo>
                      <a:pt x="223403" y="76242"/>
                      <a:pt x="231871" y="76112"/>
                      <a:pt x="239303" y="78821"/>
                    </a:cubicBezTo>
                    <a:close/>
                    <a:moveTo>
                      <a:pt x="433751" y="2149"/>
                    </a:moveTo>
                    <a:cubicBezTo>
                      <a:pt x="441183" y="-541"/>
                      <a:pt x="449650" y="-392"/>
                      <a:pt x="457409" y="3220"/>
                    </a:cubicBezTo>
                    <a:cubicBezTo>
                      <a:pt x="501945" y="24076"/>
                      <a:pt x="539692" y="56925"/>
                      <a:pt x="566548" y="98265"/>
                    </a:cubicBezTo>
                    <a:cubicBezTo>
                      <a:pt x="594150" y="140722"/>
                      <a:pt x="608697" y="189958"/>
                      <a:pt x="608697" y="240757"/>
                    </a:cubicBezTo>
                    <a:cubicBezTo>
                      <a:pt x="608697" y="291557"/>
                      <a:pt x="594150" y="340867"/>
                      <a:pt x="566548" y="383324"/>
                    </a:cubicBezTo>
                    <a:cubicBezTo>
                      <a:pt x="539692" y="424590"/>
                      <a:pt x="501945" y="457438"/>
                      <a:pt x="457409" y="478295"/>
                    </a:cubicBezTo>
                    <a:cubicBezTo>
                      <a:pt x="453156" y="480306"/>
                      <a:pt x="448680" y="481274"/>
                      <a:pt x="444279" y="481274"/>
                    </a:cubicBezTo>
                    <a:cubicBezTo>
                      <a:pt x="432642" y="481274"/>
                      <a:pt x="421526" y="474645"/>
                      <a:pt x="416304" y="463472"/>
                    </a:cubicBezTo>
                    <a:cubicBezTo>
                      <a:pt x="409068" y="448053"/>
                      <a:pt x="415707" y="429655"/>
                      <a:pt x="431150" y="422430"/>
                    </a:cubicBezTo>
                    <a:cubicBezTo>
                      <a:pt x="501497" y="389507"/>
                      <a:pt x="546928" y="318223"/>
                      <a:pt x="546928" y="240757"/>
                    </a:cubicBezTo>
                    <a:cubicBezTo>
                      <a:pt x="546928" y="163291"/>
                      <a:pt x="501497" y="92008"/>
                      <a:pt x="431150" y="59085"/>
                    </a:cubicBezTo>
                    <a:cubicBezTo>
                      <a:pt x="415707" y="51860"/>
                      <a:pt x="409068" y="33536"/>
                      <a:pt x="416304" y="18117"/>
                    </a:cubicBezTo>
                    <a:cubicBezTo>
                      <a:pt x="419922" y="10371"/>
                      <a:pt x="426319" y="4840"/>
                      <a:pt x="433751" y="2149"/>
                    </a:cubicBezTo>
                    <a:close/>
                    <a:moveTo>
                      <a:pt x="175731" y="1886"/>
                    </a:moveTo>
                    <a:cubicBezTo>
                      <a:pt x="183162" y="4596"/>
                      <a:pt x="189558" y="10127"/>
                      <a:pt x="193175" y="17837"/>
                    </a:cubicBezTo>
                    <a:cubicBezTo>
                      <a:pt x="200335" y="33332"/>
                      <a:pt x="193622" y="51657"/>
                      <a:pt x="178109" y="58883"/>
                    </a:cubicBezTo>
                    <a:cubicBezTo>
                      <a:pt x="107477" y="91659"/>
                      <a:pt x="61756" y="163097"/>
                      <a:pt x="61756" y="240793"/>
                    </a:cubicBezTo>
                    <a:cubicBezTo>
                      <a:pt x="61756" y="318563"/>
                      <a:pt x="107477" y="390001"/>
                      <a:pt x="178109" y="422778"/>
                    </a:cubicBezTo>
                    <a:cubicBezTo>
                      <a:pt x="193622" y="429929"/>
                      <a:pt x="200335" y="448329"/>
                      <a:pt x="193175" y="463749"/>
                    </a:cubicBezTo>
                    <a:cubicBezTo>
                      <a:pt x="187879" y="474997"/>
                      <a:pt x="176766" y="481627"/>
                      <a:pt x="165131" y="481627"/>
                    </a:cubicBezTo>
                    <a:cubicBezTo>
                      <a:pt x="160730" y="481627"/>
                      <a:pt x="156330" y="480659"/>
                      <a:pt x="152079" y="478722"/>
                    </a:cubicBezTo>
                    <a:cubicBezTo>
                      <a:pt x="107328" y="457938"/>
                      <a:pt x="69364" y="425087"/>
                      <a:pt x="42439" y="383744"/>
                    </a:cubicBezTo>
                    <a:cubicBezTo>
                      <a:pt x="14693" y="341209"/>
                      <a:pt x="0" y="291746"/>
                      <a:pt x="0" y="240793"/>
                    </a:cubicBezTo>
                    <a:cubicBezTo>
                      <a:pt x="0" y="189840"/>
                      <a:pt x="14693" y="140452"/>
                      <a:pt x="42439" y="97917"/>
                    </a:cubicBezTo>
                    <a:cubicBezTo>
                      <a:pt x="69364" y="56499"/>
                      <a:pt x="107328" y="23648"/>
                      <a:pt x="152079" y="2864"/>
                    </a:cubicBezTo>
                    <a:cubicBezTo>
                      <a:pt x="159835" y="-711"/>
                      <a:pt x="168301" y="-823"/>
                      <a:pt x="175731" y="1886"/>
                    </a:cubicBezTo>
                    <a:close/>
                  </a:path>
                </a:pathLst>
              </a:custGeom>
              <a:solidFill>
                <a:schemeClr val="bg1"/>
              </a:solidFill>
              <a:ln>
                <a:noFill/>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800" dirty="0">
                  <a:cs typeface="+mn-ea"/>
                  <a:sym typeface="+mn-lt"/>
                </a:endParaRPr>
              </a:p>
            </p:txBody>
          </p:sp>
          <p:sp>
            <p:nvSpPr>
              <p:cNvPr id="151" name="íṥľiḑé"/>
              <p:cNvSpPr txBox="1"/>
              <p:nvPr/>
            </p:nvSpPr>
            <p:spPr>
              <a:xfrm>
                <a:off x="9324844" y="4205484"/>
                <a:ext cx="1781097" cy="923330"/>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cs typeface="+mn-ea"/>
                    <a:sym typeface="+mn-lt"/>
                  </a:rPr>
                  <a:t>请替换文字内容，修改文字内容，也可以直接复制你的内容到此。</a:t>
                </a:r>
                <a:endParaRPr lang="en-US" altLang="zh-CN" sz="1200" dirty="0">
                  <a:solidFill>
                    <a:schemeClr val="tx1">
                      <a:lumMod val="65000"/>
                      <a:lumOff val="35000"/>
                    </a:schemeClr>
                  </a:solidFill>
                  <a:cs typeface="+mn-ea"/>
                  <a:sym typeface="+mn-lt"/>
                </a:endParaRPr>
              </a:p>
            </p:txBody>
          </p:sp>
        </p:grpSp>
      </p:grpSp>
      <p:sp>
        <p:nvSpPr>
          <p:cNvPr id="37" name="文本框 36"/>
          <p:cNvSpPr txBox="1"/>
          <p:nvPr/>
        </p:nvSpPr>
        <p:spPr>
          <a:xfrm>
            <a:off x="4926449" y="300124"/>
            <a:ext cx="2339102" cy="523220"/>
          </a:xfrm>
          <a:prstGeom prst="rect">
            <a:avLst/>
          </a:prstGeom>
          <a:noFill/>
        </p:spPr>
        <p:txBody>
          <a:bodyPr wrap="none" rtlCol="0">
            <a:spAutoFit/>
          </a:bodyPr>
          <a:lstStyle/>
          <a:p>
            <a:r>
              <a:rPr lang="zh-CN" altLang="en-US" sz="2800" b="1" dirty="0">
                <a:solidFill>
                  <a:schemeClr val="accent2"/>
                </a:solidFill>
                <a:cs typeface="+mn-ea"/>
                <a:sym typeface="+mn-lt"/>
              </a:rPr>
              <a:t>点击输入标题</a:t>
            </a:r>
            <a:endParaRPr lang="zh-CN" altLang="en-US" sz="2800" b="1" dirty="0">
              <a:solidFill>
                <a:schemeClr val="accent2"/>
              </a:solidFill>
              <a:cs typeface="+mn-ea"/>
              <a:sym typeface="+mn-lt"/>
            </a:endParaRPr>
          </a:p>
        </p:txBody>
      </p:sp>
      <p:sp>
        <p:nvSpPr>
          <p:cNvPr id="33" name="矩形 32"/>
          <p:cNvSpPr/>
          <p:nvPr/>
        </p:nvSpPr>
        <p:spPr>
          <a:xfrm>
            <a:off x="0" y="0"/>
            <a:ext cx="12192000" cy="2028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0" y="6651999"/>
            <a:ext cx="12192000" cy="202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fad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64"/>
                                        </p:tgtEl>
                                        <p:attrNameLst>
                                          <p:attrName>style.visibility</p:attrName>
                                        </p:attrNameLst>
                                      </p:cBhvr>
                                      <p:to>
                                        <p:strVal val="visible"/>
                                      </p:to>
                                    </p:set>
                                    <p:animEffect transition="in" filter="fade">
                                      <p:cBhvr>
                                        <p:cTn id="7" dur="750"/>
                                        <p:tgtEl>
                                          <p:spTgt spid="164"/>
                                        </p:tgtEl>
                                      </p:cBhvr>
                                    </p:animEffect>
                                    <p:anim calcmode="lin" valueType="num">
                                      <p:cBhvr>
                                        <p:cTn id="8" dur="750" fill="hold"/>
                                        <p:tgtEl>
                                          <p:spTgt spid="164"/>
                                        </p:tgtEl>
                                        <p:attrNameLst>
                                          <p:attrName>ppt_w</p:attrName>
                                        </p:attrNameLst>
                                      </p:cBhvr>
                                      <p:tavLst>
                                        <p:tav tm="0" fmla="#ppt_w*sin(2.5*pi*$)">
                                          <p:val>
                                            <p:fltVal val="0"/>
                                          </p:val>
                                        </p:tav>
                                        <p:tav tm="100000">
                                          <p:val>
                                            <p:fltVal val="1"/>
                                          </p:val>
                                        </p:tav>
                                      </p:tavLst>
                                    </p:anim>
                                    <p:anim calcmode="lin" valueType="num">
                                      <p:cBhvr>
                                        <p:cTn id="9" dur="750" fill="hold"/>
                                        <p:tgtEl>
                                          <p:spTgt spid="164"/>
                                        </p:tgtEl>
                                        <p:attrNameLst>
                                          <p:attrName>ppt_h</p:attrName>
                                        </p:attrNameLst>
                                      </p:cBhvr>
                                      <p:tavLst>
                                        <p:tav tm="0">
                                          <p:val>
                                            <p:strVal val="#ppt_h"/>
                                          </p:val>
                                        </p:tav>
                                        <p:tav tm="100000">
                                          <p:val>
                                            <p:strVal val="#ppt_h"/>
                                          </p:val>
                                        </p:tav>
                                      </p:tavLst>
                                    </p:anim>
                                  </p:childTnLst>
                                </p:cTn>
                              </p:par>
                            </p:childTnLst>
                          </p:cTn>
                        </p:par>
                        <p:par>
                          <p:cTn id="10" fill="hold">
                            <p:stCondLst>
                              <p:cond delay="1000"/>
                            </p:stCondLst>
                            <p:childTnLst>
                              <p:par>
                                <p:cTn id="11" presetID="45" presetClass="entr" presetSubtype="0" fill="hold" nodeType="afterEffect">
                                  <p:stCondLst>
                                    <p:cond delay="0"/>
                                  </p:stCondLst>
                                  <p:childTnLst>
                                    <p:set>
                                      <p:cBhvr>
                                        <p:cTn id="12" dur="1" fill="hold">
                                          <p:stCondLst>
                                            <p:cond delay="0"/>
                                          </p:stCondLst>
                                        </p:cTn>
                                        <p:tgtEl>
                                          <p:spTgt spid="165"/>
                                        </p:tgtEl>
                                        <p:attrNameLst>
                                          <p:attrName>style.visibility</p:attrName>
                                        </p:attrNameLst>
                                      </p:cBhvr>
                                      <p:to>
                                        <p:strVal val="visible"/>
                                      </p:to>
                                    </p:set>
                                    <p:animEffect transition="in" filter="fade">
                                      <p:cBhvr>
                                        <p:cTn id="13" dur="750"/>
                                        <p:tgtEl>
                                          <p:spTgt spid="165"/>
                                        </p:tgtEl>
                                      </p:cBhvr>
                                    </p:animEffect>
                                    <p:anim calcmode="lin" valueType="num">
                                      <p:cBhvr>
                                        <p:cTn id="14" dur="750" fill="hold"/>
                                        <p:tgtEl>
                                          <p:spTgt spid="165"/>
                                        </p:tgtEl>
                                        <p:attrNameLst>
                                          <p:attrName>ppt_w</p:attrName>
                                        </p:attrNameLst>
                                      </p:cBhvr>
                                      <p:tavLst>
                                        <p:tav tm="0" fmla="#ppt_w*sin(2.5*pi*$)">
                                          <p:val>
                                            <p:fltVal val="0"/>
                                          </p:val>
                                        </p:tav>
                                        <p:tav tm="100000">
                                          <p:val>
                                            <p:fltVal val="1"/>
                                          </p:val>
                                        </p:tav>
                                      </p:tavLst>
                                    </p:anim>
                                    <p:anim calcmode="lin" valueType="num">
                                      <p:cBhvr>
                                        <p:cTn id="15" dur="750" fill="hold"/>
                                        <p:tgtEl>
                                          <p:spTgt spid="165"/>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45" presetClass="entr" presetSubtype="0" fill="hold" nodeType="afterEffect">
                                  <p:stCondLst>
                                    <p:cond delay="0"/>
                                  </p:stCondLst>
                                  <p:childTnLst>
                                    <p:set>
                                      <p:cBhvr>
                                        <p:cTn id="18" dur="1" fill="hold">
                                          <p:stCondLst>
                                            <p:cond delay="0"/>
                                          </p:stCondLst>
                                        </p:cTn>
                                        <p:tgtEl>
                                          <p:spTgt spid="166"/>
                                        </p:tgtEl>
                                        <p:attrNameLst>
                                          <p:attrName>style.visibility</p:attrName>
                                        </p:attrNameLst>
                                      </p:cBhvr>
                                      <p:to>
                                        <p:strVal val="visible"/>
                                      </p:to>
                                    </p:set>
                                    <p:animEffect transition="in" filter="fade">
                                      <p:cBhvr>
                                        <p:cTn id="19" dur="750"/>
                                        <p:tgtEl>
                                          <p:spTgt spid="166"/>
                                        </p:tgtEl>
                                      </p:cBhvr>
                                    </p:animEffect>
                                    <p:anim calcmode="lin" valueType="num">
                                      <p:cBhvr>
                                        <p:cTn id="20" dur="750" fill="hold"/>
                                        <p:tgtEl>
                                          <p:spTgt spid="166"/>
                                        </p:tgtEl>
                                        <p:attrNameLst>
                                          <p:attrName>ppt_w</p:attrName>
                                        </p:attrNameLst>
                                      </p:cBhvr>
                                      <p:tavLst>
                                        <p:tav tm="0" fmla="#ppt_w*sin(2.5*pi*$)">
                                          <p:val>
                                            <p:fltVal val="0"/>
                                          </p:val>
                                        </p:tav>
                                        <p:tav tm="100000">
                                          <p:val>
                                            <p:fltVal val="1"/>
                                          </p:val>
                                        </p:tav>
                                      </p:tavLst>
                                    </p:anim>
                                    <p:anim calcmode="lin" valueType="num">
                                      <p:cBhvr>
                                        <p:cTn id="21" dur="750" fill="hold"/>
                                        <p:tgtEl>
                                          <p:spTgt spid="166"/>
                                        </p:tgtEl>
                                        <p:attrNameLst>
                                          <p:attrName>ppt_h</p:attrName>
                                        </p:attrNameLst>
                                      </p:cBhvr>
                                      <p:tavLst>
                                        <p:tav tm="0">
                                          <p:val>
                                            <p:strVal val="#ppt_h"/>
                                          </p:val>
                                        </p:tav>
                                        <p:tav tm="100000">
                                          <p:val>
                                            <p:strVal val="#ppt_h"/>
                                          </p:val>
                                        </p:tav>
                                      </p:tavLst>
                                    </p:anim>
                                  </p:childTnLst>
                                </p:cTn>
                              </p:par>
                            </p:childTnLst>
                          </p:cTn>
                        </p:par>
                        <p:par>
                          <p:cTn id="22" fill="hold">
                            <p:stCondLst>
                              <p:cond delay="3000"/>
                            </p:stCondLst>
                            <p:childTnLst>
                              <p:par>
                                <p:cTn id="23" presetID="45" presetClass="entr" presetSubtype="0" fill="hold" nodeType="afterEffect">
                                  <p:stCondLst>
                                    <p:cond delay="0"/>
                                  </p:stCondLst>
                                  <p:childTnLst>
                                    <p:set>
                                      <p:cBhvr>
                                        <p:cTn id="24" dur="1" fill="hold">
                                          <p:stCondLst>
                                            <p:cond delay="0"/>
                                          </p:stCondLst>
                                        </p:cTn>
                                        <p:tgtEl>
                                          <p:spTgt spid="167"/>
                                        </p:tgtEl>
                                        <p:attrNameLst>
                                          <p:attrName>style.visibility</p:attrName>
                                        </p:attrNameLst>
                                      </p:cBhvr>
                                      <p:to>
                                        <p:strVal val="visible"/>
                                      </p:to>
                                    </p:set>
                                    <p:animEffect transition="in" filter="fade">
                                      <p:cBhvr>
                                        <p:cTn id="25" dur="750"/>
                                        <p:tgtEl>
                                          <p:spTgt spid="167"/>
                                        </p:tgtEl>
                                      </p:cBhvr>
                                    </p:animEffect>
                                    <p:anim calcmode="lin" valueType="num">
                                      <p:cBhvr>
                                        <p:cTn id="26" dur="750" fill="hold"/>
                                        <p:tgtEl>
                                          <p:spTgt spid="167"/>
                                        </p:tgtEl>
                                        <p:attrNameLst>
                                          <p:attrName>ppt_w</p:attrName>
                                        </p:attrNameLst>
                                      </p:cBhvr>
                                      <p:tavLst>
                                        <p:tav tm="0" fmla="#ppt_w*sin(2.5*pi*$)">
                                          <p:val>
                                            <p:fltVal val="0"/>
                                          </p:val>
                                        </p:tav>
                                        <p:tav tm="100000">
                                          <p:val>
                                            <p:fltVal val="1"/>
                                          </p:val>
                                        </p:tav>
                                      </p:tavLst>
                                    </p:anim>
                                    <p:anim calcmode="lin" valueType="num">
                                      <p:cBhvr>
                                        <p:cTn id="27" dur="750" fill="hold"/>
                                        <p:tgtEl>
                                          <p:spTgt spid="167"/>
                                        </p:tgtEl>
                                        <p:attrNameLst>
                                          <p:attrName>ppt_h</p:attrName>
                                        </p:attrNameLst>
                                      </p:cBhvr>
                                      <p:tavLst>
                                        <p:tav tm="0">
                                          <p:val>
                                            <p:strVal val="#ppt_h"/>
                                          </p:val>
                                        </p:tav>
                                        <p:tav tm="100000">
                                          <p:val>
                                            <p:strVal val="#ppt_h"/>
                                          </p:val>
                                        </p:tav>
                                      </p:tavLst>
                                    </p:anim>
                                  </p:childTnLst>
                                </p:cTn>
                              </p:par>
                            </p:childTnLst>
                          </p:cTn>
                        </p:par>
                        <p:par>
                          <p:cTn id="28" fill="hold">
                            <p:stCondLst>
                              <p:cond delay="4000"/>
                            </p:stCondLst>
                            <p:childTnLst>
                              <p:par>
                                <p:cTn id="29" presetID="45" presetClass="entr" presetSubtype="0" fill="hold" nodeType="afterEffect">
                                  <p:stCondLst>
                                    <p:cond delay="0"/>
                                  </p:stCondLst>
                                  <p:childTnLst>
                                    <p:set>
                                      <p:cBhvr>
                                        <p:cTn id="30" dur="1" fill="hold">
                                          <p:stCondLst>
                                            <p:cond delay="0"/>
                                          </p:stCondLst>
                                        </p:cTn>
                                        <p:tgtEl>
                                          <p:spTgt spid="168"/>
                                        </p:tgtEl>
                                        <p:attrNameLst>
                                          <p:attrName>style.visibility</p:attrName>
                                        </p:attrNameLst>
                                      </p:cBhvr>
                                      <p:to>
                                        <p:strVal val="visible"/>
                                      </p:to>
                                    </p:set>
                                    <p:animEffect transition="in" filter="fade">
                                      <p:cBhvr>
                                        <p:cTn id="31" dur="750"/>
                                        <p:tgtEl>
                                          <p:spTgt spid="168"/>
                                        </p:tgtEl>
                                      </p:cBhvr>
                                    </p:animEffect>
                                    <p:anim calcmode="lin" valueType="num">
                                      <p:cBhvr>
                                        <p:cTn id="32" dur="750" fill="hold"/>
                                        <p:tgtEl>
                                          <p:spTgt spid="168"/>
                                        </p:tgtEl>
                                        <p:attrNameLst>
                                          <p:attrName>ppt_w</p:attrName>
                                        </p:attrNameLst>
                                      </p:cBhvr>
                                      <p:tavLst>
                                        <p:tav tm="0" fmla="#ppt_w*sin(2.5*pi*$)">
                                          <p:val>
                                            <p:fltVal val="0"/>
                                          </p:val>
                                        </p:tav>
                                        <p:tav tm="100000">
                                          <p:val>
                                            <p:fltVal val="1"/>
                                          </p:val>
                                        </p:tav>
                                      </p:tavLst>
                                    </p:anim>
                                    <p:anim calcmode="lin" valueType="num">
                                      <p:cBhvr>
                                        <p:cTn id="33" dur="750" fill="hold"/>
                                        <p:tgtEl>
                                          <p:spTgt spid="16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p:cNvSpPr/>
          <p:nvPr/>
        </p:nvSpPr>
        <p:spPr>
          <a:xfrm>
            <a:off x="4526280" y="1146810"/>
            <a:ext cx="6891655" cy="456501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27EDE"/>
              </a:solidFill>
              <a:cs typeface="+mn-ea"/>
              <a:sym typeface="+mn-lt"/>
            </a:endParaRPr>
          </a:p>
        </p:txBody>
      </p:sp>
      <p:sp>
        <p:nvSpPr>
          <p:cNvPr id="14" name="矩形 13"/>
          <p:cNvSpPr/>
          <p:nvPr/>
        </p:nvSpPr>
        <p:spPr>
          <a:xfrm>
            <a:off x="11341735" y="1776095"/>
            <a:ext cx="76200" cy="33058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5" name="文本框 14"/>
          <p:cNvSpPr txBox="1"/>
          <p:nvPr/>
        </p:nvSpPr>
        <p:spPr>
          <a:xfrm>
            <a:off x="8152130" y="2234565"/>
            <a:ext cx="2969895" cy="47275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b="1" dirty="0">
                <a:solidFill>
                  <a:schemeClr val="accent1"/>
                </a:solidFill>
                <a:cs typeface="+mn-ea"/>
                <a:sym typeface="+mn-lt"/>
              </a:rPr>
              <a:t>点击输入文案</a:t>
            </a:r>
            <a:endParaRPr lang="zh-CN" altLang="en-US" b="1" dirty="0">
              <a:solidFill>
                <a:schemeClr val="accent1"/>
              </a:solidFill>
              <a:cs typeface="+mn-ea"/>
              <a:sym typeface="+mn-lt"/>
            </a:endParaRPr>
          </a:p>
        </p:txBody>
      </p:sp>
      <p:sp>
        <p:nvSpPr>
          <p:cNvPr id="16" name="文本框 15"/>
          <p:cNvSpPr txBox="1"/>
          <p:nvPr/>
        </p:nvSpPr>
        <p:spPr>
          <a:xfrm>
            <a:off x="6184900" y="2799715"/>
            <a:ext cx="4937125" cy="175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80000"/>
              </a:lnSpc>
            </a:pPr>
            <a:r>
              <a:rPr lang="zh-CN" altLang="en-US" sz="1000">
                <a:solidFill>
                  <a:schemeClr val="accent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accent1"/>
              </a:solidFill>
              <a:cs typeface="+mn-ea"/>
              <a:sym typeface="+mn-lt"/>
            </a:endParaRPr>
          </a:p>
          <a:p>
            <a:pPr algn="r" fontAlgn="auto">
              <a:lnSpc>
                <a:spcPct val="180000"/>
              </a:lnSpc>
            </a:pPr>
            <a:endParaRPr lang="zh-CN" altLang="en-US" sz="1000" dirty="0">
              <a:solidFill>
                <a:schemeClr val="accent1"/>
              </a:solidFill>
              <a:cs typeface="+mn-ea"/>
              <a:sym typeface="+mn-lt"/>
            </a:endParaRPr>
          </a:p>
          <a:p>
            <a:pPr algn="r" fontAlgn="auto">
              <a:lnSpc>
                <a:spcPct val="180000"/>
              </a:lnSpc>
            </a:pPr>
            <a:r>
              <a:rPr lang="zh-CN" altLang="en-US" sz="1000">
                <a:solidFill>
                  <a:schemeClr val="accent1"/>
                </a:solidFill>
                <a:cs typeface="+mn-ea"/>
                <a:sym typeface="+mn-lt"/>
              </a:rPr>
              <a:t>I love you more than I've ever loved any woman. And I've waited longer for you than I've waited for any woman.</a:t>
            </a:r>
            <a:endParaRPr lang="zh-CN" altLang="en-US" sz="1000" dirty="0">
              <a:solidFill>
                <a:schemeClr val="accent1"/>
              </a:solidFill>
              <a:cs typeface="+mn-ea"/>
              <a:sym typeface="+mn-lt"/>
            </a:endParaRPr>
          </a:p>
        </p:txBody>
      </p:sp>
      <p:sp>
        <p:nvSpPr>
          <p:cNvPr id="17" name="文本框 16"/>
          <p:cNvSpPr txBox="1"/>
          <p:nvPr/>
        </p:nvSpPr>
        <p:spPr>
          <a:xfrm>
            <a:off x="1830705" y="2228850"/>
            <a:ext cx="2740660" cy="2399665"/>
          </a:xfrm>
          <a:prstGeom prst="rect">
            <a:avLst/>
          </a:prstGeom>
          <a:noFill/>
        </p:spPr>
        <p:txBody>
          <a:bodyPr wrap="square" rtlCol="0">
            <a:spAutoFit/>
          </a:bodyPr>
          <a:lstStyle/>
          <a:p>
            <a:pPr algn="ctr"/>
            <a:r>
              <a:rPr lang="en-US" altLang="zh-CN" sz="15000" b="1">
                <a:solidFill>
                  <a:schemeClr val="bg1"/>
                </a:solidFill>
                <a:cs typeface="+mn-ea"/>
                <a:sym typeface="+mn-lt"/>
              </a:rPr>
              <a:t>01</a:t>
            </a:r>
            <a:endParaRPr lang="en-US" altLang="zh-CN" sz="15000" b="1">
              <a:solidFill>
                <a:schemeClr val="bg1"/>
              </a:solidFill>
              <a:cs typeface="+mn-ea"/>
              <a:sym typeface="+mn-lt"/>
            </a:endParaRPr>
          </a:p>
        </p:txBody>
      </p:sp>
      <p:sp>
        <p:nvSpPr>
          <p:cNvPr id="18" name="矩形 17"/>
          <p:cNvSpPr/>
          <p:nvPr/>
        </p:nvSpPr>
        <p:spPr>
          <a:xfrm>
            <a:off x="2368051" y="2665067"/>
            <a:ext cx="1245854" cy="1446550"/>
          </a:xfrm>
          <a:prstGeom prst="rect">
            <a:avLst/>
          </a:prstGeom>
        </p:spPr>
        <p:txBody>
          <a:bodyPr wrap="none">
            <a:spAutoFit/>
          </a:bodyPr>
          <a:lstStyle/>
          <a:p>
            <a:r>
              <a:rPr lang="en-US" altLang="zh-CN" sz="8800" b="1" dirty="0">
                <a:solidFill>
                  <a:schemeClr val="bg1"/>
                </a:solidFill>
                <a:cs typeface="+mn-ea"/>
                <a:sym typeface="+mn-lt"/>
              </a:rPr>
              <a:t>01</a:t>
            </a:r>
            <a:endParaRPr lang="zh-CN" altLang="en-US" sz="8800" dirty="0">
              <a:solidFill>
                <a:schemeClr val="bg1"/>
              </a:solidFill>
              <a:cs typeface="+mn-ea"/>
              <a:sym typeface="+mn-lt"/>
            </a:endParaRPr>
          </a:p>
        </p:txBody>
      </p:sp>
      <p:pic>
        <p:nvPicPr>
          <p:cNvPr id="19" name="图片 18"/>
          <p:cNvPicPr>
            <a:picLocks noChangeAspect="1"/>
          </p:cNvPicPr>
          <p:nvPr/>
        </p:nvPicPr>
        <p:blipFill>
          <a:blip r:embed="rId1" cstate="email"/>
          <a:stretch>
            <a:fillRect/>
          </a:stretch>
        </p:blipFill>
        <p:spPr>
          <a:xfrm>
            <a:off x="-1280677" y="1388999"/>
            <a:ext cx="7108775" cy="3998686"/>
          </a:xfrm>
          <a:prstGeom prst="rect">
            <a:avLst/>
          </a:prstGeom>
          <a:solidFill>
            <a:srgbClr val="1E83C2"/>
          </a:solidFill>
        </p:spPr>
      </p:pic>
      <p:sp>
        <p:nvSpPr>
          <p:cNvPr id="20" name="矩形 19"/>
          <p:cNvSpPr/>
          <p:nvPr/>
        </p:nvSpPr>
        <p:spPr>
          <a:xfrm>
            <a:off x="1654629" y="0"/>
            <a:ext cx="169817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8800" dirty="0">
                <a:cs typeface="+mn-ea"/>
                <a:sym typeface="+mn-lt"/>
              </a:rPr>
              <a:t>PART 02</a:t>
            </a:r>
            <a:endParaRPr lang="zh-CN" altLang="en-US" sz="8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fad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0" presetClass="entr" presetSubtype="0" fill="hold" grpId="1"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edg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childTnLst>
                          </p:cTn>
                        </p:par>
                        <p:par>
                          <p:cTn id="22" fill="hold">
                            <p:stCondLst>
                              <p:cond delay="2000"/>
                            </p:stCondLst>
                            <p:childTnLst>
                              <p:par>
                                <p:cTn id="23" presetID="14" presetClass="entr" presetSubtype="5" fill="hold" grpId="1"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randombar(vertical)">
                                      <p:cBhvr>
                                        <p:cTn id="25"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5" grpId="0"/>
      <p:bldP spid="16" grpId="0"/>
      <p:bldP spid="16" grpId="1"/>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8" name="Oval 197"/>
          <p:cNvSpPr/>
          <p:nvPr/>
        </p:nvSpPr>
        <p:spPr>
          <a:xfrm>
            <a:off x="7071670" y="2137780"/>
            <a:ext cx="626351" cy="62635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42329"/>
              </a:solidFill>
              <a:cs typeface="+mn-ea"/>
              <a:sym typeface="+mn-lt"/>
            </a:endParaRPr>
          </a:p>
        </p:txBody>
      </p:sp>
      <p:sp>
        <p:nvSpPr>
          <p:cNvPr id="199" name="TextBox 198"/>
          <p:cNvSpPr txBox="1"/>
          <p:nvPr/>
        </p:nvSpPr>
        <p:spPr>
          <a:xfrm>
            <a:off x="7183507" y="2266289"/>
            <a:ext cx="402674" cy="369332"/>
          </a:xfrm>
          <a:prstGeom prst="rect">
            <a:avLst/>
          </a:prstGeom>
          <a:noFill/>
        </p:spPr>
        <p:txBody>
          <a:bodyPr wrap="none" rtlCol="0">
            <a:spAutoFit/>
          </a:bodyPr>
          <a:lstStyle/>
          <a:p>
            <a:pPr algn="ctr"/>
            <a:r>
              <a:rPr lang="en-US" dirty="0">
                <a:solidFill>
                  <a:schemeClr val="bg1"/>
                </a:solidFill>
                <a:cs typeface="+mn-ea"/>
                <a:sym typeface="+mn-lt"/>
              </a:rPr>
              <a:t>01</a:t>
            </a:r>
            <a:endParaRPr lang="en-US" dirty="0">
              <a:solidFill>
                <a:schemeClr val="bg1"/>
              </a:solidFill>
              <a:cs typeface="+mn-ea"/>
              <a:sym typeface="+mn-lt"/>
            </a:endParaRPr>
          </a:p>
        </p:txBody>
      </p:sp>
      <p:sp>
        <p:nvSpPr>
          <p:cNvPr id="200" name="TextBox 199"/>
          <p:cNvSpPr txBox="1"/>
          <p:nvPr/>
        </p:nvSpPr>
        <p:spPr>
          <a:xfrm>
            <a:off x="7833876" y="2189345"/>
            <a:ext cx="3273186" cy="737235"/>
          </a:xfrm>
          <a:prstGeom prst="rect">
            <a:avLst/>
          </a:prstGeom>
          <a:noFill/>
        </p:spPr>
        <p:txBody>
          <a:bodyPr wrap="square" rtlCol="0">
            <a:spAutoFit/>
          </a:bodyPr>
          <a:lstStyle/>
          <a:p>
            <a:r>
              <a:rPr lang="en-US" sz="1400" dirty="0">
                <a:solidFill>
                  <a:schemeClr val="accent1"/>
                </a:solidFill>
                <a:cs typeface="+mn-ea"/>
                <a:sym typeface="+mn-lt"/>
              </a:rPr>
              <a:t>点击输入标题点击输入标题点击输入标题点击输入标题点击输入标题点击输入标题点击输入标题</a:t>
            </a:r>
            <a:endParaRPr lang="en-US" sz="1400" dirty="0">
              <a:solidFill>
                <a:schemeClr val="accent1"/>
              </a:solidFill>
              <a:cs typeface="+mn-ea"/>
              <a:sym typeface="+mn-lt"/>
            </a:endParaRPr>
          </a:p>
        </p:txBody>
      </p:sp>
      <p:sp>
        <p:nvSpPr>
          <p:cNvPr id="201" name="Oval 200"/>
          <p:cNvSpPr/>
          <p:nvPr/>
        </p:nvSpPr>
        <p:spPr>
          <a:xfrm>
            <a:off x="7069372" y="3000652"/>
            <a:ext cx="626351" cy="62635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42329"/>
              </a:solidFill>
              <a:cs typeface="+mn-ea"/>
              <a:sym typeface="+mn-lt"/>
            </a:endParaRPr>
          </a:p>
        </p:txBody>
      </p:sp>
      <p:sp>
        <p:nvSpPr>
          <p:cNvPr id="202" name="TextBox 201"/>
          <p:cNvSpPr txBox="1"/>
          <p:nvPr/>
        </p:nvSpPr>
        <p:spPr>
          <a:xfrm>
            <a:off x="7181209" y="3129161"/>
            <a:ext cx="402674" cy="369332"/>
          </a:xfrm>
          <a:prstGeom prst="rect">
            <a:avLst/>
          </a:prstGeom>
          <a:noFill/>
        </p:spPr>
        <p:txBody>
          <a:bodyPr wrap="none" rtlCol="0">
            <a:spAutoFit/>
          </a:bodyPr>
          <a:lstStyle/>
          <a:p>
            <a:pPr algn="ctr"/>
            <a:r>
              <a:rPr lang="en-US" dirty="0">
                <a:solidFill>
                  <a:schemeClr val="bg1"/>
                </a:solidFill>
                <a:cs typeface="+mn-ea"/>
                <a:sym typeface="+mn-lt"/>
              </a:rPr>
              <a:t>02</a:t>
            </a:r>
            <a:endParaRPr lang="en-US" dirty="0">
              <a:solidFill>
                <a:schemeClr val="bg1"/>
              </a:solidFill>
              <a:cs typeface="+mn-ea"/>
              <a:sym typeface="+mn-lt"/>
            </a:endParaRPr>
          </a:p>
        </p:txBody>
      </p:sp>
      <p:sp>
        <p:nvSpPr>
          <p:cNvPr id="203" name="TextBox 202"/>
          <p:cNvSpPr txBox="1"/>
          <p:nvPr/>
        </p:nvSpPr>
        <p:spPr>
          <a:xfrm>
            <a:off x="7830505" y="3052217"/>
            <a:ext cx="3276557" cy="737235"/>
          </a:xfrm>
          <a:prstGeom prst="rect">
            <a:avLst/>
          </a:prstGeom>
          <a:noFill/>
        </p:spPr>
        <p:txBody>
          <a:bodyPr wrap="square" rtlCol="0">
            <a:spAutoFit/>
          </a:bodyPr>
          <a:lstStyle/>
          <a:p>
            <a:r>
              <a:rPr lang="en-US" sz="1400" dirty="0">
                <a:solidFill>
                  <a:schemeClr val="accent1"/>
                </a:solidFill>
                <a:cs typeface="+mn-ea"/>
                <a:sym typeface="+mn-lt"/>
              </a:rPr>
              <a:t>点击输入标题点击输入标题点击输入标题点击输入标题点击输入标题点击输入标题点击输入标题</a:t>
            </a:r>
            <a:endParaRPr lang="en-US" sz="1400" dirty="0">
              <a:solidFill>
                <a:schemeClr val="accent1"/>
              </a:solidFill>
              <a:cs typeface="+mn-ea"/>
              <a:sym typeface="+mn-lt"/>
            </a:endParaRPr>
          </a:p>
        </p:txBody>
      </p:sp>
      <p:sp>
        <p:nvSpPr>
          <p:cNvPr id="204" name="Oval 203"/>
          <p:cNvSpPr/>
          <p:nvPr/>
        </p:nvSpPr>
        <p:spPr>
          <a:xfrm>
            <a:off x="7069370" y="3863524"/>
            <a:ext cx="626351" cy="62635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42329"/>
              </a:solidFill>
              <a:cs typeface="+mn-ea"/>
              <a:sym typeface="+mn-lt"/>
            </a:endParaRPr>
          </a:p>
        </p:txBody>
      </p:sp>
      <p:sp>
        <p:nvSpPr>
          <p:cNvPr id="205" name="TextBox 204"/>
          <p:cNvSpPr txBox="1"/>
          <p:nvPr/>
        </p:nvSpPr>
        <p:spPr>
          <a:xfrm>
            <a:off x="7181207" y="3992033"/>
            <a:ext cx="402674" cy="369332"/>
          </a:xfrm>
          <a:prstGeom prst="rect">
            <a:avLst/>
          </a:prstGeom>
          <a:noFill/>
        </p:spPr>
        <p:txBody>
          <a:bodyPr wrap="none" rtlCol="0">
            <a:spAutoFit/>
          </a:bodyPr>
          <a:lstStyle/>
          <a:p>
            <a:pPr algn="ctr"/>
            <a:r>
              <a:rPr lang="en-US" dirty="0">
                <a:solidFill>
                  <a:schemeClr val="bg1"/>
                </a:solidFill>
                <a:cs typeface="+mn-ea"/>
                <a:sym typeface="+mn-lt"/>
              </a:rPr>
              <a:t>03</a:t>
            </a:r>
            <a:endParaRPr lang="en-US" dirty="0">
              <a:solidFill>
                <a:schemeClr val="bg1"/>
              </a:solidFill>
              <a:cs typeface="+mn-ea"/>
              <a:sym typeface="+mn-lt"/>
            </a:endParaRPr>
          </a:p>
        </p:txBody>
      </p:sp>
      <p:sp>
        <p:nvSpPr>
          <p:cNvPr id="206" name="TextBox 205"/>
          <p:cNvSpPr txBox="1"/>
          <p:nvPr/>
        </p:nvSpPr>
        <p:spPr>
          <a:xfrm>
            <a:off x="7827932" y="3914909"/>
            <a:ext cx="3279130" cy="737235"/>
          </a:xfrm>
          <a:prstGeom prst="rect">
            <a:avLst/>
          </a:prstGeom>
          <a:noFill/>
        </p:spPr>
        <p:txBody>
          <a:bodyPr wrap="square" rtlCol="0">
            <a:spAutoFit/>
          </a:bodyPr>
          <a:lstStyle/>
          <a:p>
            <a:r>
              <a:rPr lang="en-US" sz="1400" dirty="0">
                <a:solidFill>
                  <a:schemeClr val="accent1"/>
                </a:solidFill>
                <a:cs typeface="+mn-ea"/>
                <a:sym typeface="+mn-lt"/>
              </a:rPr>
              <a:t>点击输入标题点击输入标题点击输入标题点击输入标题点击输入标题点击输入标题点击输入标题</a:t>
            </a:r>
            <a:endParaRPr lang="en-US" sz="1400" dirty="0">
              <a:solidFill>
                <a:schemeClr val="accent1"/>
              </a:solidFill>
              <a:cs typeface="+mn-ea"/>
              <a:sym typeface="+mn-lt"/>
            </a:endParaRPr>
          </a:p>
        </p:txBody>
      </p:sp>
      <p:sp>
        <p:nvSpPr>
          <p:cNvPr id="207" name="Oval 206"/>
          <p:cNvSpPr/>
          <p:nvPr/>
        </p:nvSpPr>
        <p:spPr>
          <a:xfrm>
            <a:off x="7069368" y="4726396"/>
            <a:ext cx="626351" cy="62635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42329"/>
              </a:solidFill>
              <a:cs typeface="+mn-ea"/>
              <a:sym typeface="+mn-lt"/>
            </a:endParaRPr>
          </a:p>
        </p:txBody>
      </p:sp>
      <p:sp>
        <p:nvSpPr>
          <p:cNvPr id="208" name="TextBox 207"/>
          <p:cNvSpPr txBox="1"/>
          <p:nvPr/>
        </p:nvSpPr>
        <p:spPr>
          <a:xfrm>
            <a:off x="7181205" y="4854905"/>
            <a:ext cx="402674" cy="369332"/>
          </a:xfrm>
          <a:prstGeom prst="rect">
            <a:avLst/>
          </a:prstGeom>
          <a:noFill/>
        </p:spPr>
        <p:txBody>
          <a:bodyPr wrap="none" rtlCol="0">
            <a:spAutoFit/>
          </a:bodyPr>
          <a:lstStyle/>
          <a:p>
            <a:pPr algn="ctr"/>
            <a:r>
              <a:rPr lang="en-US" dirty="0">
                <a:solidFill>
                  <a:schemeClr val="bg1"/>
                </a:solidFill>
                <a:cs typeface="+mn-ea"/>
                <a:sym typeface="+mn-lt"/>
              </a:rPr>
              <a:t>04</a:t>
            </a:r>
            <a:endParaRPr lang="en-US" dirty="0">
              <a:solidFill>
                <a:schemeClr val="bg1"/>
              </a:solidFill>
              <a:cs typeface="+mn-ea"/>
              <a:sym typeface="+mn-lt"/>
            </a:endParaRPr>
          </a:p>
        </p:txBody>
      </p:sp>
      <p:sp>
        <p:nvSpPr>
          <p:cNvPr id="209" name="TextBox 208"/>
          <p:cNvSpPr txBox="1"/>
          <p:nvPr/>
        </p:nvSpPr>
        <p:spPr>
          <a:xfrm>
            <a:off x="7826978" y="4783519"/>
            <a:ext cx="3280084" cy="737235"/>
          </a:xfrm>
          <a:prstGeom prst="rect">
            <a:avLst/>
          </a:prstGeom>
          <a:noFill/>
        </p:spPr>
        <p:txBody>
          <a:bodyPr wrap="square" rtlCol="0">
            <a:spAutoFit/>
          </a:bodyPr>
          <a:lstStyle/>
          <a:p>
            <a:r>
              <a:rPr lang="en-US" sz="1400" dirty="0">
                <a:solidFill>
                  <a:schemeClr val="accent1"/>
                </a:solidFill>
                <a:cs typeface="+mn-ea"/>
                <a:sym typeface="+mn-lt"/>
              </a:rPr>
              <a:t>点击输入标题点击输入标题点击输入标题点击输入标题点击输入标题点击输入标题点击输入标题</a:t>
            </a:r>
            <a:endParaRPr lang="en-US" sz="1400" dirty="0">
              <a:solidFill>
                <a:schemeClr val="accent1"/>
              </a:solidFill>
              <a:cs typeface="+mn-ea"/>
              <a:sym typeface="+mn-lt"/>
            </a:endParaRPr>
          </a:p>
        </p:txBody>
      </p:sp>
      <p:sp>
        <p:nvSpPr>
          <p:cNvPr id="16" name="文本框 15"/>
          <p:cNvSpPr txBox="1"/>
          <p:nvPr/>
        </p:nvSpPr>
        <p:spPr>
          <a:xfrm>
            <a:off x="4926449" y="300124"/>
            <a:ext cx="2339102" cy="523220"/>
          </a:xfrm>
          <a:prstGeom prst="rect">
            <a:avLst/>
          </a:prstGeom>
          <a:noFill/>
        </p:spPr>
        <p:txBody>
          <a:bodyPr wrap="none" rtlCol="0">
            <a:spAutoFit/>
          </a:bodyPr>
          <a:lstStyle/>
          <a:p>
            <a:r>
              <a:rPr lang="zh-CN" altLang="en-US" sz="2800" b="1" dirty="0">
                <a:solidFill>
                  <a:schemeClr val="accent2"/>
                </a:solidFill>
                <a:cs typeface="+mn-ea"/>
                <a:sym typeface="+mn-lt"/>
              </a:rPr>
              <a:t>点击输入标题</a:t>
            </a:r>
            <a:endParaRPr lang="zh-CN" altLang="en-US" sz="2800" b="1" dirty="0">
              <a:solidFill>
                <a:schemeClr val="accent2"/>
              </a:solidFill>
              <a:cs typeface="+mn-ea"/>
              <a:sym typeface="+mn-lt"/>
            </a:endParaRPr>
          </a:p>
        </p:txBody>
      </p:sp>
      <p:sp>
        <p:nvSpPr>
          <p:cNvPr id="2" name="矩形 1"/>
          <p:cNvSpPr/>
          <p:nvPr/>
        </p:nvSpPr>
        <p:spPr>
          <a:xfrm>
            <a:off x="1335314" y="1961682"/>
            <a:ext cx="5226052" cy="36555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0" y="0"/>
            <a:ext cx="12192000" cy="2028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0" y="6651999"/>
            <a:ext cx="12192000" cy="202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fad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8"/>
                                        </p:tgtEl>
                                        <p:attrNameLst>
                                          <p:attrName>style.visibility</p:attrName>
                                        </p:attrNameLst>
                                      </p:cBhvr>
                                      <p:to>
                                        <p:strVal val="visible"/>
                                      </p:to>
                                    </p:set>
                                    <p:animEffect transition="in" filter="fade">
                                      <p:cBhvr>
                                        <p:cTn id="7" dur="500"/>
                                        <p:tgtEl>
                                          <p:spTgt spid="19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9"/>
                                        </p:tgtEl>
                                        <p:attrNameLst>
                                          <p:attrName>style.visibility</p:attrName>
                                        </p:attrNameLst>
                                      </p:cBhvr>
                                      <p:to>
                                        <p:strVal val="visible"/>
                                      </p:to>
                                    </p:set>
                                    <p:animEffect transition="in" filter="fade">
                                      <p:cBhvr>
                                        <p:cTn id="11" dur="500"/>
                                        <p:tgtEl>
                                          <p:spTgt spid="19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0"/>
                                        </p:tgtEl>
                                        <p:attrNameLst>
                                          <p:attrName>style.visibility</p:attrName>
                                        </p:attrNameLst>
                                      </p:cBhvr>
                                      <p:to>
                                        <p:strVal val="visible"/>
                                      </p:to>
                                    </p:set>
                                    <p:animEffect transition="in" filter="fade">
                                      <p:cBhvr>
                                        <p:cTn id="15" dur="500"/>
                                        <p:tgtEl>
                                          <p:spTgt spid="20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1"/>
                                        </p:tgtEl>
                                        <p:attrNameLst>
                                          <p:attrName>style.visibility</p:attrName>
                                        </p:attrNameLst>
                                      </p:cBhvr>
                                      <p:to>
                                        <p:strVal val="visible"/>
                                      </p:to>
                                    </p:set>
                                    <p:animEffect transition="in" filter="fade">
                                      <p:cBhvr>
                                        <p:cTn id="19" dur="500"/>
                                        <p:tgtEl>
                                          <p:spTgt spid="20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02"/>
                                        </p:tgtEl>
                                        <p:attrNameLst>
                                          <p:attrName>style.visibility</p:attrName>
                                        </p:attrNameLst>
                                      </p:cBhvr>
                                      <p:to>
                                        <p:strVal val="visible"/>
                                      </p:to>
                                    </p:set>
                                    <p:animEffect transition="in" filter="fade">
                                      <p:cBhvr>
                                        <p:cTn id="23" dur="500"/>
                                        <p:tgtEl>
                                          <p:spTgt spid="20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03"/>
                                        </p:tgtEl>
                                        <p:attrNameLst>
                                          <p:attrName>style.visibility</p:attrName>
                                        </p:attrNameLst>
                                      </p:cBhvr>
                                      <p:to>
                                        <p:strVal val="visible"/>
                                      </p:to>
                                    </p:set>
                                    <p:animEffect transition="in" filter="fade">
                                      <p:cBhvr>
                                        <p:cTn id="27" dur="500"/>
                                        <p:tgtEl>
                                          <p:spTgt spid="20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04"/>
                                        </p:tgtEl>
                                        <p:attrNameLst>
                                          <p:attrName>style.visibility</p:attrName>
                                        </p:attrNameLst>
                                      </p:cBhvr>
                                      <p:to>
                                        <p:strVal val="visible"/>
                                      </p:to>
                                    </p:set>
                                    <p:animEffect transition="in" filter="fade">
                                      <p:cBhvr>
                                        <p:cTn id="31" dur="500"/>
                                        <p:tgtEl>
                                          <p:spTgt spid="20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05"/>
                                        </p:tgtEl>
                                        <p:attrNameLst>
                                          <p:attrName>style.visibility</p:attrName>
                                        </p:attrNameLst>
                                      </p:cBhvr>
                                      <p:to>
                                        <p:strVal val="visible"/>
                                      </p:to>
                                    </p:set>
                                    <p:animEffect transition="in" filter="fade">
                                      <p:cBhvr>
                                        <p:cTn id="35" dur="500"/>
                                        <p:tgtEl>
                                          <p:spTgt spid="20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06"/>
                                        </p:tgtEl>
                                        <p:attrNameLst>
                                          <p:attrName>style.visibility</p:attrName>
                                        </p:attrNameLst>
                                      </p:cBhvr>
                                      <p:to>
                                        <p:strVal val="visible"/>
                                      </p:to>
                                    </p:set>
                                    <p:animEffect transition="in" filter="fade">
                                      <p:cBhvr>
                                        <p:cTn id="39" dur="500"/>
                                        <p:tgtEl>
                                          <p:spTgt spid="206"/>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07"/>
                                        </p:tgtEl>
                                        <p:attrNameLst>
                                          <p:attrName>style.visibility</p:attrName>
                                        </p:attrNameLst>
                                      </p:cBhvr>
                                      <p:to>
                                        <p:strVal val="visible"/>
                                      </p:to>
                                    </p:set>
                                    <p:animEffect transition="in" filter="fade">
                                      <p:cBhvr>
                                        <p:cTn id="43" dur="500"/>
                                        <p:tgtEl>
                                          <p:spTgt spid="20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08"/>
                                        </p:tgtEl>
                                        <p:attrNameLst>
                                          <p:attrName>style.visibility</p:attrName>
                                        </p:attrNameLst>
                                      </p:cBhvr>
                                      <p:to>
                                        <p:strVal val="visible"/>
                                      </p:to>
                                    </p:set>
                                    <p:animEffect transition="in" filter="fade">
                                      <p:cBhvr>
                                        <p:cTn id="47" dur="500"/>
                                        <p:tgtEl>
                                          <p:spTgt spid="208"/>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09"/>
                                        </p:tgtEl>
                                        <p:attrNameLst>
                                          <p:attrName>style.visibility</p:attrName>
                                        </p:attrNameLst>
                                      </p:cBhvr>
                                      <p:to>
                                        <p:strVal val="visible"/>
                                      </p:to>
                                    </p:set>
                                    <p:animEffect transition="in" filter="fade">
                                      <p:cBhvr>
                                        <p:cTn id="51" dur="50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 grpId="0" animBg="1"/>
      <p:bldP spid="199" grpId="0"/>
      <p:bldP spid="200" grpId="0"/>
      <p:bldP spid="201" grpId="0" animBg="1"/>
      <p:bldP spid="202" grpId="0"/>
      <p:bldP spid="203" grpId="0"/>
      <p:bldP spid="204" grpId="0" animBg="1"/>
      <p:bldP spid="205" grpId="0"/>
      <p:bldP spid="206" grpId="0"/>
      <p:bldP spid="207" grpId="0" animBg="1"/>
      <p:bldP spid="208" grpId="0"/>
      <p:bldP spid="20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80" name="组合 279"/>
          <p:cNvGrpSpPr/>
          <p:nvPr/>
        </p:nvGrpSpPr>
        <p:grpSpPr>
          <a:xfrm>
            <a:off x="1874781" y="1972469"/>
            <a:ext cx="3656792" cy="2383024"/>
            <a:chOff x="1874781" y="1972469"/>
            <a:chExt cx="3656792" cy="2383024"/>
          </a:xfrm>
        </p:grpSpPr>
        <p:sp>
          <p:nvSpPr>
            <p:cNvPr id="247" name="iSḻîḍè"/>
            <p:cNvSpPr/>
            <p:nvPr/>
          </p:nvSpPr>
          <p:spPr>
            <a:xfrm>
              <a:off x="1902489" y="1972469"/>
              <a:ext cx="3555885" cy="712047"/>
            </a:xfrm>
            <a:prstGeom prst="roundRect">
              <a:avLst>
                <a:gd name="adj" fmla="val 4459"/>
              </a:avLst>
            </a:prstGeom>
            <a:solidFill>
              <a:schemeClr val="tx2">
                <a:lumMod val="75000"/>
              </a:schemeClr>
            </a:solidFill>
            <a:ln w="12700" cap="flat">
              <a:noFill/>
              <a:miter lim="400000"/>
            </a:ln>
            <a:effectLst/>
          </p:spPr>
          <p:txBody>
            <a:bodyPr wrap="none" lIns="90000" tIns="46800" rIns="90000" bIns="4680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zh-CN" altLang="en-US" b="1" dirty="0">
                  <a:solidFill>
                    <a:schemeClr val="bg1"/>
                  </a:solidFill>
                  <a:cs typeface="+mn-ea"/>
                  <a:sym typeface="+mn-lt"/>
                </a:rPr>
                <a:t>单击输入</a:t>
              </a:r>
              <a:endParaRPr lang="zh-CN" altLang="en-US" b="1" dirty="0">
                <a:solidFill>
                  <a:schemeClr val="bg1"/>
                </a:solidFill>
                <a:cs typeface="+mn-ea"/>
                <a:sym typeface="+mn-lt"/>
              </a:endParaRPr>
            </a:p>
          </p:txBody>
        </p:sp>
        <p:sp>
          <p:nvSpPr>
            <p:cNvPr id="248" name="îş1iďê"/>
            <p:cNvSpPr txBox="1"/>
            <p:nvPr/>
          </p:nvSpPr>
          <p:spPr>
            <a:xfrm>
              <a:off x="1874781" y="2743040"/>
              <a:ext cx="3656792" cy="1612453"/>
            </a:xfrm>
            <a:prstGeom prst="rect">
              <a:avLst/>
            </a:prstGeom>
            <a:noFill/>
            <a:ln w="12700" cap="flat">
              <a:noFill/>
              <a:miter lim="400000"/>
            </a:ln>
            <a:effectLst/>
          </p:spPr>
          <p:txBody>
            <a:bodyPr wrap="square" lIns="90000" tIns="46800" rIns="90000" bIns="4680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065" dirty="0">
                  <a:solidFill>
                    <a:schemeClr val="tx1">
                      <a:lumMod val="65000"/>
                      <a:lumOff val="35000"/>
                    </a:schemeClr>
                  </a:solidFill>
                  <a:cs typeface="+mn-ea"/>
                  <a:sym typeface="+mn-lt"/>
                </a:rPr>
                <a:t>请替换文字内容，修改文字内容，也可以直接复制你的内容到此。</a:t>
              </a:r>
              <a:endParaRPr lang="en-US" altLang="zh-CN" sz="1065" dirty="0">
                <a:solidFill>
                  <a:schemeClr val="tx1">
                    <a:lumMod val="65000"/>
                    <a:lumOff val="35000"/>
                  </a:schemeClr>
                </a:solidFill>
                <a:cs typeface="+mn-ea"/>
                <a:sym typeface="+mn-lt"/>
              </a:endParaRPr>
            </a:p>
            <a:p>
              <a:pPr algn="just">
                <a:lnSpc>
                  <a:spcPct val="120000"/>
                </a:lnSpc>
              </a:pPr>
              <a:r>
                <a:rPr lang="zh-CN" altLang="en-US" sz="1065" dirty="0">
                  <a:solidFill>
                    <a:schemeClr val="tx1">
                      <a:lumMod val="65000"/>
                      <a:lumOff val="35000"/>
                    </a:schemeClr>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1065" dirty="0">
                <a:solidFill>
                  <a:schemeClr val="tx1">
                    <a:lumMod val="65000"/>
                    <a:lumOff val="35000"/>
                  </a:schemeClr>
                </a:solidFill>
                <a:cs typeface="+mn-ea"/>
                <a:sym typeface="+mn-lt"/>
              </a:endParaRPr>
            </a:p>
            <a:p>
              <a:pPr algn="just">
                <a:lnSpc>
                  <a:spcPct val="120000"/>
                </a:lnSpc>
              </a:pPr>
              <a:endParaRPr lang="en-US" altLang="zh-CN" sz="1065" dirty="0">
                <a:solidFill>
                  <a:schemeClr val="tx1">
                    <a:lumMod val="65000"/>
                    <a:lumOff val="35000"/>
                  </a:schemeClr>
                </a:solidFill>
                <a:cs typeface="+mn-ea"/>
                <a:sym typeface="+mn-lt"/>
              </a:endParaRPr>
            </a:p>
            <a:p>
              <a:pPr algn="just">
                <a:lnSpc>
                  <a:spcPct val="120000"/>
                </a:lnSpc>
              </a:pPr>
              <a:endParaRPr lang="en-US" altLang="zh-CN" sz="1065" dirty="0">
                <a:solidFill>
                  <a:schemeClr val="tx1">
                    <a:lumMod val="65000"/>
                    <a:lumOff val="35000"/>
                  </a:schemeClr>
                </a:solidFill>
                <a:cs typeface="+mn-ea"/>
                <a:sym typeface="+mn-lt"/>
              </a:endParaRPr>
            </a:p>
            <a:p>
              <a:pPr algn="just">
                <a:lnSpc>
                  <a:spcPct val="120000"/>
                </a:lnSpc>
              </a:pPr>
              <a:endParaRPr lang="en-US" altLang="zh-CN" sz="1065" dirty="0">
                <a:solidFill>
                  <a:schemeClr val="tx1">
                    <a:lumMod val="65000"/>
                    <a:lumOff val="35000"/>
                  </a:schemeClr>
                </a:solidFill>
                <a:cs typeface="+mn-ea"/>
                <a:sym typeface="+mn-lt"/>
              </a:endParaRPr>
            </a:p>
            <a:p>
              <a:pPr algn="just">
                <a:lnSpc>
                  <a:spcPct val="120000"/>
                </a:lnSpc>
              </a:pPr>
              <a:endParaRPr lang="en-US" altLang="zh-CN" sz="1065" dirty="0">
                <a:solidFill>
                  <a:schemeClr val="tx1">
                    <a:lumMod val="65000"/>
                    <a:lumOff val="35000"/>
                  </a:schemeClr>
                </a:solidFill>
                <a:cs typeface="+mn-ea"/>
                <a:sym typeface="+mn-lt"/>
              </a:endParaRPr>
            </a:p>
          </p:txBody>
        </p:sp>
      </p:grpSp>
      <p:sp>
        <p:nvSpPr>
          <p:cNvPr id="250" name="íṡḻiḍè"/>
          <p:cNvSpPr/>
          <p:nvPr/>
        </p:nvSpPr>
        <p:spPr>
          <a:xfrm>
            <a:off x="6518125" y="1972470"/>
            <a:ext cx="3555884" cy="712047"/>
          </a:xfrm>
          <a:prstGeom prst="roundRect">
            <a:avLst>
              <a:gd name="adj" fmla="val 4459"/>
            </a:avLst>
          </a:prstGeom>
          <a:solidFill>
            <a:schemeClr val="accent3"/>
          </a:solidFill>
          <a:ln w="12700" cap="flat">
            <a:noFill/>
            <a:miter lim="400000"/>
          </a:ln>
          <a:effectLst/>
        </p:spPr>
        <p:txBody>
          <a:bodyPr wrap="none" lIns="90000" tIns="46800" rIns="90000" bIns="4680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zh-CN" altLang="en-US" b="1" dirty="0">
                <a:solidFill>
                  <a:schemeClr val="bg1"/>
                </a:solidFill>
                <a:cs typeface="+mn-ea"/>
                <a:sym typeface="+mn-lt"/>
              </a:rPr>
              <a:t>单击输入</a:t>
            </a:r>
            <a:endParaRPr lang="zh-CN" altLang="en-US" b="1" dirty="0">
              <a:solidFill>
                <a:schemeClr val="bg1"/>
              </a:solidFill>
              <a:cs typeface="+mn-ea"/>
              <a:sym typeface="+mn-lt"/>
            </a:endParaRPr>
          </a:p>
        </p:txBody>
      </p:sp>
      <p:sp>
        <p:nvSpPr>
          <p:cNvPr id="251" name="îṣ1îḑê"/>
          <p:cNvSpPr/>
          <p:nvPr/>
        </p:nvSpPr>
        <p:spPr>
          <a:xfrm>
            <a:off x="1891553" y="5481918"/>
            <a:ext cx="1176763" cy="295079"/>
          </a:xfrm>
          <a:prstGeom prst="rect">
            <a:avLst/>
          </a:prstGeom>
          <a:solidFill>
            <a:srgbClr val="E6E7EA"/>
          </a:solidFill>
          <a:ln w="12700">
            <a:miter lim="400000"/>
          </a:ln>
        </p:spPr>
        <p:txBody>
          <a:bodyPr wrap="none" lIns="90000" tIns="46800" rIns="90000" bIns="4680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zh-CN" altLang="en-US" sz="1400" dirty="0">
                <a:solidFill>
                  <a:schemeClr val="tx1">
                    <a:lumMod val="75000"/>
                    <a:lumOff val="25000"/>
                  </a:schemeClr>
                </a:solidFill>
                <a:cs typeface="+mn-ea"/>
                <a:sym typeface="+mn-lt"/>
              </a:rPr>
              <a:t>关键词</a:t>
            </a:r>
            <a:endParaRPr lang="zh-CN" altLang="en-US" sz="1400" dirty="0">
              <a:solidFill>
                <a:schemeClr val="tx1">
                  <a:lumMod val="75000"/>
                  <a:lumOff val="25000"/>
                </a:schemeClr>
              </a:solidFill>
              <a:cs typeface="+mn-ea"/>
              <a:sym typeface="+mn-lt"/>
            </a:endParaRPr>
          </a:p>
        </p:txBody>
      </p:sp>
      <p:sp>
        <p:nvSpPr>
          <p:cNvPr id="252" name="îşľiďè"/>
          <p:cNvSpPr/>
          <p:nvPr/>
        </p:nvSpPr>
        <p:spPr>
          <a:xfrm>
            <a:off x="3293057" y="5481918"/>
            <a:ext cx="1176761" cy="295079"/>
          </a:xfrm>
          <a:prstGeom prst="rect">
            <a:avLst/>
          </a:prstGeom>
          <a:solidFill>
            <a:srgbClr val="E6E7EA"/>
          </a:solidFill>
          <a:ln w="12700">
            <a:miter lim="400000"/>
          </a:ln>
        </p:spPr>
        <p:txBody>
          <a:bodyPr wrap="none" lIns="90000" tIns="46800" rIns="90000" bIns="4680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zh-CN" altLang="en-US" sz="1400" dirty="0">
                <a:solidFill>
                  <a:schemeClr val="tx1">
                    <a:lumMod val="75000"/>
                    <a:lumOff val="25000"/>
                  </a:schemeClr>
                </a:solidFill>
                <a:cs typeface="+mn-ea"/>
                <a:sym typeface="+mn-lt"/>
              </a:rPr>
              <a:t>关键词</a:t>
            </a:r>
            <a:endParaRPr lang="zh-CN" altLang="en-US" sz="1400" dirty="0">
              <a:solidFill>
                <a:schemeClr val="tx1">
                  <a:lumMod val="75000"/>
                  <a:lumOff val="25000"/>
                </a:schemeClr>
              </a:solidFill>
              <a:cs typeface="+mn-ea"/>
              <a:sym typeface="+mn-lt"/>
            </a:endParaRPr>
          </a:p>
        </p:txBody>
      </p:sp>
      <p:sp>
        <p:nvSpPr>
          <p:cNvPr id="253" name="ïṣḻidé"/>
          <p:cNvSpPr/>
          <p:nvPr/>
        </p:nvSpPr>
        <p:spPr>
          <a:xfrm>
            <a:off x="4694557" y="5481918"/>
            <a:ext cx="1176761" cy="295079"/>
          </a:xfrm>
          <a:prstGeom prst="rect">
            <a:avLst/>
          </a:prstGeom>
          <a:solidFill>
            <a:srgbClr val="E6E7EA"/>
          </a:solidFill>
          <a:ln w="12700">
            <a:miter lim="400000"/>
          </a:ln>
        </p:spPr>
        <p:txBody>
          <a:bodyPr wrap="none" lIns="90000" tIns="46800" rIns="90000" bIns="4680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zh-CN" altLang="en-US" sz="1400" dirty="0">
                <a:solidFill>
                  <a:schemeClr val="tx1">
                    <a:lumMod val="75000"/>
                    <a:lumOff val="25000"/>
                  </a:schemeClr>
                </a:solidFill>
                <a:cs typeface="+mn-ea"/>
                <a:sym typeface="+mn-lt"/>
              </a:rPr>
              <a:t>关键词</a:t>
            </a:r>
            <a:endParaRPr lang="zh-CN" altLang="en-US" sz="1400" dirty="0">
              <a:solidFill>
                <a:schemeClr val="tx1">
                  <a:lumMod val="75000"/>
                  <a:lumOff val="25000"/>
                </a:schemeClr>
              </a:solidFill>
              <a:cs typeface="+mn-ea"/>
              <a:sym typeface="+mn-lt"/>
            </a:endParaRPr>
          </a:p>
        </p:txBody>
      </p:sp>
      <p:sp>
        <p:nvSpPr>
          <p:cNvPr id="254" name="îṥļîdé"/>
          <p:cNvSpPr/>
          <p:nvPr/>
        </p:nvSpPr>
        <p:spPr>
          <a:xfrm>
            <a:off x="6096057" y="5481918"/>
            <a:ext cx="1176761" cy="295079"/>
          </a:xfrm>
          <a:prstGeom prst="rect">
            <a:avLst/>
          </a:prstGeom>
          <a:solidFill>
            <a:srgbClr val="E6E7EA"/>
          </a:solidFill>
          <a:ln w="12700">
            <a:miter lim="400000"/>
          </a:ln>
        </p:spPr>
        <p:txBody>
          <a:bodyPr wrap="none" lIns="90000" tIns="46800" rIns="90000" bIns="4680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zh-CN" altLang="en-US" sz="1400" dirty="0">
                <a:solidFill>
                  <a:schemeClr val="tx1">
                    <a:lumMod val="75000"/>
                    <a:lumOff val="25000"/>
                  </a:schemeClr>
                </a:solidFill>
                <a:cs typeface="+mn-ea"/>
                <a:sym typeface="+mn-lt"/>
              </a:rPr>
              <a:t>关键词</a:t>
            </a:r>
            <a:endParaRPr lang="zh-CN" altLang="en-US" sz="1400" dirty="0">
              <a:solidFill>
                <a:schemeClr val="tx1">
                  <a:lumMod val="75000"/>
                  <a:lumOff val="25000"/>
                </a:schemeClr>
              </a:solidFill>
              <a:cs typeface="+mn-ea"/>
              <a:sym typeface="+mn-lt"/>
            </a:endParaRPr>
          </a:p>
        </p:txBody>
      </p:sp>
      <p:sp>
        <p:nvSpPr>
          <p:cNvPr id="255" name="ïşḷîḋê"/>
          <p:cNvSpPr/>
          <p:nvPr/>
        </p:nvSpPr>
        <p:spPr>
          <a:xfrm>
            <a:off x="7497557" y="5481918"/>
            <a:ext cx="1176761" cy="295079"/>
          </a:xfrm>
          <a:prstGeom prst="rect">
            <a:avLst/>
          </a:prstGeom>
          <a:solidFill>
            <a:srgbClr val="E6E7EA"/>
          </a:solidFill>
          <a:ln w="12700">
            <a:miter lim="400000"/>
          </a:ln>
        </p:spPr>
        <p:txBody>
          <a:bodyPr wrap="none" lIns="90000" tIns="46800" rIns="90000" bIns="4680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zh-CN" altLang="en-US" sz="1400" dirty="0">
                <a:solidFill>
                  <a:schemeClr val="tx1">
                    <a:lumMod val="75000"/>
                    <a:lumOff val="25000"/>
                  </a:schemeClr>
                </a:solidFill>
                <a:cs typeface="+mn-ea"/>
                <a:sym typeface="+mn-lt"/>
              </a:rPr>
              <a:t>关键词</a:t>
            </a:r>
            <a:endParaRPr lang="zh-CN" altLang="en-US" sz="1400" dirty="0">
              <a:solidFill>
                <a:schemeClr val="tx1">
                  <a:lumMod val="75000"/>
                  <a:lumOff val="25000"/>
                </a:schemeClr>
              </a:solidFill>
              <a:cs typeface="+mn-ea"/>
              <a:sym typeface="+mn-lt"/>
            </a:endParaRPr>
          </a:p>
        </p:txBody>
      </p:sp>
      <p:sp>
        <p:nvSpPr>
          <p:cNvPr id="256" name="iSļîḋé"/>
          <p:cNvSpPr/>
          <p:nvPr/>
        </p:nvSpPr>
        <p:spPr>
          <a:xfrm>
            <a:off x="8899057" y="5481918"/>
            <a:ext cx="1176763" cy="295079"/>
          </a:xfrm>
          <a:prstGeom prst="rect">
            <a:avLst/>
          </a:prstGeom>
          <a:solidFill>
            <a:srgbClr val="E6E7EA"/>
          </a:solidFill>
          <a:ln w="12700">
            <a:miter lim="400000"/>
          </a:ln>
        </p:spPr>
        <p:txBody>
          <a:bodyPr wrap="none" lIns="90000" tIns="46800" rIns="90000" bIns="4680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zh-CN" altLang="en-US" sz="1400" dirty="0">
                <a:solidFill>
                  <a:schemeClr val="tx1">
                    <a:lumMod val="75000"/>
                    <a:lumOff val="25000"/>
                  </a:schemeClr>
                </a:solidFill>
                <a:cs typeface="+mn-ea"/>
                <a:sym typeface="+mn-lt"/>
              </a:rPr>
              <a:t>关键词</a:t>
            </a:r>
            <a:endParaRPr lang="zh-CN" altLang="en-US" sz="1400" dirty="0">
              <a:solidFill>
                <a:schemeClr val="tx1">
                  <a:lumMod val="75000"/>
                  <a:lumOff val="25000"/>
                </a:schemeClr>
              </a:solidFill>
              <a:cs typeface="+mn-ea"/>
              <a:sym typeface="+mn-lt"/>
            </a:endParaRPr>
          </a:p>
        </p:txBody>
      </p:sp>
      <p:grpSp>
        <p:nvGrpSpPr>
          <p:cNvPr id="257" name="íṡḷïdé"/>
          <p:cNvGrpSpPr/>
          <p:nvPr/>
        </p:nvGrpSpPr>
        <p:grpSpPr>
          <a:xfrm>
            <a:off x="7820225" y="4715541"/>
            <a:ext cx="542724" cy="542724"/>
            <a:chOff x="7924891" y="4464172"/>
            <a:chExt cx="542724" cy="542724"/>
          </a:xfrm>
        </p:grpSpPr>
        <p:sp>
          <p:nvSpPr>
            <p:cNvPr id="278" name="i$ľiḑê"/>
            <p:cNvSpPr/>
            <p:nvPr/>
          </p:nvSpPr>
          <p:spPr>
            <a:xfrm>
              <a:off x="7924891"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dirty="0">
                <a:solidFill>
                  <a:schemeClr val="tx1">
                    <a:lumMod val="75000"/>
                    <a:lumOff val="25000"/>
                  </a:schemeClr>
                </a:solidFill>
                <a:cs typeface="+mn-ea"/>
                <a:sym typeface="+mn-lt"/>
              </a:endParaRPr>
            </a:p>
          </p:txBody>
        </p:sp>
        <p:sp>
          <p:nvSpPr>
            <p:cNvPr id="279" name="îṧ1íḓê"/>
            <p:cNvSpPr/>
            <p:nvPr/>
          </p:nvSpPr>
          <p:spPr>
            <a:xfrm>
              <a:off x="8077072" y="4655183"/>
              <a:ext cx="218272" cy="160701"/>
            </a:xfrm>
            <a:custGeom>
              <a:avLst/>
              <a:gdLst>
                <a:gd name="T0" fmla="*/ 428 w 434"/>
                <a:gd name="T1" fmla="*/ 67 h 320"/>
                <a:gd name="T2" fmla="*/ 181 w 434"/>
                <a:gd name="T3" fmla="*/ 314 h 320"/>
                <a:gd name="T4" fmla="*/ 157 w 434"/>
                <a:gd name="T5" fmla="*/ 314 h 320"/>
                <a:gd name="T6" fmla="*/ 7 w 434"/>
                <a:gd name="T7" fmla="*/ 163 h 320"/>
                <a:gd name="T8" fmla="*/ 7 w 434"/>
                <a:gd name="T9" fmla="*/ 139 h 320"/>
                <a:gd name="T10" fmla="*/ 43 w 434"/>
                <a:gd name="T11" fmla="*/ 103 h 320"/>
                <a:gd name="T12" fmla="*/ 67 w 434"/>
                <a:gd name="T13" fmla="*/ 103 h 320"/>
                <a:gd name="T14" fmla="*/ 169 w 434"/>
                <a:gd name="T15" fmla="*/ 206 h 320"/>
                <a:gd name="T16" fmla="*/ 368 w 434"/>
                <a:gd name="T17" fmla="*/ 7 h 320"/>
                <a:gd name="T18" fmla="*/ 392 w 434"/>
                <a:gd name="T19" fmla="*/ 7 h 320"/>
                <a:gd name="T20" fmla="*/ 428 w 434"/>
                <a:gd name="T21" fmla="*/ 43 h 320"/>
                <a:gd name="T22" fmla="*/ 428 w 434"/>
                <a:gd name="T23" fmla="*/ 67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4" h="320">
                  <a:moveTo>
                    <a:pt x="428" y="67"/>
                  </a:moveTo>
                  <a:lnTo>
                    <a:pt x="181" y="314"/>
                  </a:lnTo>
                  <a:cubicBezTo>
                    <a:pt x="174" y="320"/>
                    <a:pt x="164" y="320"/>
                    <a:pt x="157" y="314"/>
                  </a:cubicBezTo>
                  <a:lnTo>
                    <a:pt x="7" y="163"/>
                  </a:lnTo>
                  <a:cubicBezTo>
                    <a:pt x="0" y="156"/>
                    <a:pt x="0" y="145"/>
                    <a:pt x="7" y="139"/>
                  </a:cubicBezTo>
                  <a:lnTo>
                    <a:pt x="43" y="103"/>
                  </a:lnTo>
                  <a:cubicBezTo>
                    <a:pt x="49" y="96"/>
                    <a:pt x="60" y="96"/>
                    <a:pt x="67" y="103"/>
                  </a:cubicBezTo>
                  <a:lnTo>
                    <a:pt x="169" y="206"/>
                  </a:lnTo>
                  <a:lnTo>
                    <a:pt x="368" y="7"/>
                  </a:lnTo>
                  <a:cubicBezTo>
                    <a:pt x="374" y="0"/>
                    <a:pt x="385" y="0"/>
                    <a:pt x="392" y="7"/>
                  </a:cubicBezTo>
                  <a:lnTo>
                    <a:pt x="428" y="43"/>
                  </a:lnTo>
                  <a:cubicBezTo>
                    <a:pt x="434" y="50"/>
                    <a:pt x="434" y="60"/>
                    <a:pt x="428" y="67"/>
                  </a:cubicBezTo>
                  <a:close/>
                </a:path>
              </a:pathLst>
            </a:custGeom>
            <a:solidFill>
              <a:srgbClr val="FFFFFF"/>
            </a:solidFill>
            <a:ln w="12700">
              <a:miter lim="400000"/>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dirty="0">
                <a:solidFill>
                  <a:schemeClr val="tx1">
                    <a:lumMod val="75000"/>
                    <a:lumOff val="25000"/>
                  </a:schemeClr>
                </a:solidFill>
                <a:cs typeface="+mn-ea"/>
                <a:sym typeface="+mn-lt"/>
              </a:endParaRPr>
            </a:p>
          </p:txBody>
        </p:sp>
      </p:grpSp>
      <p:grpSp>
        <p:nvGrpSpPr>
          <p:cNvPr id="258" name="ïṣḷiḍê"/>
          <p:cNvGrpSpPr/>
          <p:nvPr/>
        </p:nvGrpSpPr>
        <p:grpSpPr>
          <a:xfrm>
            <a:off x="3617201" y="4715541"/>
            <a:ext cx="542724" cy="542724"/>
            <a:chOff x="3721867" y="4464172"/>
            <a:chExt cx="542724" cy="542724"/>
          </a:xfrm>
        </p:grpSpPr>
        <p:sp>
          <p:nvSpPr>
            <p:cNvPr id="276" name="iṡlíḍê"/>
            <p:cNvSpPr/>
            <p:nvPr/>
          </p:nvSpPr>
          <p:spPr>
            <a:xfrm>
              <a:off x="3721867"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dirty="0">
                <a:solidFill>
                  <a:schemeClr val="tx1">
                    <a:lumMod val="75000"/>
                    <a:lumOff val="25000"/>
                  </a:schemeClr>
                </a:solidFill>
                <a:cs typeface="+mn-ea"/>
                <a:sym typeface="+mn-lt"/>
              </a:endParaRPr>
            </a:p>
          </p:txBody>
        </p:sp>
        <p:sp>
          <p:nvSpPr>
            <p:cNvPr id="277" name="ïṧļîḓé"/>
            <p:cNvSpPr/>
            <p:nvPr/>
          </p:nvSpPr>
          <p:spPr>
            <a:xfrm>
              <a:off x="3887363" y="4618819"/>
              <a:ext cx="208484" cy="233429"/>
            </a:xfrm>
            <a:custGeom>
              <a:avLst/>
              <a:gdLst>
                <a:gd name="connsiteX0" fmla="*/ 489651 w 540813"/>
                <a:gd name="connsiteY0" fmla="*/ 253612 h 605522"/>
                <a:gd name="connsiteX1" fmla="*/ 524527 w 540813"/>
                <a:gd name="connsiteY1" fmla="*/ 253612 h 605522"/>
                <a:gd name="connsiteX2" fmla="*/ 540813 w 540813"/>
                <a:gd name="connsiteY2" fmla="*/ 270019 h 605522"/>
                <a:gd name="connsiteX3" fmla="*/ 524527 w 540813"/>
                <a:gd name="connsiteY3" fmla="*/ 286425 h 605522"/>
                <a:gd name="connsiteX4" fmla="*/ 489651 w 540813"/>
                <a:gd name="connsiteY4" fmla="*/ 286425 h 605522"/>
                <a:gd name="connsiteX5" fmla="*/ 473211 w 540813"/>
                <a:gd name="connsiteY5" fmla="*/ 270019 h 605522"/>
                <a:gd name="connsiteX6" fmla="*/ 489651 w 540813"/>
                <a:gd name="connsiteY6" fmla="*/ 253612 h 605522"/>
                <a:gd name="connsiteX7" fmla="*/ 16440 w 540813"/>
                <a:gd name="connsiteY7" fmla="*/ 253612 h 605522"/>
                <a:gd name="connsiteX8" fmla="*/ 51316 w 540813"/>
                <a:gd name="connsiteY8" fmla="*/ 253612 h 605522"/>
                <a:gd name="connsiteX9" fmla="*/ 67602 w 540813"/>
                <a:gd name="connsiteY9" fmla="*/ 270019 h 605522"/>
                <a:gd name="connsiteX10" fmla="*/ 51316 w 540813"/>
                <a:gd name="connsiteY10" fmla="*/ 286425 h 605522"/>
                <a:gd name="connsiteX11" fmla="*/ 16440 w 540813"/>
                <a:gd name="connsiteY11" fmla="*/ 286425 h 605522"/>
                <a:gd name="connsiteX12" fmla="*/ 0 w 540813"/>
                <a:gd name="connsiteY12" fmla="*/ 270019 h 605522"/>
                <a:gd name="connsiteX13" fmla="*/ 16440 w 540813"/>
                <a:gd name="connsiteY13" fmla="*/ 253612 h 605522"/>
                <a:gd name="connsiteX14" fmla="*/ 202792 w 540813"/>
                <a:gd name="connsiteY14" fmla="*/ 253583 h 605522"/>
                <a:gd name="connsiteX15" fmla="*/ 253336 w 540813"/>
                <a:gd name="connsiteY15" fmla="*/ 342412 h 605522"/>
                <a:gd name="connsiteX16" fmla="*/ 253336 w 540813"/>
                <a:gd name="connsiteY16" fmla="*/ 505187 h 605522"/>
                <a:gd name="connsiteX17" fmla="*/ 286212 w 540813"/>
                <a:gd name="connsiteY17" fmla="*/ 505187 h 605522"/>
                <a:gd name="connsiteX18" fmla="*/ 286212 w 540813"/>
                <a:gd name="connsiteY18" fmla="*/ 342412 h 605522"/>
                <a:gd name="connsiteX19" fmla="*/ 338138 w 540813"/>
                <a:gd name="connsiteY19" fmla="*/ 253583 h 605522"/>
                <a:gd name="connsiteX20" fmla="*/ 45888 w 540813"/>
                <a:gd name="connsiteY20" fmla="*/ 127247 h 605522"/>
                <a:gd name="connsiteX21" fmla="*/ 58372 w 540813"/>
                <a:gd name="connsiteY21" fmla="*/ 128859 h 605522"/>
                <a:gd name="connsiteX22" fmla="*/ 88485 w 540813"/>
                <a:gd name="connsiteY22" fmla="*/ 146359 h 605522"/>
                <a:gd name="connsiteX23" fmla="*/ 94477 w 540813"/>
                <a:gd name="connsiteY23" fmla="*/ 168618 h 605522"/>
                <a:gd name="connsiteX24" fmla="*/ 80189 w 540813"/>
                <a:gd name="connsiteY24" fmla="*/ 176908 h 605522"/>
                <a:gd name="connsiteX25" fmla="*/ 72046 w 540813"/>
                <a:gd name="connsiteY25" fmla="*/ 174605 h 605522"/>
                <a:gd name="connsiteX26" fmla="*/ 41932 w 540813"/>
                <a:gd name="connsiteY26" fmla="*/ 157259 h 605522"/>
                <a:gd name="connsiteX27" fmla="*/ 35940 w 540813"/>
                <a:gd name="connsiteY27" fmla="*/ 134846 h 605522"/>
                <a:gd name="connsiteX28" fmla="*/ 45888 w 540813"/>
                <a:gd name="connsiteY28" fmla="*/ 127247 h 605522"/>
                <a:gd name="connsiteX29" fmla="*/ 494104 w 540813"/>
                <a:gd name="connsiteY29" fmla="*/ 127057 h 605522"/>
                <a:gd name="connsiteX30" fmla="*/ 504109 w 540813"/>
                <a:gd name="connsiteY30" fmla="*/ 134703 h 605522"/>
                <a:gd name="connsiteX31" fmla="*/ 498117 w 540813"/>
                <a:gd name="connsiteY31" fmla="*/ 156932 h 605522"/>
                <a:gd name="connsiteX32" fmla="*/ 467850 w 540813"/>
                <a:gd name="connsiteY32" fmla="*/ 174409 h 605522"/>
                <a:gd name="connsiteX33" fmla="*/ 459707 w 540813"/>
                <a:gd name="connsiteY33" fmla="*/ 176555 h 605522"/>
                <a:gd name="connsiteX34" fmla="*/ 445572 w 540813"/>
                <a:gd name="connsiteY34" fmla="*/ 168430 h 605522"/>
                <a:gd name="connsiteX35" fmla="*/ 451564 w 540813"/>
                <a:gd name="connsiteY35" fmla="*/ 146048 h 605522"/>
                <a:gd name="connsiteX36" fmla="*/ 481678 w 540813"/>
                <a:gd name="connsiteY36" fmla="*/ 128724 h 605522"/>
                <a:gd name="connsiteX37" fmla="*/ 494104 w 540813"/>
                <a:gd name="connsiteY37" fmla="*/ 127057 h 605522"/>
                <a:gd name="connsiteX38" fmla="*/ 270542 w 540813"/>
                <a:gd name="connsiteY38" fmla="*/ 100626 h 605522"/>
                <a:gd name="connsiteX39" fmla="*/ 438917 w 540813"/>
                <a:gd name="connsiteY39" fmla="*/ 268925 h 605522"/>
                <a:gd name="connsiteX40" fmla="*/ 372243 w 540813"/>
                <a:gd name="connsiteY40" fmla="*/ 403011 h 605522"/>
                <a:gd name="connsiteX41" fmla="*/ 372243 w 540813"/>
                <a:gd name="connsiteY41" fmla="*/ 422342 h 605522"/>
                <a:gd name="connsiteX42" fmla="*/ 337370 w 540813"/>
                <a:gd name="connsiteY42" fmla="*/ 498897 h 605522"/>
                <a:gd name="connsiteX43" fmla="*/ 337370 w 540813"/>
                <a:gd name="connsiteY43" fmla="*/ 572691 h 605522"/>
                <a:gd name="connsiteX44" fmla="*/ 303264 w 540813"/>
                <a:gd name="connsiteY44" fmla="*/ 572691 h 605522"/>
                <a:gd name="connsiteX45" fmla="*/ 270388 w 540813"/>
                <a:gd name="connsiteY45" fmla="*/ 605522 h 605522"/>
                <a:gd name="connsiteX46" fmla="*/ 237666 w 540813"/>
                <a:gd name="connsiteY46" fmla="*/ 572691 h 605522"/>
                <a:gd name="connsiteX47" fmla="*/ 202178 w 540813"/>
                <a:gd name="connsiteY47" fmla="*/ 572691 h 605522"/>
                <a:gd name="connsiteX48" fmla="*/ 202178 w 540813"/>
                <a:gd name="connsiteY48" fmla="*/ 497056 h 605522"/>
                <a:gd name="connsiteX49" fmla="*/ 204789 w 540813"/>
                <a:gd name="connsiteY49" fmla="*/ 497056 h 605522"/>
                <a:gd name="connsiteX50" fmla="*/ 171452 w 540813"/>
                <a:gd name="connsiteY50" fmla="*/ 422342 h 605522"/>
                <a:gd name="connsiteX51" fmla="*/ 171452 w 540813"/>
                <a:gd name="connsiteY51" fmla="*/ 404546 h 605522"/>
                <a:gd name="connsiteX52" fmla="*/ 102320 w 540813"/>
                <a:gd name="connsiteY52" fmla="*/ 268925 h 605522"/>
                <a:gd name="connsiteX53" fmla="*/ 270542 w 540813"/>
                <a:gd name="connsiteY53" fmla="*/ 100626 h 605522"/>
                <a:gd name="connsiteX54" fmla="*/ 392894 w 540813"/>
                <a:gd name="connsiteY54" fmla="*/ 34451 h 605522"/>
                <a:gd name="connsiteX55" fmla="*/ 405315 w 540813"/>
                <a:gd name="connsiteY55" fmla="*/ 36062 h 605522"/>
                <a:gd name="connsiteX56" fmla="*/ 411305 w 540813"/>
                <a:gd name="connsiteY56" fmla="*/ 58461 h 605522"/>
                <a:gd name="connsiteX57" fmla="*/ 393950 w 540813"/>
                <a:gd name="connsiteY57" fmla="*/ 88530 h 605522"/>
                <a:gd name="connsiteX58" fmla="*/ 379667 w 540813"/>
                <a:gd name="connsiteY58" fmla="*/ 96815 h 605522"/>
                <a:gd name="connsiteX59" fmla="*/ 371527 w 540813"/>
                <a:gd name="connsiteY59" fmla="*/ 94514 h 605522"/>
                <a:gd name="connsiteX60" fmla="*/ 365537 w 540813"/>
                <a:gd name="connsiteY60" fmla="*/ 72268 h 605522"/>
                <a:gd name="connsiteX61" fmla="*/ 382892 w 540813"/>
                <a:gd name="connsiteY61" fmla="*/ 42045 h 605522"/>
                <a:gd name="connsiteX62" fmla="*/ 392894 w 540813"/>
                <a:gd name="connsiteY62" fmla="*/ 34451 h 605522"/>
                <a:gd name="connsiteX63" fmla="*/ 147104 w 540813"/>
                <a:gd name="connsiteY63" fmla="*/ 34265 h 605522"/>
                <a:gd name="connsiteX64" fmla="*/ 156991 w 540813"/>
                <a:gd name="connsiteY64" fmla="*/ 41917 h 605522"/>
                <a:gd name="connsiteX65" fmla="*/ 174499 w 540813"/>
                <a:gd name="connsiteY65" fmla="*/ 71986 h 605522"/>
                <a:gd name="connsiteX66" fmla="*/ 168356 w 540813"/>
                <a:gd name="connsiteY66" fmla="*/ 94385 h 605522"/>
                <a:gd name="connsiteX67" fmla="*/ 160216 w 540813"/>
                <a:gd name="connsiteY67" fmla="*/ 96533 h 605522"/>
                <a:gd name="connsiteX68" fmla="*/ 146086 w 540813"/>
                <a:gd name="connsiteY68" fmla="*/ 88402 h 605522"/>
                <a:gd name="connsiteX69" fmla="*/ 128578 w 540813"/>
                <a:gd name="connsiteY69" fmla="*/ 58179 h 605522"/>
                <a:gd name="connsiteX70" fmla="*/ 134568 w 540813"/>
                <a:gd name="connsiteY70" fmla="*/ 35933 h 605522"/>
                <a:gd name="connsiteX71" fmla="*/ 147104 w 540813"/>
                <a:gd name="connsiteY71" fmla="*/ 34265 h 605522"/>
                <a:gd name="connsiteX72" fmla="*/ 269772 w 540813"/>
                <a:gd name="connsiteY72" fmla="*/ 0 h 605522"/>
                <a:gd name="connsiteX73" fmla="*/ 286213 w 540813"/>
                <a:gd name="connsiteY73" fmla="*/ 16422 h 605522"/>
                <a:gd name="connsiteX74" fmla="*/ 286213 w 540813"/>
                <a:gd name="connsiteY74" fmla="*/ 51109 h 605522"/>
                <a:gd name="connsiteX75" fmla="*/ 269772 w 540813"/>
                <a:gd name="connsiteY75" fmla="*/ 67531 h 605522"/>
                <a:gd name="connsiteX76" fmla="*/ 253330 w 540813"/>
                <a:gd name="connsiteY76" fmla="*/ 51109 h 605522"/>
                <a:gd name="connsiteX77" fmla="*/ 253330 w 540813"/>
                <a:gd name="connsiteY77" fmla="*/ 16422 h 605522"/>
                <a:gd name="connsiteX78" fmla="*/ 269772 w 540813"/>
                <a:gd name="connsiteY78" fmla="*/ 0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40813" h="605522">
                  <a:moveTo>
                    <a:pt x="489651" y="253612"/>
                  </a:moveTo>
                  <a:lnTo>
                    <a:pt x="524527" y="253612"/>
                  </a:lnTo>
                  <a:cubicBezTo>
                    <a:pt x="533592" y="253612"/>
                    <a:pt x="540813" y="260972"/>
                    <a:pt x="540813" y="270019"/>
                  </a:cubicBezTo>
                  <a:cubicBezTo>
                    <a:pt x="540813" y="279065"/>
                    <a:pt x="533592" y="286425"/>
                    <a:pt x="524527" y="286425"/>
                  </a:cubicBezTo>
                  <a:lnTo>
                    <a:pt x="489651" y="286425"/>
                  </a:lnTo>
                  <a:cubicBezTo>
                    <a:pt x="480586" y="286425"/>
                    <a:pt x="473211" y="279065"/>
                    <a:pt x="473211" y="270019"/>
                  </a:cubicBezTo>
                  <a:cubicBezTo>
                    <a:pt x="473211" y="260972"/>
                    <a:pt x="480586" y="253612"/>
                    <a:pt x="489651" y="253612"/>
                  </a:cubicBezTo>
                  <a:close/>
                  <a:moveTo>
                    <a:pt x="16440" y="253612"/>
                  </a:moveTo>
                  <a:lnTo>
                    <a:pt x="51316" y="253612"/>
                  </a:lnTo>
                  <a:cubicBezTo>
                    <a:pt x="60381" y="253612"/>
                    <a:pt x="67602" y="260972"/>
                    <a:pt x="67602" y="270019"/>
                  </a:cubicBezTo>
                  <a:cubicBezTo>
                    <a:pt x="67602" y="279065"/>
                    <a:pt x="60381" y="286425"/>
                    <a:pt x="51316" y="286425"/>
                  </a:cubicBezTo>
                  <a:lnTo>
                    <a:pt x="16440" y="286425"/>
                  </a:lnTo>
                  <a:cubicBezTo>
                    <a:pt x="7375" y="286425"/>
                    <a:pt x="0" y="279065"/>
                    <a:pt x="0" y="270019"/>
                  </a:cubicBezTo>
                  <a:cubicBezTo>
                    <a:pt x="0" y="260972"/>
                    <a:pt x="7375" y="253612"/>
                    <a:pt x="16440" y="253612"/>
                  </a:cubicBezTo>
                  <a:close/>
                  <a:moveTo>
                    <a:pt x="202792" y="253583"/>
                  </a:moveTo>
                  <a:lnTo>
                    <a:pt x="253336" y="342412"/>
                  </a:lnTo>
                  <a:lnTo>
                    <a:pt x="253336" y="505187"/>
                  </a:lnTo>
                  <a:lnTo>
                    <a:pt x="286212" y="505187"/>
                  </a:lnTo>
                  <a:lnTo>
                    <a:pt x="286212" y="342412"/>
                  </a:lnTo>
                  <a:lnTo>
                    <a:pt x="338138" y="253583"/>
                  </a:lnTo>
                  <a:close/>
                  <a:moveTo>
                    <a:pt x="45888" y="127247"/>
                  </a:moveTo>
                  <a:cubicBezTo>
                    <a:pt x="49960" y="126172"/>
                    <a:pt x="54454" y="126633"/>
                    <a:pt x="58372" y="128859"/>
                  </a:cubicBezTo>
                  <a:lnTo>
                    <a:pt x="88485" y="146359"/>
                  </a:lnTo>
                  <a:cubicBezTo>
                    <a:pt x="96321" y="150811"/>
                    <a:pt x="98933" y="160789"/>
                    <a:pt x="94477" y="168618"/>
                  </a:cubicBezTo>
                  <a:cubicBezTo>
                    <a:pt x="91405" y="173991"/>
                    <a:pt x="85873" y="176908"/>
                    <a:pt x="80189" y="176908"/>
                  </a:cubicBezTo>
                  <a:cubicBezTo>
                    <a:pt x="77423" y="176908"/>
                    <a:pt x="74658" y="176141"/>
                    <a:pt x="72046" y="174605"/>
                  </a:cubicBezTo>
                  <a:lnTo>
                    <a:pt x="41932" y="157259"/>
                  </a:lnTo>
                  <a:cubicBezTo>
                    <a:pt x="34096" y="152807"/>
                    <a:pt x="31331" y="142675"/>
                    <a:pt x="35940" y="134846"/>
                  </a:cubicBezTo>
                  <a:cubicBezTo>
                    <a:pt x="38168" y="130931"/>
                    <a:pt x="41817" y="128322"/>
                    <a:pt x="45888" y="127247"/>
                  </a:cubicBezTo>
                  <a:close/>
                  <a:moveTo>
                    <a:pt x="494104" y="127057"/>
                  </a:moveTo>
                  <a:cubicBezTo>
                    <a:pt x="498156" y="128149"/>
                    <a:pt x="501805" y="130794"/>
                    <a:pt x="504109" y="134703"/>
                  </a:cubicBezTo>
                  <a:cubicBezTo>
                    <a:pt x="508565" y="142522"/>
                    <a:pt x="505953" y="152486"/>
                    <a:pt x="498117" y="156932"/>
                  </a:cubicBezTo>
                  <a:lnTo>
                    <a:pt x="467850" y="174409"/>
                  </a:lnTo>
                  <a:cubicBezTo>
                    <a:pt x="465392" y="175789"/>
                    <a:pt x="462473" y="176555"/>
                    <a:pt x="459707" y="176555"/>
                  </a:cubicBezTo>
                  <a:cubicBezTo>
                    <a:pt x="454023" y="176555"/>
                    <a:pt x="448491" y="173642"/>
                    <a:pt x="445572" y="168430"/>
                  </a:cubicBezTo>
                  <a:cubicBezTo>
                    <a:pt x="440963" y="160611"/>
                    <a:pt x="443729" y="150647"/>
                    <a:pt x="451564" y="146048"/>
                  </a:cubicBezTo>
                  <a:lnTo>
                    <a:pt x="481678" y="128724"/>
                  </a:lnTo>
                  <a:cubicBezTo>
                    <a:pt x="485596" y="126425"/>
                    <a:pt x="490051" y="125965"/>
                    <a:pt x="494104" y="127057"/>
                  </a:cubicBezTo>
                  <a:close/>
                  <a:moveTo>
                    <a:pt x="270542" y="100626"/>
                  </a:moveTo>
                  <a:cubicBezTo>
                    <a:pt x="363640" y="100626"/>
                    <a:pt x="438917" y="175954"/>
                    <a:pt x="438917" y="268925"/>
                  </a:cubicBezTo>
                  <a:cubicBezTo>
                    <a:pt x="438917" y="323695"/>
                    <a:pt x="413108" y="372175"/>
                    <a:pt x="372243" y="403011"/>
                  </a:cubicBezTo>
                  <a:lnTo>
                    <a:pt x="372243" y="422342"/>
                  </a:lnTo>
                  <a:cubicBezTo>
                    <a:pt x="372243" y="453025"/>
                    <a:pt x="359953" y="480334"/>
                    <a:pt x="337370" y="498897"/>
                  </a:cubicBezTo>
                  <a:lnTo>
                    <a:pt x="337370" y="572691"/>
                  </a:lnTo>
                  <a:lnTo>
                    <a:pt x="303264" y="572691"/>
                  </a:lnTo>
                  <a:cubicBezTo>
                    <a:pt x="303264" y="590794"/>
                    <a:pt x="288516" y="605522"/>
                    <a:pt x="270388" y="605522"/>
                  </a:cubicBezTo>
                  <a:cubicBezTo>
                    <a:pt x="252414" y="605522"/>
                    <a:pt x="237666" y="590794"/>
                    <a:pt x="237666" y="572691"/>
                  </a:cubicBezTo>
                  <a:lnTo>
                    <a:pt x="202178" y="572691"/>
                  </a:lnTo>
                  <a:lnTo>
                    <a:pt x="202178" y="497056"/>
                  </a:lnTo>
                  <a:lnTo>
                    <a:pt x="204789" y="497056"/>
                  </a:lnTo>
                  <a:cubicBezTo>
                    <a:pt x="184664" y="478646"/>
                    <a:pt x="171452" y="451951"/>
                    <a:pt x="171452" y="422342"/>
                  </a:cubicBezTo>
                  <a:lnTo>
                    <a:pt x="171452" y="404546"/>
                  </a:lnTo>
                  <a:cubicBezTo>
                    <a:pt x="128437" y="373862"/>
                    <a:pt x="102320" y="324615"/>
                    <a:pt x="102320" y="268925"/>
                  </a:cubicBezTo>
                  <a:cubicBezTo>
                    <a:pt x="102320" y="175954"/>
                    <a:pt x="177444" y="100626"/>
                    <a:pt x="270542" y="100626"/>
                  </a:cubicBezTo>
                  <a:close/>
                  <a:moveTo>
                    <a:pt x="392894" y="34451"/>
                  </a:moveTo>
                  <a:cubicBezTo>
                    <a:pt x="396945" y="33377"/>
                    <a:pt x="401398" y="33838"/>
                    <a:pt x="405315" y="36062"/>
                  </a:cubicBezTo>
                  <a:cubicBezTo>
                    <a:pt x="413148" y="40665"/>
                    <a:pt x="415912" y="50637"/>
                    <a:pt x="411305" y="58461"/>
                  </a:cubicBezTo>
                  <a:lnTo>
                    <a:pt x="393950" y="88530"/>
                  </a:lnTo>
                  <a:cubicBezTo>
                    <a:pt x="390878" y="93747"/>
                    <a:pt x="385349" y="96815"/>
                    <a:pt x="379667" y="96815"/>
                  </a:cubicBezTo>
                  <a:cubicBezTo>
                    <a:pt x="376902" y="96815"/>
                    <a:pt x="374138" y="96048"/>
                    <a:pt x="371527" y="94514"/>
                  </a:cubicBezTo>
                  <a:cubicBezTo>
                    <a:pt x="363694" y="90065"/>
                    <a:pt x="361083" y="80093"/>
                    <a:pt x="365537" y="72268"/>
                  </a:cubicBezTo>
                  <a:lnTo>
                    <a:pt x="382892" y="42045"/>
                  </a:lnTo>
                  <a:cubicBezTo>
                    <a:pt x="385196" y="38133"/>
                    <a:pt x="388843" y="35525"/>
                    <a:pt x="392894" y="34451"/>
                  </a:cubicBezTo>
                  <a:close/>
                  <a:moveTo>
                    <a:pt x="147104" y="34265"/>
                  </a:moveTo>
                  <a:cubicBezTo>
                    <a:pt x="151155" y="35358"/>
                    <a:pt x="154764" y="38005"/>
                    <a:pt x="156991" y="41917"/>
                  </a:cubicBezTo>
                  <a:lnTo>
                    <a:pt x="174499" y="71986"/>
                  </a:lnTo>
                  <a:cubicBezTo>
                    <a:pt x="178953" y="79811"/>
                    <a:pt x="176342" y="89783"/>
                    <a:pt x="168356" y="94385"/>
                  </a:cubicBezTo>
                  <a:cubicBezTo>
                    <a:pt x="165899" y="95766"/>
                    <a:pt x="162980" y="96533"/>
                    <a:pt x="160216" y="96533"/>
                  </a:cubicBezTo>
                  <a:cubicBezTo>
                    <a:pt x="154533" y="96533"/>
                    <a:pt x="149158" y="93618"/>
                    <a:pt x="146086" y="88402"/>
                  </a:cubicBezTo>
                  <a:lnTo>
                    <a:pt x="128578" y="58179"/>
                  </a:lnTo>
                  <a:cubicBezTo>
                    <a:pt x="124124" y="50355"/>
                    <a:pt x="126735" y="40383"/>
                    <a:pt x="134568" y="35933"/>
                  </a:cubicBezTo>
                  <a:cubicBezTo>
                    <a:pt x="138561" y="33632"/>
                    <a:pt x="143053" y="33172"/>
                    <a:pt x="147104" y="34265"/>
                  </a:cubicBezTo>
                  <a:close/>
                  <a:moveTo>
                    <a:pt x="269772" y="0"/>
                  </a:moveTo>
                  <a:cubicBezTo>
                    <a:pt x="278837" y="0"/>
                    <a:pt x="286213" y="7367"/>
                    <a:pt x="286213" y="16422"/>
                  </a:cubicBezTo>
                  <a:lnTo>
                    <a:pt x="286213" y="51109"/>
                  </a:lnTo>
                  <a:cubicBezTo>
                    <a:pt x="286213" y="60164"/>
                    <a:pt x="278837" y="67531"/>
                    <a:pt x="269772" y="67531"/>
                  </a:cubicBezTo>
                  <a:cubicBezTo>
                    <a:pt x="260706" y="67531"/>
                    <a:pt x="253330" y="60164"/>
                    <a:pt x="253330" y="51109"/>
                  </a:cubicBezTo>
                  <a:lnTo>
                    <a:pt x="253330" y="16422"/>
                  </a:lnTo>
                  <a:cubicBezTo>
                    <a:pt x="253330" y="7367"/>
                    <a:pt x="260706" y="0"/>
                    <a:pt x="269772" y="0"/>
                  </a:cubicBezTo>
                  <a:close/>
                </a:path>
              </a:pathLst>
            </a:custGeom>
            <a:solidFill>
              <a:srgbClr val="FFFFFF"/>
            </a:solidFill>
            <a:ln w="12700">
              <a:miter lim="400000"/>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dirty="0">
                <a:solidFill>
                  <a:schemeClr val="tx1">
                    <a:lumMod val="75000"/>
                    <a:lumOff val="25000"/>
                  </a:schemeClr>
                </a:solidFill>
                <a:cs typeface="+mn-ea"/>
                <a:sym typeface="+mn-lt"/>
              </a:endParaRPr>
            </a:p>
          </p:txBody>
        </p:sp>
      </p:grpSp>
      <p:grpSp>
        <p:nvGrpSpPr>
          <p:cNvPr id="259" name="íśľïďê"/>
          <p:cNvGrpSpPr/>
          <p:nvPr/>
        </p:nvGrpSpPr>
        <p:grpSpPr>
          <a:xfrm>
            <a:off x="5016558" y="4715541"/>
            <a:ext cx="542724" cy="542724"/>
            <a:chOff x="5121224" y="4464172"/>
            <a:chExt cx="542724" cy="542724"/>
          </a:xfrm>
        </p:grpSpPr>
        <p:sp>
          <p:nvSpPr>
            <p:cNvPr id="274" name="išḷíďê"/>
            <p:cNvSpPr/>
            <p:nvPr/>
          </p:nvSpPr>
          <p:spPr>
            <a:xfrm>
              <a:off x="5121224"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lumMod val="60000"/>
                <a:lumOff val="40000"/>
              </a:schemeClr>
            </a:solidFill>
            <a:ln w="12700">
              <a:miter lim="400000"/>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dirty="0">
                <a:solidFill>
                  <a:schemeClr val="tx1">
                    <a:lumMod val="75000"/>
                    <a:lumOff val="25000"/>
                  </a:schemeClr>
                </a:solidFill>
                <a:cs typeface="+mn-ea"/>
                <a:sym typeface="+mn-lt"/>
              </a:endParaRPr>
            </a:p>
          </p:txBody>
        </p:sp>
        <p:sp>
          <p:nvSpPr>
            <p:cNvPr id="275" name="îśľíďê"/>
            <p:cNvSpPr/>
            <p:nvPr/>
          </p:nvSpPr>
          <p:spPr>
            <a:xfrm>
              <a:off x="5290558" y="4626398"/>
              <a:ext cx="272483" cy="207547"/>
            </a:xfrm>
            <a:custGeom>
              <a:avLst/>
              <a:gdLst>
                <a:gd name="connsiteX0" fmla="*/ 217420 w 608094"/>
                <a:gd name="connsiteY0" fmla="*/ 438401 h 513999"/>
                <a:gd name="connsiteX1" fmla="*/ 205206 w 608094"/>
                <a:gd name="connsiteY1" fmla="*/ 450598 h 513999"/>
                <a:gd name="connsiteX2" fmla="*/ 217420 w 608094"/>
                <a:gd name="connsiteY2" fmla="*/ 462795 h 513999"/>
                <a:gd name="connsiteX3" fmla="*/ 276185 w 608094"/>
                <a:gd name="connsiteY3" fmla="*/ 462680 h 513999"/>
                <a:gd name="connsiteX4" fmla="*/ 288399 w 608094"/>
                <a:gd name="connsiteY4" fmla="*/ 450598 h 513999"/>
                <a:gd name="connsiteX5" fmla="*/ 276185 w 608094"/>
                <a:gd name="connsiteY5" fmla="*/ 438516 h 513999"/>
                <a:gd name="connsiteX6" fmla="*/ 41718 w 608094"/>
                <a:gd name="connsiteY6" fmla="*/ 438401 h 513999"/>
                <a:gd name="connsiteX7" fmla="*/ 29502 w 608094"/>
                <a:gd name="connsiteY7" fmla="*/ 450598 h 513999"/>
                <a:gd name="connsiteX8" fmla="*/ 41718 w 608094"/>
                <a:gd name="connsiteY8" fmla="*/ 462795 h 513999"/>
                <a:gd name="connsiteX9" fmla="*/ 100491 w 608094"/>
                <a:gd name="connsiteY9" fmla="*/ 462680 h 513999"/>
                <a:gd name="connsiteX10" fmla="*/ 112591 w 608094"/>
                <a:gd name="connsiteY10" fmla="*/ 450598 h 513999"/>
                <a:gd name="connsiteX11" fmla="*/ 100491 w 608094"/>
                <a:gd name="connsiteY11" fmla="*/ 438516 h 513999"/>
                <a:gd name="connsiteX12" fmla="*/ 217535 w 608094"/>
                <a:gd name="connsiteY12" fmla="*/ 90327 h 513999"/>
                <a:gd name="connsiteX13" fmla="*/ 205321 w 608094"/>
                <a:gd name="connsiteY13" fmla="*/ 102524 h 513999"/>
                <a:gd name="connsiteX14" fmla="*/ 217535 w 608094"/>
                <a:gd name="connsiteY14" fmla="*/ 114721 h 513999"/>
                <a:gd name="connsiteX15" fmla="*/ 276300 w 608094"/>
                <a:gd name="connsiteY15" fmla="*/ 114721 h 513999"/>
                <a:gd name="connsiteX16" fmla="*/ 288399 w 608094"/>
                <a:gd name="connsiteY16" fmla="*/ 102524 h 513999"/>
                <a:gd name="connsiteX17" fmla="*/ 276300 w 608094"/>
                <a:gd name="connsiteY17" fmla="*/ 90327 h 513999"/>
                <a:gd name="connsiteX18" fmla="*/ 41718 w 608094"/>
                <a:gd name="connsiteY18" fmla="*/ 90327 h 513999"/>
                <a:gd name="connsiteX19" fmla="*/ 29617 w 608094"/>
                <a:gd name="connsiteY19" fmla="*/ 102524 h 513999"/>
                <a:gd name="connsiteX20" fmla="*/ 41718 w 608094"/>
                <a:gd name="connsiteY20" fmla="*/ 114721 h 513999"/>
                <a:gd name="connsiteX21" fmla="*/ 100491 w 608094"/>
                <a:gd name="connsiteY21" fmla="*/ 114721 h 513999"/>
                <a:gd name="connsiteX22" fmla="*/ 112591 w 608094"/>
                <a:gd name="connsiteY22" fmla="*/ 102524 h 513999"/>
                <a:gd name="connsiteX23" fmla="*/ 100491 w 608094"/>
                <a:gd name="connsiteY23" fmla="*/ 90327 h 513999"/>
                <a:gd name="connsiteX24" fmla="*/ 357302 w 608094"/>
                <a:gd name="connsiteY24" fmla="*/ 33254 h 513999"/>
                <a:gd name="connsiteX25" fmla="*/ 381620 w 608094"/>
                <a:gd name="connsiteY25" fmla="*/ 48903 h 513999"/>
                <a:gd name="connsiteX26" fmla="*/ 476931 w 608094"/>
                <a:gd name="connsiteY26" fmla="*/ 484904 h 513999"/>
                <a:gd name="connsiteX27" fmla="*/ 461257 w 608094"/>
                <a:gd name="connsiteY27" fmla="*/ 509299 h 513999"/>
                <a:gd name="connsiteX28" fmla="*/ 436939 w 608094"/>
                <a:gd name="connsiteY28" fmla="*/ 493649 h 513999"/>
                <a:gd name="connsiteX29" fmla="*/ 341628 w 608094"/>
                <a:gd name="connsiteY29" fmla="*/ 57534 h 513999"/>
                <a:gd name="connsiteX30" fmla="*/ 357302 w 608094"/>
                <a:gd name="connsiteY30" fmla="*/ 33254 h 513999"/>
                <a:gd name="connsiteX31" fmla="*/ 405056 w 608094"/>
                <a:gd name="connsiteY31" fmla="*/ 22956 h 513999"/>
                <a:gd name="connsiteX32" fmla="*/ 416229 w 608094"/>
                <a:gd name="connsiteY32" fmla="*/ 30089 h 513999"/>
                <a:gd name="connsiteX33" fmla="*/ 516092 w 608094"/>
                <a:gd name="connsiteY33" fmla="*/ 487647 h 513999"/>
                <a:gd name="connsiteX34" fmla="*/ 508951 w 608094"/>
                <a:gd name="connsiteY34" fmla="*/ 498807 h 513999"/>
                <a:gd name="connsiteX35" fmla="*/ 497663 w 608094"/>
                <a:gd name="connsiteY35" fmla="*/ 491674 h 513999"/>
                <a:gd name="connsiteX36" fmla="*/ 397800 w 608094"/>
                <a:gd name="connsiteY36" fmla="*/ 34116 h 513999"/>
                <a:gd name="connsiteX37" fmla="*/ 405056 w 608094"/>
                <a:gd name="connsiteY37" fmla="*/ 22956 h 513999"/>
                <a:gd name="connsiteX38" fmla="*/ 437759 w 608094"/>
                <a:gd name="connsiteY38" fmla="*/ 15758 h 513999"/>
                <a:gd name="connsiteX39" fmla="*/ 449054 w 608094"/>
                <a:gd name="connsiteY39" fmla="*/ 22892 h 513999"/>
                <a:gd name="connsiteX40" fmla="*/ 548976 w 608094"/>
                <a:gd name="connsiteY40" fmla="*/ 480517 h 513999"/>
                <a:gd name="connsiteX41" fmla="*/ 541715 w 608094"/>
                <a:gd name="connsiteY41" fmla="*/ 491679 h 513999"/>
                <a:gd name="connsiteX42" fmla="*/ 530535 w 608094"/>
                <a:gd name="connsiteY42" fmla="*/ 484544 h 513999"/>
                <a:gd name="connsiteX43" fmla="*/ 430614 w 608094"/>
                <a:gd name="connsiteY43" fmla="*/ 26920 h 513999"/>
                <a:gd name="connsiteX44" fmla="*/ 437759 w 608094"/>
                <a:gd name="connsiteY44" fmla="*/ 15758 h 513999"/>
                <a:gd name="connsiteX45" fmla="*/ 488012 w 608094"/>
                <a:gd name="connsiteY45" fmla="*/ 4886 h 513999"/>
                <a:gd name="connsiteX46" fmla="*/ 512325 w 608094"/>
                <a:gd name="connsiteY46" fmla="*/ 20419 h 513999"/>
                <a:gd name="connsiteX47" fmla="*/ 607618 w 608094"/>
                <a:gd name="connsiteY47" fmla="*/ 456470 h 513999"/>
                <a:gd name="connsiteX48" fmla="*/ 591947 w 608094"/>
                <a:gd name="connsiteY48" fmla="*/ 480746 h 513999"/>
                <a:gd name="connsiteX49" fmla="*/ 567634 w 608094"/>
                <a:gd name="connsiteY49" fmla="*/ 465099 h 513999"/>
                <a:gd name="connsiteX50" fmla="*/ 472456 w 608094"/>
                <a:gd name="connsiteY50" fmla="*/ 29163 h 513999"/>
                <a:gd name="connsiteX51" fmla="*/ 488012 w 608094"/>
                <a:gd name="connsiteY51" fmla="*/ 4886 h 513999"/>
                <a:gd name="connsiteX52" fmla="*/ 210622 w 608094"/>
                <a:gd name="connsiteY52" fmla="*/ 0 h 513999"/>
                <a:gd name="connsiteX53" fmla="*/ 283099 w 608094"/>
                <a:gd name="connsiteY53" fmla="*/ 115 h 513999"/>
                <a:gd name="connsiteX54" fmla="*/ 317782 w 608094"/>
                <a:gd name="connsiteY54" fmla="*/ 34750 h 513999"/>
                <a:gd name="connsiteX55" fmla="*/ 317551 w 608094"/>
                <a:gd name="connsiteY55" fmla="*/ 479364 h 513999"/>
                <a:gd name="connsiteX56" fmla="*/ 282868 w 608094"/>
                <a:gd name="connsiteY56" fmla="*/ 513999 h 513999"/>
                <a:gd name="connsiteX57" fmla="*/ 210391 w 608094"/>
                <a:gd name="connsiteY57" fmla="*/ 513999 h 513999"/>
                <a:gd name="connsiteX58" fmla="*/ 175708 w 608094"/>
                <a:gd name="connsiteY58" fmla="*/ 479249 h 513999"/>
                <a:gd name="connsiteX59" fmla="*/ 176054 w 608094"/>
                <a:gd name="connsiteY59" fmla="*/ 34635 h 513999"/>
                <a:gd name="connsiteX60" fmla="*/ 210622 w 608094"/>
                <a:gd name="connsiteY60" fmla="*/ 0 h 513999"/>
                <a:gd name="connsiteX61" fmla="*/ 34918 w 608094"/>
                <a:gd name="connsiteY61" fmla="*/ 0 h 513999"/>
                <a:gd name="connsiteX62" fmla="*/ 107290 w 608094"/>
                <a:gd name="connsiteY62" fmla="*/ 115 h 513999"/>
                <a:gd name="connsiteX63" fmla="*/ 141978 w 608094"/>
                <a:gd name="connsiteY63" fmla="*/ 34750 h 513999"/>
                <a:gd name="connsiteX64" fmla="*/ 141748 w 608094"/>
                <a:gd name="connsiteY64" fmla="*/ 479364 h 513999"/>
                <a:gd name="connsiteX65" fmla="*/ 106944 w 608094"/>
                <a:gd name="connsiteY65" fmla="*/ 513999 h 513999"/>
                <a:gd name="connsiteX66" fmla="*/ 34573 w 608094"/>
                <a:gd name="connsiteY66" fmla="*/ 513999 h 513999"/>
                <a:gd name="connsiteX67" fmla="*/ 0 w 608094"/>
                <a:gd name="connsiteY67" fmla="*/ 479249 h 513999"/>
                <a:gd name="connsiteX68" fmla="*/ 230 w 608094"/>
                <a:gd name="connsiteY68" fmla="*/ 34635 h 513999"/>
                <a:gd name="connsiteX69" fmla="*/ 34918 w 608094"/>
                <a:gd name="connsiteY69" fmla="*/ 0 h 51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8094" h="513999">
                  <a:moveTo>
                    <a:pt x="217420" y="438401"/>
                  </a:moveTo>
                  <a:cubicBezTo>
                    <a:pt x="210737" y="438401"/>
                    <a:pt x="205206" y="443924"/>
                    <a:pt x="205206" y="450598"/>
                  </a:cubicBezTo>
                  <a:cubicBezTo>
                    <a:pt x="205206" y="457272"/>
                    <a:pt x="210737" y="462795"/>
                    <a:pt x="217420" y="462795"/>
                  </a:cubicBezTo>
                  <a:lnTo>
                    <a:pt x="276185" y="462680"/>
                  </a:lnTo>
                  <a:cubicBezTo>
                    <a:pt x="282983" y="462680"/>
                    <a:pt x="288399" y="457387"/>
                    <a:pt x="288399" y="450598"/>
                  </a:cubicBezTo>
                  <a:cubicBezTo>
                    <a:pt x="288399" y="443924"/>
                    <a:pt x="282868" y="438516"/>
                    <a:pt x="276185" y="438516"/>
                  </a:cubicBezTo>
                  <a:close/>
                  <a:moveTo>
                    <a:pt x="41718" y="438401"/>
                  </a:moveTo>
                  <a:cubicBezTo>
                    <a:pt x="34918" y="438401"/>
                    <a:pt x="29502" y="443924"/>
                    <a:pt x="29502" y="450598"/>
                  </a:cubicBezTo>
                  <a:cubicBezTo>
                    <a:pt x="29502" y="457272"/>
                    <a:pt x="35034" y="462795"/>
                    <a:pt x="41718" y="462795"/>
                  </a:cubicBezTo>
                  <a:lnTo>
                    <a:pt x="100491" y="462680"/>
                  </a:lnTo>
                  <a:cubicBezTo>
                    <a:pt x="107175" y="462680"/>
                    <a:pt x="112591" y="457387"/>
                    <a:pt x="112591" y="450598"/>
                  </a:cubicBezTo>
                  <a:cubicBezTo>
                    <a:pt x="112591" y="443924"/>
                    <a:pt x="107175" y="438516"/>
                    <a:pt x="100491" y="438516"/>
                  </a:cubicBezTo>
                  <a:close/>
                  <a:moveTo>
                    <a:pt x="217535" y="90327"/>
                  </a:moveTo>
                  <a:cubicBezTo>
                    <a:pt x="210737" y="90327"/>
                    <a:pt x="205321" y="95850"/>
                    <a:pt x="205321" y="102524"/>
                  </a:cubicBezTo>
                  <a:cubicBezTo>
                    <a:pt x="205321" y="109198"/>
                    <a:pt x="210737" y="114721"/>
                    <a:pt x="217535" y="114721"/>
                  </a:cubicBezTo>
                  <a:lnTo>
                    <a:pt x="276300" y="114721"/>
                  </a:lnTo>
                  <a:cubicBezTo>
                    <a:pt x="282983" y="114721"/>
                    <a:pt x="288399" y="109198"/>
                    <a:pt x="288399" y="102524"/>
                  </a:cubicBezTo>
                  <a:cubicBezTo>
                    <a:pt x="288399" y="95850"/>
                    <a:pt x="282983" y="90327"/>
                    <a:pt x="276300" y="90327"/>
                  </a:cubicBezTo>
                  <a:close/>
                  <a:moveTo>
                    <a:pt x="41718" y="90327"/>
                  </a:moveTo>
                  <a:cubicBezTo>
                    <a:pt x="35034" y="90327"/>
                    <a:pt x="29617" y="95850"/>
                    <a:pt x="29617" y="102524"/>
                  </a:cubicBezTo>
                  <a:cubicBezTo>
                    <a:pt x="29617" y="109198"/>
                    <a:pt x="35034" y="114721"/>
                    <a:pt x="41718" y="114721"/>
                  </a:cubicBezTo>
                  <a:lnTo>
                    <a:pt x="100491" y="114721"/>
                  </a:lnTo>
                  <a:cubicBezTo>
                    <a:pt x="107175" y="114721"/>
                    <a:pt x="112591" y="109198"/>
                    <a:pt x="112591" y="102524"/>
                  </a:cubicBezTo>
                  <a:cubicBezTo>
                    <a:pt x="112591" y="95850"/>
                    <a:pt x="107175" y="90327"/>
                    <a:pt x="100491" y="90327"/>
                  </a:cubicBezTo>
                  <a:close/>
                  <a:moveTo>
                    <a:pt x="357302" y="33254"/>
                  </a:moveTo>
                  <a:cubicBezTo>
                    <a:pt x="368366" y="30837"/>
                    <a:pt x="379199" y="37857"/>
                    <a:pt x="381620" y="48903"/>
                  </a:cubicBezTo>
                  <a:lnTo>
                    <a:pt x="476931" y="484904"/>
                  </a:lnTo>
                  <a:cubicBezTo>
                    <a:pt x="479351" y="495951"/>
                    <a:pt x="472321" y="506882"/>
                    <a:pt x="461257" y="509299"/>
                  </a:cubicBezTo>
                  <a:cubicBezTo>
                    <a:pt x="450193" y="511600"/>
                    <a:pt x="439360" y="504696"/>
                    <a:pt x="436939" y="493649"/>
                  </a:cubicBezTo>
                  <a:lnTo>
                    <a:pt x="341628" y="57534"/>
                  </a:lnTo>
                  <a:cubicBezTo>
                    <a:pt x="339208" y="46602"/>
                    <a:pt x="346238" y="35670"/>
                    <a:pt x="357302" y="33254"/>
                  </a:cubicBezTo>
                  <a:close/>
                  <a:moveTo>
                    <a:pt x="405056" y="22956"/>
                  </a:moveTo>
                  <a:cubicBezTo>
                    <a:pt x="410124" y="21805"/>
                    <a:pt x="415077" y="25027"/>
                    <a:pt x="416229" y="30089"/>
                  </a:cubicBezTo>
                  <a:lnTo>
                    <a:pt x="516092" y="487647"/>
                  </a:lnTo>
                  <a:cubicBezTo>
                    <a:pt x="517244" y="492709"/>
                    <a:pt x="514019" y="497771"/>
                    <a:pt x="508951" y="498807"/>
                  </a:cubicBezTo>
                  <a:cubicBezTo>
                    <a:pt x="503883" y="499957"/>
                    <a:pt x="498815" y="496736"/>
                    <a:pt x="497663" y="491674"/>
                  </a:cubicBezTo>
                  <a:lnTo>
                    <a:pt x="397800" y="34116"/>
                  </a:lnTo>
                  <a:cubicBezTo>
                    <a:pt x="396648" y="29053"/>
                    <a:pt x="399873" y="24106"/>
                    <a:pt x="405056" y="22956"/>
                  </a:cubicBezTo>
                  <a:close/>
                  <a:moveTo>
                    <a:pt x="437759" y="15758"/>
                  </a:moveTo>
                  <a:cubicBezTo>
                    <a:pt x="442830" y="14607"/>
                    <a:pt x="447901" y="17829"/>
                    <a:pt x="449054" y="22892"/>
                  </a:cubicBezTo>
                  <a:lnTo>
                    <a:pt x="548976" y="480517"/>
                  </a:lnTo>
                  <a:cubicBezTo>
                    <a:pt x="550128" y="485580"/>
                    <a:pt x="546786" y="490528"/>
                    <a:pt x="541715" y="491679"/>
                  </a:cubicBezTo>
                  <a:cubicBezTo>
                    <a:pt x="536644" y="492829"/>
                    <a:pt x="531573" y="489607"/>
                    <a:pt x="530535" y="484544"/>
                  </a:cubicBezTo>
                  <a:lnTo>
                    <a:pt x="430614" y="26920"/>
                  </a:lnTo>
                  <a:cubicBezTo>
                    <a:pt x="429461" y="21857"/>
                    <a:pt x="432688" y="16794"/>
                    <a:pt x="437759" y="15758"/>
                  </a:cubicBezTo>
                  <a:close/>
                  <a:moveTo>
                    <a:pt x="488012" y="4886"/>
                  </a:moveTo>
                  <a:cubicBezTo>
                    <a:pt x="499073" y="2470"/>
                    <a:pt x="510020" y="9373"/>
                    <a:pt x="512325" y="20419"/>
                  </a:cubicBezTo>
                  <a:lnTo>
                    <a:pt x="607618" y="456470"/>
                  </a:lnTo>
                  <a:cubicBezTo>
                    <a:pt x="610038" y="467515"/>
                    <a:pt x="603009" y="478330"/>
                    <a:pt x="591947" y="480746"/>
                  </a:cubicBezTo>
                  <a:cubicBezTo>
                    <a:pt x="580885" y="483162"/>
                    <a:pt x="570054" y="476144"/>
                    <a:pt x="567634" y="465099"/>
                  </a:cubicBezTo>
                  <a:lnTo>
                    <a:pt x="472456" y="29163"/>
                  </a:lnTo>
                  <a:cubicBezTo>
                    <a:pt x="470036" y="18117"/>
                    <a:pt x="476950" y="7302"/>
                    <a:pt x="488012" y="4886"/>
                  </a:cubicBezTo>
                  <a:close/>
                  <a:moveTo>
                    <a:pt x="210622" y="0"/>
                  </a:moveTo>
                  <a:lnTo>
                    <a:pt x="283099" y="115"/>
                  </a:lnTo>
                  <a:cubicBezTo>
                    <a:pt x="302341" y="115"/>
                    <a:pt x="317897" y="15649"/>
                    <a:pt x="317782" y="34750"/>
                  </a:cubicBezTo>
                  <a:lnTo>
                    <a:pt x="317551" y="479364"/>
                  </a:lnTo>
                  <a:cubicBezTo>
                    <a:pt x="317551" y="498465"/>
                    <a:pt x="301996" y="513999"/>
                    <a:pt x="282868" y="513999"/>
                  </a:cubicBezTo>
                  <a:lnTo>
                    <a:pt x="210391" y="513999"/>
                  </a:lnTo>
                  <a:cubicBezTo>
                    <a:pt x="191264" y="513999"/>
                    <a:pt x="175708" y="498350"/>
                    <a:pt x="175708" y="479249"/>
                  </a:cubicBezTo>
                  <a:lnTo>
                    <a:pt x="176054" y="34635"/>
                  </a:lnTo>
                  <a:cubicBezTo>
                    <a:pt x="176054" y="15419"/>
                    <a:pt x="191494" y="0"/>
                    <a:pt x="210622" y="0"/>
                  </a:cubicBezTo>
                  <a:close/>
                  <a:moveTo>
                    <a:pt x="34918" y="0"/>
                  </a:moveTo>
                  <a:lnTo>
                    <a:pt x="107290" y="115"/>
                  </a:lnTo>
                  <a:cubicBezTo>
                    <a:pt x="126536" y="115"/>
                    <a:pt x="141978" y="15649"/>
                    <a:pt x="141978" y="34750"/>
                  </a:cubicBezTo>
                  <a:lnTo>
                    <a:pt x="141748" y="479364"/>
                  </a:lnTo>
                  <a:cubicBezTo>
                    <a:pt x="141748" y="498465"/>
                    <a:pt x="126190" y="513999"/>
                    <a:pt x="106944" y="513999"/>
                  </a:cubicBezTo>
                  <a:lnTo>
                    <a:pt x="34573" y="513999"/>
                  </a:lnTo>
                  <a:cubicBezTo>
                    <a:pt x="15442" y="513999"/>
                    <a:pt x="0" y="498350"/>
                    <a:pt x="0" y="479249"/>
                  </a:cubicBezTo>
                  <a:lnTo>
                    <a:pt x="230" y="34635"/>
                  </a:lnTo>
                  <a:cubicBezTo>
                    <a:pt x="230" y="15419"/>
                    <a:pt x="15788" y="0"/>
                    <a:pt x="34918" y="0"/>
                  </a:cubicBezTo>
                  <a:close/>
                </a:path>
              </a:pathLst>
            </a:custGeom>
            <a:solidFill>
              <a:srgbClr val="FFFFFF"/>
            </a:solidFill>
            <a:ln w="12700">
              <a:miter lim="400000"/>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dirty="0">
                <a:solidFill>
                  <a:schemeClr val="tx1">
                    <a:lumMod val="75000"/>
                    <a:lumOff val="25000"/>
                  </a:schemeClr>
                </a:solidFill>
                <a:cs typeface="+mn-ea"/>
                <a:sym typeface="+mn-lt"/>
              </a:endParaRPr>
            </a:p>
          </p:txBody>
        </p:sp>
      </p:grpSp>
      <p:grpSp>
        <p:nvGrpSpPr>
          <p:cNvPr id="260" name="ïṡḷíďé"/>
          <p:cNvGrpSpPr/>
          <p:nvPr/>
        </p:nvGrpSpPr>
        <p:grpSpPr>
          <a:xfrm>
            <a:off x="6418391" y="4715541"/>
            <a:ext cx="542724" cy="542724"/>
            <a:chOff x="6523058" y="4464172"/>
            <a:chExt cx="542724" cy="542724"/>
          </a:xfrm>
        </p:grpSpPr>
        <p:sp>
          <p:nvSpPr>
            <p:cNvPr id="272" name="iṥḻîḋe"/>
            <p:cNvSpPr/>
            <p:nvPr/>
          </p:nvSpPr>
          <p:spPr>
            <a:xfrm>
              <a:off x="6523058"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lumMod val="60000"/>
                <a:lumOff val="40000"/>
              </a:schemeClr>
            </a:solidFill>
            <a:ln w="12700">
              <a:miter lim="400000"/>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dirty="0">
                <a:solidFill>
                  <a:schemeClr val="tx1">
                    <a:lumMod val="75000"/>
                    <a:lumOff val="25000"/>
                  </a:schemeClr>
                </a:solidFill>
                <a:cs typeface="+mn-ea"/>
                <a:sym typeface="+mn-lt"/>
              </a:endParaRPr>
            </a:p>
          </p:txBody>
        </p:sp>
        <p:sp>
          <p:nvSpPr>
            <p:cNvPr id="273" name="îṡlïḍê"/>
            <p:cNvSpPr/>
            <p:nvPr/>
          </p:nvSpPr>
          <p:spPr>
            <a:xfrm>
              <a:off x="6663430" y="4608498"/>
              <a:ext cx="249185" cy="240223"/>
            </a:xfrm>
            <a:custGeom>
              <a:avLst/>
              <a:gdLst>
                <a:gd name="connsiteX0" fmla="*/ 203941 w 408009"/>
                <a:gd name="connsiteY0" fmla="*/ 519973 h 605593"/>
                <a:gd name="connsiteX1" fmla="*/ 176723 w 408009"/>
                <a:gd name="connsiteY1" fmla="*/ 547152 h 605593"/>
                <a:gd name="connsiteX2" fmla="*/ 203941 w 408009"/>
                <a:gd name="connsiteY2" fmla="*/ 574458 h 605593"/>
                <a:gd name="connsiteX3" fmla="*/ 231286 w 408009"/>
                <a:gd name="connsiteY3" fmla="*/ 547152 h 605593"/>
                <a:gd name="connsiteX4" fmla="*/ 203941 w 408009"/>
                <a:gd name="connsiteY4" fmla="*/ 519973 h 605593"/>
                <a:gd name="connsiteX5" fmla="*/ 226040 w 408009"/>
                <a:gd name="connsiteY5" fmla="*/ 221388 h 605593"/>
                <a:gd name="connsiteX6" fmla="*/ 268100 w 408009"/>
                <a:gd name="connsiteY6" fmla="*/ 261566 h 605593"/>
                <a:gd name="connsiteX7" fmla="*/ 267588 w 408009"/>
                <a:gd name="connsiteY7" fmla="*/ 320238 h 605593"/>
                <a:gd name="connsiteX8" fmla="*/ 256466 w 408009"/>
                <a:gd name="connsiteY8" fmla="*/ 327636 h 605593"/>
                <a:gd name="connsiteX9" fmla="*/ 251992 w 408009"/>
                <a:gd name="connsiteY9" fmla="*/ 326743 h 605593"/>
                <a:gd name="connsiteX10" fmla="*/ 245472 w 408009"/>
                <a:gd name="connsiteY10" fmla="*/ 311310 h 605593"/>
                <a:gd name="connsiteX11" fmla="*/ 246111 w 408009"/>
                <a:gd name="connsiteY11" fmla="*/ 270877 h 605593"/>
                <a:gd name="connsiteX12" fmla="*/ 216963 w 408009"/>
                <a:gd name="connsiteY12" fmla="*/ 243454 h 605593"/>
                <a:gd name="connsiteX13" fmla="*/ 210443 w 408009"/>
                <a:gd name="connsiteY13" fmla="*/ 227893 h 605593"/>
                <a:gd name="connsiteX14" fmla="*/ 226040 w 408009"/>
                <a:gd name="connsiteY14" fmla="*/ 221388 h 605593"/>
                <a:gd name="connsiteX15" fmla="*/ 146950 w 408009"/>
                <a:gd name="connsiteY15" fmla="*/ 188198 h 605593"/>
                <a:gd name="connsiteX16" fmla="*/ 167515 w 408009"/>
                <a:gd name="connsiteY16" fmla="*/ 202105 h 605593"/>
                <a:gd name="connsiteX17" fmla="*/ 180672 w 408009"/>
                <a:gd name="connsiteY17" fmla="*/ 236680 h 605593"/>
                <a:gd name="connsiteX18" fmla="*/ 167515 w 408009"/>
                <a:gd name="connsiteY18" fmla="*/ 265004 h 605593"/>
                <a:gd name="connsiteX19" fmla="*/ 156147 w 408009"/>
                <a:gd name="connsiteY19" fmla="*/ 269214 h 605593"/>
                <a:gd name="connsiteX20" fmla="*/ 163172 w 408009"/>
                <a:gd name="connsiteY20" fmla="*/ 301748 h 605593"/>
                <a:gd name="connsiteX21" fmla="*/ 179522 w 408009"/>
                <a:gd name="connsiteY21" fmla="*/ 330838 h 605593"/>
                <a:gd name="connsiteX22" fmla="*/ 190891 w 408009"/>
                <a:gd name="connsiteY22" fmla="*/ 326500 h 605593"/>
                <a:gd name="connsiteX23" fmla="*/ 199066 w 408009"/>
                <a:gd name="connsiteY23" fmla="*/ 324969 h 605593"/>
                <a:gd name="connsiteX24" fmla="*/ 219631 w 408009"/>
                <a:gd name="connsiteY24" fmla="*/ 338875 h 605593"/>
                <a:gd name="connsiteX25" fmla="*/ 232660 w 408009"/>
                <a:gd name="connsiteY25" fmla="*/ 373451 h 605593"/>
                <a:gd name="connsiteX26" fmla="*/ 220397 w 408009"/>
                <a:gd name="connsiteY26" fmla="*/ 401392 h 605593"/>
                <a:gd name="connsiteX27" fmla="*/ 198299 w 408009"/>
                <a:gd name="connsiteY27" fmla="*/ 407516 h 605593"/>
                <a:gd name="connsiteX28" fmla="*/ 180800 w 408009"/>
                <a:gd name="connsiteY28" fmla="*/ 404582 h 605593"/>
                <a:gd name="connsiteX29" fmla="*/ 111568 w 408009"/>
                <a:gd name="connsiteY29" fmla="*/ 321396 h 605593"/>
                <a:gd name="connsiteX30" fmla="*/ 108502 w 408009"/>
                <a:gd name="connsiteY30" fmla="*/ 212694 h 605593"/>
                <a:gd name="connsiteX31" fmla="*/ 139286 w 408009"/>
                <a:gd name="connsiteY31" fmla="*/ 189474 h 605593"/>
                <a:gd name="connsiteX32" fmla="*/ 146950 w 408009"/>
                <a:gd name="connsiteY32" fmla="*/ 188198 h 605593"/>
                <a:gd name="connsiteX33" fmla="*/ 242538 w 408009"/>
                <a:gd name="connsiteY33" fmla="*/ 181436 h 605593"/>
                <a:gd name="connsiteX34" fmla="*/ 306921 w 408009"/>
                <a:gd name="connsiteY34" fmla="*/ 242817 h 605593"/>
                <a:gd name="connsiteX35" fmla="*/ 306027 w 408009"/>
                <a:gd name="connsiteY35" fmla="*/ 332655 h 605593"/>
                <a:gd name="connsiteX36" fmla="*/ 295041 w 408009"/>
                <a:gd name="connsiteY36" fmla="*/ 340056 h 605593"/>
                <a:gd name="connsiteX37" fmla="*/ 290570 w 408009"/>
                <a:gd name="connsiteY37" fmla="*/ 339290 h 605593"/>
                <a:gd name="connsiteX38" fmla="*/ 283927 w 408009"/>
                <a:gd name="connsiteY38" fmla="*/ 323722 h 605593"/>
                <a:gd name="connsiteX39" fmla="*/ 284949 w 408009"/>
                <a:gd name="connsiteY39" fmla="*/ 252132 h 605593"/>
                <a:gd name="connsiteX40" fmla="*/ 233468 w 408009"/>
                <a:gd name="connsiteY40" fmla="*/ 203513 h 605593"/>
                <a:gd name="connsiteX41" fmla="*/ 226953 w 408009"/>
                <a:gd name="connsiteY41" fmla="*/ 187944 h 605593"/>
                <a:gd name="connsiteX42" fmla="*/ 242538 w 408009"/>
                <a:gd name="connsiteY42" fmla="*/ 181436 h 605593"/>
                <a:gd name="connsiteX43" fmla="*/ 42551 w 408009"/>
                <a:gd name="connsiteY43" fmla="*/ 78730 h 605593"/>
                <a:gd name="connsiteX44" fmla="*/ 25556 w 408009"/>
                <a:gd name="connsiteY44" fmla="*/ 95701 h 605593"/>
                <a:gd name="connsiteX45" fmla="*/ 25556 w 408009"/>
                <a:gd name="connsiteY45" fmla="*/ 475185 h 605593"/>
                <a:gd name="connsiteX46" fmla="*/ 42551 w 408009"/>
                <a:gd name="connsiteY46" fmla="*/ 492156 h 605593"/>
                <a:gd name="connsiteX47" fmla="*/ 365330 w 408009"/>
                <a:gd name="connsiteY47" fmla="*/ 492156 h 605593"/>
                <a:gd name="connsiteX48" fmla="*/ 382453 w 408009"/>
                <a:gd name="connsiteY48" fmla="*/ 475185 h 605593"/>
                <a:gd name="connsiteX49" fmla="*/ 382453 w 408009"/>
                <a:gd name="connsiteY49" fmla="*/ 95701 h 605593"/>
                <a:gd name="connsiteX50" fmla="*/ 365330 w 408009"/>
                <a:gd name="connsiteY50" fmla="*/ 78730 h 605593"/>
                <a:gd name="connsiteX51" fmla="*/ 176468 w 408009"/>
                <a:gd name="connsiteY51" fmla="*/ 31135 h 605593"/>
                <a:gd name="connsiteX52" fmla="*/ 167906 w 408009"/>
                <a:gd name="connsiteY52" fmla="*/ 39556 h 605593"/>
                <a:gd name="connsiteX53" fmla="*/ 176468 w 408009"/>
                <a:gd name="connsiteY53" fmla="*/ 48105 h 605593"/>
                <a:gd name="connsiteX54" fmla="*/ 231542 w 408009"/>
                <a:gd name="connsiteY54" fmla="*/ 48105 h 605593"/>
                <a:gd name="connsiteX55" fmla="*/ 239975 w 408009"/>
                <a:gd name="connsiteY55" fmla="*/ 39556 h 605593"/>
                <a:gd name="connsiteX56" fmla="*/ 231542 w 408009"/>
                <a:gd name="connsiteY56" fmla="*/ 31135 h 605593"/>
                <a:gd name="connsiteX57" fmla="*/ 33990 w 408009"/>
                <a:gd name="connsiteY57" fmla="*/ 0 h 605593"/>
                <a:gd name="connsiteX58" fmla="*/ 373891 w 408009"/>
                <a:gd name="connsiteY58" fmla="*/ 0 h 605593"/>
                <a:gd name="connsiteX59" fmla="*/ 408009 w 408009"/>
                <a:gd name="connsiteY59" fmla="*/ 34069 h 605593"/>
                <a:gd name="connsiteX60" fmla="*/ 408009 w 408009"/>
                <a:gd name="connsiteY60" fmla="*/ 571651 h 605593"/>
                <a:gd name="connsiteX61" fmla="*/ 373891 w 408009"/>
                <a:gd name="connsiteY61" fmla="*/ 605593 h 605593"/>
                <a:gd name="connsiteX62" fmla="*/ 33990 w 408009"/>
                <a:gd name="connsiteY62" fmla="*/ 605593 h 605593"/>
                <a:gd name="connsiteX63" fmla="*/ 0 w 408009"/>
                <a:gd name="connsiteY63" fmla="*/ 571651 h 605593"/>
                <a:gd name="connsiteX64" fmla="*/ 0 w 408009"/>
                <a:gd name="connsiteY64" fmla="*/ 34069 h 605593"/>
                <a:gd name="connsiteX65" fmla="*/ 33990 w 408009"/>
                <a:gd name="connsiteY65"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08009" h="605593">
                  <a:moveTo>
                    <a:pt x="203941" y="519973"/>
                  </a:moveTo>
                  <a:cubicBezTo>
                    <a:pt x="188863" y="519973"/>
                    <a:pt x="176723" y="532095"/>
                    <a:pt x="176723" y="547152"/>
                  </a:cubicBezTo>
                  <a:cubicBezTo>
                    <a:pt x="176723" y="562209"/>
                    <a:pt x="188863" y="574458"/>
                    <a:pt x="203941" y="574458"/>
                  </a:cubicBezTo>
                  <a:cubicBezTo>
                    <a:pt x="219019" y="574458"/>
                    <a:pt x="231286" y="562209"/>
                    <a:pt x="231286" y="547152"/>
                  </a:cubicBezTo>
                  <a:cubicBezTo>
                    <a:pt x="231286" y="532095"/>
                    <a:pt x="219019" y="519973"/>
                    <a:pt x="203941" y="519973"/>
                  </a:cubicBezTo>
                  <a:close/>
                  <a:moveTo>
                    <a:pt x="226040" y="221388"/>
                  </a:moveTo>
                  <a:cubicBezTo>
                    <a:pt x="245472" y="229424"/>
                    <a:pt x="260429" y="243709"/>
                    <a:pt x="268100" y="261566"/>
                  </a:cubicBezTo>
                  <a:cubicBezTo>
                    <a:pt x="275770" y="279678"/>
                    <a:pt x="275515" y="300468"/>
                    <a:pt x="267588" y="320238"/>
                  </a:cubicBezTo>
                  <a:cubicBezTo>
                    <a:pt x="265671" y="324830"/>
                    <a:pt x="261196" y="327636"/>
                    <a:pt x="256466" y="327636"/>
                  </a:cubicBezTo>
                  <a:cubicBezTo>
                    <a:pt x="255060" y="327636"/>
                    <a:pt x="253526" y="327381"/>
                    <a:pt x="251992" y="326743"/>
                  </a:cubicBezTo>
                  <a:cubicBezTo>
                    <a:pt x="245983" y="324320"/>
                    <a:pt x="242915" y="317432"/>
                    <a:pt x="245472" y="311310"/>
                  </a:cubicBezTo>
                  <a:cubicBezTo>
                    <a:pt x="251097" y="297280"/>
                    <a:pt x="251352" y="283249"/>
                    <a:pt x="246111" y="270877"/>
                  </a:cubicBezTo>
                  <a:cubicBezTo>
                    <a:pt x="240869" y="258632"/>
                    <a:pt x="230770" y="249194"/>
                    <a:pt x="216963" y="243454"/>
                  </a:cubicBezTo>
                  <a:cubicBezTo>
                    <a:pt x="210827" y="240903"/>
                    <a:pt x="207886" y="234016"/>
                    <a:pt x="210443" y="227893"/>
                  </a:cubicBezTo>
                  <a:cubicBezTo>
                    <a:pt x="213000" y="221771"/>
                    <a:pt x="219903" y="218965"/>
                    <a:pt x="226040" y="221388"/>
                  </a:cubicBezTo>
                  <a:close/>
                  <a:moveTo>
                    <a:pt x="146950" y="188198"/>
                  </a:moveTo>
                  <a:cubicBezTo>
                    <a:pt x="156147" y="188198"/>
                    <a:pt x="164322" y="193812"/>
                    <a:pt x="167515" y="202105"/>
                  </a:cubicBezTo>
                  <a:lnTo>
                    <a:pt x="180672" y="236680"/>
                  </a:lnTo>
                  <a:cubicBezTo>
                    <a:pt x="184887" y="247908"/>
                    <a:pt x="179011" y="260538"/>
                    <a:pt x="167515" y="265004"/>
                  </a:cubicBezTo>
                  <a:lnTo>
                    <a:pt x="156147" y="269214"/>
                  </a:lnTo>
                  <a:cubicBezTo>
                    <a:pt x="156913" y="277890"/>
                    <a:pt x="158319" y="288862"/>
                    <a:pt x="163172" y="301748"/>
                  </a:cubicBezTo>
                  <a:cubicBezTo>
                    <a:pt x="168154" y="314762"/>
                    <a:pt x="174285" y="323693"/>
                    <a:pt x="179522" y="330838"/>
                  </a:cubicBezTo>
                  <a:lnTo>
                    <a:pt x="190891" y="326500"/>
                  </a:lnTo>
                  <a:cubicBezTo>
                    <a:pt x="193573" y="325479"/>
                    <a:pt x="196256" y="324969"/>
                    <a:pt x="199066" y="324969"/>
                  </a:cubicBezTo>
                  <a:cubicBezTo>
                    <a:pt x="208135" y="324969"/>
                    <a:pt x="216438" y="330582"/>
                    <a:pt x="219631" y="338875"/>
                  </a:cubicBezTo>
                  <a:lnTo>
                    <a:pt x="232660" y="373451"/>
                  </a:lnTo>
                  <a:cubicBezTo>
                    <a:pt x="236747" y="384040"/>
                    <a:pt x="231510" y="395778"/>
                    <a:pt x="220397" y="401392"/>
                  </a:cubicBezTo>
                  <a:cubicBezTo>
                    <a:pt x="215416" y="403944"/>
                    <a:pt x="208390" y="407516"/>
                    <a:pt x="198299" y="407516"/>
                  </a:cubicBezTo>
                  <a:cubicBezTo>
                    <a:pt x="192934" y="407516"/>
                    <a:pt x="187186" y="406495"/>
                    <a:pt x="180800" y="404582"/>
                  </a:cubicBezTo>
                  <a:cubicBezTo>
                    <a:pt x="179139" y="403944"/>
                    <a:pt x="137881" y="390292"/>
                    <a:pt x="111568" y="321396"/>
                  </a:cubicBezTo>
                  <a:cubicBezTo>
                    <a:pt x="91641" y="268831"/>
                    <a:pt x="90747" y="237318"/>
                    <a:pt x="108502" y="212694"/>
                  </a:cubicBezTo>
                  <a:cubicBezTo>
                    <a:pt x="121020" y="195343"/>
                    <a:pt x="135837" y="190367"/>
                    <a:pt x="139286" y="189474"/>
                  </a:cubicBezTo>
                  <a:cubicBezTo>
                    <a:pt x="141841" y="188581"/>
                    <a:pt x="144396" y="188198"/>
                    <a:pt x="146950" y="188198"/>
                  </a:cubicBezTo>
                  <a:close/>
                  <a:moveTo>
                    <a:pt x="242538" y="181436"/>
                  </a:moveTo>
                  <a:cubicBezTo>
                    <a:pt x="272430" y="193687"/>
                    <a:pt x="295296" y="215508"/>
                    <a:pt x="306921" y="242817"/>
                  </a:cubicBezTo>
                  <a:cubicBezTo>
                    <a:pt x="318673" y="270508"/>
                    <a:pt x="318290" y="302283"/>
                    <a:pt x="306027" y="332655"/>
                  </a:cubicBezTo>
                  <a:cubicBezTo>
                    <a:pt x="304238" y="337249"/>
                    <a:pt x="299767" y="340056"/>
                    <a:pt x="295041" y="340056"/>
                  </a:cubicBezTo>
                  <a:cubicBezTo>
                    <a:pt x="293508" y="340056"/>
                    <a:pt x="291975" y="339801"/>
                    <a:pt x="290570" y="339290"/>
                  </a:cubicBezTo>
                  <a:cubicBezTo>
                    <a:pt x="284438" y="336738"/>
                    <a:pt x="281500" y="329847"/>
                    <a:pt x="283927" y="323722"/>
                  </a:cubicBezTo>
                  <a:cubicBezTo>
                    <a:pt x="294019" y="298965"/>
                    <a:pt x="294274" y="274209"/>
                    <a:pt x="284949" y="252132"/>
                  </a:cubicBezTo>
                  <a:cubicBezTo>
                    <a:pt x="275751" y="230311"/>
                    <a:pt x="257867" y="213466"/>
                    <a:pt x="233468" y="203513"/>
                  </a:cubicBezTo>
                  <a:cubicBezTo>
                    <a:pt x="227336" y="200961"/>
                    <a:pt x="224398" y="193942"/>
                    <a:pt x="226953" y="187944"/>
                  </a:cubicBezTo>
                  <a:cubicBezTo>
                    <a:pt x="229508" y="181819"/>
                    <a:pt x="236406" y="178884"/>
                    <a:pt x="242538" y="181436"/>
                  </a:cubicBezTo>
                  <a:close/>
                  <a:moveTo>
                    <a:pt x="42551" y="78730"/>
                  </a:moveTo>
                  <a:cubicBezTo>
                    <a:pt x="33223" y="78730"/>
                    <a:pt x="25556" y="86386"/>
                    <a:pt x="25556" y="95701"/>
                  </a:cubicBezTo>
                  <a:lnTo>
                    <a:pt x="25556" y="475185"/>
                  </a:lnTo>
                  <a:cubicBezTo>
                    <a:pt x="25556" y="484500"/>
                    <a:pt x="33223" y="492156"/>
                    <a:pt x="42551" y="492156"/>
                  </a:cubicBezTo>
                  <a:lnTo>
                    <a:pt x="365330" y="492156"/>
                  </a:lnTo>
                  <a:cubicBezTo>
                    <a:pt x="374786" y="492156"/>
                    <a:pt x="382453" y="484500"/>
                    <a:pt x="382453" y="475185"/>
                  </a:cubicBezTo>
                  <a:lnTo>
                    <a:pt x="382453" y="95701"/>
                  </a:lnTo>
                  <a:cubicBezTo>
                    <a:pt x="382453" y="86386"/>
                    <a:pt x="374786" y="78730"/>
                    <a:pt x="365330" y="78730"/>
                  </a:cubicBezTo>
                  <a:close/>
                  <a:moveTo>
                    <a:pt x="176468" y="31135"/>
                  </a:moveTo>
                  <a:cubicBezTo>
                    <a:pt x="171740" y="31135"/>
                    <a:pt x="167906" y="34963"/>
                    <a:pt x="167906" y="39556"/>
                  </a:cubicBezTo>
                  <a:cubicBezTo>
                    <a:pt x="167906" y="44277"/>
                    <a:pt x="171740" y="48105"/>
                    <a:pt x="176468" y="48105"/>
                  </a:cubicBezTo>
                  <a:lnTo>
                    <a:pt x="231542" y="48105"/>
                  </a:lnTo>
                  <a:cubicBezTo>
                    <a:pt x="236270" y="48105"/>
                    <a:pt x="239975" y="44277"/>
                    <a:pt x="239975" y="39556"/>
                  </a:cubicBezTo>
                  <a:cubicBezTo>
                    <a:pt x="239975" y="34963"/>
                    <a:pt x="236270" y="31135"/>
                    <a:pt x="231542" y="31135"/>
                  </a:cubicBezTo>
                  <a:close/>
                  <a:moveTo>
                    <a:pt x="33990" y="0"/>
                  </a:moveTo>
                  <a:lnTo>
                    <a:pt x="373891" y="0"/>
                  </a:lnTo>
                  <a:cubicBezTo>
                    <a:pt x="392675" y="0"/>
                    <a:pt x="408009" y="15312"/>
                    <a:pt x="408009" y="34069"/>
                  </a:cubicBezTo>
                  <a:lnTo>
                    <a:pt x="408009" y="571651"/>
                  </a:lnTo>
                  <a:cubicBezTo>
                    <a:pt x="408009" y="590409"/>
                    <a:pt x="392675" y="605593"/>
                    <a:pt x="373891" y="605593"/>
                  </a:cubicBezTo>
                  <a:lnTo>
                    <a:pt x="33990" y="605593"/>
                  </a:lnTo>
                  <a:cubicBezTo>
                    <a:pt x="15206" y="605593"/>
                    <a:pt x="0" y="590409"/>
                    <a:pt x="0" y="571651"/>
                  </a:cubicBezTo>
                  <a:lnTo>
                    <a:pt x="0" y="34069"/>
                  </a:lnTo>
                  <a:cubicBezTo>
                    <a:pt x="0" y="15312"/>
                    <a:pt x="15206" y="0"/>
                    <a:pt x="33990" y="0"/>
                  </a:cubicBezTo>
                  <a:close/>
                </a:path>
              </a:pathLst>
            </a:custGeom>
            <a:solidFill>
              <a:srgbClr val="FFFFFF"/>
            </a:solidFill>
            <a:ln w="12700">
              <a:miter lim="400000"/>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dirty="0">
                <a:solidFill>
                  <a:schemeClr val="tx1">
                    <a:lumMod val="75000"/>
                    <a:lumOff val="25000"/>
                  </a:schemeClr>
                </a:solidFill>
                <a:cs typeface="+mn-ea"/>
                <a:sym typeface="+mn-lt"/>
              </a:endParaRPr>
            </a:p>
          </p:txBody>
        </p:sp>
      </p:grpSp>
      <p:grpSp>
        <p:nvGrpSpPr>
          <p:cNvPr id="261" name="íṣļídé"/>
          <p:cNvGrpSpPr/>
          <p:nvPr/>
        </p:nvGrpSpPr>
        <p:grpSpPr>
          <a:xfrm>
            <a:off x="2216221" y="4715541"/>
            <a:ext cx="542724" cy="542724"/>
            <a:chOff x="2320887" y="4464172"/>
            <a:chExt cx="542724" cy="542724"/>
          </a:xfrm>
        </p:grpSpPr>
        <p:sp>
          <p:nvSpPr>
            <p:cNvPr id="270" name="îṧḷïḓè"/>
            <p:cNvSpPr/>
            <p:nvPr/>
          </p:nvSpPr>
          <p:spPr>
            <a:xfrm>
              <a:off x="2320887"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lumMod val="75000"/>
              </a:schemeClr>
            </a:solidFill>
            <a:ln w="12700">
              <a:miter lim="400000"/>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dirty="0">
                <a:solidFill>
                  <a:schemeClr val="tx1">
                    <a:lumMod val="75000"/>
                    <a:lumOff val="25000"/>
                  </a:schemeClr>
                </a:solidFill>
                <a:cs typeface="+mn-ea"/>
                <a:sym typeface="+mn-lt"/>
              </a:endParaRPr>
            </a:p>
          </p:txBody>
        </p:sp>
        <p:sp>
          <p:nvSpPr>
            <p:cNvPr id="271" name="iŝľîdê"/>
            <p:cNvSpPr/>
            <p:nvPr/>
          </p:nvSpPr>
          <p:spPr>
            <a:xfrm>
              <a:off x="2467750" y="4604299"/>
              <a:ext cx="248997" cy="248621"/>
            </a:xfrm>
            <a:custGeom>
              <a:avLst/>
              <a:gdLst>
                <a:gd name="connsiteX0" fmla="*/ 304137 w 608344"/>
                <a:gd name="connsiteY0" fmla="*/ 234418 h 607427"/>
                <a:gd name="connsiteX1" fmla="*/ 373503 w 608344"/>
                <a:gd name="connsiteY1" fmla="*/ 303713 h 607427"/>
                <a:gd name="connsiteX2" fmla="*/ 304137 w 608344"/>
                <a:gd name="connsiteY2" fmla="*/ 373008 h 607427"/>
                <a:gd name="connsiteX3" fmla="*/ 234771 w 608344"/>
                <a:gd name="connsiteY3" fmla="*/ 303713 h 607427"/>
                <a:gd name="connsiteX4" fmla="*/ 304137 w 608344"/>
                <a:gd name="connsiteY4" fmla="*/ 234418 h 607427"/>
                <a:gd name="connsiteX5" fmla="*/ 304132 w 608344"/>
                <a:gd name="connsiteY5" fmla="*/ 186674 h 607427"/>
                <a:gd name="connsiteX6" fmla="*/ 186930 w 608344"/>
                <a:gd name="connsiteY6" fmla="*/ 303673 h 607427"/>
                <a:gd name="connsiteX7" fmla="*/ 304132 w 608344"/>
                <a:gd name="connsiteY7" fmla="*/ 420752 h 607427"/>
                <a:gd name="connsiteX8" fmla="*/ 421415 w 608344"/>
                <a:gd name="connsiteY8" fmla="*/ 303673 h 607427"/>
                <a:gd name="connsiteX9" fmla="*/ 304132 w 608344"/>
                <a:gd name="connsiteY9" fmla="*/ 186674 h 607427"/>
                <a:gd name="connsiteX10" fmla="*/ 304132 w 608344"/>
                <a:gd name="connsiteY10" fmla="*/ 121372 h 607427"/>
                <a:gd name="connsiteX11" fmla="*/ 486831 w 608344"/>
                <a:gd name="connsiteY11" fmla="*/ 303673 h 607427"/>
                <a:gd name="connsiteX12" fmla="*/ 304132 w 608344"/>
                <a:gd name="connsiteY12" fmla="*/ 486054 h 607427"/>
                <a:gd name="connsiteX13" fmla="*/ 121514 w 608344"/>
                <a:gd name="connsiteY13" fmla="*/ 303673 h 607427"/>
                <a:gd name="connsiteX14" fmla="*/ 304132 w 608344"/>
                <a:gd name="connsiteY14" fmla="*/ 121372 h 607427"/>
                <a:gd name="connsiteX15" fmla="*/ 304132 w 608344"/>
                <a:gd name="connsiteY15" fmla="*/ 65313 h 607427"/>
                <a:gd name="connsiteX16" fmla="*/ 65412 w 608344"/>
                <a:gd name="connsiteY16" fmla="*/ 303674 h 607427"/>
                <a:gd name="connsiteX17" fmla="*/ 304132 w 608344"/>
                <a:gd name="connsiteY17" fmla="*/ 542114 h 607427"/>
                <a:gd name="connsiteX18" fmla="*/ 542932 w 608344"/>
                <a:gd name="connsiteY18" fmla="*/ 303674 h 607427"/>
                <a:gd name="connsiteX19" fmla="*/ 304132 w 608344"/>
                <a:gd name="connsiteY19" fmla="*/ 65313 h 607427"/>
                <a:gd name="connsiteX20" fmla="*/ 304132 w 608344"/>
                <a:gd name="connsiteY20" fmla="*/ 0 h 607427"/>
                <a:gd name="connsiteX21" fmla="*/ 608344 w 608344"/>
                <a:gd name="connsiteY21" fmla="*/ 303674 h 607427"/>
                <a:gd name="connsiteX22" fmla="*/ 304132 w 608344"/>
                <a:gd name="connsiteY22" fmla="*/ 607427 h 607427"/>
                <a:gd name="connsiteX23" fmla="*/ 0 w 608344"/>
                <a:gd name="connsiteY23" fmla="*/ 303674 h 607427"/>
                <a:gd name="connsiteX24" fmla="*/ 304132 w 608344"/>
                <a:gd name="connsiteY24"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8344" h="607427">
                  <a:moveTo>
                    <a:pt x="304137" y="234418"/>
                  </a:moveTo>
                  <a:cubicBezTo>
                    <a:pt x="342447" y="234418"/>
                    <a:pt x="373503" y="265442"/>
                    <a:pt x="373503" y="303713"/>
                  </a:cubicBezTo>
                  <a:cubicBezTo>
                    <a:pt x="373503" y="341984"/>
                    <a:pt x="342447" y="373008"/>
                    <a:pt x="304137" y="373008"/>
                  </a:cubicBezTo>
                  <a:cubicBezTo>
                    <a:pt x="265827" y="373008"/>
                    <a:pt x="234771" y="341984"/>
                    <a:pt x="234771" y="303713"/>
                  </a:cubicBezTo>
                  <a:cubicBezTo>
                    <a:pt x="234771" y="265442"/>
                    <a:pt x="265827" y="234418"/>
                    <a:pt x="304137" y="234418"/>
                  </a:cubicBezTo>
                  <a:close/>
                  <a:moveTo>
                    <a:pt x="304132" y="186674"/>
                  </a:moveTo>
                  <a:cubicBezTo>
                    <a:pt x="239519" y="186674"/>
                    <a:pt x="186930" y="239172"/>
                    <a:pt x="186930" y="303673"/>
                  </a:cubicBezTo>
                  <a:cubicBezTo>
                    <a:pt x="186930" y="368255"/>
                    <a:pt x="239519" y="420752"/>
                    <a:pt x="304132" y="420752"/>
                  </a:cubicBezTo>
                  <a:cubicBezTo>
                    <a:pt x="368826" y="420752"/>
                    <a:pt x="421415" y="368255"/>
                    <a:pt x="421415" y="303673"/>
                  </a:cubicBezTo>
                  <a:cubicBezTo>
                    <a:pt x="421415" y="239172"/>
                    <a:pt x="368826" y="186674"/>
                    <a:pt x="304132" y="186674"/>
                  </a:cubicBezTo>
                  <a:close/>
                  <a:moveTo>
                    <a:pt x="304132" y="121372"/>
                  </a:moveTo>
                  <a:cubicBezTo>
                    <a:pt x="404901" y="121372"/>
                    <a:pt x="486831" y="203159"/>
                    <a:pt x="486831" y="303673"/>
                  </a:cubicBezTo>
                  <a:cubicBezTo>
                    <a:pt x="486831" y="404267"/>
                    <a:pt x="404901" y="486054"/>
                    <a:pt x="304132" y="486054"/>
                  </a:cubicBezTo>
                  <a:cubicBezTo>
                    <a:pt x="203444" y="486054"/>
                    <a:pt x="121514" y="404267"/>
                    <a:pt x="121514" y="303673"/>
                  </a:cubicBezTo>
                  <a:cubicBezTo>
                    <a:pt x="121514" y="203159"/>
                    <a:pt x="203444" y="121372"/>
                    <a:pt x="304132" y="121372"/>
                  </a:cubicBezTo>
                  <a:close/>
                  <a:moveTo>
                    <a:pt x="304132" y="65313"/>
                  </a:moveTo>
                  <a:cubicBezTo>
                    <a:pt x="172507" y="65313"/>
                    <a:pt x="65412" y="172247"/>
                    <a:pt x="65412" y="303674"/>
                  </a:cubicBezTo>
                  <a:cubicBezTo>
                    <a:pt x="65412" y="435180"/>
                    <a:pt x="172507" y="542114"/>
                    <a:pt x="304132" y="542114"/>
                  </a:cubicBezTo>
                  <a:cubicBezTo>
                    <a:pt x="435837" y="542114"/>
                    <a:pt x="542932" y="435180"/>
                    <a:pt x="542932" y="303674"/>
                  </a:cubicBezTo>
                  <a:cubicBezTo>
                    <a:pt x="542932" y="172247"/>
                    <a:pt x="435837" y="65313"/>
                    <a:pt x="304132" y="65313"/>
                  </a:cubicBezTo>
                  <a:close/>
                  <a:moveTo>
                    <a:pt x="304132" y="0"/>
                  </a:moveTo>
                  <a:cubicBezTo>
                    <a:pt x="471910" y="0"/>
                    <a:pt x="608344" y="136229"/>
                    <a:pt x="608344" y="303674"/>
                  </a:cubicBezTo>
                  <a:cubicBezTo>
                    <a:pt x="608344" y="471198"/>
                    <a:pt x="471910" y="607427"/>
                    <a:pt x="304132" y="607427"/>
                  </a:cubicBezTo>
                  <a:cubicBezTo>
                    <a:pt x="136435" y="607427"/>
                    <a:pt x="0" y="471198"/>
                    <a:pt x="0" y="303674"/>
                  </a:cubicBezTo>
                  <a:cubicBezTo>
                    <a:pt x="0" y="136229"/>
                    <a:pt x="136435" y="0"/>
                    <a:pt x="304132" y="0"/>
                  </a:cubicBezTo>
                  <a:close/>
                </a:path>
              </a:pathLst>
            </a:custGeom>
            <a:solidFill>
              <a:srgbClr val="FFFFFF"/>
            </a:solidFill>
            <a:ln w="12700">
              <a:miter lim="400000"/>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dirty="0">
                <a:solidFill>
                  <a:schemeClr val="tx1">
                    <a:lumMod val="75000"/>
                    <a:lumOff val="25000"/>
                  </a:schemeClr>
                </a:solidFill>
                <a:cs typeface="+mn-ea"/>
                <a:sym typeface="+mn-lt"/>
              </a:endParaRPr>
            </a:p>
          </p:txBody>
        </p:sp>
      </p:grpSp>
      <p:grpSp>
        <p:nvGrpSpPr>
          <p:cNvPr id="262" name="îṩļïḑè"/>
          <p:cNvGrpSpPr/>
          <p:nvPr/>
        </p:nvGrpSpPr>
        <p:grpSpPr>
          <a:xfrm>
            <a:off x="9217669" y="4715541"/>
            <a:ext cx="542724" cy="542724"/>
            <a:chOff x="9322335" y="4464172"/>
            <a:chExt cx="542724" cy="542724"/>
          </a:xfrm>
        </p:grpSpPr>
        <p:sp>
          <p:nvSpPr>
            <p:cNvPr id="268" name="isḻiḓè"/>
            <p:cNvSpPr/>
            <p:nvPr/>
          </p:nvSpPr>
          <p:spPr>
            <a:xfrm>
              <a:off x="9322335"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lumMod val="75000"/>
              </a:schemeClr>
            </a:solidFill>
            <a:ln w="12700">
              <a:miter lim="400000"/>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dirty="0">
                <a:solidFill>
                  <a:schemeClr val="tx1">
                    <a:lumMod val="75000"/>
                    <a:lumOff val="25000"/>
                  </a:schemeClr>
                </a:solidFill>
                <a:cs typeface="+mn-ea"/>
                <a:sym typeface="+mn-lt"/>
              </a:endParaRPr>
            </a:p>
          </p:txBody>
        </p:sp>
        <p:sp>
          <p:nvSpPr>
            <p:cNvPr id="269" name="íşľídê"/>
            <p:cNvSpPr/>
            <p:nvPr/>
          </p:nvSpPr>
          <p:spPr>
            <a:xfrm>
              <a:off x="9469064" y="4604226"/>
              <a:ext cx="249266" cy="248830"/>
            </a:xfrm>
            <a:custGeom>
              <a:avLst/>
              <a:gdLst>
                <a:gd name="T0" fmla="*/ 183 w 367"/>
                <a:gd name="T1" fmla="*/ 0 h 367"/>
                <a:gd name="T2" fmla="*/ 0 w 367"/>
                <a:gd name="T3" fmla="*/ 183 h 367"/>
                <a:gd name="T4" fmla="*/ 183 w 367"/>
                <a:gd name="T5" fmla="*/ 367 h 367"/>
                <a:gd name="T6" fmla="*/ 367 w 367"/>
                <a:gd name="T7" fmla="*/ 183 h 367"/>
                <a:gd name="T8" fmla="*/ 183 w 367"/>
                <a:gd name="T9" fmla="*/ 0 h 367"/>
                <a:gd name="T10" fmla="*/ 292 w 367"/>
                <a:gd name="T11" fmla="*/ 187 h 367"/>
                <a:gd name="T12" fmla="*/ 131 w 367"/>
                <a:gd name="T13" fmla="*/ 290 h 367"/>
                <a:gd name="T14" fmla="*/ 128 w 367"/>
                <a:gd name="T15" fmla="*/ 291 h 367"/>
                <a:gd name="T16" fmla="*/ 126 w 367"/>
                <a:gd name="T17" fmla="*/ 290 h 367"/>
                <a:gd name="T18" fmla="*/ 124 w 367"/>
                <a:gd name="T19" fmla="*/ 286 h 367"/>
                <a:gd name="T20" fmla="*/ 124 w 367"/>
                <a:gd name="T21" fmla="*/ 81 h 367"/>
                <a:gd name="T22" fmla="*/ 126 w 367"/>
                <a:gd name="T23" fmla="*/ 76 h 367"/>
                <a:gd name="T24" fmla="*/ 131 w 367"/>
                <a:gd name="T25" fmla="*/ 77 h 367"/>
                <a:gd name="T26" fmla="*/ 292 w 367"/>
                <a:gd name="T27" fmla="*/ 179 h 367"/>
                <a:gd name="T28" fmla="*/ 294 w 367"/>
                <a:gd name="T29" fmla="*/ 183 h 367"/>
                <a:gd name="T30" fmla="*/ 292 w 367"/>
                <a:gd name="T31" fmla="*/ 187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367">
                  <a:moveTo>
                    <a:pt x="183" y="0"/>
                  </a:moveTo>
                  <a:cubicBezTo>
                    <a:pt x="82" y="0"/>
                    <a:pt x="0" y="82"/>
                    <a:pt x="0" y="183"/>
                  </a:cubicBezTo>
                  <a:cubicBezTo>
                    <a:pt x="0" y="285"/>
                    <a:pt x="82" y="367"/>
                    <a:pt x="183" y="367"/>
                  </a:cubicBezTo>
                  <a:cubicBezTo>
                    <a:pt x="285" y="367"/>
                    <a:pt x="367" y="285"/>
                    <a:pt x="367" y="183"/>
                  </a:cubicBezTo>
                  <a:cubicBezTo>
                    <a:pt x="367" y="82"/>
                    <a:pt x="285" y="0"/>
                    <a:pt x="183" y="0"/>
                  </a:cubicBezTo>
                  <a:close/>
                  <a:moveTo>
                    <a:pt x="292" y="187"/>
                  </a:moveTo>
                  <a:lnTo>
                    <a:pt x="131" y="290"/>
                  </a:lnTo>
                  <a:cubicBezTo>
                    <a:pt x="131" y="290"/>
                    <a:pt x="130" y="291"/>
                    <a:pt x="128" y="291"/>
                  </a:cubicBezTo>
                  <a:lnTo>
                    <a:pt x="126" y="290"/>
                  </a:lnTo>
                  <a:cubicBezTo>
                    <a:pt x="125" y="289"/>
                    <a:pt x="124" y="288"/>
                    <a:pt x="124" y="286"/>
                  </a:cubicBezTo>
                  <a:lnTo>
                    <a:pt x="124" y="81"/>
                  </a:lnTo>
                  <a:cubicBezTo>
                    <a:pt x="124" y="79"/>
                    <a:pt x="125" y="77"/>
                    <a:pt x="126" y="76"/>
                  </a:cubicBezTo>
                  <a:cubicBezTo>
                    <a:pt x="128" y="76"/>
                    <a:pt x="130" y="76"/>
                    <a:pt x="131" y="77"/>
                  </a:cubicBezTo>
                  <a:lnTo>
                    <a:pt x="292" y="179"/>
                  </a:lnTo>
                  <a:cubicBezTo>
                    <a:pt x="293" y="180"/>
                    <a:pt x="294" y="182"/>
                    <a:pt x="294" y="183"/>
                  </a:cubicBezTo>
                  <a:cubicBezTo>
                    <a:pt x="294" y="185"/>
                    <a:pt x="293" y="186"/>
                    <a:pt x="292" y="187"/>
                  </a:cubicBezTo>
                  <a:close/>
                </a:path>
              </a:pathLst>
            </a:custGeom>
            <a:solidFill>
              <a:srgbClr val="FFFFFF"/>
            </a:solidFill>
            <a:ln w="12700">
              <a:miter lim="400000"/>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dirty="0">
                <a:solidFill>
                  <a:schemeClr val="tx1">
                    <a:lumMod val="75000"/>
                    <a:lumOff val="25000"/>
                  </a:schemeClr>
                </a:solidFill>
                <a:cs typeface="+mn-ea"/>
                <a:sym typeface="+mn-lt"/>
              </a:endParaRPr>
            </a:p>
          </p:txBody>
        </p:sp>
      </p:grpSp>
      <p:sp>
        <p:nvSpPr>
          <p:cNvPr id="263" name="ïsļíďè"/>
          <p:cNvSpPr/>
          <p:nvPr/>
        </p:nvSpPr>
        <p:spPr>
          <a:xfrm>
            <a:off x="2917137" y="4979980"/>
            <a:ext cx="541059" cy="1"/>
          </a:xfrm>
          <a:prstGeom prst="line">
            <a:avLst/>
          </a:prstGeom>
          <a:ln w="3175">
            <a:solidFill>
              <a:srgbClr val="A6AAA9"/>
            </a:solidFill>
            <a:miter lim="400000"/>
            <a:tailEnd type="triangle"/>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dirty="0">
              <a:solidFill>
                <a:schemeClr val="tx1">
                  <a:lumMod val="75000"/>
                  <a:lumOff val="25000"/>
                </a:schemeClr>
              </a:solidFill>
              <a:cs typeface="+mn-ea"/>
              <a:sym typeface="+mn-lt"/>
            </a:endParaRPr>
          </a:p>
        </p:txBody>
      </p:sp>
      <p:sp>
        <p:nvSpPr>
          <p:cNvPr id="264" name="ísľïḓe"/>
          <p:cNvSpPr/>
          <p:nvPr/>
        </p:nvSpPr>
        <p:spPr>
          <a:xfrm>
            <a:off x="4325073" y="4979980"/>
            <a:ext cx="541059" cy="1"/>
          </a:xfrm>
          <a:prstGeom prst="line">
            <a:avLst/>
          </a:prstGeom>
          <a:ln w="3175">
            <a:solidFill>
              <a:srgbClr val="A6AAA9"/>
            </a:solidFill>
            <a:miter lim="400000"/>
            <a:tailEnd type="triangle"/>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dirty="0">
              <a:solidFill>
                <a:schemeClr val="tx1">
                  <a:lumMod val="75000"/>
                  <a:lumOff val="25000"/>
                </a:schemeClr>
              </a:solidFill>
              <a:cs typeface="+mn-ea"/>
              <a:sym typeface="+mn-lt"/>
            </a:endParaRPr>
          </a:p>
        </p:txBody>
      </p:sp>
      <p:sp>
        <p:nvSpPr>
          <p:cNvPr id="265" name="iṧļiḋe"/>
          <p:cNvSpPr/>
          <p:nvPr/>
        </p:nvSpPr>
        <p:spPr>
          <a:xfrm>
            <a:off x="5719545" y="4979980"/>
            <a:ext cx="541059" cy="1"/>
          </a:xfrm>
          <a:prstGeom prst="line">
            <a:avLst/>
          </a:prstGeom>
          <a:ln w="3175">
            <a:solidFill>
              <a:srgbClr val="A6AAA9"/>
            </a:solidFill>
            <a:miter lim="400000"/>
            <a:tailEnd type="triangle"/>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dirty="0">
              <a:solidFill>
                <a:schemeClr val="tx1">
                  <a:lumMod val="75000"/>
                  <a:lumOff val="25000"/>
                </a:schemeClr>
              </a:solidFill>
              <a:cs typeface="+mn-ea"/>
              <a:sym typeface="+mn-lt"/>
            </a:endParaRPr>
          </a:p>
        </p:txBody>
      </p:sp>
      <p:sp>
        <p:nvSpPr>
          <p:cNvPr id="266" name="íṥľiḑe"/>
          <p:cNvSpPr/>
          <p:nvPr/>
        </p:nvSpPr>
        <p:spPr>
          <a:xfrm>
            <a:off x="7119201" y="4979980"/>
            <a:ext cx="541059" cy="1"/>
          </a:xfrm>
          <a:prstGeom prst="line">
            <a:avLst/>
          </a:prstGeom>
          <a:ln w="3175">
            <a:solidFill>
              <a:srgbClr val="A6AAA9"/>
            </a:solidFill>
            <a:miter lim="400000"/>
            <a:tailEnd type="triangle"/>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dirty="0">
              <a:solidFill>
                <a:schemeClr val="tx1">
                  <a:lumMod val="75000"/>
                  <a:lumOff val="25000"/>
                </a:schemeClr>
              </a:solidFill>
              <a:cs typeface="+mn-ea"/>
              <a:sym typeface="+mn-lt"/>
            </a:endParaRPr>
          </a:p>
        </p:txBody>
      </p:sp>
      <p:sp>
        <p:nvSpPr>
          <p:cNvPr id="267" name="íṩļïḑé"/>
          <p:cNvSpPr/>
          <p:nvPr/>
        </p:nvSpPr>
        <p:spPr>
          <a:xfrm>
            <a:off x="8502825" y="4979980"/>
            <a:ext cx="541059" cy="1"/>
          </a:xfrm>
          <a:prstGeom prst="line">
            <a:avLst/>
          </a:prstGeom>
          <a:ln w="3175">
            <a:solidFill>
              <a:srgbClr val="A6AAA9"/>
            </a:solidFill>
            <a:miter lim="400000"/>
            <a:tailEnd type="triangle"/>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dirty="0">
              <a:solidFill>
                <a:schemeClr val="tx1">
                  <a:lumMod val="75000"/>
                  <a:lumOff val="25000"/>
                </a:schemeClr>
              </a:solidFill>
              <a:cs typeface="+mn-ea"/>
              <a:sym typeface="+mn-lt"/>
            </a:endParaRPr>
          </a:p>
        </p:txBody>
      </p:sp>
      <p:sp>
        <p:nvSpPr>
          <p:cNvPr id="42" name="îş1iďê"/>
          <p:cNvSpPr txBox="1"/>
          <p:nvPr/>
        </p:nvSpPr>
        <p:spPr>
          <a:xfrm>
            <a:off x="6472632" y="2701624"/>
            <a:ext cx="3656792" cy="1612453"/>
          </a:xfrm>
          <a:prstGeom prst="rect">
            <a:avLst/>
          </a:prstGeom>
          <a:noFill/>
          <a:ln w="12700" cap="flat">
            <a:noFill/>
            <a:miter lim="400000"/>
          </a:ln>
          <a:effectLst/>
        </p:spPr>
        <p:txBody>
          <a:bodyPr wrap="square" lIns="90000" tIns="46800" rIns="90000" bIns="4680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065" dirty="0">
                <a:solidFill>
                  <a:schemeClr val="tx1">
                    <a:lumMod val="65000"/>
                    <a:lumOff val="35000"/>
                  </a:schemeClr>
                </a:solidFill>
                <a:cs typeface="+mn-ea"/>
                <a:sym typeface="+mn-lt"/>
              </a:rPr>
              <a:t>请替换文字内容，修改文字内容，也可以直接复制你的内容到此。</a:t>
            </a:r>
            <a:endParaRPr lang="en-US" altLang="zh-CN" sz="1065" dirty="0">
              <a:solidFill>
                <a:schemeClr val="tx1">
                  <a:lumMod val="65000"/>
                  <a:lumOff val="35000"/>
                </a:schemeClr>
              </a:solidFill>
              <a:cs typeface="+mn-ea"/>
              <a:sym typeface="+mn-lt"/>
            </a:endParaRPr>
          </a:p>
          <a:p>
            <a:pPr algn="just">
              <a:lnSpc>
                <a:spcPct val="120000"/>
              </a:lnSpc>
            </a:pPr>
            <a:r>
              <a:rPr lang="zh-CN" altLang="en-US" sz="1065" dirty="0">
                <a:solidFill>
                  <a:schemeClr val="tx1">
                    <a:lumMod val="65000"/>
                    <a:lumOff val="35000"/>
                  </a:schemeClr>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1065" dirty="0">
              <a:solidFill>
                <a:schemeClr val="tx1">
                  <a:lumMod val="65000"/>
                  <a:lumOff val="35000"/>
                </a:schemeClr>
              </a:solidFill>
              <a:cs typeface="+mn-ea"/>
              <a:sym typeface="+mn-lt"/>
            </a:endParaRPr>
          </a:p>
          <a:p>
            <a:pPr algn="just">
              <a:lnSpc>
                <a:spcPct val="120000"/>
              </a:lnSpc>
            </a:pPr>
            <a:endParaRPr lang="en-US" altLang="zh-CN" sz="1065" dirty="0">
              <a:solidFill>
                <a:schemeClr val="tx1">
                  <a:lumMod val="65000"/>
                  <a:lumOff val="35000"/>
                </a:schemeClr>
              </a:solidFill>
              <a:cs typeface="+mn-ea"/>
              <a:sym typeface="+mn-lt"/>
            </a:endParaRPr>
          </a:p>
          <a:p>
            <a:pPr algn="just">
              <a:lnSpc>
                <a:spcPct val="120000"/>
              </a:lnSpc>
            </a:pPr>
            <a:endParaRPr lang="en-US" altLang="zh-CN" sz="1065" dirty="0">
              <a:solidFill>
                <a:schemeClr val="tx1">
                  <a:lumMod val="65000"/>
                  <a:lumOff val="35000"/>
                </a:schemeClr>
              </a:solidFill>
              <a:cs typeface="+mn-ea"/>
              <a:sym typeface="+mn-lt"/>
            </a:endParaRPr>
          </a:p>
          <a:p>
            <a:pPr algn="just">
              <a:lnSpc>
                <a:spcPct val="120000"/>
              </a:lnSpc>
            </a:pPr>
            <a:endParaRPr lang="en-US" altLang="zh-CN" sz="1065" dirty="0">
              <a:solidFill>
                <a:schemeClr val="tx1">
                  <a:lumMod val="65000"/>
                  <a:lumOff val="35000"/>
                </a:schemeClr>
              </a:solidFill>
              <a:cs typeface="+mn-ea"/>
              <a:sym typeface="+mn-lt"/>
            </a:endParaRPr>
          </a:p>
          <a:p>
            <a:pPr algn="just">
              <a:lnSpc>
                <a:spcPct val="120000"/>
              </a:lnSpc>
            </a:pPr>
            <a:endParaRPr lang="en-US" altLang="zh-CN" sz="1065" dirty="0">
              <a:solidFill>
                <a:schemeClr val="tx1">
                  <a:lumMod val="65000"/>
                  <a:lumOff val="35000"/>
                </a:schemeClr>
              </a:solidFill>
              <a:cs typeface="+mn-ea"/>
              <a:sym typeface="+mn-lt"/>
            </a:endParaRPr>
          </a:p>
        </p:txBody>
      </p:sp>
      <p:sp>
        <p:nvSpPr>
          <p:cNvPr id="43" name="文本框 42"/>
          <p:cNvSpPr txBox="1"/>
          <p:nvPr/>
        </p:nvSpPr>
        <p:spPr>
          <a:xfrm>
            <a:off x="4926449" y="300124"/>
            <a:ext cx="2339102" cy="523220"/>
          </a:xfrm>
          <a:prstGeom prst="rect">
            <a:avLst/>
          </a:prstGeom>
          <a:noFill/>
        </p:spPr>
        <p:txBody>
          <a:bodyPr wrap="none" rtlCol="0">
            <a:spAutoFit/>
          </a:bodyPr>
          <a:lstStyle/>
          <a:p>
            <a:r>
              <a:rPr lang="zh-CN" altLang="en-US" sz="2800" b="1" dirty="0">
                <a:solidFill>
                  <a:schemeClr val="accent2"/>
                </a:solidFill>
                <a:cs typeface="+mn-ea"/>
                <a:sym typeface="+mn-lt"/>
              </a:rPr>
              <a:t>点击输入标题</a:t>
            </a:r>
            <a:endParaRPr lang="zh-CN" altLang="en-US" sz="2800" b="1" dirty="0">
              <a:solidFill>
                <a:schemeClr val="accent2"/>
              </a:solidFill>
              <a:cs typeface="+mn-ea"/>
              <a:sym typeface="+mn-lt"/>
            </a:endParaRPr>
          </a:p>
        </p:txBody>
      </p:sp>
      <p:sp>
        <p:nvSpPr>
          <p:cNvPr id="37" name="矩形 36"/>
          <p:cNvSpPr/>
          <p:nvPr/>
        </p:nvSpPr>
        <p:spPr>
          <a:xfrm>
            <a:off x="0" y="0"/>
            <a:ext cx="12192000" cy="2028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0" y="6651999"/>
            <a:ext cx="12192000" cy="202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fad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0"/>
                                        </p:tgtEl>
                                        <p:attrNameLst>
                                          <p:attrName>style.visibility</p:attrName>
                                        </p:attrNameLst>
                                      </p:cBhvr>
                                      <p:to>
                                        <p:strVal val="visible"/>
                                      </p:to>
                                    </p:set>
                                    <p:animEffect transition="in" filter="fade">
                                      <p:cBhvr>
                                        <p:cTn id="7" dur="1000"/>
                                        <p:tgtEl>
                                          <p:spTgt spid="280"/>
                                        </p:tgtEl>
                                      </p:cBhvr>
                                    </p:animEffect>
                                    <p:anim calcmode="lin" valueType="num">
                                      <p:cBhvr>
                                        <p:cTn id="8" dur="1000" fill="hold"/>
                                        <p:tgtEl>
                                          <p:spTgt spid="280"/>
                                        </p:tgtEl>
                                        <p:attrNameLst>
                                          <p:attrName>ppt_x</p:attrName>
                                        </p:attrNameLst>
                                      </p:cBhvr>
                                      <p:tavLst>
                                        <p:tav tm="0">
                                          <p:val>
                                            <p:strVal val="#ppt_x"/>
                                          </p:val>
                                        </p:tav>
                                        <p:tav tm="100000">
                                          <p:val>
                                            <p:strVal val="#ppt_x"/>
                                          </p:val>
                                        </p:tav>
                                      </p:tavLst>
                                    </p:anim>
                                    <p:anim calcmode="lin" valueType="num">
                                      <p:cBhvr>
                                        <p:cTn id="9" dur="1000" fill="hold"/>
                                        <p:tgtEl>
                                          <p:spTgt spid="28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261"/>
                                        </p:tgtEl>
                                        <p:attrNameLst>
                                          <p:attrName>style.visibility</p:attrName>
                                        </p:attrNameLst>
                                      </p:cBhvr>
                                      <p:to>
                                        <p:strVal val="visible"/>
                                      </p:to>
                                    </p:set>
                                    <p:anim calcmode="lin" valueType="num">
                                      <p:cBhvr additive="base">
                                        <p:cTn id="13" dur="500" fill="hold"/>
                                        <p:tgtEl>
                                          <p:spTgt spid="261"/>
                                        </p:tgtEl>
                                        <p:attrNameLst>
                                          <p:attrName>ppt_x</p:attrName>
                                        </p:attrNameLst>
                                      </p:cBhvr>
                                      <p:tavLst>
                                        <p:tav tm="0">
                                          <p:val>
                                            <p:strVal val="0-#ppt_w/2"/>
                                          </p:val>
                                        </p:tav>
                                        <p:tav tm="100000">
                                          <p:val>
                                            <p:strVal val="#ppt_x"/>
                                          </p:val>
                                        </p:tav>
                                      </p:tavLst>
                                    </p:anim>
                                    <p:anim calcmode="lin" valueType="num">
                                      <p:cBhvr additive="base">
                                        <p:cTn id="14" dur="500" fill="hold"/>
                                        <p:tgtEl>
                                          <p:spTgt spid="261"/>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263"/>
                                        </p:tgtEl>
                                        <p:attrNameLst>
                                          <p:attrName>style.visibility</p:attrName>
                                        </p:attrNameLst>
                                      </p:cBhvr>
                                      <p:to>
                                        <p:strVal val="visible"/>
                                      </p:to>
                                    </p:set>
                                    <p:anim calcmode="lin" valueType="num">
                                      <p:cBhvr additive="base">
                                        <p:cTn id="18" dur="500" fill="hold"/>
                                        <p:tgtEl>
                                          <p:spTgt spid="263"/>
                                        </p:tgtEl>
                                        <p:attrNameLst>
                                          <p:attrName>ppt_x</p:attrName>
                                        </p:attrNameLst>
                                      </p:cBhvr>
                                      <p:tavLst>
                                        <p:tav tm="0">
                                          <p:val>
                                            <p:strVal val="0-#ppt_w/2"/>
                                          </p:val>
                                        </p:tav>
                                        <p:tav tm="100000">
                                          <p:val>
                                            <p:strVal val="#ppt_x"/>
                                          </p:val>
                                        </p:tav>
                                      </p:tavLst>
                                    </p:anim>
                                    <p:anim calcmode="lin" valueType="num">
                                      <p:cBhvr additive="base">
                                        <p:cTn id="19" dur="500" fill="hold"/>
                                        <p:tgtEl>
                                          <p:spTgt spid="26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258"/>
                                        </p:tgtEl>
                                        <p:attrNameLst>
                                          <p:attrName>style.visibility</p:attrName>
                                        </p:attrNameLst>
                                      </p:cBhvr>
                                      <p:to>
                                        <p:strVal val="visible"/>
                                      </p:to>
                                    </p:set>
                                    <p:anim calcmode="lin" valueType="num">
                                      <p:cBhvr additive="base">
                                        <p:cTn id="23" dur="500" fill="hold"/>
                                        <p:tgtEl>
                                          <p:spTgt spid="258"/>
                                        </p:tgtEl>
                                        <p:attrNameLst>
                                          <p:attrName>ppt_x</p:attrName>
                                        </p:attrNameLst>
                                      </p:cBhvr>
                                      <p:tavLst>
                                        <p:tav tm="0">
                                          <p:val>
                                            <p:strVal val="0-#ppt_w/2"/>
                                          </p:val>
                                        </p:tav>
                                        <p:tav tm="100000">
                                          <p:val>
                                            <p:strVal val="#ppt_x"/>
                                          </p:val>
                                        </p:tav>
                                      </p:tavLst>
                                    </p:anim>
                                    <p:anim calcmode="lin" valueType="num">
                                      <p:cBhvr additive="base">
                                        <p:cTn id="24" dur="500" fill="hold"/>
                                        <p:tgtEl>
                                          <p:spTgt spid="258"/>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264"/>
                                        </p:tgtEl>
                                        <p:attrNameLst>
                                          <p:attrName>style.visibility</p:attrName>
                                        </p:attrNameLst>
                                      </p:cBhvr>
                                      <p:to>
                                        <p:strVal val="visible"/>
                                      </p:to>
                                    </p:set>
                                    <p:anim calcmode="lin" valueType="num">
                                      <p:cBhvr additive="base">
                                        <p:cTn id="28" dur="500" fill="hold"/>
                                        <p:tgtEl>
                                          <p:spTgt spid="264"/>
                                        </p:tgtEl>
                                        <p:attrNameLst>
                                          <p:attrName>ppt_x</p:attrName>
                                        </p:attrNameLst>
                                      </p:cBhvr>
                                      <p:tavLst>
                                        <p:tav tm="0">
                                          <p:val>
                                            <p:strVal val="0-#ppt_w/2"/>
                                          </p:val>
                                        </p:tav>
                                        <p:tav tm="100000">
                                          <p:val>
                                            <p:strVal val="#ppt_x"/>
                                          </p:val>
                                        </p:tav>
                                      </p:tavLst>
                                    </p:anim>
                                    <p:anim calcmode="lin" valueType="num">
                                      <p:cBhvr additive="base">
                                        <p:cTn id="29" dur="500" fill="hold"/>
                                        <p:tgtEl>
                                          <p:spTgt spid="264"/>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259"/>
                                        </p:tgtEl>
                                        <p:attrNameLst>
                                          <p:attrName>style.visibility</p:attrName>
                                        </p:attrNameLst>
                                      </p:cBhvr>
                                      <p:to>
                                        <p:strVal val="visible"/>
                                      </p:to>
                                    </p:set>
                                    <p:anim calcmode="lin" valueType="num">
                                      <p:cBhvr additive="base">
                                        <p:cTn id="33" dur="500" fill="hold"/>
                                        <p:tgtEl>
                                          <p:spTgt spid="259"/>
                                        </p:tgtEl>
                                        <p:attrNameLst>
                                          <p:attrName>ppt_x</p:attrName>
                                        </p:attrNameLst>
                                      </p:cBhvr>
                                      <p:tavLst>
                                        <p:tav tm="0">
                                          <p:val>
                                            <p:strVal val="0-#ppt_w/2"/>
                                          </p:val>
                                        </p:tav>
                                        <p:tav tm="100000">
                                          <p:val>
                                            <p:strVal val="#ppt_x"/>
                                          </p:val>
                                        </p:tav>
                                      </p:tavLst>
                                    </p:anim>
                                    <p:anim calcmode="lin" valueType="num">
                                      <p:cBhvr additive="base">
                                        <p:cTn id="34" dur="500" fill="hold"/>
                                        <p:tgtEl>
                                          <p:spTgt spid="259"/>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265"/>
                                        </p:tgtEl>
                                        <p:attrNameLst>
                                          <p:attrName>style.visibility</p:attrName>
                                        </p:attrNameLst>
                                      </p:cBhvr>
                                      <p:to>
                                        <p:strVal val="visible"/>
                                      </p:to>
                                    </p:set>
                                    <p:anim calcmode="lin" valueType="num">
                                      <p:cBhvr additive="base">
                                        <p:cTn id="38" dur="500" fill="hold"/>
                                        <p:tgtEl>
                                          <p:spTgt spid="265"/>
                                        </p:tgtEl>
                                        <p:attrNameLst>
                                          <p:attrName>ppt_x</p:attrName>
                                        </p:attrNameLst>
                                      </p:cBhvr>
                                      <p:tavLst>
                                        <p:tav tm="0">
                                          <p:val>
                                            <p:strVal val="0-#ppt_w/2"/>
                                          </p:val>
                                        </p:tav>
                                        <p:tav tm="100000">
                                          <p:val>
                                            <p:strVal val="#ppt_x"/>
                                          </p:val>
                                        </p:tav>
                                      </p:tavLst>
                                    </p:anim>
                                    <p:anim calcmode="lin" valueType="num">
                                      <p:cBhvr additive="base">
                                        <p:cTn id="39" dur="500" fill="hold"/>
                                        <p:tgtEl>
                                          <p:spTgt spid="265"/>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8" fill="hold" nodeType="afterEffect">
                                  <p:stCondLst>
                                    <p:cond delay="0"/>
                                  </p:stCondLst>
                                  <p:childTnLst>
                                    <p:set>
                                      <p:cBhvr>
                                        <p:cTn id="42" dur="1" fill="hold">
                                          <p:stCondLst>
                                            <p:cond delay="0"/>
                                          </p:stCondLst>
                                        </p:cTn>
                                        <p:tgtEl>
                                          <p:spTgt spid="260"/>
                                        </p:tgtEl>
                                        <p:attrNameLst>
                                          <p:attrName>style.visibility</p:attrName>
                                        </p:attrNameLst>
                                      </p:cBhvr>
                                      <p:to>
                                        <p:strVal val="visible"/>
                                      </p:to>
                                    </p:set>
                                    <p:anim calcmode="lin" valueType="num">
                                      <p:cBhvr additive="base">
                                        <p:cTn id="43" dur="500" fill="hold"/>
                                        <p:tgtEl>
                                          <p:spTgt spid="260"/>
                                        </p:tgtEl>
                                        <p:attrNameLst>
                                          <p:attrName>ppt_x</p:attrName>
                                        </p:attrNameLst>
                                      </p:cBhvr>
                                      <p:tavLst>
                                        <p:tav tm="0">
                                          <p:val>
                                            <p:strVal val="0-#ppt_w/2"/>
                                          </p:val>
                                        </p:tav>
                                        <p:tav tm="100000">
                                          <p:val>
                                            <p:strVal val="#ppt_x"/>
                                          </p:val>
                                        </p:tav>
                                      </p:tavLst>
                                    </p:anim>
                                    <p:anim calcmode="lin" valueType="num">
                                      <p:cBhvr additive="base">
                                        <p:cTn id="44" dur="500" fill="hold"/>
                                        <p:tgtEl>
                                          <p:spTgt spid="260"/>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2" presetClass="entr" presetSubtype="8" fill="hold" grpId="0" nodeType="afterEffect">
                                  <p:stCondLst>
                                    <p:cond delay="0"/>
                                  </p:stCondLst>
                                  <p:childTnLst>
                                    <p:set>
                                      <p:cBhvr>
                                        <p:cTn id="47" dur="1" fill="hold">
                                          <p:stCondLst>
                                            <p:cond delay="0"/>
                                          </p:stCondLst>
                                        </p:cTn>
                                        <p:tgtEl>
                                          <p:spTgt spid="266"/>
                                        </p:tgtEl>
                                        <p:attrNameLst>
                                          <p:attrName>style.visibility</p:attrName>
                                        </p:attrNameLst>
                                      </p:cBhvr>
                                      <p:to>
                                        <p:strVal val="visible"/>
                                      </p:to>
                                    </p:set>
                                    <p:anim calcmode="lin" valueType="num">
                                      <p:cBhvr additive="base">
                                        <p:cTn id="48" dur="500" fill="hold"/>
                                        <p:tgtEl>
                                          <p:spTgt spid="266"/>
                                        </p:tgtEl>
                                        <p:attrNameLst>
                                          <p:attrName>ppt_x</p:attrName>
                                        </p:attrNameLst>
                                      </p:cBhvr>
                                      <p:tavLst>
                                        <p:tav tm="0">
                                          <p:val>
                                            <p:strVal val="0-#ppt_w/2"/>
                                          </p:val>
                                        </p:tav>
                                        <p:tav tm="100000">
                                          <p:val>
                                            <p:strVal val="#ppt_x"/>
                                          </p:val>
                                        </p:tav>
                                      </p:tavLst>
                                    </p:anim>
                                    <p:anim calcmode="lin" valueType="num">
                                      <p:cBhvr additive="base">
                                        <p:cTn id="49" dur="500" fill="hold"/>
                                        <p:tgtEl>
                                          <p:spTgt spid="266"/>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2" presetClass="entr" presetSubtype="8" fill="hold" nodeType="afterEffect">
                                  <p:stCondLst>
                                    <p:cond delay="0"/>
                                  </p:stCondLst>
                                  <p:childTnLst>
                                    <p:set>
                                      <p:cBhvr>
                                        <p:cTn id="52" dur="1" fill="hold">
                                          <p:stCondLst>
                                            <p:cond delay="0"/>
                                          </p:stCondLst>
                                        </p:cTn>
                                        <p:tgtEl>
                                          <p:spTgt spid="257"/>
                                        </p:tgtEl>
                                        <p:attrNameLst>
                                          <p:attrName>style.visibility</p:attrName>
                                        </p:attrNameLst>
                                      </p:cBhvr>
                                      <p:to>
                                        <p:strVal val="visible"/>
                                      </p:to>
                                    </p:set>
                                    <p:anim calcmode="lin" valueType="num">
                                      <p:cBhvr additive="base">
                                        <p:cTn id="53" dur="500" fill="hold"/>
                                        <p:tgtEl>
                                          <p:spTgt spid="257"/>
                                        </p:tgtEl>
                                        <p:attrNameLst>
                                          <p:attrName>ppt_x</p:attrName>
                                        </p:attrNameLst>
                                      </p:cBhvr>
                                      <p:tavLst>
                                        <p:tav tm="0">
                                          <p:val>
                                            <p:strVal val="0-#ppt_w/2"/>
                                          </p:val>
                                        </p:tav>
                                        <p:tav tm="100000">
                                          <p:val>
                                            <p:strVal val="#ppt_x"/>
                                          </p:val>
                                        </p:tav>
                                      </p:tavLst>
                                    </p:anim>
                                    <p:anim calcmode="lin" valueType="num">
                                      <p:cBhvr additive="base">
                                        <p:cTn id="54" dur="500" fill="hold"/>
                                        <p:tgtEl>
                                          <p:spTgt spid="257"/>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267"/>
                                        </p:tgtEl>
                                        <p:attrNameLst>
                                          <p:attrName>style.visibility</p:attrName>
                                        </p:attrNameLst>
                                      </p:cBhvr>
                                      <p:to>
                                        <p:strVal val="visible"/>
                                      </p:to>
                                    </p:set>
                                    <p:anim calcmode="lin" valueType="num">
                                      <p:cBhvr additive="base">
                                        <p:cTn id="58" dur="500" fill="hold"/>
                                        <p:tgtEl>
                                          <p:spTgt spid="267"/>
                                        </p:tgtEl>
                                        <p:attrNameLst>
                                          <p:attrName>ppt_x</p:attrName>
                                        </p:attrNameLst>
                                      </p:cBhvr>
                                      <p:tavLst>
                                        <p:tav tm="0">
                                          <p:val>
                                            <p:strVal val="0-#ppt_w/2"/>
                                          </p:val>
                                        </p:tav>
                                        <p:tav tm="100000">
                                          <p:val>
                                            <p:strVal val="#ppt_x"/>
                                          </p:val>
                                        </p:tav>
                                      </p:tavLst>
                                    </p:anim>
                                    <p:anim calcmode="lin" valueType="num">
                                      <p:cBhvr additive="base">
                                        <p:cTn id="59" dur="500" fill="hold"/>
                                        <p:tgtEl>
                                          <p:spTgt spid="267"/>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2" presetClass="entr" presetSubtype="8" fill="hold" nodeType="afterEffect">
                                  <p:stCondLst>
                                    <p:cond delay="0"/>
                                  </p:stCondLst>
                                  <p:childTnLst>
                                    <p:set>
                                      <p:cBhvr>
                                        <p:cTn id="62" dur="1" fill="hold">
                                          <p:stCondLst>
                                            <p:cond delay="0"/>
                                          </p:stCondLst>
                                        </p:cTn>
                                        <p:tgtEl>
                                          <p:spTgt spid="262"/>
                                        </p:tgtEl>
                                        <p:attrNameLst>
                                          <p:attrName>style.visibility</p:attrName>
                                        </p:attrNameLst>
                                      </p:cBhvr>
                                      <p:to>
                                        <p:strVal val="visible"/>
                                      </p:to>
                                    </p:set>
                                    <p:anim calcmode="lin" valueType="num">
                                      <p:cBhvr additive="base">
                                        <p:cTn id="63" dur="500" fill="hold"/>
                                        <p:tgtEl>
                                          <p:spTgt spid="262"/>
                                        </p:tgtEl>
                                        <p:attrNameLst>
                                          <p:attrName>ppt_x</p:attrName>
                                        </p:attrNameLst>
                                      </p:cBhvr>
                                      <p:tavLst>
                                        <p:tav tm="0">
                                          <p:val>
                                            <p:strVal val="0-#ppt_w/2"/>
                                          </p:val>
                                        </p:tav>
                                        <p:tav tm="100000">
                                          <p:val>
                                            <p:strVal val="#ppt_x"/>
                                          </p:val>
                                        </p:tav>
                                      </p:tavLst>
                                    </p:anim>
                                    <p:anim calcmode="lin" valueType="num">
                                      <p:cBhvr additive="base">
                                        <p:cTn id="64" dur="500" fill="hold"/>
                                        <p:tgtEl>
                                          <p:spTgt spid="262"/>
                                        </p:tgtEl>
                                        <p:attrNameLst>
                                          <p:attrName>ppt_y</p:attrName>
                                        </p:attrNameLst>
                                      </p:cBhvr>
                                      <p:tavLst>
                                        <p:tav tm="0">
                                          <p:val>
                                            <p:strVal val="#ppt_y"/>
                                          </p:val>
                                        </p:tav>
                                        <p:tav tm="100000">
                                          <p:val>
                                            <p:strVal val="#ppt_y"/>
                                          </p:val>
                                        </p:tav>
                                      </p:tavLst>
                                    </p:anim>
                                  </p:childTnLst>
                                </p:cTn>
                              </p:par>
                            </p:childTnLst>
                          </p:cTn>
                        </p:par>
                        <p:par>
                          <p:cTn id="65" fill="hold">
                            <p:stCondLst>
                              <p:cond delay="6500"/>
                            </p:stCondLst>
                            <p:childTnLst>
                              <p:par>
                                <p:cTn id="66" presetID="2" presetClass="entr" presetSubtype="4" fill="hold" grpId="0" nodeType="afterEffect">
                                  <p:stCondLst>
                                    <p:cond delay="0"/>
                                  </p:stCondLst>
                                  <p:childTnLst>
                                    <p:set>
                                      <p:cBhvr>
                                        <p:cTn id="67" dur="1" fill="hold">
                                          <p:stCondLst>
                                            <p:cond delay="0"/>
                                          </p:stCondLst>
                                        </p:cTn>
                                        <p:tgtEl>
                                          <p:spTgt spid="251"/>
                                        </p:tgtEl>
                                        <p:attrNameLst>
                                          <p:attrName>style.visibility</p:attrName>
                                        </p:attrNameLst>
                                      </p:cBhvr>
                                      <p:to>
                                        <p:strVal val="visible"/>
                                      </p:to>
                                    </p:set>
                                    <p:anim calcmode="lin" valueType="num">
                                      <p:cBhvr additive="base">
                                        <p:cTn id="68" dur="500" fill="hold"/>
                                        <p:tgtEl>
                                          <p:spTgt spid="251"/>
                                        </p:tgtEl>
                                        <p:attrNameLst>
                                          <p:attrName>ppt_x</p:attrName>
                                        </p:attrNameLst>
                                      </p:cBhvr>
                                      <p:tavLst>
                                        <p:tav tm="0">
                                          <p:val>
                                            <p:strVal val="#ppt_x"/>
                                          </p:val>
                                        </p:tav>
                                        <p:tav tm="100000">
                                          <p:val>
                                            <p:strVal val="#ppt_x"/>
                                          </p:val>
                                        </p:tav>
                                      </p:tavLst>
                                    </p:anim>
                                    <p:anim calcmode="lin" valueType="num">
                                      <p:cBhvr additive="base">
                                        <p:cTn id="69" dur="500" fill="hold"/>
                                        <p:tgtEl>
                                          <p:spTgt spid="251"/>
                                        </p:tgtEl>
                                        <p:attrNameLst>
                                          <p:attrName>ppt_y</p:attrName>
                                        </p:attrNameLst>
                                      </p:cBhvr>
                                      <p:tavLst>
                                        <p:tav tm="0">
                                          <p:val>
                                            <p:strVal val="1+#ppt_h/2"/>
                                          </p:val>
                                        </p:tav>
                                        <p:tav tm="100000">
                                          <p:val>
                                            <p:strVal val="#ppt_y"/>
                                          </p:val>
                                        </p:tav>
                                      </p:tavLst>
                                    </p:anim>
                                  </p:childTnLst>
                                </p:cTn>
                              </p:par>
                            </p:childTnLst>
                          </p:cTn>
                        </p:par>
                        <p:par>
                          <p:cTn id="70" fill="hold">
                            <p:stCondLst>
                              <p:cond delay="7000"/>
                            </p:stCondLst>
                            <p:childTnLst>
                              <p:par>
                                <p:cTn id="71" presetID="2" presetClass="entr" presetSubtype="4" fill="hold" grpId="0" nodeType="afterEffect">
                                  <p:stCondLst>
                                    <p:cond delay="0"/>
                                  </p:stCondLst>
                                  <p:childTnLst>
                                    <p:set>
                                      <p:cBhvr>
                                        <p:cTn id="72" dur="1" fill="hold">
                                          <p:stCondLst>
                                            <p:cond delay="0"/>
                                          </p:stCondLst>
                                        </p:cTn>
                                        <p:tgtEl>
                                          <p:spTgt spid="252"/>
                                        </p:tgtEl>
                                        <p:attrNameLst>
                                          <p:attrName>style.visibility</p:attrName>
                                        </p:attrNameLst>
                                      </p:cBhvr>
                                      <p:to>
                                        <p:strVal val="visible"/>
                                      </p:to>
                                    </p:set>
                                    <p:anim calcmode="lin" valueType="num">
                                      <p:cBhvr additive="base">
                                        <p:cTn id="73" dur="500" fill="hold"/>
                                        <p:tgtEl>
                                          <p:spTgt spid="252"/>
                                        </p:tgtEl>
                                        <p:attrNameLst>
                                          <p:attrName>ppt_x</p:attrName>
                                        </p:attrNameLst>
                                      </p:cBhvr>
                                      <p:tavLst>
                                        <p:tav tm="0">
                                          <p:val>
                                            <p:strVal val="#ppt_x"/>
                                          </p:val>
                                        </p:tav>
                                        <p:tav tm="100000">
                                          <p:val>
                                            <p:strVal val="#ppt_x"/>
                                          </p:val>
                                        </p:tav>
                                      </p:tavLst>
                                    </p:anim>
                                    <p:anim calcmode="lin" valueType="num">
                                      <p:cBhvr additive="base">
                                        <p:cTn id="74" dur="500" fill="hold"/>
                                        <p:tgtEl>
                                          <p:spTgt spid="252"/>
                                        </p:tgtEl>
                                        <p:attrNameLst>
                                          <p:attrName>ppt_y</p:attrName>
                                        </p:attrNameLst>
                                      </p:cBhvr>
                                      <p:tavLst>
                                        <p:tav tm="0">
                                          <p:val>
                                            <p:strVal val="1+#ppt_h/2"/>
                                          </p:val>
                                        </p:tav>
                                        <p:tav tm="100000">
                                          <p:val>
                                            <p:strVal val="#ppt_y"/>
                                          </p:val>
                                        </p:tav>
                                      </p:tavLst>
                                    </p:anim>
                                  </p:childTnLst>
                                </p:cTn>
                              </p:par>
                            </p:childTnLst>
                          </p:cTn>
                        </p:par>
                        <p:par>
                          <p:cTn id="75" fill="hold">
                            <p:stCondLst>
                              <p:cond delay="7500"/>
                            </p:stCondLst>
                            <p:childTnLst>
                              <p:par>
                                <p:cTn id="76" presetID="2" presetClass="entr" presetSubtype="4" fill="hold" grpId="0" nodeType="afterEffect">
                                  <p:stCondLst>
                                    <p:cond delay="0"/>
                                  </p:stCondLst>
                                  <p:childTnLst>
                                    <p:set>
                                      <p:cBhvr>
                                        <p:cTn id="77" dur="1" fill="hold">
                                          <p:stCondLst>
                                            <p:cond delay="0"/>
                                          </p:stCondLst>
                                        </p:cTn>
                                        <p:tgtEl>
                                          <p:spTgt spid="253"/>
                                        </p:tgtEl>
                                        <p:attrNameLst>
                                          <p:attrName>style.visibility</p:attrName>
                                        </p:attrNameLst>
                                      </p:cBhvr>
                                      <p:to>
                                        <p:strVal val="visible"/>
                                      </p:to>
                                    </p:set>
                                    <p:anim calcmode="lin" valueType="num">
                                      <p:cBhvr additive="base">
                                        <p:cTn id="78" dur="500" fill="hold"/>
                                        <p:tgtEl>
                                          <p:spTgt spid="253"/>
                                        </p:tgtEl>
                                        <p:attrNameLst>
                                          <p:attrName>ppt_x</p:attrName>
                                        </p:attrNameLst>
                                      </p:cBhvr>
                                      <p:tavLst>
                                        <p:tav tm="0">
                                          <p:val>
                                            <p:strVal val="#ppt_x"/>
                                          </p:val>
                                        </p:tav>
                                        <p:tav tm="100000">
                                          <p:val>
                                            <p:strVal val="#ppt_x"/>
                                          </p:val>
                                        </p:tav>
                                      </p:tavLst>
                                    </p:anim>
                                    <p:anim calcmode="lin" valueType="num">
                                      <p:cBhvr additive="base">
                                        <p:cTn id="79" dur="500" fill="hold"/>
                                        <p:tgtEl>
                                          <p:spTgt spid="253"/>
                                        </p:tgtEl>
                                        <p:attrNameLst>
                                          <p:attrName>ppt_y</p:attrName>
                                        </p:attrNameLst>
                                      </p:cBhvr>
                                      <p:tavLst>
                                        <p:tav tm="0">
                                          <p:val>
                                            <p:strVal val="1+#ppt_h/2"/>
                                          </p:val>
                                        </p:tav>
                                        <p:tav tm="100000">
                                          <p:val>
                                            <p:strVal val="#ppt_y"/>
                                          </p:val>
                                        </p:tav>
                                      </p:tavLst>
                                    </p:anim>
                                  </p:childTnLst>
                                </p:cTn>
                              </p:par>
                            </p:childTnLst>
                          </p:cTn>
                        </p:par>
                        <p:par>
                          <p:cTn id="80" fill="hold">
                            <p:stCondLst>
                              <p:cond delay="8000"/>
                            </p:stCondLst>
                            <p:childTnLst>
                              <p:par>
                                <p:cTn id="81" presetID="2" presetClass="entr" presetSubtype="4" fill="hold" grpId="0" nodeType="afterEffect">
                                  <p:stCondLst>
                                    <p:cond delay="0"/>
                                  </p:stCondLst>
                                  <p:childTnLst>
                                    <p:set>
                                      <p:cBhvr>
                                        <p:cTn id="82" dur="1" fill="hold">
                                          <p:stCondLst>
                                            <p:cond delay="0"/>
                                          </p:stCondLst>
                                        </p:cTn>
                                        <p:tgtEl>
                                          <p:spTgt spid="254"/>
                                        </p:tgtEl>
                                        <p:attrNameLst>
                                          <p:attrName>style.visibility</p:attrName>
                                        </p:attrNameLst>
                                      </p:cBhvr>
                                      <p:to>
                                        <p:strVal val="visible"/>
                                      </p:to>
                                    </p:set>
                                    <p:anim calcmode="lin" valueType="num">
                                      <p:cBhvr additive="base">
                                        <p:cTn id="83" dur="500" fill="hold"/>
                                        <p:tgtEl>
                                          <p:spTgt spid="254"/>
                                        </p:tgtEl>
                                        <p:attrNameLst>
                                          <p:attrName>ppt_x</p:attrName>
                                        </p:attrNameLst>
                                      </p:cBhvr>
                                      <p:tavLst>
                                        <p:tav tm="0">
                                          <p:val>
                                            <p:strVal val="#ppt_x"/>
                                          </p:val>
                                        </p:tav>
                                        <p:tav tm="100000">
                                          <p:val>
                                            <p:strVal val="#ppt_x"/>
                                          </p:val>
                                        </p:tav>
                                      </p:tavLst>
                                    </p:anim>
                                    <p:anim calcmode="lin" valueType="num">
                                      <p:cBhvr additive="base">
                                        <p:cTn id="84" dur="500" fill="hold"/>
                                        <p:tgtEl>
                                          <p:spTgt spid="254"/>
                                        </p:tgtEl>
                                        <p:attrNameLst>
                                          <p:attrName>ppt_y</p:attrName>
                                        </p:attrNameLst>
                                      </p:cBhvr>
                                      <p:tavLst>
                                        <p:tav tm="0">
                                          <p:val>
                                            <p:strVal val="1+#ppt_h/2"/>
                                          </p:val>
                                        </p:tav>
                                        <p:tav tm="100000">
                                          <p:val>
                                            <p:strVal val="#ppt_y"/>
                                          </p:val>
                                        </p:tav>
                                      </p:tavLst>
                                    </p:anim>
                                  </p:childTnLst>
                                </p:cTn>
                              </p:par>
                            </p:childTnLst>
                          </p:cTn>
                        </p:par>
                        <p:par>
                          <p:cTn id="85" fill="hold">
                            <p:stCondLst>
                              <p:cond delay="8500"/>
                            </p:stCondLst>
                            <p:childTnLst>
                              <p:par>
                                <p:cTn id="86" presetID="2" presetClass="entr" presetSubtype="4" fill="hold" grpId="0" nodeType="afterEffect">
                                  <p:stCondLst>
                                    <p:cond delay="0"/>
                                  </p:stCondLst>
                                  <p:childTnLst>
                                    <p:set>
                                      <p:cBhvr>
                                        <p:cTn id="87" dur="1" fill="hold">
                                          <p:stCondLst>
                                            <p:cond delay="0"/>
                                          </p:stCondLst>
                                        </p:cTn>
                                        <p:tgtEl>
                                          <p:spTgt spid="255"/>
                                        </p:tgtEl>
                                        <p:attrNameLst>
                                          <p:attrName>style.visibility</p:attrName>
                                        </p:attrNameLst>
                                      </p:cBhvr>
                                      <p:to>
                                        <p:strVal val="visible"/>
                                      </p:to>
                                    </p:set>
                                    <p:anim calcmode="lin" valueType="num">
                                      <p:cBhvr additive="base">
                                        <p:cTn id="88" dur="500" fill="hold"/>
                                        <p:tgtEl>
                                          <p:spTgt spid="255"/>
                                        </p:tgtEl>
                                        <p:attrNameLst>
                                          <p:attrName>ppt_x</p:attrName>
                                        </p:attrNameLst>
                                      </p:cBhvr>
                                      <p:tavLst>
                                        <p:tav tm="0">
                                          <p:val>
                                            <p:strVal val="#ppt_x"/>
                                          </p:val>
                                        </p:tav>
                                        <p:tav tm="100000">
                                          <p:val>
                                            <p:strVal val="#ppt_x"/>
                                          </p:val>
                                        </p:tav>
                                      </p:tavLst>
                                    </p:anim>
                                    <p:anim calcmode="lin" valueType="num">
                                      <p:cBhvr additive="base">
                                        <p:cTn id="89" dur="500" fill="hold"/>
                                        <p:tgtEl>
                                          <p:spTgt spid="255"/>
                                        </p:tgtEl>
                                        <p:attrNameLst>
                                          <p:attrName>ppt_y</p:attrName>
                                        </p:attrNameLst>
                                      </p:cBhvr>
                                      <p:tavLst>
                                        <p:tav tm="0">
                                          <p:val>
                                            <p:strVal val="1+#ppt_h/2"/>
                                          </p:val>
                                        </p:tav>
                                        <p:tav tm="100000">
                                          <p:val>
                                            <p:strVal val="#ppt_y"/>
                                          </p:val>
                                        </p:tav>
                                      </p:tavLst>
                                    </p:anim>
                                  </p:childTnLst>
                                </p:cTn>
                              </p:par>
                            </p:childTnLst>
                          </p:cTn>
                        </p:par>
                        <p:par>
                          <p:cTn id="90" fill="hold">
                            <p:stCondLst>
                              <p:cond delay="9000"/>
                            </p:stCondLst>
                            <p:childTnLst>
                              <p:par>
                                <p:cTn id="91" presetID="2" presetClass="entr" presetSubtype="4" fill="hold" grpId="0" nodeType="afterEffect">
                                  <p:stCondLst>
                                    <p:cond delay="0"/>
                                  </p:stCondLst>
                                  <p:childTnLst>
                                    <p:set>
                                      <p:cBhvr>
                                        <p:cTn id="92" dur="1" fill="hold">
                                          <p:stCondLst>
                                            <p:cond delay="0"/>
                                          </p:stCondLst>
                                        </p:cTn>
                                        <p:tgtEl>
                                          <p:spTgt spid="256"/>
                                        </p:tgtEl>
                                        <p:attrNameLst>
                                          <p:attrName>style.visibility</p:attrName>
                                        </p:attrNameLst>
                                      </p:cBhvr>
                                      <p:to>
                                        <p:strVal val="visible"/>
                                      </p:to>
                                    </p:set>
                                    <p:anim calcmode="lin" valueType="num">
                                      <p:cBhvr additive="base">
                                        <p:cTn id="93" dur="500" fill="hold"/>
                                        <p:tgtEl>
                                          <p:spTgt spid="256"/>
                                        </p:tgtEl>
                                        <p:attrNameLst>
                                          <p:attrName>ppt_x</p:attrName>
                                        </p:attrNameLst>
                                      </p:cBhvr>
                                      <p:tavLst>
                                        <p:tav tm="0">
                                          <p:val>
                                            <p:strVal val="#ppt_x"/>
                                          </p:val>
                                        </p:tav>
                                        <p:tav tm="100000">
                                          <p:val>
                                            <p:strVal val="#ppt_x"/>
                                          </p:val>
                                        </p:tav>
                                      </p:tavLst>
                                    </p:anim>
                                    <p:anim calcmode="lin" valueType="num">
                                      <p:cBhvr additive="base">
                                        <p:cTn id="94" dur="500" fill="hold"/>
                                        <p:tgtEl>
                                          <p:spTgt spid="2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 grpId="0" animBg="1"/>
      <p:bldP spid="252" grpId="0" animBg="1"/>
      <p:bldP spid="253" grpId="0" animBg="1"/>
      <p:bldP spid="254" grpId="0" animBg="1"/>
      <p:bldP spid="255" grpId="0" animBg="1"/>
      <p:bldP spid="256" grpId="0" animBg="1"/>
      <p:bldP spid="263" grpId="0" animBg="1"/>
      <p:bldP spid="264" grpId="0" animBg="1"/>
      <p:bldP spid="265" grpId="0" animBg="1"/>
      <p:bldP spid="266" grpId="0" animBg="1"/>
      <p:bldP spid="267"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4" name="组合 83"/>
          <p:cNvGrpSpPr/>
          <p:nvPr/>
        </p:nvGrpSpPr>
        <p:grpSpPr>
          <a:xfrm>
            <a:off x="3503711" y="1592798"/>
            <a:ext cx="5216304" cy="4169519"/>
            <a:chOff x="2627783" y="1194597"/>
            <a:chExt cx="3912228" cy="3127139"/>
          </a:xfrm>
        </p:grpSpPr>
        <p:sp>
          <p:nvSpPr>
            <p:cNvPr id="4" name="Rectangle 3"/>
            <p:cNvSpPr>
              <a:spLocks noChangeAspect="1"/>
            </p:cNvSpPr>
            <p:nvPr/>
          </p:nvSpPr>
          <p:spPr bwMode="auto">
            <a:xfrm>
              <a:off x="3005204" y="1194597"/>
              <a:ext cx="3118075" cy="3127139"/>
            </a:xfrm>
            <a:prstGeom prst="rect">
              <a:avLst/>
            </a:prstGeom>
            <a:noFill/>
            <a:ln w="9525">
              <a:noFill/>
              <a:miter lim="800000"/>
            </a:ln>
          </p:spPr>
          <p:txBody>
            <a:bodyPr anchor="ctr"/>
            <a:lstStyle/>
            <a:p>
              <a:pPr algn="ctr"/>
              <a:endParaRPr sz="2400">
                <a:cs typeface="+mn-ea"/>
                <a:sym typeface="+mn-lt"/>
              </a:endParaRPr>
            </a:p>
          </p:txBody>
        </p:sp>
        <p:sp>
          <p:nvSpPr>
            <p:cNvPr id="5" name="Freeform: Shape 5"/>
            <p:cNvSpPr/>
            <p:nvPr/>
          </p:nvSpPr>
          <p:spPr bwMode="auto">
            <a:xfrm>
              <a:off x="3002182" y="2429709"/>
              <a:ext cx="812754" cy="658663"/>
            </a:xfrm>
            <a:custGeom>
              <a:avLst/>
              <a:gdLst/>
              <a:ahLst/>
              <a:cxnLst>
                <a:cxn ang="0">
                  <a:pos x="92" y="150"/>
                </a:cxn>
                <a:cxn ang="0">
                  <a:pos x="91" y="63"/>
                </a:cxn>
                <a:cxn ang="0">
                  <a:pos x="96" y="78"/>
                </a:cxn>
                <a:cxn ang="0">
                  <a:pos x="113" y="107"/>
                </a:cxn>
                <a:cxn ang="0">
                  <a:pos x="127" y="129"/>
                </a:cxn>
                <a:cxn ang="0">
                  <a:pos x="93" y="134"/>
                </a:cxn>
                <a:cxn ang="0">
                  <a:pos x="89" y="149"/>
                </a:cxn>
                <a:cxn ang="0">
                  <a:pos x="95" y="136"/>
                </a:cxn>
                <a:cxn ang="0">
                  <a:pos x="138" y="139"/>
                </a:cxn>
                <a:cxn ang="0">
                  <a:pos x="143" y="148"/>
                </a:cxn>
                <a:cxn ang="0">
                  <a:pos x="141" y="158"/>
                </a:cxn>
                <a:cxn ang="0">
                  <a:pos x="154" y="157"/>
                </a:cxn>
                <a:cxn ang="0">
                  <a:pos x="166" y="164"/>
                </a:cxn>
                <a:cxn ang="0">
                  <a:pos x="239" y="152"/>
                </a:cxn>
                <a:cxn ang="0">
                  <a:pos x="262" y="91"/>
                </a:cxn>
                <a:cxn ang="0">
                  <a:pos x="230" y="47"/>
                </a:cxn>
                <a:cxn ang="0">
                  <a:pos x="180" y="29"/>
                </a:cxn>
                <a:cxn ang="0">
                  <a:pos x="151" y="54"/>
                </a:cxn>
                <a:cxn ang="0">
                  <a:pos x="147" y="60"/>
                </a:cxn>
                <a:cxn ang="0">
                  <a:pos x="159" y="65"/>
                </a:cxn>
                <a:cxn ang="0">
                  <a:pos x="143" y="71"/>
                </a:cxn>
                <a:cxn ang="0">
                  <a:pos x="137" y="73"/>
                </a:cxn>
                <a:cxn ang="0">
                  <a:pos x="140" y="75"/>
                </a:cxn>
                <a:cxn ang="0">
                  <a:pos x="130" y="82"/>
                </a:cxn>
                <a:cxn ang="0">
                  <a:pos x="93" y="63"/>
                </a:cxn>
                <a:cxn ang="0">
                  <a:pos x="66" y="15"/>
                </a:cxn>
                <a:cxn ang="0">
                  <a:pos x="0" y="113"/>
                </a:cxn>
                <a:cxn ang="0">
                  <a:pos x="69" y="199"/>
                </a:cxn>
                <a:cxn ang="0">
                  <a:pos x="167" y="71"/>
                </a:cxn>
                <a:cxn ang="0">
                  <a:pos x="212" y="80"/>
                </a:cxn>
                <a:cxn ang="0">
                  <a:pos x="215" y="93"/>
                </a:cxn>
                <a:cxn ang="0">
                  <a:pos x="205" y="100"/>
                </a:cxn>
                <a:cxn ang="0">
                  <a:pos x="186" y="101"/>
                </a:cxn>
                <a:cxn ang="0">
                  <a:pos x="217" y="130"/>
                </a:cxn>
                <a:cxn ang="0">
                  <a:pos x="187" y="147"/>
                </a:cxn>
                <a:cxn ang="0">
                  <a:pos x="144" y="139"/>
                </a:cxn>
                <a:cxn ang="0">
                  <a:pos x="140" y="138"/>
                </a:cxn>
                <a:cxn ang="0">
                  <a:pos x="141" y="77"/>
                </a:cxn>
              </a:cxnLst>
              <a:rect l="0" t="0" r="r" b="b"/>
              <a:pathLst>
                <a:path w="265" h="215">
                  <a:moveTo>
                    <a:pt x="69" y="199"/>
                  </a:moveTo>
                  <a:cubicBezTo>
                    <a:pt x="73" y="191"/>
                    <a:pt x="91" y="152"/>
                    <a:pt x="92" y="150"/>
                  </a:cubicBezTo>
                  <a:cubicBezTo>
                    <a:pt x="60" y="140"/>
                    <a:pt x="29" y="107"/>
                    <a:pt x="29" y="107"/>
                  </a:cubicBezTo>
                  <a:cubicBezTo>
                    <a:pt x="45" y="89"/>
                    <a:pt x="80" y="69"/>
                    <a:pt x="91" y="63"/>
                  </a:cubicBezTo>
                  <a:cubicBezTo>
                    <a:pt x="92" y="66"/>
                    <a:pt x="93" y="70"/>
                    <a:pt x="95" y="78"/>
                  </a:cubicBezTo>
                  <a:cubicBezTo>
                    <a:pt x="96" y="78"/>
                    <a:pt x="96" y="78"/>
                    <a:pt x="96" y="78"/>
                  </a:cubicBezTo>
                  <a:cubicBezTo>
                    <a:pt x="103" y="87"/>
                    <a:pt x="119" y="86"/>
                    <a:pt x="128" y="85"/>
                  </a:cubicBezTo>
                  <a:cubicBezTo>
                    <a:pt x="120" y="92"/>
                    <a:pt x="113" y="100"/>
                    <a:pt x="113" y="107"/>
                  </a:cubicBezTo>
                  <a:cubicBezTo>
                    <a:pt x="113" y="107"/>
                    <a:pt x="113" y="107"/>
                    <a:pt x="113" y="107"/>
                  </a:cubicBezTo>
                  <a:cubicBezTo>
                    <a:pt x="113" y="115"/>
                    <a:pt x="119" y="122"/>
                    <a:pt x="127" y="129"/>
                  </a:cubicBezTo>
                  <a:cubicBezTo>
                    <a:pt x="119" y="129"/>
                    <a:pt x="100" y="129"/>
                    <a:pt x="93" y="134"/>
                  </a:cubicBezTo>
                  <a:cubicBezTo>
                    <a:pt x="93" y="134"/>
                    <a:pt x="93" y="134"/>
                    <a:pt x="93" y="134"/>
                  </a:cubicBezTo>
                  <a:cubicBezTo>
                    <a:pt x="93" y="135"/>
                    <a:pt x="93" y="135"/>
                    <a:pt x="93" y="135"/>
                  </a:cubicBezTo>
                  <a:cubicBezTo>
                    <a:pt x="91" y="142"/>
                    <a:pt x="89" y="149"/>
                    <a:pt x="89" y="149"/>
                  </a:cubicBezTo>
                  <a:cubicBezTo>
                    <a:pt x="91" y="149"/>
                    <a:pt x="91" y="149"/>
                    <a:pt x="91" y="149"/>
                  </a:cubicBezTo>
                  <a:cubicBezTo>
                    <a:pt x="91" y="149"/>
                    <a:pt x="92" y="142"/>
                    <a:pt x="95" y="136"/>
                  </a:cubicBezTo>
                  <a:cubicBezTo>
                    <a:pt x="100" y="131"/>
                    <a:pt x="117" y="131"/>
                    <a:pt x="130" y="132"/>
                  </a:cubicBezTo>
                  <a:cubicBezTo>
                    <a:pt x="132" y="134"/>
                    <a:pt x="135" y="136"/>
                    <a:pt x="138" y="139"/>
                  </a:cubicBezTo>
                  <a:cubicBezTo>
                    <a:pt x="130" y="140"/>
                    <a:pt x="126" y="149"/>
                    <a:pt x="124" y="154"/>
                  </a:cubicBezTo>
                  <a:cubicBezTo>
                    <a:pt x="130" y="143"/>
                    <a:pt x="139" y="144"/>
                    <a:pt x="143" y="148"/>
                  </a:cubicBezTo>
                  <a:cubicBezTo>
                    <a:pt x="137" y="151"/>
                    <a:pt x="135" y="163"/>
                    <a:pt x="136" y="166"/>
                  </a:cubicBezTo>
                  <a:cubicBezTo>
                    <a:pt x="136" y="161"/>
                    <a:pt x="138" y="159"/>
                    <a:pt x="141" y="158"/>
                  </a:cubicBezTo>
                  <a:cubicBezTo>
                    <a:pt x="141" y="158"/>
                    <a:pt x="139" y="163"/>
                    <a:pt x="141" y="165"/>
                  </a:cubicBezTo>
                  <a:cubicBezTo>
                    <a:pt x="141" y="159"/>
                    <a:pt x="149" y="156"/>
                    <a:pt x="154" y="157"/>
                  </a:cubicBezTo>
                  <a:cubicBezTo>
                    <a:pt x="146" y="159"/>
                    <a:pt x="145" y="172"/>
                    <a:pt x="148" y="176"/>
                  </a:cubicBezTo>
                  <a:cubicBezTo>
                    <a:pt x="148" y="160"/>
                    <a:pt x="163" y="162"/>
                    <a:pt x="166" y="164"/>
                  </a:cubicBezTo>
                  <a:cubicBezTo>
                    <a:pt x="169" y="165"/>
                    <a:pt x="171" y="169"/>
                    <a:pt x="194" y="173"/>
                  </a:cubicBezTo>
                  <a:cubicBezTo>
                    <a:pt x="218" y="177"/>
                    <a:pt x="236" y="158"/>
                    <a:pt x="239" y="152"/>
                  </a:cubicBezTo>
                  <a:cubicBezTo>
                    <a:pt x="243" y="147"/>
                    <a:pt x="246" y="140"/>
                    <a:pt x="248" y="131"/>
                  </a:cubicBezTo>
                  <a:cubicBezTo>
                    <a:pt x="256" y="130"/>
                    <a:pt x="265" y="108"/>
                    <a:pt x="262" y="91"/>
                  </a:cubicBezTo>
                  <a:cubicBezTo>
                    <a:pt x="259" y="73"/>
                    <a:pt x="246" y="64"/>
                    <a:pt x="240" y="60"/>
                  </a:cubicBezTo>
                  <a:cubicBezTo>
                    <a:pt x="240" y="58"/>
                    <a:pt x="238" y="51"/>
                    <a:pt x="230" y="47"/>
                  </a:cubicBezTo>
                  <a:cubicBezTo>
                    <a:pt x="224" y="36"/>
                    <a:pt x="203" y="36"/>
                    <a:pt x="196" y="44"/>
                  </a:cubicBezTo>
                  <a:cubicBezTo>
                    <a:pt x="190" y="42"/>
                    <a:pt x="181" y="37"/>
                    <a:pt x="180" y="29"/>
                  </a:cubicBezTo>
                  <a:cubicBezTo>
                    <a:pt x="178" y="30"/>
                    <a:pt x="176" y="37"/>
                    <a:pt x="182" y="43"/>
                  </a:cubicBezTo>
                  <a:cubicBezTo>
                    <a:pt x="171" y="39"/>
                    <a:pt x="157" y="47"/>
                    <a:pt x="151" y="54"/>
                  </a:cubicBezTo>
                  <a:cubicBezTo>
                    <a:pt x="145" y="53"/>
                    <a:pt x="142" y="50"/>
                    <a:pt x="141" y="44"/>
                  </a:cubicBezTo>
                  <a:cubicBezTo>
                    <a:pt x="138" y="52"/>
                    <a:pt x="144" y="57"/>
                    <a:pt x="147" y="60"/>
                  </a:cubicBezTo>
                  <a:cubicBezTo>
                    <a:pt x="144" y="61"/>
                    <a:pt x="143" y="60"/>
                    <a:pt x="142" y="59"/>
                  </a:cubicBezTo>
                  <a:cubicBezTo>
                    <a:pt x="144" y="63"/>
                    <a:pt x="150" y="65"/>
                    <a:pt x="159" y="65"/>
                  </a:cubicBezTo>
                  <a:cubicBezTo>
                    <a:pt x="149" y="71"/>
                    <a:pt x="136" y="65"/>
                    <a:pt x="134" y="61"/>
                  </a:cubicBezTo>
                  <a:cubicBezTo>
                    <a:pt x="135" y="65"/>
                    <a:pt x="139" y="69"/>
                    <a:pt x="143" y="71"/>
                  </a:cubicBezTo>
                  <a:cubicBezTo>
                    <a:pt x="127" y="71"/>
                    <a:pt x="130" y="61"/>
                    <a:pt x="132" y="55"/>
                  </a:cubicBezTo>
                  <a:cubicBezTo>
                    <a:pt x="128" y="59"/>
                    <a:pt x="126" y="70"/>
                    <a:pt x="137" y="73"/>
                  </a:cubicBezTo>
                  <a:cubicBezTo>
                    <a:pt x="138" y="74"/>
                    <a:pt x="140" y="74"/>
                    <a:pt x="142" y="75"/>
                  </a:cubicBezTo>
                  <a:cubicBezTo>
                    <a:pt x="141" y="75"/>
                    <a:pt x="141" y="75"/>
                    <a:pt x="140" y="75"/>
                  </a:cubicBezTo>
                  <a:cubicBezTo>
                    <a:pt x="137" y="77"/>
                    <a:pt x="134" y="80"/>
                    <a:pt x="130" y="83"/>
                  </a:cubicBezTo>
                  <a:cubicBezTo>
                    <a:pt x="130" y="82"/>
                    <a:pt x="130" y="82"/>
                    <a:pt x="130" y="82"/>
                  </a:cubicBezTo>
                  <a:cubicBezTo>
                    <a:pt x="125" y="83"/>
                    <a:pt x="105" y="86"/>
                    <a:pt x="97" y="77"/>
                  </a:cubicBezTo>
                  <a:cubicBezTo>
                    <a:pt x="95" y="69"/>
                    <a:pt x="94" y="65"/>
                    <a:pt x="93" y="63"/>
                  </a:cubicBezTo>
                  <a:cubicBezTo>
                    <a:pt x="94" y="62"/>
                    <a:pt x="94" y="62"/>
                    <a:pt x="94" y="62"/>
                  </a:cubicBezTo>
                  <a:cubicBezTo>
                    <a:pt x="94" y="62"/>
                    <a:pt x="76" y="18"/>
                    <a:pt x="66" y="15"/>
                  </a:cubicBezTo>
                  <a:cubicBezTo>
                    <a:pt x="55" y="12"/>
                    <a:pt x="21" y="0"/>
                    <a:pt x="21" y="0"/>
                  </a:cubicBezTo>
                  <a:cubicBezTo>
                    <a:pt x="21" y="0"/>
                    <a:pt x="0" y="50"/>
                    <a:pt x="0" y="113"/>
                  </a:cubicBezTo>
                  <a:cubicBezTo>
                    <a:pt x="0" y="175"/>
                    <a:pt x="21" y="215"/>
                    <a:pt x="21" y="215"/>
                  </a:cubicBezTo>
                  <a:cubicBezTo>
                    <a:pt x="21" y="215"/>
                    <a:pt x="64" y="206"/>
                    <a:pt x="69" y="199"/>
                  </a:cubicBezTo>
                  <a:close/>
                  <a:moveTo>
                    <a:pt x="145" y="75"/>
                  </a:moveTo>
                  <a:cubicBezTo>
                    <a:pt x="153" y="75"/>
                    <a:pt x="160" y="72"/>
                    <a:pt x="167" y="71"/>
                  </a:cubicBezTo>
                  <a:cubicBezTo>
                    <a:pt x="175" y="69"/>
                    <a:pt x="186" y="64"/>
                    <a:pt x="188" y="60"/>
                  </a:cubicBezTo>
                  <a:cubicBezTo>
                    <a:pt x="189" y="63"/>
                    <a:pt x="200" y="73"/>
                    <a:pt x="212" y="80"/>
                  </a:cubicBezTo>
                  <a:cubicBezTo>
                    <a:pt x="203" y="77"/>
                    <a:pt x="194" y="73"/>
                    <a:pt x="189" y="66"/>
                  </a:cubicBezTo>
                  <a:cubicBezTo>
                    <a:pt x="193" y="77"/>
                    <a:pt x="204" y="85"/>
                    <a:pt x="215" y="93"/>
                  </a:cubicBezTo>
                  <a:cubicBezTo>
                    <a:pt x="206" y="88"/>
                    <a:pt x="193" y="87"/>
                    <a:pt x="185" y="86"/>
                  </a:cubicBezTo>
                  <a:cubicBezTo>
                    <a:pt x="191" y="93"/>
                    <a:pt x="199" y="98"/>
                    <a:pt x="205" y="100"/>
                  </a:cubicBezTo>
                  <a:cubicBezTo>
                    <a:pt x="210" y="102"/>
                    <a:pt x="218" y="108"/>
                    <a:pt x="226" y="117"/>
                  </a:cubicBezTo>
                  <a:cubicBezTo>
                    <a:pt x="212" y="110"/>
                    <a:pt x="204" y="120"/>
                    <a:pt x="186" y="101"/>
                  </a:cubicBezTo>
                  <a:cubicBezTo>
                    <a:pt x="191" y="116"/>
                    <a:pt x="213" y="130"/>
                    <a:pt x="227" y="130"/>
                  </a:cubicBezTo>
                  <a:cubicBezTo>
                    <a:pt x="227" y="130"/>
                    <a:pt x="223" y="130"/>
                    <a:pt x="217" y="130"/>
                  </a:cubicBezTo>
                  <a:cubicBezTo>
                    <a:pt x="211" y="131"/>
                    <a:pt x="206" y="140"/>
                    <a:pt x="204" y="144"/>
                  </a:cubicBezTo>
                  <a:cubicBezTo>
                    <a:pt x="202" y="149"/>
                    <a:pt x="194" y="154"/>
                    <a:pt x="187" y="147"/>
                  </a:cubicBezTo>
                  <a:cubicBezTo>
                    <a:pt x="181" y="141"/>
                    <a:pt x="168" y="140"/>
                    <a:pt x="161" y="147"/>
                  </a:cubicBezTo>
                  <a:cubicBezTo>
                    <a:pt x="161" y="147"/>
                    <a:pt x="156" y="143"/>
                    <a:pt x="144" y="139"/>
                  </a:cubicBezTo>
                  <a:cubicBezTo>
                    <a:pt x="143" y="139"/>
                    <a:pt x="143" y="139"/>
                    <a:pt x="142" y="139"/>
                  </a:cubicBezTo>
                  <a:cubicBezTo>
                    <a:pt x="141" y="138"/>
                    <a:pt x="141" y="138"/>
                    <a:pt x="140" y="138"/>
                  </a:cubicBezTo>
                  <a:cubicBezTo>
                    <a:pt x="128" y="128"/>
                    <a:pt x="114" y="117"/>
                    <a:pt x="115" y="107"/>
                  </a:cubicBezTo>
                  <a:cubicBezTo>
                    <a:pt x="115" y="97"/>
                    <a:pt x="131" y="84"/>
                    <a:pt x="141" y="77"/>
                  </a:cubicBezTo>
                  <a:cubicBezTo>
                    <a:pt x="143" y="76"/>
                    <a:pt x="144" y="76"/>
                    <a:pt x="145" y="75"/>
                  </a:cubicBezTo>
                  <a:close/>
                </a:path>
              </a:pathLst>
            </a:custGeom>
            <a:solidFill>
              <a:schemeClr val="accent5"/>
            </a:solidFill>
            <a:ln w="9525">
              <a:noFill/>
              <a:round/>
            </a:ln>
          </p:spPr>
          <p:txBody>
            <a:bodyPr anchor="ctr"/>
            <a:lstStyle/>
            <a:p>
              <a:pPr algn="ctr"/>
              <a:endParaRPr sz="2400">
                <a:cs typeface="+mn-ea"/>
                <a:sym typeface="+mn-lt"/>
              </a:endParaRPr>
            </a:p>
          </p:txBody>
        </p:sp>
        <p:sp>
          <p:nvSpPr>
            <p:cNvPr id="6" name="Freeform: Shape 6"/>
            <p:cNvSpPr/>
            <p:nvPr/>
          </p:nvSpPr>
          <p:spPr bwMode="auto">
            <a:xfrm>
              <a:off x="5053706" y="3279356"/>
              <a:ext cx="873181" cy="845990"/>
            </a:xfrm>
            <a:custGeom>
              <a:avLst/>
              <a:gdLst/>
              <a:ahLst/>
              <a:cxnLst>
                <a:cxn ang="0">
                  <a:pos x="235" y="65"/>
                </a:cxn>
                <a:cxn ang="0">
                  <a:pos x="187" y="77"/>
                </a:cxn>
                <a:cxn ang="0">
                  <a:pos x="159" y="66"/>
                </a:cxn>
                <a:cxn ang="0">
                  <a:pos x="103" y="23"/>
                </a:cxn>
                <a:cxn ang="0">
                  <a:pos x="42" y="4"/>
                </a:cxn>
                <a:cxn ang="0">
                  <a:pos x="12" y="27"/>
                </a:cxn>
                <a:cxn ang="0">
                  <a:pos x="8" y="69"/>
                </a:cxn>
                <a:cxn ang="0">
                  <a:pos x="50" y="136"/>
                </a:cxn>
                <a:cxn ang="0">
                  <a:pos x="66" y="155"/>
                </a:cxn>
                <a:cxn ang="0">
                  <a:pos x="86" y="190"/>
                </a:cxn>
                <a:cxn ang="0">
                  <a:pos x="81" y="203"/>
                </a:cxn>
                <a:cxn ang="0">
                  <a:pos x="80" y="235"/>
                </a:cxn>
                <a:cxn ang="0">
                  <a:pos x="105" y="276"/>
                </a:cxn>
                <a:cxn ang="0">
                  <a:pos x="216" y="199"/>
                </a:cxn>
                <a:cxn ang="0">
                  <a:pos x="285" y="96"/>
                </a:cxn>
                <a:cxn ang="0">
                  <a:pos x="235" y="65"/>
                </a:cxn>
                <a:cxn ang="0">
                  <a:pos x="35" y="68"/>
                </a:cxn>
                <a:cxn ang="0">
                  <a:pos x="36" y="46"/>
                </a:cxn>
                <a:cxn ang="0">
                  <a:pos x="83" y="44"/>
                </a:cxn>
                <a:cxn ang="0">
                  <a:pos x="108" y="53"/>
                </a:cxn>
                <a:cxn ang="0">
                  <a:pos x="109" y="55"/>
                </a:cxn>
                <a:cxn ang="0">
                  <a:pos x="118" y="69"/>
                </a:cxn>
                <a:cxn ang="0">
                  <a:pos x="126" y="95"/>
                </a:cxn>
                <a:cxn ang="0">
                  <a:pos x="120" y="116"/>
                </a:cxn>
                <a:cxn ang="0">
                  <a:pos x="98" y="124"/>
                </a:cxn>
                <a:cxn ang="0">
                  <a:pos x="81" y="121"/>
                </a:cxn>
                <a:cxn ang="0">
                  <a:pos x="64" y="112"/>
                </a:cxn>
                <a:cxn ang="0">
                  <a:pos x="42" y="93"/>
                </a:cxn>
                <a:cxn ang="0">
                  <a:pos x="35" y="68"/>
                </a:cxn>
                <a:cxn ang="0">
                  <a:pos x="132" y="192"/>
                </a:cxn>
                <a:cxn ang="0">
                  <a:pos x="121" y="189"/>
                </a:cxn>
                <a:cxn ang="0">
                  <a:pos x="151" y="185"/>
                </a:cxn>
                <a:cxn ang="0">
                  <a:pos x="126" y="187"/>
                </a:cxn>
                <a:cxn ang="0">
                  <a:pos x="149" y="178"/>
                </a:cxn>
                <a:cxn ang="0">
                  <a:pos x="126" y="175"/>
                </a:cxn>
                <a:cxn ang="0">
                  <a:pos x="139" y="175"/>
                </a:cxn>
                <a:cxn ang="0">
                  <a:pos x="109" y="156"/>
                </a:cxn>
                <a:cxn ang="0">
                  <a:pos x="129" y="163"/>
                </a:cxn>
                <a:cxn ang="0">
                  <a:pos x="103" y="143"/>
                </a:cxn>
                <a:cxn ang="0">
                  <a:pos x="87" y="125"/>
                </a:cxn>
                <a:cxn ang="0">
                  <a:pos x="98" y="126"/>
                </a:cxn>
                <a:cxn ang="0">
                  <a:pos x="121" y="118"/>
                </a:cxn>
                <a:cxn ang="0">
                  <a:pos x="121" y="118"/>
                </a:cxn>
                <a:cxn ang="0">
                  <a:pos x="128" y="95"/>
                </a:cxn>
                <a:cxn ang="0">
                  <a:pos x="126" y="85"/>
                </a:cxn>
                <a:cxn ang="0">
                  <a:pos x="142" y="100"/>
                </a:cxn>
                <a:cxn ang="0">
                  <a:pos x="172" y="117"/>
                </a:cxn>
                <a:cxn ang="0">
                  <a:pos x="181" y="130"/>
                </a:cxn>
                <a:cxn ang="0">
                  <a:pos x="177" y="119"/>
                </a:cxn>
                <a:cxn ang="0">
                  <a:pos x="187" y="135"/>
                </a:cxn>
                <a:cxn ang="0">
                  <a:pos x="180" y="118"/>
                </a:cxn>
                <a:cxn ang="0">
                  <a:pos x="192" y="141"/>
                </a:cxn>
                <a:cxn ang="0">
                  <a:pos x="185" y="120"/>
                </a:cxn>
                <a:cxn ang="0">
                  <a:pos x="194" y="149"/>
                </a:cxn>
                <a:cxn ang="0">
                  <a:pos x="197" y="122"/>
                </a:cxn>
                <a:cxn ang="0">
                  <a:pos x="201" y="125"/>
                </a:cxn>
                <a:cxn ang="0">
                  <a:pos x="201" y="126"/>
                </a:cxn>
                <a:cxn ang="0">
                  <a:pos x="132" y="192"/>
                </a:cxn>
                <a:cxn ang="0">
                  <a:pos x="201" y="120"/>
                </a:cxn>
                <a:cxn ang="0">
                  <a:pos x="191" y="104"/>
                </a:cxn>
                <a:cxn ang="0">
                  <a:pos x="201" y="120"/>
                </a:cxn>
              </a:cxnLst>
              <a:rect l="0" t="0" r="r" b="b"/>
              <a:pathLst>
                <a:path w="285" h="276">
                  <a:moveTo>
                    <a:pt x="235" y="65"/>
                  </a:moveTo>
                  <a:cubicBezTo>
                    <a:pt x="226" y="62"/>
                    <a:pt x="199" y="72"/>
                    <a:pt x="187" y="77"/>
                  </a:cubicBezTo>
                  <a:cubicBezTo>
                    <a:pt x="181" y="75"/>
                    <a:pt x="170" y="73"/>
                    <a:pt x="159" y="66"/>
                  </a:cubicBezTo>
                  <a:cubicBezTo>
                    <a:pt x="143" y="56"/>
                    <a:pt x="135" y="45"/>
                    <a:pt x="103" y="23"/>
                  </a:cubicBezTo>
                  <a:cubicBezTo>
                    <a:pt x="71" y="0"/>
                    <a:pt x="55" y="1"/>
                    <a:pt x="42" y="4"/>
                  </a:cubicBezTo>
                  <a:cubicBezTo>
                    <a:pt x="29" y="7"/>
                    <a:pt x="14" y="21"/>
                    <a:pt x="12" y="27"/>
                  </a:cubicBezTo>
                  <a:cubicBezTo>
                    <a:pt x="8" y="32"/>
                    <a:pt x="0" y="47"/>
                    <a:pt x="8" y="69"/>
                  </a:cubicBezTo>
                  <a:cubicBezTo>
                    <a:pt x="16" y="91"/>
                    <a:pt x="41" y="126"/>
                    <a:pt x="50" y="136"/>
                  </a:cubicBezTo>
                  <a:cubicBezTo>
                    <a:pt x="59" y="147"/>
                    <a:pt x="66" y="155"/>
                    <a:pt x="66" y="155"/>
                  </a:cubicBezTo>
                  <a:cubicBezTo>
                    <a:pt x="66" y="155"/>
                    <a:pt x="82" y="182"/>
                    <a:pt x="86" y="190"/>
                  </a:cubicBezTo>
                  <a:cubicBezTo>
                    <a:pt x="84" y="196"/>
                    <a:pt x="82" y="200"/>
                    <a:pt x="81" y="203"/>
                  </a:cubicBezTo>
                  <a:cubicBezTo>
                    <a:pt x="78" y="212"/>
                    <a:pt x="74" y="226"/>
                    <a:pt x="80" y="235"/>
                  </a:cubicBezTo>
                  <a:cubicBezTo>
                    <a:pt x="85" y="243"/>
                    <a:pt x="105" y="276"/>
                    <a:pt x="105" y="276"/>
                  </a:cubicBezTo>
                  <a:cubicBezTo>
                    <a:pt x="105" y="276"/>
                    <a:pt x="173" y="242"/>
                    <a:pt x="216" y="199"/>
                  </a:cubicBezTo>
                  <a:cubicBezTo>
                    <a:pt x="259" y="156"/>
                    <a:pt x="285" y="96"/>
                    <a:pt x="285" y="96"/>
                  </a:cubicBezTo>
                  <a:cubicBezTo>
                    <a:pt x="285" y="96"/>
                    <a:pt x="251" y="71"/>
                    <a:pt x="235" y="65"/>
                  </a:cubicBezTo>
                  <a:close/>
                  <a:moveTo>
                    <a:pt x="35" y="68"/>
                  </a:moveTo>
                  <a:cubicBezTo>
                    <a:pt x="36" y="62"/>
                    <a:pt x="37" y="49"/>
                    <a:pt x="36" y="46"/>
                  </a:cubicBezTo>
                  <a:cubicBezTo>
                    <a:pt x="47" y="39"/>
                    <a:pt x="64" y="38"/>
                    <a:pt x="83" y="44"/>
                  </a:cubicBezTo>
                  <a:cubicBezTo>
                    <a:pt x="95" y="48"/>
                    <a:pt x="103" y="51"/>
                    <a:pt x="108" y="53"/>
                  </a:cubicBezTo>
                  <a:cubicBezTo>
                    <a:pt x="108" y="53"/>
                    <a:pt x="108" y="54"/>
                    <a:pt x="109" y="55"/>
                  </a:cubicBezTo>
                  <a:cubicBezTo>
                    <a:pt x="113" y="59"/>
                    <a:pt x="117" y="65"/>
                    <a:pt x="118" y="69"/>
                  </a:cubicBezTo>
                  <a:cubicBezTo>
                    <a:pt x="122" y="77"/>
                    <a:pt x="125" y="86"/>
                    <a:pt x="126" y="95"/>
                  </a:cubicBezTo>
                  <a:cubicBezTo>
                    <a:pt x="127" y="105"/>
                    <a:pt x="125" y="111"/>
                    <a:pt x="120" y="116"/>
                  </a:cubicBezTo>
                  <a:cubicBezTo>
                    <a:pt x="113" y="124"/>
                    <a:pt x="103" y="124"/>
                    <a:pt x="98" y="124"/>
                  </a:cubicBezTo>
                  <a:cubicBezTo>
                    <a:pt x="93" y="124"/>
                    <a:pt x="86" y="124"/>
                    <a:pt x="81" y="121"/>
                  </a:cubicBezTo>
                  <a:cubicBezTo>
                    <a:pt x="75" y="119"/>
                    <a:pt x="69" y="116"/>
                    <a:pt x="64" y="112"/>
                  </a:cubicBezTo>
                  <a:cubicBezTo>
                    <a:pt x="57" y="106"/>
                    <a:pt x="47" y="98"/>
                    <a:pt x="42" y="93"/>
                  </a:cubicBezTo>
                  <a:cubicBezTo>
                    <a:pt x="37" y="88"/>
                    <a:pt x="33" y="75"/>
                    <a:pt x="35" y="68"/>
                  </a:cubicBezTo>
                  <a:close/>
                  <a:moveTo>
                    <a:pt x="132" y="192"/>
                  </a:moveTo>
                  <a:cubicBezTo>
                    <a:pt x="128" y="191"/>
                    <a:pt x="124" y="190"/>
                    <a:pt x="121" y="189"/>
                  </a:cubicBezTo>
                  <a:cubicBezTo>
                    <a:pt x="132" y="191"/>
                    <a:pt x="150" y="187"/>
                    <a:pt x="151" y="185"/>
                  </a:cubicBezTo>
                  <a:cubicBezTo>
                    <a:pt x="142" y="188"/>
                    <a:pt x="126" y="187"/>
                    <a:pt x="126" y="187"/>
                  </a:cubicBezTo>
                  <a:cubicBezTo>
                    <a:pt x="144" y="185"/>
                    <a:pt x="149" y="178"/>
                    <a:pt x="149" y="178"/>
                  </a:cubicBezTo>
                  <a:cubicBezTo>
                    <a:pt x="133" y="182"/>
                    <a:pt x="126" y="175"/>
                    <a:pt x="126" y="175"/>
                  </a:cubicBezTo>
                  <a:cubicBezTo>
                    <a:pt x="133" y="177"/>
                    <a:pt x="139" y="175"/>
                    <a:pt x="139" y="175"/>
                  </a:cubicBezTo>
                  <a:cubicBezTo>
                    <a:pt x="133" y="173"/>
                    <a:pt x="118" y="163"/>
                    <a:pt x="109" y="156"/>
                  </a:cubicBezTo>
                  <a:cubicBezTo>
                    <a:pt x="118" y="162"/>
                    <a:pt x="125" y="165"/>
                    <a:pt x="129" y="163"/>
                  </a:cubicBezTo>
                  <a:cubicBezTo>
                    <a:pt x="113" y="158"/>
                    <a:pt x="108" y="147"/>
                    <a:pt x="103" y="143"/>
                  </a:cubicBezTo>
                  <a:cubicBezTo>
                    <a:pt x="101" y="140"/>
                    <a:pt x="93" y="131"/>
                    <a:pt x="87" y="125"/>
                  </a:cubicBezTo>
                  <a:cubicBezTo>
                    <a:pt x="91" y="126"/>
                    <a:pt x="95" y="126"/>
                    <a:pt x="98" y="126"/>
                  </a:cubicBezTo>
                  <a:cubicBezTo>
                    <a:pt x="103" y="126"/>
                    <a:pt x="113" y="126"/>
                    <a:pt x="121" y="118"/>
                  </a:cubicBezTo>
                  <a:cubicBezTo>
                    <a:pt x="121" y="118"/>
                    <a:pt x="121" y="118"/>
                    <a:pt x="121" y="118"/>
                  </a:cubicBezTo>
                  <a:cubicBezTo>
                    <a:pt x="127" y="112"/>
                    <a:pt x="129" y="105"/>
                    <a:pt x="128" y="95"/>
                  </a:cubicBezTo>
                  <a:cubicBezTo>
                    <a:pt x="127" y="92"/>
                    <a:pt x="127" y="88"/>
                    <a:pt x="126" y="85"/>
                  </a:cubicBezTo>
                  <a:cubicBezTo>
                    <a:pt x="128" y="87"/>
                    <a:pt x="134" y="95"/>
                    <a:pt x="142" y="100"/>
                  </a:cubicBezTo>
                  <a:cubicBezTo>
                    <a:pt x="151" y="105"/>
                    <a:pt x="165" y="112"/>
                    <a:pt x="172" y="117"/>
                  </a:cubicBezTo>
                  <a:cubicBezTo>
                    <a:pt x="178" y="122"/>
                    <a:pt x="181" y="130"/>
                    <a:pt x="181" y="130"/>
                  </a:cubicBezTo>
                  <a:cubicBezTo>
                    <a:pt x="181" y="130"/>
                    <a:pt x="181" y="127"/>
                    <a:pt x="177" y="119"/>
                  </a:cubicBezTo>
                  <a:cubicBezTo>
                    <a:pt x="181" y="122"/>
                    <a:pt x="183" y="127"/>
                    <a:pt x="187" y="135"/>
                  </a:cubicBezTo>
                  <a:cubicBezTo>
                    <a:pt x="187" y="130"/>
                    <a:pt x="186" y="131"/>
                    <a:pt x="180" y="118"/>
                  </a:cubicBezTo>
                  <a:cubicBezTo>
                    <a:pt x="189" y="126"/>
                    <a:pt x="190" y="135"/>
                    <a:pt x="192" y="141"/>
                  </a:cubicBezTo>
                  <a:cubicBezTo>
                    <a:pt x="194" y="135"/>
                    <a:pt x="191" y="127"/>
                    <a:pt x="185" y="120"/>
                  </a:cubicBezTo>
                  <a:cubicBezTo>
                    <a:pt x="199" y="130"/>
                    <a:pt x="197" y="140"/>
                    <a:pt x="194" y="149"/>
                  </a:cubicBezTo>
                  <a:cubicBezTo>
                    <a:pt x="204" y="138"/>
                    <a:pt x="197" y="122"/>
                    <a:pt x="197" y="122"/>
                  </a:cubicBezTo>
                  <a:cubicBezTo>
                    <a:pt x="197" y="122"/>
                    <a:pt x="199" y="123"/>
                    <a:pt x="201" y="125"/>
                  </a:cubicBezTo>
                  <a:cubicBezTo>
                    <a:pt x="201" y="126"/>
                    <a:pt x="201" y="126"/>
                    <a:pt x="201" y="126"/>
                  </a:cubicBezTo>
                  <a:cubicBezTo>
                    <a:pt x="202" y="147"/>
                    <a:pt x="186" y="197"/>
                    <a:pt x="132" y="192"/>
                  </a:cubicBezTo>
                  <a:close/>
                  <a:moveTo>
                    <a:pt x="201" y="120"/>
                  </a:moveTo>
                  <a:cubicBezTo>
                    <a:pt x="197" y="114"/>
                    <a:pt x="193" y="109"/>
                    <a:pt x="191" y="104"/>
                  </a:cubicBezTo>
                  <a:cubicBezTo>
                    <a:pt x="197" y="110"/>
                    <a:pt x="200" y="115"/>
                    <a:pt x="201" y="120"/>
                  </a:cubicBezTo>
                  <a:close/>
                </a:path>
              </a:pathLst>
            </a:custGeom>
            <a:solidFill>
              <a:schemeClr val="accent4"/>
            </a:solidFill>
            <a:ln w="9525">
              <a:noFill/>
              <a:round/>
            </a:ln>
          </p:spPr>
          <p:txBody>
            <a:bodyPr anchor="ctr"/>
            <a:lstStyle/>
            <a:p>
              <a:pPr algn="ctr"/>
              <a:endParaRPr sz="2400">
                <a:cs typeface="+mn-ea"/>
                <a:sym typeface="+mn-lt"/>
              </a:endParaRPr>
            </a:p>
          </p:txBody>
        </p:sp>
        <p:sp>
          <p:nvSpPr>
            <p:cNvPr id="7" name="Freeform: Shape 7"/>
            <p:cNvSpPr/>
            <p:nvPr/>
          </p:nvSpPr>
          <p:spPr bwMode="auto">
            <a:xfrm>
              <a:off x="3195551" y="3276334"/>
              <a:ext cx="870160" cy="876203"/>
            </a:xfrm>
            <a:custGeom>
              <a:avLst/>
              <a:gdLst/>
              <a:ahLst/>
              <a:cxnLst>
                <a:cxn ang="0">
                  <a:pos x="201" y="131"/>
                </a:cxn>
                <a:cxn ang="0">
                  <a:pos x="219" y="130"/>
                </a:cxn>
                <a:cxn ang="0">
                  <a:pos x="238" y="127"/>
                </a:cxn>
                <a:cxn ang="0">
                  <a:pos x="250" y="102"/>
                </a:cxn>
                <a:cxn ang="0">
                  <a:pos x="256" y="96"/>
                </a:cxn>
                <a:cxn ang="0">
                  <a:pos x="265" y="88"/>
                </a:cxn>
                <a:cxn ang="0">
                  <a:pos x="273" y="82"/>
                </a:cxn>
                <a:cxn ang="0">
                  <a:pos x="279" y="75"/>
                </a:cxn>
                <a:cxn ang="0">
                  <a:pos x="281" y="66"/>
                </a:cxn>
                <a:cxn ang="0">
                  <a:pos x="283" y="59"/>
                </a:cxn>
                <a:cxn ang="0">
                  <a:pos x="282" y="51"/>
                </a:cxn>
                <a:cxn ang="0">
                  <a:pos x="278" y="31"/>
                </a:cxn>
                <a:cxn ang="0">
                  <a:pos x="272" y="20"/>
                </a:cxn>
                <a:cxn ang="0">
                  <a:pos x="264" y="12"/>
                </a:cxn>
                <a:cxn ang="0">
                  <a:pos x="253" y="4"/>
                </a:cxn>
                <a:cxn ang="0">
                  <a:pos x="234" y="0"/>
                </a:cxn>
                <a:cxn ang="0">
                  <a:pos x="220" y="3"/>
                </a:cxn>
                <a:cxn ang="0">
                  <a:pos x="207" y="7"/>
                </a:cxn>
                <a:cxn ang="0">
                  <a:pos x="194" y="17"/>
                </a:cxn>
                <a:cxn ang="0">
                  <a:pos x="181" y="31"/>
                </a:cxn>
                <a:cxn ang="0">
                  <a:pos x="156" y="45"/>
                </a:cxn>
                <a:cxn ang="0">
                  <a:pos x="152" y="64"/>
                </a:cxn>
                <a:cxn ang="0">
                  <a:pos x="150" y="79"/>
                </a:cxn>
                <a:cxn ang="0">
                  <a:pos x="0" y="95"/>
                </a:cxn>
                <a:cxn ang="0">
                  <a:pos x="216" y="227"/>
                </a:cxn>
                <a:cxn ang="0">
                  <a:pos x="249" y="103"/>
                </a:cxn>
                <a:cxn ang="0">
                  <a:pos x="245" y="121"/>
                </a:cxn>
                <a:cxn ang="0">
                  <a:pos x="221" y="129"/>
                </a:cxn>
                <a:cxn ang="0">
                  <a:pos x="239" y="109"/>
                </a:cxn>
                <a:cxn ang="0">
                  <a:pos x="153" y="62"/>
                </a:cxn>
                <a:cxn ang="0">
                  <a:pos x="162" y="37"/>
                </a:cxn>
                <a:cxn ang="0">
                  <a:pos x="180" y="34"/>
                </a:cxn>
                <a:cxn ang="0">
                  <a:pos x="179" y="39"/>
                </a:cxn>
                <a:cxn ang="0">
                  <a:pos x="154" y="63"/>
                </a:cxn>
                <a:cxn ang="0">
                  <a:pos x="177" y="45"/>
                </a:cxn>
                <a:cxn ang="0">
                  <a:pos x="199" y="26"/>
                </a:cxn>
                <a:cxn ang="0">
                  <a:pos x="248" y="36"/>
                </a:cxn>
                <a:cxn ang="0">
                  <a:pos x="255" y="86"/>
                </a:cxn>
                <a:cxn ang="0">
                  <a:pos x="238" y="107"/>
                </a:cxn>
                <a:cxn ang="0">
                  <a:pos x="206" y="129"/>
                </a:cxn>
                <a:cxn ang="0">
                  <a:pos x="148" y="99"/>
                </a:cxn>
                <a:cxn ang="0">
                  <a:pos x="172" y="48"/>
                </a:cxn>
                <a:cxn ang="0">
                  <a:pos x="130" y="100"/>
                </a:cxn>
                <a:cxn ang="0">
                  <a:pos x="150" y="82"/>
                </a:cxn>
                <a:cxn ang="0">
                  <a:pos x="148" y="131"/>
                </a:cxn>
                <a:cxn ang="0">
                  <a:pos x="169" y="159"/>
                </a:cxn>
                <a:cxn ang="0">
                  <a:pos x="167" y="172"/>
                </a:cxn>
              </a:cxnLst>
              <a:rect l="0" t="0" r="r" b="b"/>
              <a:pathLst>
                <a:path w="284" h="286">
                  <a:moveTo>
                    <a:pt x="216" y="227"/>
                  </a:moveTo>
                  <a:cubicBezTo>
                    <a:pt x="210" y="219"/>
                    <a:pt x="186" y="158"/>
                    <a:pt x="181" y="151"/>
                  </a:cubicBezTo>
                  <a:cubicBezTo>
                    <a:pt x="189" y="143"/>
                    <a:pt x="199" y="133"/>
                    <a:pt x="201" y="131"/>
                  </a:cubicBezTo>
                  <a:cubicBezTo>
                    <a:pt x="203" y="131"/>
                    <a:pt x="205" y="131"/>
                    <a:pt x="207" y="131"/>
                  </a:cubicBezTo>
                  <a:cubicBezTo>
                    <a:pt x="210" y="130"/>
                    <a:pt x="214" y="130"/>
                    <a:pt x="218" y="128"/>
                  </a:cubicBezTo>
                  <a:cubicBezTo>
                    <a:pt x="218" y="129"/>
                    <a:pt x="218" y="130"/>
                    <a:pt x="219" y="130"/>
                  </a:cubicBezTo>
                  <a:cubicBezTo>
                    <a:pt x="219" y="130"/>
                    <a:pt x="219" y="131"/>
                    <a:pt x="220" y="131"/>
                  </a:cubicBezTo>
                  <a:cubicBezTo>
                    <a:pt x="222" y="132"/>
                    <a:pt x="227" y="132"/>
                    <a:pt x="231" y="130"/>
                  </a:cubicBezTo>
                  <a:cubicBezTo>
                    <a:pt x="233" y="128"/>
                    <a:pt x="235" y="128"/>
                    <a:pt x="238" y="127"/>
                  </a:cubicBezTo>
                  <a:cubicBezTo>
                    <a:pt x="241" y="126"/>
                    <a:pt x="245" y="125"/>
                    <a:pt x="247" y="122"/>
                  </a:cubicBezTo>
                  <a:cubicBezTo>
                    <a:pt x="254" y="116"/>
                    <a:pt x="257" y="111"/>
                    <a:pt x="257" y="108"/>
                  </a:cubicBezTo>
                  <a:cubicBezTo>
                    <a:pt x="256" y="104"/>
                    <a:pt x="253" y="102"/>
                    <a:pt x="250" y="102"/>
                  </a:cubicBezTo>
                  <a:cubicBezTo>
                    <a:pt x="251" y="101"/>
                    <a:pt x="251" y="101"/>
                    <a:pt x="251" y="101"/>
                  </a:cubicBezTo>
                  <a:cubicBezTo>
                    <a:pt x="253" y="100"/>
                    <a:pt x="253" y="101"/>
                    <a:pt x="253" y="99"/>
                  </a:cubicBezTo>
                  <a:cubicBezTo>
                    <a:pt x="253" y="98"/>
                    <a:pt x="255" y="97"/>
                    <a:pt x="256" y="96"/>
                  </a:cubicBezTo>
                  <a:cubicBezTo>
                    <a:pt x="256" y="95"/>
                    <a:pt x="261" y="92"/>
                    <a:pt x="262" y="91"/>
                  </a:cubicBezTo>
                  <a:cubicBezTo>
                    <a:pt x="263" y="89"/>
                    <a:pt x="262" y="89"/>
                    <a:pt x="263" y="89"/>
                  </a:cubicBezTo>
                  <a:cubicBezTo>
                    <a:pt x="264" y="88"/>
                    <a:pt x="264" y="89"/>
                    <a:pt x="265" y="88"/>
                  </a:cubicBezTo>
                  <a:cubicBezTo>
                    <a:pt x="266" y="87"/>
                    <a:pt x="267" y="86"/>
                    <a:pt x="268" y="86"/>
                  </a:cubicBezTo>
                  <a:cubicBezTo>
                    <a:pt x="269" y="85"/>
                    <a:pt x="268" y="84"/>
                    <a:pt x="269" y="84"/>
                  </a:cubicBezTo>
                  <a:cubicBezTo>
                    <a:pt x="270" y="83"/>
                    <a:pt x="271" y="84"/>
                    <a:pt x="273" y="82"/>
                  </a:cubicBezTo>
                  <a:cubicBezTo>
                    <a:pt x="275" y="80"/>
                    <a:pt x="274" y="81"/>
                    <a:pt x="276" y="79"/>
                  </a:cubicBezTo>
                  <a:cubicBezTo>
                    <a:pt x="277" y="77"/>
                    <a:pt x="277" y="77"/>
                    <a:pt x="277" y="77"/>
                  </a:cubicBezTo>
                  <a:cubicBezTo>
                    <a:pt x="278" y="76"/>
                    <a:pt x="279" y="75"/>
                    <a:pt x="279" y="75"/>
                  </a:cubicBezTo>
                  <a:cubicBezTo>
                    <a:pt x="279" y="75"/>
                    <a:pt x="280" y="72"/>
                    <a:pt x="281" y="71"/>
                  </a:cubicBezTo>
                  <a:cubicBezTo>
                    <a:pt x="281" y="69"/>
                    <a:pt x="280" y="67"/>
                    <a:pt x="280" y="67"/>
                  </a:cubicBezTo>
                  <a:cubicBezTo>
                    <a:pt x="280" y="67"/>
                    <a:pt x="281" y="66"/>
                    <a:pt x="281" y="66"/>
                  </a:cubicBezTo>
                  <a:cubicBezTo>
                    <a:pt x="281" y="66"/>
                    <a:pt x="281" y="65"/>
                    <a:pt x="282" y="64"/>
                  </a:cubicBezTo>
                  <a:cubicBezTo>
                    <a:pt x="283" y="63"/>
                    <a:pt x="283" y="62"/>
                    <a:pt x="283" y="61"/>
                  </a:cubicBezTo>
                  <a:cubicBezTo>
                    <a:pt x="284" y="60"/>
                    <a:pt x="283" y="60"/>
                    <a:pt x="283" y="59"/>
                  </a:cubicBezTo>
                  <a:cubicBezTo>
                    <a:pt x="283" y="57"/>
                    <a:pt x="282" y="57"/>
                    <a:pt x="283" y="56"/>
                  </a:cubicBezTo>
                  <a:cubicBezTo>
                    <a:pt x="283" y="55"/>
                    <a:pt x="282" y="55"/>
                    <a:pt x="283" y="53"/>
                  </a:cubicBezTo>
                  <a:cubicBezTo>
                    <a:pt x="284" y="52"/>
                    <a:pt x="282" y="51"/>
                    <a:pt x="282" y="51"/>
                  </a:cubicBezTo>
                  <a:cubicBezTo>
                    <a:pt x="282" y="50"/>
                    <a:pt x="282" y="46"/>
                    <a:pt x="282" y="46"/>
                  </a:cubicBezTo>
                  <a:cubicBezTo>
                    <a:pt x="282" y="45"/>
                    <a:pt x="279" y="35"/>
                    <a:pt x="279" y="34"/>
                  </a:cubicBezTo>
                  <a:cubicBezTo>
                    <a:pt x="278" y="32"/>
                    <a:pt x="278" y="33"/>
                    <a:pt x="278" y="31"/>
                  </a:cubicBezTo>
                  <a:cubicBezTo>
                    <a:pt x="277" y="30"/>
                    <a:pt x="277" y="29"/>
                    <a:pt x="276" y="27"/>
                  </a:cubicBezTo>
                  <a:cubicBezTo>
                    <a:pt x="275" y="24"/>
                    <a:pt x="275" y="26"/>
                    <a:pt x="274" y="24"/>
                  </a:cubicBezTo>
                  <a:cubicBezTo>
                    <a:pt x="274" y="22"/>
                    <a:pt x="273" y="23"/>
                    <a:pt x="272" y="20"/>
                  </a:cubicBezTo>
                  <a:cubicBezTo>
                    <a:pt x="271" y="18"/>
                    <a:pt x="271" y="19"/>
                    <a:pt x="271" y="19"/>
                  </a:cubicBezTo>
                  <a:cubicBezTo>
                    <a:pt x="270" y="18"/>
                    <a:pt x="268" y="15"/>
                    <a:pt x="267" y="14"/>
                  </a:cubicBezTo>
                  <a:cubicBezTo>
                    <a:pt x="266" y="13"/>
                    <a:pt x="265" y="12"/>
                    <a:pt x="264" y="12"/>
                  </a:cubicBezTo>
                  <a:cubicBezTo>
                    <a:pt x="263" y="11"/>
                    <a:pt x="262" y="11"/>
                    <a:pt x="261" y="9"/>
                  </a:cubicBezTo>
                  <a:cubicBezTo>
                    <a:pt x="260" y="8"/>
                    <a:pt x="258" y="8"/>
                    <a:pt x="257" y="6"/>
                  </a:cubicBezTo>
                  <a:cubicBezTo>
                    <a:pt x="255" y="4"/>
                    <a:pt x="255" y="5"/>
                    <a:pt x="253" y="4"/>
                  </a:cubicBezTo>
                  <a:cubicBezTo>
                    <a:pt x="252" y="3"/>
                    <a:pt x="250" y="3"/>
                    <a:pt x="248" y="2"/>
                  </a:cubicBezTo>
                  <a:cubicBezTo>
                    <a:pt x="246" y="1"/>
                    <a:pt x="241" y="1"/>
                    <a:pt x="240" y="0"/>
                  </a:cubicBezTo>
                  <a:cubicBezTo>
                    <a:pt x="238" y="0"/>
                    <a:pt x="235" y="1"/>
                    <a:pt x="234" y="0"/>
                  </a:cubicBezTo>
                  <a:cubicBezTo>
                    <a:pt x="232" y="0"/>
                    <a:pt x="230" y="2"/>
                    <a:pt x="228" y="1"/>
                  </a:cubicBezTo>
                  <a:cubicBezTo>
                    <a:pt x="227" y="1"/>
                    <a:pt x="223" y="4"/>
                    <a:pt x="223" y="4"/>
                  </a:cubicBezTo>
                  <a:cubicBezTo>
                    <a:pt x="223" y="4"/>
                    <a:pt x="221" y="4"/>
                    <a:pt x="220" y="3"/>
                  </a:cubicBezTo>
                  <a:cubicBezTo>
                    <a:pt x="219" y="2"/>
                    <a:pt x="217" y="4"/>
                    <a:pt x="216" y="4"/>
                  </a:cubicBezTo>
                  <a:cubicBezTo>
                    <a:pt x="215" y="4"/>
                    <a:pt x="213" y="4"/>
                    <a:pt x="212" y="4"/>
                  </a:cubicBezTo>
                  <a:cubicBezTo>
                    <a:pt x="211" y="4"/>
                    <a:pt x="208" y="7"/>
                    <a:pt x="207" y="7"/>
                  </a:cubicBezTo>
                  <a:cubicBezTo>
                    <a:pt x="205" y="8"/>
                    <a:pt x="204" y="9"/>
                    <a:pt x="202" y="10"/>
                  </a:cubicBezTo>
                  <a:cubicBezTo>
                    <a:pt x="201" y="10"/>
                    <a:pt x="200" y="12"/>
                    <a:pt x="199" y="12"/>
                  </a:cubicBezTo>
                  <a:cubicBezTo>
                    <a:pt x="198" y="13"/>
                    <a:pt x="196" y="16"/>
                    <a:pt x="194" y="17"/>
                  </a:cubicBezTo>
                  <a:cubicBezTo>
                    <a:pt x="193" y="18"/>
                    <a:pt x="191" y="21"/>
                    <a:pt x="189" y="22"/>
                  </a:cubicBezTo>
                  <a:cubicBezTo>
                    <a:pt x="186" y="23"/>
                    <a:pt x="183" y="27"/>
                    <a:pt x="182" y="29"/>
                  </a:cubicBezTo>
                  <a:cubicBezTo>
                    <a:pt x="181" y="29"/>
                    <a:pt x="181" y="30"/>
                    <a:pt x="181" y="31"/>
                  </a:cubicBezTo>
                  <a:cubicBezTo>
                    <a:pt x="180" y="29"/>
                    <a:pt x="178" y="26"/>
                    <a:pt x="175" y="26"/>
                  </a:cubicBezTo>
                  <a:cubicBezTo>
                    <a:pt x="172" y="26"/>
                    <a:pt x="167" y="29"/>
                    <a:pt x="160" y="36"/>
                  </a:cubicBezTo>
                  <a:cubicBezTo>
                    <a:pt x="158" y="38"/>
                    <a:pt x="157" y="41"/>
                    <a:pt x="156" y="45"/>
                  </a:cubicBezTo>
                  <a:cubicBezTo>
                    <a:pt x="155" y="47"/>
                    <a:pt x="154" y="50"/>
                    <a:pt x="153" y="52"/>
                  </a:cubicBezTo>
                  <a:cubicBezTo>
                    <a:pt x="151" y="56"/>
                    <a:pt x="150" y="61"/>
                    <a:pt x="151" y="63"/>
                  </a:cubicBezTo>
                  <a:cubicBezTo>
                    <a:pt x="152" y="64"/>
                    <a:pt x="152" y="64"/>
                    <a:pt x="152" y="64"/>
                  </a:cubicBezTo>
                  <a:cubicBezTo>
                    <a:pt x="152" y="64"/>
                    <a:pt x="153" y="65"/>
                    <a:pt x="153" y="65"/>
                  </a:cubicBezTo>
                  <a:cubicBezTo>
                    <a:pt x="151" y="70"/>
                    <a:pt x="151" y="75"/>
                    <a:pt x="150" y="79"/>
                  </a:cubicBezTo>
                  <a:cubicBezTo>
                    <a:pt x="150" y="79"/>
                    <a:pt x="150" y="79"/>
                    <a:pt x="150" y="79"/>
                  </a:cubicBezTo>
                  <a:cubicBezTo>
                    <a:pt x="149" y="81"/>
                    <a:pt x="139" y="91"/>
                    <a:pt x="130" y="100"/>
                  </a:cubicBezTo>
                  <a:cubicBezTo>
                    <a:pt x="125" y="94"/>
                    <a:pt x="60" y="68"/>
                    <a:pt x="51" y="64"/>
                  </a:cubicBezTo>
                  <a:cubicBezTo>
                    <a:pt x="42" y="61"/>
                    <a:pt x="0" y="95"/>
                    <a:pt x="0" y="95"/>
                  </a:cubicBezTo>
                  <a:cubicBezTo>
                    <a:pt x="0" y="95"/>
                    <a:pt x="23" y="152"/>
                    <a:pt x="74" y="199"/>
                  </a:cubicBezTo>
                  <a:cubicBezTo>
                    <a:pt x="125" y="246"/>
                    <a:pt x="190" y="286"/>
                    <a:pt x="190" y="286"/>
                  </a:cubicBezTo>
                  <a:cubicBezTo>
                    <a:pt x="196" y="268"/>
                    <a:pt x="222" y="236"/>
                    <a:pt x="216" y="227"/>
                  </a:cubicBezTo>
                  <a:close/>
                  <a:moveTo>
                    <a:pt x="245" y="106"/>
                  </a:moveTo>
                  <a:cubicBezTo>
                    <a:pt x="245" y="106"/>
                    <a:pt x="247" y="104"/>
                    <a:pt x="248" y="103"/>
                  </a:cubicBezTo>
                  <a:cubicBezTo>
                    <a:pt x="249" y="103"/>
                    <a:pt x="249" y="103"/>
                    <a:pt x="249" y="103"/>
                  </a:cubicBezTo>
                  <a:cubicBezTo>
                    <a:pt x="249" y="104"/>
                    <a:pt x="249" y="104"/>
                    <a:pt x="249" y="104"/>
                  </a:cubicBezTo>
                  <a:cubicBezTo>
                    <a:pt x="251" y="104"/>
                    <a:pt x="254" y="104"/>
                    <a:pt x="255" y="108"/>
                  </a:cubicBezTo>
                  <a:cubicBezTo>
                    <a:pt x="255" y="109"/>
                    <a:pt x="254" y="113"/>
                    <a:pt x="245" y="121"/>
                  </a:cubicBezTo>
                  <a:cubicBezTo>
                    <a:pt x="244" y="123"/>
                    <a:pt x="240" y="124"/>
                    <a:pt x="237" y="125"/>
                  </a:cubicBezTo>
                  <a:cubicBezTo>
                    <a:pt x="235" y="126"/>
                    <a:pt x="232" y="127"/>
                    <a:pt x="230" y="128"/>
                  </a:cubicBezTo>
                  <a:cubicBezTo>
                    <a:pt x="226" y="130"/>
                    <a:pt x="222" y="130"/>
                    <a:pt x="221" y="129"/>
                  </a:cubicBezTo>
                  <a:cubicBezTo>
                    <a:pt x="220" y="129"/>
                    <a:pt x="220" y="128"/>
                    <a:pt x="219" y="128"/>
                  </a:cubicBezTo>
                  <a:cubicBezTo>
                    <a:pt x="226" y="125"/>
                    <a:pt x="230" y="119"/>
                    <a:pt x="233" y="115"/>
                  </a:cubicBezTo>
                  <a:cubicBezTo>
                    <a:pt x="235" y="113"/>
                    <a:pt x="237" y="110"/>
                    <a:pt x="239" y="109"/>
                  </a:cubicBezTo>
                  <a:cubicBezTo>
                    <a:pt x="240" y="108"/>
                    <a:pt x="242" y="107"/>
                    <a:pt x="243" y="106"/>
                  </a:cubicBezTo>
                  <a:cubicBezTo>
                    <a:pt x="245" y="106"/>
                    <a:pt x="245" y="106"/>
                    <a:pt x="245" y="106"/>
                  </a:cubicBezTo>
                  <a:close/>
                  <a:moveTo>
                    <a:pt x="153" y="62"/>
                  </a:moveTo>
                  <a:cubicBezTo>
                    <a:pt x="152" y="61"/>
                    <a:pt x="152" y="57"/>
                    <a:pt x="155" y="53"/>
                  </a:cubicBezTo>
                  <a:cubicBezTo>
                    <a:pt x="156" y="51"/>
                    <a:pt x="157" y="48"/>
                    <a:pt x="158" y="45"/>
                  </a:cubicBezTo>
                  <a:cubicBezTo>
                    <a:pt x="159" y="42"/>
                    <a:pt x="160" y="39"/>
                    <a:pt x="162" y="37"/>
                  </a:cubicBezTo>
                  <a:cubicBezTo>
                    <a:pt x="170" y="29"/>
                    <a:pt x="173" y="28"/>
                    <a:pt x="175" y="28"/>
                  </a:cubicBezTo>
                  <a:cubicBezTo>
                    <a:pt x="179" y="28"/>
                    <a:pt x="179" y="33"/>
                    <a:pt x="179" y="34"/>
                  </a:cubicBezTo>
                  <a:cubicBezTo>
                    <a:pt x="180" y="34"/>
                    <a:pt x="180" y="34"/>
                    <a:pt x="180" y="34"/>
                  </a:cubicBezTo>
                  <a:cubicBezTo>
                    <a:pt x="179" y="35"/>
                    <a:pt x="179" y="37"/>
                    <a:pt x="179" y="37"/>
                  </a:cubicBezTo>
                  <a:cubicBezTo>
                    <a:pt x="180" y="37"/>
                    <a:pt x="180" y="37"/>
                    <a:pt x="180" y="37"/>
                  </a:cubicBezTo>
                  <a:cubicBezTo>
                    <a:pt x="180" y="38"/>
                    <a:pt x="179" y="38"/>
                    <a:pt x="179" y="39"/>
                  </a:cubicBezTo>
                  <a:cubicBezTo>
                    <a:pt x="178" y="41"/>
                    <a:pt x="177" y="42"/>
                    <a:pt x="175" y="43"/>
                  </a:cubicBezTo>
                  <a:cubicBezTo>
                    <a:pt x="174" y="45"/>
                    <a:pt x="173" y="46"/>
                    <a:pt x="171" y="47"/>
                  </a:cubicBezTo>
                  <a:cubicBezTo>
                    <a:pt x="165" y="50"/>
                    <a:pt x="158" y="54"/>
                    <a:pt x="154" y="63"/>
                  </a:cubicBezTo>
                  <a:cubicBezTo>
                    <a:pt x="154" y="63"/>
                    <a:pt x="153" y="63"/>
                    <a:pt x="153" y="62"/>
                  </a:cubicBezTo>
                  <a:close/>
                  <a:moveTo>
                    <a:pt x="172" y="48"/>
                  </a:moveTo>
                  <a:cubicBezTo>
                    <a:pt x="174" y="47"/>
                    <a:pt x="176" y="46"/>
                    <a:pt x="177" y="45"/>
                  </a:cubicBezTo>
                  <a:cubicBezTo>
                    <a:pt x="178" y="43"/>
                    <a:pt x="179" y="42"/>
                    <a:pt x="180" y="40"/>
                  </a:cubicBezTo>
                  <a:cubicBezTo>
                    <a:pt x="182" y="38"/>
                    <a:pt x="183" y="36"/>
                    <a:pt x="186" y="33"/>
                  </a:cubicBezTo>
                  <a:cubicBezTo>
                    <a:pt x="190" y="30"/>
                    <a:pt x="195" y="29"/>
                    <a:pt x="199" y="26"/>
                  </a:cubicBezTo>
                  <a:cubicBezTo>
                    <a:pt x="203" y="21"/>
                    <a:pt x="207" y="18"/>
                    <a:pt x="213" y="15"/>
                  </a:cubicBezTo>
                  <a:cubicBezTo>
                    <a:pt x="218" y="11"/>
                    <a:pt x="228" y="13"/>
                    <a:pt x="233" y="17"/>
                  </a:cubicBezTo>
                  <a:cubicBezTo>
                    <a:pt x="241" y="23"/>
                    <a:pt x="240" y="29"/>
                    <a:pt x="248" y="36"/>
                  </a:cubicBezTo>
                  <a:cubicBezTo>
                    <a:pt x="255" y="43"/>
                    <a:pt x="259" y="43"/>
                    <a:pt x="267" y="51"/>
                  </a:cubicBezTo>
                  <a:cubicBezTo>
                    <a:pt x="275" y="59"/>
                    <a:pt x="271" y="69"/>
                    <a:pt x="269" y="72"/>
                  </a:cubicBezTo>
                  <a:cubicBezTo>
                    <a:pt x="268" y="75"/>
                    <a:pt x="258" y="85"/>
                    <a:pt x="255" y="86"/>
                  </a:cubicBezTo>
                  <a:cubicBezTo>
                    <a:pt x="254" y="89"/>
                    <a:pt x="250" y="96"/>
                    <a:pt x="248" y="99"/>
                  </a:cubicBezTo>
                  <a:cubicBezTo>
                    <a:pt x="246" y="100"/>
                    <a:pt x="244" y="103"/>
                    <a:pt x="242" y="105"/>
                  </a:cubicBezTo>
                  <a:cubicBezTo>
                    <a:pt x="241" y="106"/>
                    <a:pt x="239" y="107"/>
                    <a:pt x="238" y="107"/>
                  </a:cubicBezTo>
                  <a:cubicBezTo>
                    <a:pt x="235" y="109"/>
                    <a:pt x="233" y="111"/>
                    <a:pt x="231" y="114"/>
                  </a:cubicBezTo>
                  <a:cubicBezTo>
                    <a:pt x="228" y="119"/>
                    <a:pt x="225" y="123"/>
                    <a:pt x="218" y="126"/>
                  </a:cubicBezTo>
                  <a:cubicBezTo>
                    <a:pt x="214" y="128"/>
                    <a:pt x="210" y="128"/>
                    <a:pt x="206" y="129"/>
                  </a:cubicBezTo>
                  <a:cubicBezTo>
                    <a:pt x="200" y="129"/>
                    <a:pt x="194" y="130"/>
                    <a:pt x="184" y="134"/>
                  </a:cubicBezTo>
                  <a:cubicBezTo>
                    <a:pt x="167" y="142"/>
                    <a:pt x="158" y="138"/>
                    <a:pt x="149" y="129"/>
                  </a:cubicBezTo>
                  <a:cubicBezTo>
                    <a:pt x="140" y="121"/>
                    <a:pt x="141" y="113"/>
                    <a:pt x="148" y="99"/>
                  </a:cubicBezTo>
                  <a:cubicBezTo>
                    <a:pt x="151" y="91"/>
                    <a:pt x="152" y="86"/>
                    <a:pt x="152" y="80"/>
                  </a:cubicBezTo>
                  <a:cubicBezTo>
                    <a:pt x="153" y="75"/>
                    <a:pt x="153" y="70"/>
                    <a:pt x="156" y="64"/>
                  </a:cubicBezTo>
                  <a:cubicBezTo>
                    <a:pt x="160" y="56"/>
                    <a:pt x="167" y="51"/>
                    <a:pt x="172" y="48"/>
                  </a:cubicBezTo>
                  <a:close/>
                  <a:moveTo>
                    <a:pt x="112" y="167"/>
                  </a:moveTo>
                  <a:cubicBezTo>
                    <a:pt x="90" y="145"/>
                    <a:pt x="100" y="123"/>
                    <a:pt x="107" y="113"/>
                  </a:cubicBezTo>
                  <a:cubicBezTo>
                    <a:pt x="114" y="103"/>
                    <a:pt x="125" y="100"/>
                    <a:pt x="130" y="100"/>
                  </a:cubicBezTo>
                  <a:cubicBezTo>
                    <a:pt x="127" y="102"/>
                    <a:pt x="124" y="105"/>
                    <a:pt x="121" y="108"/>
                  </a:cubicBezTo>
                  <a:cubicBezTo>
                    <a:pt x="123" y="109"/>
                    <a:pt x="123" y="109"/>
                    <a:pt x="123" y="109"/>
                  </a:cubicBezTo>
                  <a:cubicBezTo>
                    <a:pt x="124" y="108"/>
                    <a:pt x="144" y="89"/>
                    <a:pt x="150" y="82"/>
                  </a:cubicBezTo>
                  <a:cubicBezTo>
                    <a:pt x="150" y="87"/>
                    <a:pt x="149" y="92"/>
                    <a:pt x="146" y="98"/>
                  </a:cubicBezTo>
                  <a:cubicBezTo>
                    <a:pt x="139" y="112"/>
                    <a:pt x="138" y="121"/>
                    <a:pt x="147" y="130"/>
                  </a:cubicBezTo>
                  <a:cubicBezTo>
                    <a:pt x="148" y="131"/>
                    <a:pt x="148" y="131"/>
                    <a:pt x="148" y="131"/>
                  </a:cubicBezTo>
                  <a:cubicBezTo>
                    <a:pt x="159" y="141"/>
                    <a:pt x="169" y="143"/>
                    <a:pt x="185" y="136"/>
                  </a:cubicBezTo>
                  <a:cubicBezTo>
                    <a:pt x="190" y="134"/>
                    <a:pt x="194" y="133"/>
                    <a:pt x="197" y="132"/>
                  </a:cubicBezTo>
                  <a:cubicBezTo>
                    <a:pt x="191" y="138"/>
                    <a:pt x="174" y="154"/>
                    <a:pt x="169" y="159"/>
                  </a:cubicBezTo>
                  <a:cubicBezTo>
                    <a:pt x="171" y="161"/>
                    <a:pt x="171" y="161"/>
                    <a:pt x="171" y="161"/>
                  </a:cubicBezTo>
                  <a:cubicBezTo>
                    <a:pt x="172" y="159"/>
                    <a:pt x="176" y="155"/>
                    <a:pt x="180" y="151"/>
                  </a:cubicBezTo>
                  <a:cubicBezTo>
                    <a:pt x="180" y="156"/>
                    <a:pt x="174" y="165"/>
                    <a:pt x="167" y="172"/>
                  </a:cubicBezTo>
                  <a:cubicBezTo>
                    <a:pt x="160" y="179"/>
                    <a:pt x="134" y="189"/>
                    <a:pt x="112" y="167"/>
                  </a:cubicBezTo>
                  <a:close/>
                </a:path>
              </a:pathLst>
            </a:custGeom>
            <a:solidFill>
              <a:schemeClr val="accent6"/>
            </a:solidFill>
            <a:ln w="9525">
              <a:noFill/>
              <a:round/>
            </a:ln>
          </p:spPr>
          <p:txBody>
            <a:bodyPr anchor="ctr"/>
            <a:lstStyle/>
            <a:p>
              <a:pPr algn="ctr"/>
              <a:endParaRPr sz="2400">
                <a:cs typeface="+mn-ea"/>
                <a:sym typeface="+mn-lt"/>
              </a:endParaRPr>
            </a:p>
          </p:txBody>
        </p:sp>
        <p:sp>
          <p:nvSpPr>
            <p:cNvPr id="8" name="Freeform: Shape 8"/>
            <p:cNvSpPr/>
            <p:nvPr/>
          </p:nvSpPr>
          <p:spPr bwMode="auto">
            <a:xfrm>
              <a:off x="4172971" y="3490853"/>
              <a:ext cx="874693" cy="830882"/>
            </a:xfrm>
            <a:custGeom>
              <a:avLst/>
              <a:gdLst/>
              <a:ahLst/>
              <a:cxnLst>
                <a:cxn ang="0">
                  <a:pos x="184" y="174"/>
                </a:cxn>
                <a:cxn ang="0">
                  <a:pos x="177" y="135"/>
                </a:cxn>
                <a:cxn ang="0">
                  <a:pos x="192" y="90"/>
                </a:cxn>
                <a:cxn ang="0">
                  <a:pos x="192" y="81"/>
                </a:cxn>
                <a:cxn ang="0">
                  <a:pos x="179" y="74"/>
                </a:cxn>
                <a:cxn ang="0">
                  <a:pos x="178" y="56"/>
                </a:cxn>
                <a:cxn ang="0">
                  <a:pos x="175" y="42"/>
                </a:cxn>
                <a:cxn ang="0">
                  <a:pos x="172" y="25"/>
                </a:cxn>
                <a:cxn ang="0">
                  <a:pos x="138" y="6"/>
                </a:cxn>
                <a:cxn ang="0">
                  <a:pos x="104" y="10"/>
                </a:cxn>
                <a:cxn ang="0">
                  <a:pos x="70" y="54"/>
                </a:cxn>
                <a:cxn ang="0">
                  <a:pos x="75" y="113"/>
                </a:cxn>
                <a:cxn ang="0">
                  <a:pos x="85" y="136"/>
                </a:cxn>
                <a:cxn ang="0">
                  <a:pos x="93" y="147"/>
                </a:cxn>
                <a:cxn ang="0">
                  <a:pos x="45" y="198"/>
                </a:cxn>
                <a:cxn ang="0">
                  <a:pos x="132" y="271"/>
                </a:cxn>
                <a:cxn ang="0">
                  <a:pos x="189" y="85"/>
                </a:cxn>
                <a:cxn ang="0">
                  <a:pos x="189" y="89"/>
                </a:cxn>
                <a:cxn ang="0">
                  <a:pos x="181" y="111"/>
                </a:cxn>
                <a:cxn ang="0">
                  <a:pos x="189" y="85"/>
                </a:cxn>
                <a:cxn ang="0">
                  <a:pos x="180" y="97"/>
                </a:cxn>
                <a:cxn ang="0">
                  <a:pos x="174" y="113"/>
                </a:cxn>
                <a:cxn ang="0">
                  <a:pos x="166" y="92"/>
                </a:cxn>
                <a:cxn ang="0">
                  <a:pos x="109" y="56"/>
                </a:cxn>
                <a:cxn ang="0">
                  <a:pos x="162" y="49"/>
                </a:cxn>
                <a:cxn ang="0">
                  <a:pos x="170" y="52"/>
                </a:cxn>
                <a:cxn ang="0">
                  <a:pos x="154" y="91"/>
                </a:cxn>
                <a:cxn ang="0">
                  <a:pos x="109" y="94"/>
                </a:cxn>
                <a:cxn ang="0">
                  <a:pos x="108" y="80"/>
                </a:cxn>
                <a:cxn ang="0">
                  <a:pos x="143" y="92"/>
                </a:cxn>
                <a:cxn ang="0">
                  <a:pos x="142" y="113"/>
                </a:cxn>
                <a:cxn ang="0">
                  <a:pos x="116" y="117"/>
                </a:cxn>
                <a:cxn ang="0">
                  <a:pos x="112" y="99"/>
                </a:cxn>
                <a:cxn ang="0">
                  <a:pos x="75" y="92"/>
                </a:cxn>
                <a:cxn ang="0">
                  <a:pos x="92" y="95"/>
                </a:cxn>
                <a:cxn ang="0">
                  <a:pos x="97" y="94"/>
                </a:cxn>
                <a:cxn ang="0">
                  <a:pos x="110" y="102"/>
                </a:cxn>
                <a:cxn ang="0">
                  <a:pos x="131" y="122"/>
                </a:cxn>
                <a:cxn ang="0">
                  <a:pos x="155" y="96"/>
                </a:cxn>
                <a:cxn ang="0">
                  <a:pos x="167" y="113"/>
                </a:cxn>
                <a:cxn ang="0">
                  <a:pos x="178" y="116"/>
                </a:cxn>
                <a:cxn ang="0">
                  <a:pos x="167" y="167"/>
                </a:cxn>
                <a:cxn ang="0">
                  <a:pos x="120" y="157"/>
                </a:cxn>
                <a:cxn ang="0">
                  <a:pos x="95" y="119"/>
                </a:cxn>
                <a:cxn ang="0">
                  <a:pos x="77" y="113"/>
                </a:cxn>
                <a:cxn ang="0">
                  <a:pos x="92" y="175"/>
                </a:cxn>
                <a:cxn ang="0">
                  <a:pos x="95" y="146"/>
                </a:cxn>
                <a:cxn ang="0">
                  <a:pos x="119" y="159"/>
                </a:cxn>
                <a:cxn ang="0">
                  <a:pos x="151" y="173"/>
                </a:cxn>
                <a:cxn ang="0">
                  <a:pos x="170" y="195"/>
                </a:cxn>
              </a:cxnLst>
              <a:rect l="0" t="0" r="r" b="b"/>
              <a:pathLst>
                <a:path w="285" h="271">
                  <a:moveTo>
                    <a:pt x="272" y="212"/>
                  </a:moveTo>
                  <a:cubicBezTo>
                    <a:pt x="255" y="194"/>
                    <a:pt x="221" y="189"/>
                    <a:pt x="216" y="187"/>
                  </a:cubicBezTo>
                  <a:cubicBezTo>
                    <a:pt x="212" y="184"/>
                    <a:pt x="189" y="179"/>
                    <a:pt x="184" y="174"/>
                  </a:cubicBezTo>
                  <a:cubicBezTo>
                    <a:pt x="179" y="170"/>
                    <a:pt x="176" y="166"/>
                    <a:pt x="170" y="162"/>
                  </a:cubicBezTo>
                  <a:cubicBezTo>
                    <a:pt x="171" y="158"/>
                    <a:pt x="172" y="155"/>
                    <a:pt x="173" y="151"/>
                  </a:cubicBezTo>
                  <a:cubicBezTo>
                    <a:pt x="174" y="147"/>
                    <a:pt x="175" y="141"/>
                    <a:pt x="177" y="135"/>
                  </a:cubicBezTo>
                  <a:cubicBezTo>
                    <a:pt x="178" y="132"/>
                    <a:pt x="179" y="124"/>
                    <a:pt x="180" y="115"/>
                  </a:cubicBezTo>
                  <a:cubicBezTo>
                    <a:pt x="185" y="114"/>
                    <a:pt x="188" y="112"/>
                    <a:pt x="189" y="108"/>
                  </a:cubicBezTo>
                  <a:cubicBezTo>
                    <a:pt x="191" y="104"/>
                    <a:pt x="192" y="93"/>
                    <a:pt x="192" y="90"/>
                  </a:cubicBezTo>
                  <a:cubicBezTo>
                    <a:pt x="194" y="88"/>
                    <a:pt x="194" y="88"/>
                    <a:pt x="194" y="88"/>
                  </a:cubicBezTo>
                  <a:cubicBezTo>
                    <a:pt x="194" y="81"/>
                    <a:pt x="194" y="81"/>
                    <a:pt x="194" y="81"/>
                  </a:cubicBezTo>
                  <a:cubicBezTo>
                    <a:pt x="192" y="81"/>
                    <a:pt x="192" y="81"/>
                    <a:pt x="192" y="81"/>
                  </a:cubicBezTo>
                  <a:cubicBezTo>
                    <a:pt x="191" y="81"/>
                    <a:pt x="190" y="81"/>
                    <a:pt x="189" y="81"/>
                  </a:cubicBezTo>
                  <a:cubicBezTo>
                    <a:pt x="187" y="81"/>
                    <a:pt x="184" y="81"/>
                    <a:pt x="180" y="81"/>
                  </a:cubicBezTo>
                  <a:cubicBezTo>
                    <a:pt x="180" y="79"/>
                    <a:pt x="179" y="77"/>
                    <a:pt x="179" y="74"/>
                  </a:cubicBezTo>
                  <a:cubicBezTo>
                    <a:pt x="179" y="72"/>
                    <a:pt x="179" y="70"/>
                    <a:pt x="180" y="69"/>
                  </a:cubicBezTo>
                  <a:cubicBezTo>
                    <a:pt x="182" y="67"/>
                    <a:pt x="182" y="63"/>
                    <a:pt x="180" y="61"/>
                  </a:cubicBezTo>
                  <a:cubicBezTo>
                    <a:pt x="178" y="59"/>
                    <a:pt x="177" y="57"/>
                    <a:pt x="178" y="56"/>
                  </a:cubicBezTo>
                  <a:cubicBezTo>
                    <a:pt x="178" y="54"/>
                    <a:pt x="178" y="53"/>
                    <a:pt x="179" y="51"/>
                  </a:cubicBezTo>
                  <a:cubicBezTo>
                    <a:pt x="180" y="49"/>
                    <a:pt x="179" y="48"/>
                    <a:pt x="178" y="47"/>
                  </a:cubicBezTo>
                  <a:cubicBezTo>
                    <a:pt x="178" y="45"/>
                    <a:pt x="172" y="44"/>
                    <a:pt x="175" y="42"/>
                  </a:cubicBezTo>
                  <a:cubicBezTo>
                    <a:pt x="178" y="41"/>
                    <a:pt x="178" y="34"/>
                    <a:pt x="176" y="33"/>
                  </a:cubicBezTo>
                  <a:cubicBezTo>
                    <a:pt x="173" y="31"/>
                    <a:pt x="174" y="31"/>
                    <a:pt x="174" y="31"/>
                  </a:cubicBezTo>
                  <a:cubicBezTo>
                    <a:pt x="174" y="31"/>
                    <a:pt x="175" y="25"/>
                    <a:pt x="172" y="25"/>
                  </a:cubicBezTo>
                  <a:cubicBezTo>
                    <a:pt x="174" y="23"/>
                    <a:pt x="171" y="18"/>
                    <a:pt x="169" y="17"/>
                  </a:cubicBezTo>
                  <a:cubicBezTo>
                    <a:pt x="168" y="12"/>
                    <a:pt x="162" y="10"/>
                    <a:pt x="158" y="9"/>
                  </a:cubicBezTo>
                  <a:cubicBezTo>
                    <a:pt x="152" y="4"/>
                    <a:pt x="144" y="2"/>
                    <a:pt x="138" y="6"/>
                  </a:cubicBezTo>
                  <a:cubicBezTo>
                    <a:pt x="131" y="4"/>
                    <a:pt x="126" y="0"/>
                    <a:pt x="117" y="7"/>
                  </a:cubicBezTo>
                  <a:cubicBezTo>
                    <a:pt x="113" y="8"/>
                    <a:pt x="111" y="7"/>
                    <a:pt x="108" y="9"/>
                  </a:cubicBezTo>
                  <a:cubicBezTo>
                    <a:pt x="105" y="10"/>
                    <a:pt x="104" y="10"/>
                    <a:pt x="104" y="10"/>
                  </a:cubicBezTo>
                  <a:cubicBezTo>
                    <a:pt x="104" y="10"/>
                    <a:pt x="99" y="11"/>
                    <a:pt x="97" y="14"/>
                  </a:cubicBezTo>
                  <a:cubicBezTo>
                    <a:pt x="95" y="17"/>
                    <a:pt x="92" y="19"/>
                    <a:pt x="84" y="27"/>
                  </a:cubicBezTo>
                  <a:cubicBezTo>
                    <a:pt x="76" y="34"/>
                    <a:pt x="72" y="41"/>
                    <a:pt x="70" y="54"/>
                  </a:cubicBezTo>
                  <a:cubicBezTo>
                    <a:pt x="67" y="66"/>
                    <a:pt x="64" y="71"/>
                    <a:pt x="68" y="80"/>
                  </a:cubicBezTo>
                  <a:cubicBezTo>
                    <a:pt x="67" y="89"/>
                    <a:pt x="69" y="95"/>
                    <a:pt x="71" y="98"/>
                  </a:cubicBezTo>
                  <a:cubicBezTo>
                    <a:pt x="70" y="103"/>
                    <a:pt x="73" y="109"/>
                    <a:pt x="75" y="113"/>
                  </a:cubicBezTo>
                  <a:cubicBezTo>
                    <a:pt x="76" y="114"/>
                    <a:pt x="76" y="114"/>
                    <a:pt x="76" y="114"/>
                  </a:cubicBezTo>
                  <a:cubicBezTo>
                    <a:pt x="77" y="117"/>
                    <a:pt x="78" y="118"/>
                    <a:pt x="80" y="120"/>
                  </a:cubicBezTo>
                  <a:cubicBezTo>
                    <a:pt x="81" y="123"/>
                    <a:pt x="82" y="131"/>
                    <a:pt x="85" y="136"/>
                  </a:cubicBezTo>
                  <a:cubicBezTo>
                    <a:pt x="87" y="139"/>
                    <a:pt x="91" y="140"/>
                    <a:pt x="93" y="141"/>
                  </a:cubicBezTo>
                  <a:cubicBezTo>
                    <a:pt x="93" y="143"/>
                    <a:pt x="93" y="145"/>
                    <a:pt x="93" y="146"/>
                  </a:cubicBezTo>
                  <a:cubicBezTo>
                    <a:pt x="93" y="147"/>
                    <a:pt x="93" y="147"/>
                    <a:pt x="93" y="147"/>
                  </a:cubicBezTo>
                  <a:cubicBezTo>
                    <a:pt x="94" y="151"/>
                    <a:pt x="95" y="158"/>
                    <a:pt x="94" y="165"/>
                  </a:cubicBezTo>
                  <a:cubicBezTo>
                    <a:pt x="89" y="167"/>
                    <a:pt x="82" y="174"/>
                    <a:pt x="78" y="179"/>
                  </a:cubicBezTo>
                  <a:cubicBezTo>
                    <a:pt x="66" y="186"/>
                    <a:pt x="53" y="194"/>
                    <a:pt x="45" y="198"/>
                  </a:cubicBezTo>
                  <a:cubicBezTo>
                    <a:pt x="37" y="203"/>
                    <a:pt x="8" y="220"/>
                    <a:pt x="8" y="220"/>
                  </a:cubicBezTo>
                  <a:cubicBezTo>
                    <a:pt x="8" y="220"/>
                    <a:pt x="0" y="243"/>
                    <a:pt x="1" y="253"/>
                  </a:cubicBezTo>
                  <a:cubicBezTo>
                    <a:pt x="1" y="253"/>
                    <a:pt x="50" y="271"/>
                    <a:pt x="132" y="271"/>
                  </a:cubicBezTo>
                  <a:cubicBezTo>
                    <a:pt x="214" y="271"/>
                    <a:pt x="285" y="253"/>
                    <a:pt x="285" y="253"/>
                  </a:cubicBezTo>
                  <a:cubicBezTo>
                    <a:pt x="285" y="253"/>
                    <a:pt x="277" y="224"/>
                    <a:pt x="272" y="212"/>
                  </a:cubicBezTo>
                  <a:close/>
                  <a:moveTo>
                    <a:pt x="189" y="85"/>
                  </a:moveTo>
                  <a:cubicBezTo>
                    <a:pt x="189" y="85"/>
                    <a:pt x="190" y="85"/>
                    <a:pt x="190" y="85"/>
                  </a:cubicBezTo>
                  <a:cubicBezTo>
                    <a:pt x="190" y="87"/>
                    <a:pt x="190" y="87"/>
                    <a:pt x="190" y="87"/>
                  </a:cubicBezTo>
                  <a:cubicBezTo>
                    <a:pt x="189" y="89"/>
                    <a:pt x="189" y="89"/>
                    <a:pt x="189" y="89"/>
                  </a:cubicBezTo>
                  <a:cubicBezTo>
                    <a:pt x="189" y="89"/>
                    <a:pt x="189" y="89"/>
                    <a:pt x="189" y="89"/>
                  </a:cubicBezTo>
                  <a:cubicBezTo>
                    <a:pt x="188" y="93"/>
                    <a:pt x="187" y="103"/>
                    <a:pt x="186" y="107"/>
                  </a:cubicBezTo>
                  <a:cubicBezTo>
                    <a:pt x="185" y="109"/>
                    <a:pt x="183" y="110"/>
                    <a:pt x="181" y="111"/>
                  </a:cubicBezTo>
                  <a:cubicBezTo>
                    <a:pt x="182" y="106"/>
                    <a:pt x="182" y="101"/>
                    <a:pt x="182" y="97"/>
                  </a:cubicBezTo>
                  <a:cubicBezTo>
                    <a:pt x="182" y="94"/>
                    <a:pt x="182" y="90"/>
                    <a:pt x="181" y="85"/>
                  </a:cubicBezTo>
                  <a:cubicBezTo>
                    <a:pt x="184" y="85"/>
                    <a:pt x="186" y="85"/>
                    <a:pt x="189" y="85"/>
                  </a:cubicBezTo>
                  <a:close/>
                  <a:moveTo>
                    <a:pt x="166" y="92"/>
                  </a:moveTo>
                  <a:cubicBezTo>
                    <a:pt x="166" y="89"/>
                    <a:pt x="173" y="87"/>
                    <a:pt x="179" y="86"/>
                  </a:cubicBezTo>
                  <a:cubicBezTo>
                    <a:pt x="180" y="90"/>
                    <a:pt x="180" y="94"/>
                    <a:pt x="180" y="97"/>
                  </a:cubicBezTo>
                  <a:cubicBezTo>
                    <a:pt x="180" y="101"/>
                    <a:pt x="180" y="107"/>
                    <a:pt x="179" y="112"/>
                  </a:cubicBezTo>
                  <a:cubicBezTo>
                    <a:pt x="178" y="112"/>
                    <a:pt x="177" y="112"/>
                    <a:pt x="175" y="112"/>
                  </a:cubicBezTo>
                  <a:cubicBezTo>
                    <a:pt x="175" y="112"/>
                    <a:pt x="174" y="113"/>
                    <a:pt x="174" y="113"/>
                  </a:cubicBezTo>
                  <a:cubicBezTo>
                    <a:pt x="171" y="113"/>
                    <a:pt x="170" y="112"/>
                    <a:pt x="170" y="111"/>
                  </a:cubicBezTo>
                  <a:cubicBezTo>
                    <a:pt x="169" y="110"/>
                    <a:pt x="169" y="110"/>
                    <a:pt x="169" y="110"/>
                  </a:cubicBezTo>
                  <a:cubicBezTo>
                    <a:pt x="166" y="107"/>
                    <a:pt x="164" y="98"/>
                    <a:pt x="166" y="92"/>
                  </a:cubicBezTo>
                  <a:close/>
                  <a:moveTo>
                    <a:pt x="108" y="80"/>
                  </a:moveTo>
                  <a:cubicBezTo>
                    <a:pt x="112" y="78"/>
                    <a:pt x="108" y="71"/>
                    <a:pt x="106" y="68"/>
                  </a:cubicBezTo>
                  <a:cubicBezTo>
                    <a:pt x="104" y="66"/>
                    <a:pt x="103" y="60"/>
                    <a:pt x="109" y="56"/>
                  </a:cubicBezTo>
                  <a:cubicBezTo>
                    <a:pt x="112" y="56"/>
                    <a:pt x="119" y="55"/>
                    <a:pt x="123" y="52"/>
                  </a:cubicBezTo>
                  <a:cubicBezTo>
                    <a:pt x="127" y="52"/>
                    <a:pt x="147" y="55"/>
                    <a:pt x="149" y="53"/>
                  </a:cubicBezTo>
                  <a:cubicBezTo>
                    <a:pt x="155" y="54"/>
                    <a:pt x="160" y="50"/>
                    <a:pt x="162" y="49"/>
                  </a:cubicBezTo>
                  <a:cubicBezTo>
                    <a:pt x="165" y="49"/>
                    <a:pt x="166" y="48"/>
                    <a:pt x="168" y="48"/>
                  </a:cubicBezTo>
                  <a:cubicBezTo>
                    <a:pt x="168" y="48"/>
                    <a:pt x="170" y="50"/>
                    <a:pt x="171" y="51"/>
                  </a:cubicBezTo>
                  <a:cubicBezTo>
                    <a:pt x="170" y="52"/>
                    <a:pt x="170" y="52"/>
                    <a:pt x="170" y="52"/>
                  </a:cubicBezTo>
                  <a:cubicBezTo>
                    <a:pt x="171" y="55"/>
                    <a:pt x="176" y="69"/>
                    <a:pt x="179" y="82"/>
                  </a:cubicBezTo>
                  <a:cubicBezTo>
                    <a:pt x="172" y="83"/>
                    <a:pt x="165" y="85"/>
                    <a:pt x="162" y="89"/>
                  </a:cubicBezTo>
                  <a:cubicBezTo>
                    <a:pt x="160" y="90"/>
                    <a:pt x="156" y="90"/>
                    <a:pt x="154" y="91"/>
                  </a:cubicBezTo>
                  <a:cubicBezTo>
                    <a:pt x="152" y="89"/>
                    <a:pt x="149" y="88"/>
                    <a:pt x="143" y="88"/>
                  </a:cubicBezTo>
                  <a:cubicBezTo>
                    <a:pt x="132" y="88"/>
                    <a:pt x="116" y="91"/>
                    <a:pt x="110" y="93"/>
                  </a:cubicBezTo>
                  <a:cubicBezTo>
                    <a:pt x="109" y="94"/>
                    <a:pt x="109" y="94"/>
                    <a:pt x="109" y="94"/>
                  </a:cubicBezTo>
                  <a:cubicBezTo>
                    <a:pt x="109" y="94"/>
                    <a:pt x="109" y="94"/>
                    <a:pt x="109" y="94"/>
                  </a:cubicBezTo>
                  <a:cubicBezTo>
                    <a:pt x="105" y="93"/>
                    <a:pt x="100" y="91"/>
                    <a:pt x="97" y="90"/>
                  </a:cubicBezTo>
                  <a:cubicBezTo>
                    <a:pt x="98" y="86"/>
                    <a:pt x="105" y="83"/>
                    <a:pt x="108" y="80"/>
                  </a:cubicBezTo>
                  <a:close/>
                  <a:moveTo>
                    <a:pt x="112" y="99"/>
                  </a:moveTo>
                  <a:cubicBezTo>
                    <a:pt x="113" y="97"/>
                    <a:pt x="113" y="97"/>
                    <a:pt x="113" y="97"/>
                  </a:cubicBezTo>
                  <a:cubicBezTo>
                    <a:pt x="119" y="95"/>
                    <a:pt x="133" y="92"/>
                    <a:pt x="143" y="92"/>
                  </a:cubicBezTo>
                  <a:cubicBezTo>
                    <a:pt x="149" y="92"/>
                    <a:pt x="151" y="93"/>
                    <a:pt x="151" y="93"/>
                  </a:cubicBezTo>
                  <a:cubicBezTo>
                    <a:pt x="153" y="98"/>
                    <a:pt x="147" y="108"/>
                    <a:pt x="142" y="113"/>
                  </a:cubicBezTo>
                  <a:cubicBezTo>
                    <a:pt x="142" y="113"/>
                    <a:pt x="142" y="113"/>
                    <a:pt x="142" y="113"/>
                  </a:cubicBezTo>
                  <a:cubicBezTo>
                    <a:pt x="140" y="115"/>
                    <a:pt x="138" y="117"/>
                    <a:pt x="131" y="118"/>
                  </a:cubicBezTo>
                  <a:cubicBezTo>
                    <a:pt x="127" y="119"/>
                    <a:pt x="124" y="119"/>
                    <a:pt x="122" y="119"/>
                  </a:cubicBezTo>
                  <a:cubicBezTo>
                    <a:pt x="117" y="119"/>
                    <a:pt x="116" y="118"/>
                    <a:pt x="116" y="117"/>
                  </a:cubicBezTo>
                  <a:cubicBezTo>
                    <a:pt x="114" y="115"/>
                    <a:pt x="114" y="106"/>
                    <a:pt x="114" y="101"/>
                  </a:cubicBezTo>
                  <a:cubicBezTo>
                    <a:pt x="114" y="101"/>
                    <a:pt x="114" y="101"/>
                    <a:pt x="114" y="101"/>
                  </a:cubicBezTo>
                  <a:lnTo>
                    <a:pt x="112" y="99"/>
                  </a:lnTo>
                  <a:close/>
                  <a:moveTo>
                    <a:pt x="77" y="113"/>
                  </a:moveTo>
                  <a:cubicBezTo>
                    <a:pt x="77" y="112"/>
                    <a:pt x="77" y="112"/>
                    <a:pt x="77" y="112"/>
                  </a:cubicBezTo>
                  <a:cubicBezTo>
                    <a:pt x="74" y="106"/>
                    <a:pt x="70" y="98"/>
                    <a:pt x="75" y="92"/>
                  </a:cubicBezTo>
                  <a:cubicBezTo>
                    <a:pt x="77" y="90"/>
                    <a:pt x="79" y="89"/>
                    <a:pt x="82" y="89"/>
                  </a:cubicBezTo>
                  <a:cubicBezTo>
                    <a:pt x="85" y="89"/>
                    <a:pt x="89" y="91"/>
                    <a:pt x="91" y="95"/>
                  </a:cubicBezTo>
                  <a:cubicBezTo>
                    <a:pt x="92" y="95"/>
                    <a:pt x="92" y="95"/>
                    <a:pt x="92" y="95"/>
                  </a:cubicBezTo>
                  <a:cubicBezTo>
                    <a:pt x="94" y="99"/>
                    <a:pt x="94" y="107"/>
                    <a:pt x="94" y="107"/>
                  </a:cubicBezTo>
                  <a:cubicBezTo>
                    <a:pt x="99" y="109"/>
                    <a:pt x="99" y="109"/>
                    <a:pt x="99" y="109"/>
                  </a:cubicBezTo>
                  <a:cubicBezTo>
                    <a:pt x="99" y="109"/>
                    <a:pt x="98" y="100"/>
                    <a:pt x="97" y="94"/>
                  </a:cubicBezTo>
                  <a:cubicBezTo>
                    <a:pt x="108" y="99"/>
                    <a:pt x="108" y="99"/>
                    <a:pt x="108" y="99"/>
                  </a:cubicBezTo>
                  <a:cubicBezTo>
                    <a:pt x="108" y="101"/>
                    <a:pt x="108" y="101"/>
                    <a:pt x="108" y="101"/>
                  </a:cubicBezTo>
                  <a:cubicBezTo>
                    <a:pt x="110" y="102"/>
                    <a:pt x="110" y="102"/>
                    <a:pt x="110" y="102"/>
                  </a:cubicBezTo>
                  <a:cubicBezTo>
                    <a:pt x="110" y="106"/>
                    <a:pt x="110" y="115"/>
                    <a:pt x="112" y="119"/>
                  </a:cubicBezTo>
                  <a:cubicBezTo>
                    <a:pt x="114" y="122"/>
                    <a:pt x="117" y="123"/>
                    <a:pt x="122" y="123"/>
                  </a:cubicBezTo>
                  <a:cubicBezTo>
                    <a:pt x="124" y="123"/>
                    <a:pt x="127" y="123"/>
                    <a:pt x="131" y="122"/>
                  </a:cubicBezTo>
                  <a:cubicBezTo>
                    <a:pt x="140" y="121"/>
                    <a:pt x="142" y="118"/>
                    <a:pt x="144" y="116"/>
                  </a:cubicBezTo>
                  <a:cubicBezTo>
                    <a:pt x="145" y="116"/>
                    <a:pt x="145" y="116"/>
                    <a:pt x="145" y="116"/>
                  </a:cubicBezTo>
                  <a:cubicBezTo>
                    <a:pt x="150" y="111"/>
                    <a:pt x="155" y="103"/>
                    <a:pt x="155" y="96"/>
                  </a:cubicBezTo>
                  <a:cubicBezTo>
                    <a:pt x="157" y="96"/>
                    <a:pt x="159" y="95"/>
                    <a:pt x="161" y="95"/>
                  </a:cubicBezTo>
                  <a:cubicBezTo>
                    <a:pt x="161" y="102"/>
                    <a:pt x="164" y="109"/>
                    <a:pt x="166" y="113"/>
                  </a:cubicBezTo>
                  <a:cubicBezTo>
                    <a:pt x="167" y="113"/>
                    <a:pt x="167" y="113"/>
                    <a:pt x="167" y="113"/>
                  </a:cubicBezTo>
                  <a:cubicBezTo>
                    <a:pt x="168" y="114"/>
                    <a:pt x="169" y="116"/>
                    <a:pt x="174" y="116"/>
                  </a:cubicBezTo>
                  <a:cubicBezTo>
                    <a:pt x="174" y="116"/>
                    <a:pt x="175" y="116"/>
                    <a:pt x="176" y="116"/>
                  </a:cubicBezTo>
                  <a:cubicBezTo>
                    <a:pt x="177" y="116"/>
                    <a:pt x="178" y="116"/>
                    <a:pt x="178" y="116"/>
                  </a:cubicBezTo>
                  <a:cubicBezTo>
                    <a:pt x="177" y="124"/>
                    <a:pt x="176" y="131"/>
                    <a:pt x="175" y="134"/>
                  </a:cubicBezTo>
                  <a:cubicBezTo>
                    <a:pt x="173" y="141"/>
                    <a:pt x="172" y="146"/>
                    <a:pt x="171" y="151"/>
                  </a:cubicBezTo>
                  <a:cubicBezTo>
                    <a:pt x="170" y="157"/>
                    <a:pt x="168" y="161"/>
                    <a:pt x="167" y="167"/>
                  </a:cubicBezTo>
                  <a:cubicBezTo>
                    <a:pt x="166" y="169"/>
                    <a:pt x="153" y="172"/>
                    <a:pt x="148" y="171"/>
                  </a:cubicBezTo>
                  <a:cubicBezTo>
                    <a:pt x="142" y="169"/>
                    <a:pt x="136" y="166"/>
                    <a:pt x="132" y="164"/>
                  </a:cubicBezTo>
                  <a:cubicBezTo>
                    <a:pt x="127" y="161"/>
                    <a:pt x="124" y="159"/>
                    <a:pt x="120" y="157"/>
                  </a:cubicBezTo>
                  <a:cubicBezTo>
                    <a:pt x="108" y="151"/>
                    <a:pt x="103" y="148"/>
                    <a:pt x="97" y="117"/>
                  </a:cubicBezTo>
                  <a:cubicBezTo>
                    <a:pt x="95" y="117"/>
                    <a:pt x="95" y="117"/>
                    <a:pt x="95" y="117"/>
                  </a:cubicBezTo>
                  <a:cubicBezTo>
                    <a:pt x="95" y="117"/>
                    <a:pt x="95" y="118"/>
                    <a:pt x="95" y="119"/>
                  </a:cubicBezTo>
                  <a:cubicBezTo>
                    <a:pt x="94" y="120"/>
                    <a:pt x="92" y="122"/>
                    <a:pt x="89" y="121"/>
                  </a:cubicBezTo>
                  <a:cubicBezTo>
                    <a:pt x="88" y="121"/>
                    <a:pt x="88" y="121"/>
                    <a:pt x="88" y="121"/>
                  </a:cubicBezTo>
                  <a:cubicBezTo>
                    <a:pt x="85" y="120"/>
                    <a:pt x="80" y="118"/>
                    <a:pt x="77" y="113"/>
                  </a:cubicBezTo>
                  <a:close/>
                  <a:moveTo>
                    <a:pt x="131" y="243"/>
                  </a:moveTo>
                  <a:cubicBezTo>
                    <a:pt x="96" y="217"/>
                    <a:pt x="89" y="208"/>
                    <a:pt x="88" y="200"/>
                  </a:cubicBezTo>
                  <a:cubicBezTo>
                    <a:pt x="87" y="194"/>
                    <a:pt x="90" y="182"/>
                    <a:pt x="92" y="175"/>
                  </a:cubicBezTo>
                  <a:cubicBezTo>
                    <a:pt x="93" y="176"/>
                    <a:pt x="93" y="176"/>
                    <a:pt x="93" y="176"/>
                  </a:cubicBezTo>
                  <a:cubicBezTo>
                    <a:pt x="98" y="165"/>
                    <a:pt x="96" y="154"/>
                    <a:pt x="95" y="147"/>
                  </a:cubicBezTo>
                  <a:cubicBezTo>
                    <a:pt x="95" y="146"/>
                    <a:pt x="95" y="146"/>
                    <a:pt x="95" y="146"/>
                  </a:cubicBezTo>
                  <a:cubicBezTo>
                    <a:pt x="94" y="140"/>
                    <a:pt x="92" y="126"/>
                    <a:pt x="92" y="123"/>
                  </a:cubicBezTo>
                  <a:cubicBezTo>
                    <a:pt x="93" y="123"/>
                    <a:pt x="95" y="122"/>
                    <a:pt x="96" y="121"/>
                  </a:cubicBezTo>
                  <a:cubicBezTo>
                    <a:pt x="101" y="149"/>
                    <a:pt x="107" y="152"/>
                    <a:pt x="119" y="159"/>
                  </a:cubicBezTo>
                  <a:cubicBezTo>
                    <a:pt x="123" y="160"/>
                    <a:pt x="126" y="162"/>
                    <a:pt x="131" y="165"/>
                  </a:cubicBezTo>
                  <a:cubicBezTo>
                    <a:pt x="135" y="168"/>
                    <a:pt x="141" y="171"/>
                    <a:pt x="147" y="173"/>
                  </a:cubicBezTo>
                  <a:cubicBezTo>
                    <a:pt x="148" y="173"/>
                    <a:pt x="150" y="173"/>
                    <a:pt x="151" y="173"/>
                  </a:cubicBezTo>
                  <a:cubicBezTo>
                    <a:pt x="158" y="173"/>
                    <a:pt x="167" y="170"/>
                    <a:pt x="169" y="167"/>
                  </a:cubicBezTo>
                  <a:cubicBezTo>
                    <a:pt x="169" y="167"/>
                    <a:pt x="169" y="166"/>
                    <a:pt x="169" y="166"/>
                  </a:cubicBezTo>
                  <a:cubicBezTo>
                    <a:pt x="169" y="173"/>
                    <a:pt x="169" y="186"/>
                    <a:pt x="170" y="195"/>
                  </a:cubicBezTo>
                  <a:cubicBezTo>
                    <a:pt x="172" y="207"/>
                    <a:pt x="151" y="237"/>
                    <a:pt x="131" y="243"/>
                  </a:cubicBezTo>
                  <a:close/>
                </a:path>
              </a:pathLst>
            </a:custGeom>
            <a:solidFill>
              <a:schemeClr val="tx2"/>
            </a:solidFill>
            <a:ln w="9525">
              <a:noFill/>
              <a:round/>
            </a:ln>
          </p:spPr>
          <p:txBody>
            <a:bodyPr anchor="ctr"/>
            <a:lstStyle/>
            <a:p>
              <a:pPr algn="ctr"/>
              <a:endParaRPr sz="2400">
                <a:cs typeface="+mn-ea"/>
                <a:sym typeface="+mn-lt"/>
              </a:endParaRPr>
            </a:p>
          </p:txBody>
        </p:sp>
        <p:sp>
          <p:nvSpPr>
            <p:cNvPr id="9" name="Freeform: Shape 9"/>
            <p:cNvSpPr/>
            <p:nvPr/>
          </p:nvSpPr>
          <p:spPr bwMode="auto">
            <a:xfrm>
              <a:off x="4175993" y="1194597"/>
              <a:ext cx="815775" cy="821818"/>
            </a:xfrm>
            <a:custGeom>
              <a:avLst/>
              <a:gdLst/>
              <a:ahLst/>
              <a:cxnLst>
                <a:cxn ang="0">
                  <a:pos x="100" y="177"/>
                </a:cxn>
                <a:cxn ang="0">
                  <a:pos x="102" y="180"/>
                </a:cxn>
                <a:cxn ang="0">
                  <a:pos x="188" y="172"/>
                </a:cxn>
                <a:cxn ang="0">
                  <a:pos x="177" y="207"/>
                </a:cxn>
                <a:cxn ang="0">
                  <a:pos x="139" y="183"/>
                </a:cxn>
                <a:cxn ang="0">
                  <a:pos x="138" y="177"/>
                </a:cxn>
                <a:cxn ang="0">
                  <a:pos x="144" y="179"/>
                </a:cxn>
                <a:cxn ang="0">
                  <a:pos x="162" y="182"/>
                </a:cxn>
                <a:cxn ang="0">
                  <a:pos x="166" y="182"/>
                </a:cxn>
                <a:cxn ang="0">
                  <a:pos x="172" y="182"/>
                </a:cxn>
                <a:cxn ang="0">
                  <a:pos x="101" y="133"/>
                </a:cxn>
                <a:cxn ang="0">
                  <a:pos x="148" y="103"/>
                </a:cxn>
                <a:cxn ang="0">
                  <a:pos x="183" y="132"/>
                </a:cxn>
                <a:cxn ang="0">
                  <a:pos x="185" y="157"/>
                </a:cxn>
                <a:cxn ang="0">
                  <a:pos x="173" y="151"/>
                </a:cxn>
                <a:cxn ang="0">
                  <a:pos x="148" y="175"/>
                </a:cxn>
                <a:cxn ang="0">
                  <a:pos x="143" y="177"/>
                </a:cxn>
                <a:cxn ang="0">
                  <a:pos x="113" y="151"/>
                </a:cxn>
                <a:cxn ang="0">
                  <a:pos x="99" y="169"/>
                </a:cxn>
                <a:cxn ang="0">
                  <a:pos x="99" y="163"/>
                </a:cxn>
                <a:cxn ang="0">
                  <a:pos x="107" y="121"/>
                </a:cxn>
                <a:cxn ang="0">
                  <a:pos x="142" y="42"/>
                </a:cxn>
                <a:cxn ang="0">
                  <a:pos x="176" y="117"/>
                </a:cxn>
                <a:cxn ang="0">
                  <a:pos x="148" y="101"/>
                </a:cxn>
                <a:cxn ang="0">
                  <a:pos x="107" y="121"/>
                </a:cxn>
                <a:cxn ang="0">
                  <a:pos x="0" y="17"/>
                </a:cxn>
                <a:cxn ang="0">
                  <a:pos x="86" y="89"/>
                </a:cxn>
                <a:cxn ang="0">
                  <a:pos x="71" y="103"/>
                </a:cxn>
                <a:cxn ang="0">
                  <a:pos x="105" y="123"/>
                </a:cxn>
                <a:cxn ang="0">
                  <a:pos x="99" y="132"/>
                </a:cxn>
                <a:cxn ang="0">
                  <a:pos x="90" y="149"/>
                </a:cxn>
                <a:cxn ang="0">
                  <a:pos x="81" y="162"/>
                </a:cxn>
                <a:cxn ang="0">
                  <a:pos x="90" y="242"/>
                </a:cxn>
                <a:cxn ang="0">
                  <a:pos x="150" y="268"/>
                </a:cxn>
                <a:cxn ang="0">
                  <a:pos x="204" y="188"/>
                </a:cxn>
                <a:cxn ang="0">
                  <a:pos x="207" y="138"/>
                </a:cxn>
                <a:cxn ang="0">
                  <a:pos x="204" y="136"/>
                </a:cxn>
                <a:cxn ang="0">
                  <a:pos x="200" y="131"/>
                </a:cxn>
                <a:cxn ang="0">
                  <a:pos x="187" y="137"/>
                </a:cxn>
                <a:cxn ang="0">
                  <a:pos x="178" y="119"/>
                </a:cxn>
                <a:cxn ang="0">
                  <a:pos x="205" y="100"/>
                </a:cxn>
                <a:cxn ang="0">
                  <a:pos x="191" y="88"/>
                </a:cxn>
                <a:cxn ang="0">
                  <a:pos x="266" y="17"/>
                </a:cxn>
              </a:cxnLst>
              <a:rect l="0" t="0" r="r" b="b"/>
              <a:pathLst>
                <a:path w="266" h="268">
                  <a:moveTo>
                    <a:pt x="102" y="180"/>
                  </a:moveTo>
                  <a:cubicBezTo>
                    <a:pt x="102" y="180"/>
                    <a:pt x="101" y="179"/>
                    <a:pt x="100" y="177"/>
                  </a:cubicBezTo>
                  <a:cubicBezTo>
                    <a:pt x="101" y="178"/>
                    <a:pt x="102" y="179"/>
                    <a:pt x="103" y="180"/>
                  </a:cubicBezTo>
                  <a:cubicBezTo>
                    <a:pt x="102" y="180"/>
                    <a:pt x="102" y="180"/>
                    <a:pt x="102" y="180"/>
                  </a:cubicBezTo>
                  <a:moveTo>
                    <a:pt x="172" y="182"/>
                  </a:moveTo>
                  <a:cubicBezTo>
                    <a:pt x="180" y="182"/>
                    <a:pt x="187" y="181"/>
                    <a:pt x="188" y="172"/>
                  </a:cubicBezTo>
                  <a:cubicBezTo>
                    <a:pt x="189" y="182"/>
                    <a:pt x="186" y="194"/>
                    <a:pt x="183" y="196"/>
                  </a:cubicBezTo>
                  <a:cubicBezTo>
                    <a:pt x="183" y="202"/>
                    <a:pt x="177" y="207"/>
                    <a:pt x="177" y="207"/>
                  </a:cubicBezTo>
                  <a:cubicBezTo>
                    <a:pt x="177" y="207"/>
                    <a:pt x="180" y="214"/>
                    <a:pt x="181" y="218"/>
                  </a:cubicBezTo>
                  <a:cubicBezTo>
                    <a:pt x="173" y="204"/>
                    <a:pt x="161" y="191"/>
                    <a:pt x="139" y="183"/>
                  </a:cubicBezTo>
                  <a:cubicBezTo>
                    <a:pt x="137" y="183"/>
                    <a:pt x="135" y="182"/>
                    <a:pt x="133" y="182"/>
                  </a:cubicBezTo>
                  <a:cubicBezTo>
                    <a:pt x="136" y="181"/>
                    <a:pt x="138" y="179"/>
                    <a:pt x="138" y="177"/>
                  </a:cubicBezTo>
                  <a:cubicBezTo>
                    <a:pt x="140" y="178"/>
                    <a:pt x="141" y="179"/>
                    <a:pt x="143" y="179"/>
                  </a:cubicBezTo>
                  <a:cubicBezTo>
                    <a:pt x="143" y="179"/>
                    <a:pt x="144" y="179"/>
                    <a:pt x="144" y="179"/>
                  </a:cubicBezTo>
                  <a:cubicBezTo>
                    <a:pt x="145" y="179"/>
                    <a:pt x="147" y="178"/>
                    <a:pt x="148" y="178"/>
                  </a:cubicBezTo>
                  <a:cubicBezTo>
                    <a:pt x="150" y="181"/>
                    <a:pt x="154" y="182"/>
                    <a:pt x="162" y="182"/>
                  </a:cubicBezTo>
                  <a:cubicBezTo>
                    <a:pt x="162" y="182"/>
                    <a:pt x="163" y="182"/>
                    <a:pt x="164" y="182"/>
                  </a:cubicBezTo>
                  <a:cubicBezTo>
                    <a:pt x="164" y="182"/>
                    <a:pt x="165" y="182"/>
                    <a:pt x="166" y="182"/>
                  </a:cubicBezTo>
                  <a:cubicBezTo>
                    <a:pt x="167" y="182"/>
                    <a:pt x="168" y="182"/>
                    <a:pt x="169" y="182"/>
                  </a:cubicBezTo>
                  <a:cubicBezTo>
                    <a:pt x="170" y="182"/>
                    <a:pt x="171" y="182"/>
                    <a:pt x="172" y="182"/>
                  </a:cubicBezTo>
                  <a:moveTo>
                    <a:pt x="98" y="164"/>
                  </a:moveTo>
                  <a:cubicBezTo>
                    <a:pt x="99" y="154"/>
                    <a:pt x="99" y="138"/>
                    <a:pt x="101" y="133"/>
                  </a:cubicBezTo>
                  <a:cubicBezTo>
                    <a:pt x="108" y="120"/>
                    <a:pt x="125" y="107"/>
                    <a:pt x="131" y="105"/>
                  </a:cubicBezTo>
                  <a:cubicBezTo>
                    <a:pt x="133" y="104"/>
                    <a:pt x="141" y="103"/>
                    <a:pt x="148" y="103"/>
                  </a:cubicBezTo>
                  <a:cubicBezTo>
                    <a:pt x="152" y="103"/>
                    <a:pt x="156" y="103"/>
                    <a:pt x="158" y="104"/>
                  </a:cubicBezTo>
                  <a:cubicBezTo>
                    <a:pt x="167" y="109"/>
                    <a:pt x="182" y="125"/>
                    <a:pt x="183" y="132"/>
                  </a:cubicBezTo>
                  <a:cubicBezTo>
                    <a:pt x="184" y="136"/>
                    <a:pt x="184" y="143"/>
                    <a:pt x="185" y="151"/>
                  </a:cubicBezTo>
                  <a:cubicBezTo>
                    <a:pt x="185" y="153"/>
                    <a:pt x="185" y="155"/>
                    <a:pt x="185" y="157"/>
                  </a:cubicBezTo>
                  <a:cubicBezTo>
                    <a:pt x="182" y="152"/>
                    <a:pt x="178" y="151"/>
                    <a:pt x="174" y="151"/>
                  </a:cubicBezTo>
                  <a:cubicBezTo>
                    <a:pt x="174" y="151"/>
                    <a:pt x="174" y="151"/>
                    <a:pt x="173" y="151"/>
                  </a:cubicBezTo>
                  <a:cubicBezTo>
                    <a:pt x="167" y="151"/>
                    <a:pt x="148" y="154"/>
                    <a:pt x="148" y="175"/>
                  </a:cubicBezTo>
                  <a:cubicBezTo>
                    <a:pt x="148" y="175"/>
                    <a:pt x="148" y="175"/>
                    <a:pt x="148" y="175"/>
                  </a:cubicBezTo>
                  <a:cubicBezTo>
                    <a:pt x="147" y="176"/>
                    <a:pt x="145" y="177"/>
                    <a:pt x="144" y="177"/>
                  </a:cubicBezTo>
                  <a:cubicBezTo>
                    <a:pt x="144" y="177"/>
                    <a:pt x="143" y="177"/>
                    <a:pt x="143" y="177"/>
                  </a:cubicBezTo>
                  <a:cubicBezTo>
                    <a:pt x="141" y="177"/>
                    <a:pt x="140" y="176"/>
                    <a:pt x="139" y="175"/>
                  </a:cubicBezTo>
                  <a:cubicBezTo>
                    <a:pt x="138" y="154"/>
                    <a:pt x="119" y="151"/>
                    <a:pt x="113" y="151"/>
                  </a:cubicBezTo>
                  <a:cubicBezTo>
                    <a:pt x="113" y="151"/>
                    <a:pt x="113" y="151"/>
                    <a:pt x="112" y="151"/>
                  </a:cubicBezTo>
                  <a:cubicBezTo>
                    <a:pt x="107" y="151"/>
                    <a:pt x="98" y="153"/>
                    <a:pt x="99" y="169"/>
                  </a:cubicBezTo>
                  <a:cubicBezTo>
                    <a:pt x="99" y="171"/>
                    <a:pt x="99" y="172"/>
                    <a:pt x="99" y="173"/>
                  </a:cubicBezTo>
                  <a:cubicBezTo>
                    <a:pt x="98" y="170"/>
                    <a:pt x="98" y="166"/>
                    <a:pt x="99" y="163"/>
                  </a:cubicBezTo>
                  <a:cubicBezTo>
                    <a:pt x="98" y="164"/>
                    <a:pt x="98" y="164"/>
                    <a:pt x="98" y="164"/>
                  </a:cubicBezTo>
                  <a:moveTo>
                    <a:pt x="107" y="121"/>
                  </a:moveTo>
                  <a:cubicBezTo>
                    <a:pt x="109" y="79"/>
                    <a:pt x="109" y="79"/>
                    <a:pt x="109" y="79"/>
                  </a:cubicBezTo>
                  <a:cubicBezTo>
                    <a:pt x="142" y="42"/>
                    <a:pt x="142" y="42"/>
                    <a:pt x="142" y="42"/>
                  </a:cubicBezTo>
                  <a:cubicBezTo>
                    <a:pt x="172" y="77"/>
                    <a:pt x="172" y="77"/>
                    <a:pt x="172" y="77"/>
                  </a:cubicBezTo>
                  <a:cubicBezTo>
                    <a:pt x="176" y="117"/>
                    <a:pt x="176" y="117"/>
                    <a:pt x="176" y="117"/>
                  </a:cubicBezTo>
                  <a:cubicBezTo>
                    <a:pt x="171" y="111"/>
                    <a:pt x="164" y="105"/>
                    <a:pt x="159" y="102"/>
                  </a:cubicBezTo>
                  <a:cubicBezTo>
                    <a:pt x="156" y="101"/>
                    <a:pt x="152" y="101"/>
                    <a:pt x="148" y="101"/>
                  </a:cubicBezTo>
                  <a:cubicBezTo>
                    <a:pt x="140" y="101"/>
                    <a:pt x="132" y="102"/>
                    <a:pt x="130" y="103"/>
                  </a:cubicBezTo>
                  <a:cubicBezTo>
                    <a:pt x="125" y="105"/>
                    <a:pt x="115" y="112"/>
                    <a:pt x="107" y="121"/>
                  </a:cubicBezTo>
                  <a:moveTo>
                    <a:pt x="128" y="0"/>
                  </a:moveTo>
                  <a:cubicBezTo>
                    <a:pt x="47" y="0"/>
                    <a:pt x="0" y="17"/>
                    <a:pt x="0" y="17"/>
                  </a:cubicBezTo>
                  <a:cubicBezTo>
                    <a:pt x="0" y="17"/>
                    <a:pt x="6" y="60"/>
                    <a:pt x="17" y="68"/>
                  </a:cubicBezTo>
                  <a:cubicBezTo>
                    <a:pt x="24" y="72"/>
                    <a:pt x="79" y="84"/>
                    <a:pt x="86" y="89"/>
                  </a:cubicBezTo>
                  <a:cubicBezTo>
                    <a:pt x="61" y="104"/>
                    <a:pt x="61" y="104"/>
                    <a:pt x="61" y="104"/>
                  </a:cubicBezTo>
                  <a:cubicBezTo>
                    <a:pt x="64" y="103"/>
                    <a:pt x="67" y="103"/>
                    <a:pt x="71" y="103"/>
                  </a:cubicBezTo>
                  <a:cubicBezTo>
                    <a:pt x="83" y="103"/>
                    <a:pt x="98" y="107"/>
                    <a:pt x="105" y="113"/>
                  </a:cubicBezTo>
                  <a:cubicBezTo>
                    <a:pt x="105" y="123"/>
                    <a:pt x="105" y="123"/>
                    <a:pt x="105" y="123"/>
                  </a:cubicBezTo>
                  <a:cubicBezTo>
                    <a:pt x="102" y="126"/>
                    <a:pt x="100" y="129"/>
                    <a:pt x="99" y="132"/>
                  </a:cubicBezTo>
                  <a:cubicBezTo>
                    <a:pt x="99" y="132"/>
                    <a:pt x="99" y="132"/>
                    <a:pt x="99" y="132"/>
                  </a:cubicBezTo>
                  <a:cubicBezTo>
                    <a:pt x="98" y="134"/>
                    <a:pt x="98" y="138"/>
                    <a:pt x="97" y="144"/>
                  </a:cubicBezTo>
                  <a:cubicBezTo>
                    <a:pt x="95" y="144"/>
                    <a:pt x="92" y="146"/>
                    <a:pt x="90" y="149"/>
                  </a:cubicBezTo>
                  <a:cubicBezTo>
                    <a:pt x="93" y="144"/>
                    <a:pt x="91" y="135"/>
                    <a:pt x="75" y="131"/>
                  </a:cubicBezTo>
                  <a:cubicBezTo>
                    <a:pt x="82" y="136"/>
                    <a:pt x="91" y="140"/>
                    <a:pt x="81" y="162"/>
                  </a:cubicBezTo>
                  <a:cubicBezTo>
                    <a:pt x="71" y="184"/>
                    <a:pt x="70" y="197"/>
                    <a:pt x="74" y="205"/>
                  </a:cubicBezTo>
                  <a:cubicBezTo>
                    <a:pt x="74" y="216"/>
                    <a:pt x="80" y="237"/>
                    <a:pt x="90" y="242"/>
                  </a:cubicBezTo>
                  <a:cubicBezTo>
                    <a:pt x="96" y="256"/>
                    <a:pt x="117" y="268"/>
                    <a:pt x="148" y="268"/>
                  </a:cubicBezTo>
                  <a:cubicBezTo>
                    <a:pt x="148" y="268"/>
                    <a:pt x="149" y="268"/>
                    <a:pt x="150" y="268"/>
                  </a:cubicBezTo>
                  <a:cubicBezTo>
                    <a:pt x="181" y="268"/>
                    <a:pt x="191" y="241"/>
                    <a:pt x="192" y="239"/>
                  </a:cubicBezTo>
                  <a:cubicBezTo>
                    <a:pt x="198" y="238"/>
                    <a:pt x="217" y="219"/>
                    <a:pt x="204" y="188"/>
                  </a:cubicBezTo>
                  <a:cubicBezTo>
                    <a:pt x="211" y="175"/>
                    <a:pt x="206" y="165"/>
                    <a:pt x="197" y="157"/>
                  </a:cubicBezTo>
                  <a:cubicBezTo>
                    <a:pt x="193" y="148"/>
                    <a:pt x="198" y="138"/>
                    <a:pt x="207" y="138"/>
                  </a:cubicBezTo>
                  <a:cubicBezTo>
                    <a:pt x="209" y="138"/>
                    <a:pt x="210" y="138"/>
                    <a:pt x="212" y="139"/>
                  </a:cubicBezTo>
                  <a:cubicBezTo>
                    <a:pt x="210" y="137"/>
                    <a:pt x="207" y="136"/>
                    <a:pt x="204" y="136"/>
                  </a:cubicBezTo>
                  <a:cubicBezTo>
                    <a:pt x="199" y="136"/>
                    <a:pt x="194" y="139"/>
                    <a:pt x="191" y="143"/>
                  </a:cubicBezTo>
                  <a:cubicBezTo>
                    <a:pt x="190" y="137"/>
                    <a:pt x="196" y="132"/>
                    <a:pt x="200" y="131"/>
                  </a:cubicBezTo>
                  <a:cubicBezTo>
                    <a:pt x="199" y="131"/>
                    <a:pt x="199" y="131"/>
                    <a:pt x="198" y="131"/>
                  </a:cubicBezTo>
                  <a:cubicBezTo>
                    <a:pt x="193" y="131"/>
                    <a:pt x="190" y="135"/>
                    <a:pt x="187" y="137"/>
                  </a:cubicBezTo>
                  <a:cubicBezTo>
                    <a:pt x="187" y="134"/>
                    <a:pt x="186" y="132"/>
                    <a:pt x="185" y="131"/>
                  </a:cubicBezTo>
                  <a:cubicBezTo>
                    <a:pt x="185" y="128"/>
                    <a:pt x="182" y="124"/>
                    <a:pt x="178" y="119"/>
                  </a:cubicBezTo>
                  <a:cubicBezTo>
                    <a:pt x="177" y="111"/>
                    <a:pt x="177" y="111"/>
                    <a:pt x="177" y="111"/>
                  </a:cubicBezTo>
                  <a:cubicBezTo>
                    <a:pt x="180" y="106"/>
                    <a:pt x="190" y="100"/>
                    <a:pt x="205" y="100"/>
                  </a:cubicBezTo>
                  <a:cubicBezTo>
                    <a:pt x="207" y="100"/>
                    <a:pt x="209" y="100"/>
                    <a:pt x="212" y="100"/>
                  </a:cubicBezTo>
                  <a:cubicBezTo>
                    <a:pt x="203" y="93"/>
                    <a:pt x="191" y="88"/>
                    <a:pt x="191" y="88"/>
                  </a:cubicBezTo>
                  <a:cubicBezTo>
                    <a:pt x="191" y="88"/>
                    <a:pt x="240" y="69"/>
                    <a:pt x="249" y="67"/>
                  </a:cubicBezTo>
                  <a:cubicBezTo>
                    <a:pt x="259" y="65"/>
                    <a:pt x="266" y="17"/>
                    <a:pt x="266" y="17"/>
                  </a:cubicBezTo>
                  <a:cubicBezTo>
                    <a:pt x="266" y="17"/>
                    <a:pt x="209" y="0"/>
                    <a:pt x="128" y="0"/>
                  </a:cubicBezTo>
                </a:path>
              </a:pathLst>
            </a:custGeom>
            <a:solidFill>
              <a:schemeClr val="bg2"/>
            </a:solidFill>
            <a:ln w="9525">
              <a:noFill/>
              <a:round/>
            </a:ln>
          </p:spPr>
          <p:txBody>
            <a:bodyPr anchor="ctr"/>
            <a:lstStyle/>
            <a:p>
              <a:pPr algn="ctr"/>
              <a:endParaRPr sz="2400">
                <a:cs typeface="+mn-ea"/>
                <a:sym typeface="+mn-lt"/>
              </a:endParaRPr>
            </a:p>
          </p:txBody>
        </p:sp>
        <p:sp>
          <p:nvSpPr>
            <p:cNvPr id="10" name="Freeform: Shape 10"/>
            <p:cNvSpPr/>
            <p:nvPr/>
          </p:nvSpPr>
          <p:spPr bwMode="auto">
            <a:xfrm>
              <a:off x="5378506" y="2582926"/>
              <a:ext cx="557447" cy="419973"/>
            </a:xfrm>
            <a:custGeom>
              <a:avLst/>
              <a:gdLst/>
              <a:ahLst/>
              <a:cxnLst>
                <a:cxn ang="0">
                  <a:pos x="81" y="118"/>
                </a:cxn>
                <a:cxn ang="0">
                  <a:pos x="75" y="118"/>
                </a:cxn>
                <a:cxn ang="0">
                  <a:pos x="54" y="97"/>
                </a:cxn>
                <a:cxn ang="0">
                  <a:pos x="37" y="76"/>
                </a:cxn>
                <a:cxn ang="0">
                  <a:pos x="56" y="90"/>
                </a:cxn>
                <a:cxn ang="0">
                  <a:pos x="19" y="64"/>
                </a:cxn>
                <a:cxn ang="0">
                  <a:pos x="33" y="68"/>
                </a:cxn>
                <a:cxn ang="0">
                  <a:pos x="54" y="51"/>
                </a:cxn>
                <a:cxn ang="0">
                  <a:pos x="112" y="41"/>
                </a:cxn>
                <a:cxn ang="0">
                  <a:pos x="170" y="48"/>
                </a:cxn>
                <a:cxn ang="0">
                  <a:pos x="132" y="34"/>
                </a:cxn>
                <a:cxn ang="0">
                  <a:pos x="172" y="44"/>
                </a:cxn>
                <a:cxn ang="0">
                  <a:pos x="153" y="31"/>
                </a:cxn>
                <a:cxn ang="0">
                  <a:pos x="172" y="36"/>
                </a:cxn>
                <a:cxn ang="0">
                  <a:pos x="149" y="26"/>
                </a:cxn>
                <a:cxn ang="0">
                  <a:pos x="174" y="30"/>
                </a:cxn>
                <a:cxn ang="0">
                  <a:pos x="154" y="22"/>
                </a:cxn>
                <a:cxn ang="0">
                  <a:pos x="180" y="29"/>
                </a:cxn>
                <a:cxn ang="0">
                  <a:pos x="155" y="17"/>
                </a:cxn>
                <a:cxn ang="0">
                  <a:pos x="171" y="18"/>
                </a:cxn>
                <a:cxn ang="0">
                  <a:pos x="63" y="9"/>
                </a:cxn>
                <a:cxn ang="0">
                  <a:pos x="12" y="38"/>
                </a:cxn>
                <a:cxn ang="0">
                  <a:pos x="8" y="61"/>
                </a:cxn>
                <a:cxn ang="0">
                  <a:pos x="7" y="92"/>
                </a:cxn>
                <a:cxn ang="0">
                  <a:pos x="40" y="125"/>
                </a:cxn>
                <a:cxn ang="0">
                  <a:pos x="111" y="135"/>
                </a:cxn>
                <a:cxn ang="0">
                  <a:pos x="161" y="126"/>
                </a:cxn>
                <a:cxn ang="0">
                  <a:pos x="156" y="98"/>
                </a:cxn>
                <a:cxn ang="0">
                  <a:pos x="169" y="100"/>
                </a:cxn>
                <a:cxn ang="0">
                  <a:pos x="153" y="93"/>
                </a:cxn>
                <a:cxn ang="0">
                  <a:pos x="170" y="94"/>
                </a:cxn>
                <a:cxn ang="0">
                  <a:pos x="150" y="90"/>
                </a:cxn>
                <a:cxn ang="0">
                  <a:pos x="164" y="84"/>
                </a:cxn>
                <a:cxn ang="0">
                  <a:pos x="144" y="85"/>
                </a:cxn>
                <a:cxn ang="0">
                  <a:pos x="142" y="99"/>
                </a:cxn>
                <a:cxn ang="0">
                  <a:pos x="138" y="102"/>
                </a:cxn>
                <a:cxn ang="0">
                  <a:pos x="118" y="112"/>
                </a:cxn>
                <a:cxn ang="0">
                  <a:pos x="99" y="118"/>
                </a:cxn>
                <a:cxn ang="0">
                  <a:pos x="81" y="118"/>
                </a:cxn>
              </a:cxnLst>
              <a:rect l="0" t="0" r="r" b="b"/>
              <a:pathLst>
                <a:path w="182" h="137">
                  <a:moveTo>
                    <a:pt x="81" y="118"/>
                  </a:moveTo>
                  <a:cubicBezTo>
                    <a:pt x="80" y="117"/>
                    <a:pt x="77" y="118"/>
                    <a:pt x="75" y="118"/>
                  </a:cubicBezTo>
                  <a:cubicBezTo>
                    <a:pt x="67" y="115"/>
                    <a:pt x="58" y="105"/>
                    <a:pt x="54" y="97"/>
                  </a:cubicBezTo>
                  <a:cubicBezTo>
                    <a:pt x="49" y="88"/>
                    <a:pt x="43" y="82"/>
                    <a:pt x="37" y="76"/>
                  </a:cubicBezTo>
                  <a:cubicBezTo>
                    <a:pt x="43" y="78"/>
                    <a:pt x="50" y="84"/>
                    <a:pt x="56" y="90"/>
                  </a:cubicBezTo>
                  <a:cubicBezTo>
                    <a:pt x="42" y="73"/>
                    <a:pt x="31" y="67"/>
                    <a:pt x="19" y="64"/>
                  </a:cubicBezTo>
                  <a:cubicBezTo>
                    <a:pt x="22" y="64"/>
                    <a:pt x="33" y="68"/>
                    <a:pt x="33" y="68"/>
                  </a:cubicBezTo>
                  <a:cubicBezTo>
                    <a:pt x="39" y="60"/>
                    <a:pt x="46" y="55"/>
                    <a:pt x="54" y="51"/>
                  </a:cubicBezTo>
                  <a:cubicBezTo>
                    <a:pt x="83" y="36"/>
                    <a:pt x="112" y="41"/>
                    <a:pt x="112" y="41"/>
                  </a:cubicBezTo>
                  <a:cubicBezTo>
                    <a:pt x="134" y="38"/>
                    <a:pt x="157" y="43"/>
                    <a:pt x="170" y="48"/>
                  </a:cubicBezTo>
                  <a:cubicBezTo>
                    <a:pt x="167" y="45"/>
                    <a:pt x="158" y="40"/>
                    <a:pt x="132" y="34"/>
                  </a:cubicBezTo>
                  <a:cubicBezTo>
                    <a:pt x="143" y="33"/>
                    <a:pt x="165" y="39"/>
                    <a:pt x="172" y="44"/>
                  </a:cubicBezTo>
                  <a:cubicBezTo>
                    <a:pt x="169" y="41"/>
                    <a:pt x="168" y="37"/>
                    <a:pt x="153" y="31"/>
                  </a:cubicBezTo>
                  <a:cubicBezTo>
                    <a:pt x="159" y="32"/>
                    <a:pt x="161" y="32"/>
                    <a:pt x="172" y="36"/>
                  </a:cubicBezTo>
                  <a:cubicBezTo>
                    <a:pt x="172" y="36"/>
                    <a:pt x="167" y="33"/>
                    <a:pt x="149" y="26"/>
                  </a:cubicBezTo>
                  <a:cubicBezTo>
                    <a:pt x="149" y="26"/>
                    <a:pt x="162" y="29"/>
                    <a:pt x="174" y="30"/>
                  </a:cubicBezTo>
                  <a:cubicBezTo>
                    <a:pt x="174" y="30"/>
                    <a:pt x="171" y="28"/>
                    <a:pt x="154" y="22"/>
                  </a:cubicBezTo>
                  <a:cubicBezTo>
                    <a:pt x="160" y="21"/>
                    <a:pt x="169" y="22"/>
                    <a:pt x="180" y="29"/>
                  </a:cubicBezTo>
                  <a:cubicBezTo>
                    <a:pt x="172" y="18"/>
                    <a:pt x="166" y="18"/>
                    <a:pt x="155" y="17"/>
                  </a:cubicBezTo>
                  <a:cubicBezTo>
                    <a:pt x="164" y="14"/>
                    <a:pt x="163" y="15"/>
                    <a:pt x="171" y="18"/>
                  </a:cubicBezTo>
                  <a:cubicBezTo>
                    <a:pt x="144" y="0"/>
                    <a:pt x="97" y="2"/>
                    <a:pt x="63" y="9"/>
                  </a:cubicBezTo>
                  <a:cubicBezTo>
                    <a:pt x="28" y="17"/>
                    <a:pt x="18" y="32"/>
                    <a:pt x="12" y="38"/>
                  </a:cubicBezTo>
                  <a:cubicBezTo>
                    <a:pt x="6" y="44"/>
                    <a:pt x="6" y="57"/>
                    <a:pt x="8" y="61"/>
                  </a:cubicBezTo>
                  <a:cubicBezTo>
                    <a:pt x="3" y="63"/>
                    <a:pt x="0" y="77"/>
                    <a:pt x="7" y="92"/>
                  </a:cubicBezTo>
                  <a:cubicBezTo>
                    <a:pt x="14" y="107"/>
                    <a:pt x="31" y="121"/>
                    <a:pt x="40" y="125"/>
                  </a:cubicBezTo>
                  <a:cubicBezTo>
                    <a:pt x="45" y="129"/>
                    <a:pt x="78" y="137"/>
                    <a:pt x="111" y="135"/>
                  </a:cubicBezTo>
                  <a:cubicBezTo>
                    <a:pt x="135" y="133"/>
                    <a:pt x="148" y="126"/>
                    <a:pt x="161" y="126"/>
                  </a:cubicBezTo>
                  <a:cubicBezTo>
                    <a:pt x="170" y="127"/>
                    <a:pt x="182" y="103"/>
                    <a:pt x="156" y="98"/>
                  </a:cubicBezTo>
                  <a:cubicBezTo>
                    <a:pt x="156" y="98"/>
                    <a:pt x="164" y="98"/>
                    <a:pt x="169" y="100"/>
                  </a:cubicBezTo>
                  <a:cubicBezTo>
                    <a:pt x="165" y="96"/>
                    <a:pt x="153" y="93"/>
                    <a:pt x="153" y="93"/>
                  </a:cubicBezTo>
                  <a:cubicBezTo>
                    <a:pt x="170" y="94"/>
                    <a:pt x="170" y="94"/>
                    <a:pt x="170" y="94"/>
                  </a:cubicBezTo>
                  <a:cubicBezTo>
                    <a:pt x="170" y="94"/>
                    <a:pt x="159" y="89"/>
                    <a:pt x="150" y="90"/>
                  </a:cubicBezTo>
                  <a:cubicBezTo>
                    <a:pt x="152" y="85"/>
                    <a:pt x="162" y="84"/>
                    <a:pt x="164" y="84"/>
                  </a:cubicBezTo>
                  <a:cubicBezTo>
                    <a:pt x="160" y="81"/>
                    <a:pt x="144" y="85"/>
                    <a:pt x="144" y="85"/>
                  </a:cubicBezTo>
                  <a:cubicBezTo>
                    <a:pt x="144" y="89"/>
                    <a:pt x="145" y="95"/>
                    <a:pt x="142" y="99"/>
                  </a:cubicBezTo>
                  <a:cubicBezTo>
                    <a:pt x="140" y="101"/>
                    <a:pt x="139" y="101"/>
                    <a:pt x="138" y="102"/>
                  </a:cubicBezTo>
                  <a:cubicBezTo>
                    <a:pt x="127" y="106"/>
                    <a:pt x="123" y="110"/>
                    <a:pt x="118" y="112"/>
                  </a:cubicBezTo>
                  <a:cubicBezTo>
                    <a:pt x="110" y="115"/>
                    <a:pt x="104" y="117"/>
                    <a:pt x="99" y="118"/>
                  </a:cubicBezTo>
                  <a:cubicBezTo>
                    <a:pt x="95" y="119"/>
                    <a:pt x="81" y="118"/>
                    <a:pt x="81" y="118"/>
                  </a:cubicBezTo>
                  <a:close/>
                </a:path>
              </a:pathLst>
            </a:custGeom>
            <a:solidFill>
              <a:schemeClr val="accent3"/>
            </a:solidFill>
            <a:ln w="9525">
              <a:noFill/>
              <a:round/>
            </a:ln>
          </p:spPr>
          <p:txBody>
            <a:bodyPr anchor="ctr"/>
            <a:lstStyle/>
            <a:p>
              <a:pPr algn="ctr"/>
              <a:endParaRPr sz="2400">
                <a:cs typeface="+mn-ea"/>
                <a:sym typeface="+mn-lt"/>
              </a:endParaRPr>
            </a:p>
          </p:txBody>
        </p:sp>
        <p:sp>
          <p:nvSpPr>
            <p:cNvPr id="11" name="Freeform: Shape 11"/>
            <p:cNvSpPr/>
            <p:nvPr/>
          </p:nvSpPr>
          <p:spPr bwMode="auto">
            <a:xfrm>
              <a:off x="5828693" y="2442431"/>
              <a:ext cx="297607" cy="625428"/>
            </a:xfrm>
            <a:custGeom>
              <a:avLst/>
              <a:gdLst/>
              <a:ahLst/>
              <a:cxnLst>
                <a:cxn ang="0">
                  <a:pos x="13" y="171"/>
                </a:cxn>
                <a:cxn ang="0">
                  <a:pos x="30" y="195"/>
                </a:cxn>
                <a:cxn ang="0">
                  <a:pos x="80" y="203"/>
                </a:cxn>
                <a:cxn ang="0">
                  <a:pos x="96" y="104"/>
                </a:cxn>
                <a:cxn ang="0">
                  <a:pos x="80" y="0"/>
                </a:cxn>
                <a:cxn ang="0">
                  <a:pos x="21" y="21"/>
                </a:cxn>
                <a:cxn ang="0">
                  <a:pos x="0" y="74"/>
                </a:cxn>
                <a:cxn ang="0">
                  <a:pos x="25" y="78"/>
                </a:cxn>
                <a:cxn ang="0">
                  <a:pos x="57" y="123"/>
                </a:cxn>
                <a:cxn ang="0">
                  <a:pos x="7" y="148"/>
                </a:cxn>
                <a:cxn ang="0">
                  <a:pos x="13" y="171"/>
                </a:cxn>
              </a:cxnLst>
              <a:rect l="0" t="0" r="r" b="b"/>
              <a:pathLst>
                <a:path w="97" h="204">
                  <a:moveTo>
                    <a:pt x="13" y="171"/>
                  </a:moveTo>
                  <a:cubicBezTo>
                    <a:pt x="16" y="176"/>
                    <a:pt x="18" y="189"/>
                    <a:pt x="30" y="195"/>
                  </a:cubicBezTo>
                  <a:cubicBezTo>
                    <a:pt x="45" y="203"/>
                    <a:pt x="79" y="204"/>
                    <a:pt x="80" y="203"/>
                  </a:cubicBezTo>
                  <a:cubicBezTo>
                    <a:pt x="80" y="203"/>
                    <a:pt x="96" y="153"/>
                    <a:pt x="96" y="104"/>
                  </a:cubicBezTo>
                  <a:cubicBezTo>
                    <a:pt x="97" y="52"/>
                    <a:pt x="80" y="0"/>
                    <a:pt x="80" y="0"/>
                  </a:cubicBezTo>
                  <a:cubicBezTo>
                    <a:pt x="80" y="0"/>
                    <a:pt x="38" y="8"/>
                    <a:pt x="21" y="21"/>
                  </a:cubicBezTo>
                  <a:cubicBezTo>
                    <a:pt x="12" y="27"/>
                    <a:pt x="6" y="63"/>
                    <a:pt x="0" y="74"/>
                  </a:cubicBezTo>
                  <a:cubicBezTo>
                    <a:pt x="0" y="74"/>
                    <a:pt x="13" y="73"/>
                    <a:pt x="25" y="78"/>
                  </a:cubicBezTo>
                  <a:cubicBezTo>
                    <a:pt x="38" y="83"/>
                    <a:pt x="58" y="94"/>
                    <a:pt x="57" y="123"/>
                  </a:cubicBezTo>
                  <a:cubicBezTo>
                    <a:pt x="56" y="151"/>
                    <a:pt x="24" y="149"/>
                    <a:pt x="7" y="148"/>
                  </a:cubicBezTo>
                  <a:cubicBezTo>
                    <a:pt x="7" y="152"/>
                    <a:pt x="13" y="171"/>
                    <a:pt x="13" y="171"/>
                  </a:cubicBezTo>
                  <a:close/>
                </a:path>
              </a:pathLst>
            </a:custGeom>
            <a:solidFill>
              <a:schemeClr val="accent3"/>
            </a:solidFill>
            <a:ln w="9525">
              <a:noFill/>
              <a:round/>
            </a:ln>
          </p:spPr>
          <p:txBody>
            <a:bodyPr anchor="ctr"/>
            <a:lstStyle/>
            <a:p>
              <a:pPr algn="ctr"/>
              <a:endParaRPr sz="2400">
                <a:cs typeface="+mn-ea"/>
                <a:sym typeface="+mn-lt"/>
              </a:endParaRPr>
            </a:p>
          </p:txBody>
        </p:sp>
        <p:sp>
          <p:nvSpPr>
            <p:cNvPr id="12" name="Freeform: Shape 12"/>
            <p:cNvSpPr/>
            <p:nvPr/>
          </p:nvSpPr>
          <p:spPr bwMode="auto">
            <a:xfrm>
              <a:off x="5602088" y="2699249"/>
              <a:ext cx="220561" cy="249266"/>
            </a:xfrm>
            <a:custGeom>
              <a:avLst/>
              <a:gdLst/>
              <a:ahLst/>
              <a:cxnLst>
                <a:cxn ang="0">
                  <a:pos x="18" y="81"/>
                </a:cxn>
                <a:cxn ang="0">
                  <a:pos x="9" y="81"/>
                </a:cxn>
                <a:cxn ang="0">
                  <a:pos x="4" y="81"/>
                </a:cxn>
                <a:cxn ang="0">
                  <a:pos x="1" y="81"/>
                </a:cxn>
                <a:cxn ang="0">
                  <a:pos x="0" y="79"/>
                </a:cxn>
                <a:cxn ang="0">
                  <a:pos x="4" y="79"/>
                </a:cxn>
                <a:cxn ang="0">
                  <a:pos x="10" y="79"/>
                </a:cxn>
                <a:cxn ang="0">
                  <a:pos x="34" y="77"/>
                </a:cxn>
                <a:cxn ang="0">
                  <a:pos x="52" y="69"/>
                </a:cxn>
                <a:cxn ang="0">
                  <a:pos x="61" y="65"/>
                </a:cxn>
                <a:cxn ang="0">
                  <a:pos x="61" y="65"/>
                </a:cxn>
                <a:cxn ang="0">
                  <a:pos x="70" y="53"/>
                </a:cxn>
                <a:cxn ang="0">
                  <a:pos x="62" y="24"/>
                </a:cxn>
                <a:cxn ang="0">
                  <a:pos x="41" y="4"/>
                </a:cxn>
                <a:cxn ang="0">
                  <a:pos x="31" y="2"/>
                </a:cxn>
                <a:cxn ang="0">
                  <a:pos x="31" y="0"/>
                </a:cxn>
                <a:cxn ang="0">
                  <a:pos x="41" y="2"/>
                </a:cxn>
                <a:cxn ang="0">
                  <a:pos x="64" y="23"/>
                </a:cxn>
                <a:cxn ang="0">
                  <a:pos x="72" y="53"/>
                </a:cxn>
                <a:cxn ang="0">
                  <a:pos x="62" y="66"/>
                </a:cxn>
                <a:cxn ang="0">
                  <a:pos x="61" y="66"/>
                </a:cxn>
                <a:cxn ang="0">
                  <a:pos x="53" y="71"/>
                </a:cxn>
                <a:cxn ang="0">
                  <a:pos x="34" y="79"/>
                </a:cxn>
                <a:cxn ang="0">
                  <a:pos x="18" y="81"/>
                </a:cxn>
              </a:cxnLst>
              <a:rect l="0" t="0" r="r" b="b"/>
              <a:pathLst>
                <a:path w="72" h="81">
                  <a:moveTo>
                    <a:pt x="18" y="81"/>
                  </a:moveTo>
                  <a:cubicBezTo>
                    <a:pt x="14" y="81"/>
                    <a:pt x="11" y="81"/>
                    <a:pt x="9" y="81"/>
                  </a:cubicBezTo>
                  <a:cubicBezTo>
                    <a:pt x="8" y="80"/>
                    <a:pt x="6" y="80"/>
                    <a:pt x="4" y="81"/>
                  </a:cubicBezTo>
                  <a:cubicBezTo>
                    <a:pt x="3" y="81"/>
                    <a:pt x="2" y="81"/>
                    <a:pt x="1" y="81"/>
                  </a:cubicBezTo>
                  <a:cubicBezTo>
                    <a:pt x="0" y="79"/>
                    <a:pt x="0" y="79"/>
                    <a:pt x="0" y="79"/>
                  </a:cubicBezTo>
                  <a:cubicBezTo>
                    <a:pt x="2" y="79"/>
                    <a:pt x="3" y="79"/>
                    <a:pt x="4" y="79"/>
                  </a:cubicBezTo>
                  <a:cubicBezTo>
                    <a:pt x="6" y="79"/>
                    <a:pt x="8" y="78"/>
                    <a:pt x="10" y="79"/>
                  </a:cubicBezTo>
                  <a:cubicBezTo>
                    <a:pt x="12" y="80"/>
                    <a:pt x="23" y="81"/>
                    <a:pt x="34" y="77"/>
                  </a:cubicBezTo>
                  <a:cubicBezTo>
                    <a:pt x="41" y="75"/>
                    <a:pt x="46" y="72"/>
                    <a:pt x="52" y="69"/>
                  </a:cubicBezTo>
                  <a:cubicBezTo>
                    <a:pt x="55" y="67"/>
                    <a:pt x="58" y="66"/>
                    <a:pt x="61" y="65"/>
                  </a:cubicBezTo>
                  <a:cubicBezTo>
                    <a:pt x="61" y="65"/>
                    <a:pt x="61" y="65"/>
                    <a:pt x="61" y="65"/>
                  </a:cubicBezTo>
                  <a:cubicBezTo>
                    <a:pt x="69" y="61"/>
                    <a:pt x="70" y="60"/>
                    <a:pt x="70" y="53"/>
                  </a:cubicBezTo>
                  <a:cubicBezTo>
                    <a:pt x="70" y="43"/>
                    <a:pt x="67" y="32"/>
                    <a:pt x="62" y="24"/>
                  </a:cubicBezTo>
                  <a:cubicBezTo>
                    <a:pt x="55" y="12"/>
                    <a:pt x="48" y="5"/>
                    <a:pt x="41" y="4"/>
                  </a:cubicBezTo>
                  <a:cubicBezTo>
                    <a:pt x="35" y="3"/>
                    <a:pt x="31" y="2"/>
                    <a:pt x="31" y="2"/>
                  </a:cubicBezTo>
                  <a:cubicBezTo>
                    <a:pt x="31" y="0"/>
                    <a:pt x="31" y="0"/>
                    <a:pt x="31" y="0"/>
                  </a:cubicBezTo>
                  <a:cubicBezTo>
                    <a:pt x="31" y="0"/>
                    <a:pt x="36" y="1"/>
                    <a:pt x="41" y="2"/>
                  </a:cubicBezTo>
                  <a:cubicBezTo>
                    <a:pt x="49" y="3"/>
                    <a:pt x="56" y="10"/>
                    <a:pt x="64" y="23"/>
                  </a:cubicBezTo>
                  <a:cubicBezTo>
                    <a:pt x="69" y="32"/>
                    <a:pt x="72" y="43"/>
                    <a:pt x="72" y="53"/>
                  </a:cubicBezTo>
                  <a:cubicBezTo>
                    <a:pt x="72" y="62"/>
                    <a:pt x="69" y="63"/>
                    <a:pt x="62" y="66"/>
                  </a:cubicBezTo>
                  <a:cubicBezTo>
                    <a:pt x="61" y="66"/>
                    <a:pt x="61" y="66"/>
                    <a:pt x="61" y="66"/>
                  </a:cubicBezTo>
                  <a:cubicBezTo>
                    <a:pt x="59" y="68"/>
                    <a:pt x="56" y="69"/>
                    <a:pt x="53" y="71"/>
                  </a:cubicBezTo>
                  <a:cubicBezTo>
                    <a:pt x="47" y="73"/>
                    <a:pt x="41" y="77"/>
                    <a:pt x="34" y="79"/>
                  </a:cubicBezTo>
                  <a:cubicBezTo>
                    <a:pt x="29" y="81"/>
                    <a:pt x="23" y="81"/>
                    <a:pt x="18" y="81"/>
                  </a:cubicBezTo>
                  <a:close/>
                </a:path>
              </a:pathLst>
            </a:custGeom>
            <a:solidFill>
              <a:schemeClr val="accent3"/>
            </a:solidFill>
            <a:ln w="9525">
              <a:noFill/>
              <a:round/>
            </a:ln>
          </p:spPr>
          <p:txBody>
            <a:bodyPr anchor="ctr"/>
            <a:lstStyle/>
            <a:p>
              <a:pPr algn="ctr"/>
              <a:endParaRPr sz="2400">
                <a:cs typeface="+mn-ea"/>
                <a:sym typeface="+mn-lt"/>
              </a:endParaRPr>
            </a:p>
          </p:txBody>
        </p:sp>
        <p:sp>
          <p:nvSpPr>
            <p:cNvPr id="13" name="Freeform: Shape 13"/>
            <p:cNvSpPr/>
            <p:nvPr/>
          </p:nvSpPr>
          <p:spPr bwMode="auto">
            <a:xfrm>
              <a:off x="5372463" y="2001308"/>
              <a:ext cx="131431" cy="131431"/>
            </a:xfrm>
            <a:custGeom>
              <a:avLst/>
              <a:gdLst/>
              <a:ahLst/>
              <a:cxnLst>
                <a:cxn ang="0">
                  <a:pos x="28" y="43"/>
                </a:cxn>
                <a:cxn ang="0">
                  <a:pos x="27" y="43"/>
                </a:cxn>
                <a:cxn ang="0">
                  <a:pos x="3" y="10"/>
                </a:cxn>
                <a:cxn ang="0">
                  <a:pos x="21" y="0"/>
                </a:cxn>
                <a:cxn ang="0">
                  <a:pos x="23" y="1"/>
                </a:cxn>
                <a:cxn ang="0">
                  <a:pos x="23" y="1"/>
                </a:cxn>
                <a:cxn ang="0">
                  <a:pos x="34" y="7"/>
                </a:cxn>
                <a:cxn ang="0">
                  <a:pos x="42" y="23"/>
                </a:cxn>
                <a:cxn ang="0">
                  <a:pos x="33" y="36"/>
                </a:cxn>
                <a:cxn ang="0">
                  <a:pos x="33" y="39"/>
                </a:cxn>
                <a:cxn ang="0">
                  <a:pos x="28" y="43"/>
                </a:cxn>
                <a:cxn ang="0">
                  <a:pos x="21" y="4"/>
                </a:cxn>
                <a:cxn ang="0">
                  <a:pos x="7" y="11"/>
                </a:cxn>
                <a:cxn ang="0">
                  <a:pos x="28" y="38"/>
                </a:cxn>
                <a:cxn ang="0">
                  <a:pos x="29" y="37"/>
                </a:cxn>
                <a:cxn ang="0">
                  <a:pos x="29" y="35"/>
                </a:cxn>
                <a:cxn ang="0">
                  <a:pos x="30" y="34"/>
                </a:cxn>
                <a:cxn ang="0">
                  <a:pos x="38" y="22"/>
                </a:cxn>
                <a:cxn ang="0">
                  <a:pos x="31" y="9"/>
                </a:cxn>
                <a:cxn ang="0">
                  <a:pos x="23" y="5"/>
                </a:cxn>
                <a:cxn ang="0">
                  <a:pos x="22" y="4"/>
                </a:cxn>
                <a:cxn ang="0">
                  <a:pos x="21" y="4"/>
                </a:cxn>
              </a:cxnLst>
              <a:rect l="0" t="0" r="r" b="b"/>
              <a:pathLst>
                <a:path w="43" h="43">
                  <a:moveTo>
                    <a:pt x="28" y="43"/>
                  </a:moveTo>
                  <a:cubicBezTo>
                    <a:pt x="27" y="43"/>
                    <a:pt x="27" y="43"/>
                    <a:pt x="27" y="43"/>
                  </a:cubicBezTo>
                  <a:cubicBezTo>
                    <a:pt x="21" y="39"/>
                    <a:pt x="0" y="17"/>
                    <a:pt x="3" y="10"/>
                  </a:cubicBezTo>
                  <a:cubicBezTo>
                    <a:pt x="6" y="4"/>
                    <a:pt x="14" y="0"/>
                    <a:pt x="21" y="0"/>
                  </a:cubicBezTo>
                  <a:cubicBezTo>
                    <a:pt x="21" y="0"/>
                    <a:pt x="22" y="0"/>
                    <a:pt x="23" y="1"/>
                  </a:cubicBezTo>
                  <a:cubicBezTo>
                    <a:pt x="23" y="1"/>
                    <a:pt x="23" y="1"/>
                    <a:pt x="23" y="1"/>
                  </a:cubicBezTo>
                  <a:cubicBezTo>
                    <a:pt x="26" y="1"/>
                    <a:pt x="29" y="1"/>
                    <a:pt x="34" y="7"/>
                  </a:cubicBezTo>
                  <a:cubicBezTo>
                    <a:pt x="40" y="13"/>
                    <a:pt x="43" y="18"/>
                    <a:pt x="42" y="23"/>
                  </a:cubicBezTo>
                  <a:cubicBezTo>
                    <a:pt x="41" y="27"/>
                    <a:pt x="35" y="34"/>
                    <a:pt x="33" y="36"/>
                  </a:cubicBezTo>
                  <a:cubicBezTo>
                    <a:pt x="33" y="39"/>
                    <a:pt x="33" y="39"/>
                    <a:pt x="33" y="39"/>
                  </a:cubicBezTo>
                  <a:lnTo>
                    <a:pt x="28" y="43"/>
                  </a:lnTo>
                  <a:close/>
                  <a:moveTo>
                    <a:pt x="21" y="4"/>
                  </a:moveTo>
                  <a:cubicBezTo>
                    <a:pt x="16" y="4"/>
                    <a:pt x="9" y="6"/>
                    <a:pt x="7" y="11"/>
                  </a:cubicBezTo>
                  <a:cubicBezTo>
                    <a:pt x="5" y="15"/>
                    <a:pt x="20" y="32"/>
                    <a:pt x="28" y="38"/>
                  </a:cubicBezTo>
                  <a:cubicBezTo>
                    <a:pt x="29" y="37"/>
                    <a:pt x="29" y="37"/>
                    <a:pt x="29" y="37"/>
                  </a:cubicBezTo>
                  <a:cubicBezTo>
                    <a:pt x="29" y="35"/>
                    <a:pt x="29" y="35"/>
                    <a:pt x="29" y="35"/>
                  </a:cubicBezTo>
                  <a:cubicBezTo>
                    <a:pt x="30" y="34"/>
                    <a:pt x="30" y="34"/>
                    <a:pt x="30" y="34"/>
                  </a:cubicBezTo>
                  <a:cubicBezTo>
                    <a:pt x="32" y="32"/>
                    <a:pt x="37" y="25"/>
                    <a:pt x="38" y="22"/>
                  </a:cubicBezTo>
                  <a:cubicBezTo>
                    <a:pt x="39" y="18"/>
                    <a:pt x="36" y="14"/>
                    <a:pt x="31" y="9"/>
                  </a:cubicBezTo>
                  <a:cubicBezTo>
                    <a:pt x="27" y="5"/>
                    <a:pt x="25" y="5"/>
                    <a:pt x="23" y="5"/>
                  </a:cubicBezTo>
                  <a:cubicBezTo>
                    <a:pt x="22" y="4"/>
                    <a:pt x="22" y="4"/>
                    <a:pt x="22" y="4"/>
                  </a:cubicBezTo>
                  <a:cubicBezTo>
                    <a:pt x="22" y="4"/>
                    <a:pt x="21" y="4"/>
                    <a:pt x="21" y="4"/>
                  </a:cubicBezTo>
                  <a:close/>
                </a:path>
              </a:pathLst>
            </a:custGeom>
            <a:solidFill>
              <a:schemeClr val="accent2"/>
            </a:solidFill>
            <a:ln w="9525">
              <a:noFill/>
              <a:round/>
            </a:ln>
          </p:spPr>
          <p:txBody>
            <a:bodyPr anchor="ctr"/>
            <a:lstStyle/>
            <a:p>
              <a:pPr algn="ctr"/>
              <a:endParaRPr sz="2400">
                <a:cs typeface="+mn-ea"/>
                <a:sym typeface="+mn-lt"/>
              </a:endParaRPr>
            </a:p>
          </p:txBody>
        </p:sp>
        <p:sp>
          <p:nvSpPr>
            <p:cNvPr id="14" name="Freeform: Shape 14"/>
            <p:cNvSpPr/>
            <p:nvPr/>
          </p:nvSpPr>
          <p:spPr bwMode="auto">
            <a:xfrm>
              <a:off x="5265203" y="1894049"/>
              <a:ext cx="134452" cy="122367"/>
            </a:xfrm>
            <a:custGeom>
              <a:avLst/>
              <a:gdLst/>
              <a:ahLst/>
              <a:cxnLst>
                <a:cxn ang="0">
                  <a:pos x="32" y="40"/>
                </a:cxn>
                <a:cxn ang="0">
                  <a:pos x="32" y="40"/>
                </a:cxn>
                <a:cxn ang="0">
                  <a:pos x="1" y="15"/>
                </a:cxn>
                <a:cxn ang="0">
                  <a:pos x="0" y="14"/>
                </a:cxn>
                <a:cxn ang="0">
                  <a:pos x="5" y="9"/>
                </a:cxn>
                <a:cxn ang="0">
                  <a:pos x="8" y="9"/>
                </a:cxn>
                <a:cxn ang="0">
                  <a:pos x="21" y="1"/>
                </a:cxn>
                <a:cxn ang="0">
                  <a:pos x="23" y="0"/>
                </a:cxn>
                <a:cxn ang="0">
                  <a:pos x="37" y="8"/>
                </a:cxn>
                <a:cxn ang="0">
                  <a:pos x="43" y="19"/>
                </a:cxn>
                <a:cxn ang="0">
                  <a:pos x="43" y="20"/>
                </a:cxn>
                <a:cxn ang="0">
                  <a:pos x="34" y="39"/>
                </a:cxn>
                <a:cxn ang="0">
                  <a:pos x="32" y="40"/>
                </a:cxn>
                <a:cxn ang="0">
                  <a:pos x="6" y="15"/>
                </a:cxn>
                <a:cxn ang="0">
                  <a:pos x="32" y="36"/>
                </a:cxn>
                <a:cxn ang="0">
                  <a:pos x="33" y="36"/>
                </a:cxn>
                <a:cxn ang="0">
                  <a:pos x="40" y="20"/>
                </a:cxn>
                <a:cxn ang="0">
                  <a:pos x="39" y="19"/>
                </a:cxn>
                <a:cxn ang="0">
                  <a:pos x="35" y="11"/>
                </a:cxn>
                <a:cxn ang="0">
                  <a:pos x="23" y="4"/>
                </a:cxn>
                <a:cxn ang="0">
                  <a:pos x="22" y="4"/>
                </a:cxn>
                <a:cxn ang="0">
                  <a:pos x="10" y="13"/>
                </a:cxn>
                <a:cxn ang="0">
                  <a:pos x="9" y="13"/>
                </a:cxn>
                <a:cxn ang="0">
                  <a:pos x="7" y="13"/>
                </a:cxn>
                <a:cxn ang="0">
                  <a:pos x="6" y="15"/>
                </a:cxn>
              </a:cxnLst>
              <a:rect l="0" t="0" r="r" b="b"/>
              <a:pathLst>
                <a:path w="44" h="40">
                  <a:moveTo>
                    <a:pt x="32" y="40"/>
                  </a:moveTo>
                  <a:cubicBezTo>
                    <a:pt x="32" y="40"/>
                    <a:pt x="32" y="40"/>
                    <a:pt x="32" y="40"/>
                  </a:cubicBezTo>
                  <a:cubicBezTo>
                    <a:pt x="24" y="40"/>
                    <a:pt x="5" y="21"/>
                    <a:pt x="1" y="15"/>
                  </a:cubicBezTo>
                  <a:cubicBezTo>
                    <a:pt x="0" y="14"/>
                    <a:pt x="0" y="14"/>
                    <a:pt x="0" y="14"/>
                  </a:cubicBezTo>
                  <a:cubicBezTo>
                    <a:pt x="5" y="9"/>
                    <a:pt x="5" y="9"/>
                    <a:pt x="5" y="9"/>
                  </a:cubicBezTo>
                  <a:cubicBezTo>
                    <a:pt x="8" y="9"/>
                    <a:pt x="8" y="9"/>
                    <a:pt x="8" y="9"/>
                  </a:cubicBezTo>
                  <a:cubicBezTo>
                    <a:pt x="10" y="8"/>
                    <a:pt x="17" y="2"/>
                    <a:pt x="21" y="1"/>
                  </a:cubicBezTo>
                  <a:cubicBezTo>
                    <a:pt x="22" y="0"/>
                    <a:pt x="23" y="0"/>
                    <a:pt x="23" y="0"/>
                  </a:cubicBezTo>
                  <a:cubicBezTo>
                    <a:pt x="28" y="0"/>
                    <a:pt x="32" y="3"/>
                    <a:pt x="37" y="8"/>
                  </a:cubicBezTo>
                  <a:cubicBezTo>
                    <a:pt x="42" y="13"/>
                    <a:pt x="43" y="16"/>
                    <a:pt x="43" y="19"/>
                  </a:cubicBezTo>
                  <a:cubicBezTo>
                    <a:pt x="43" y="20"/>
                    <a:pt x="43" y="20"/>
                    <a:pt x="43" y="20"/>
                  </a:cubicBezTo>
                  <a:cubicBezTo>
                    <a:pt x="44" y="26"/>
                    <a:pt x="41" y="36"/>
                    <a:pt x="34" y="39"/>
                  </a:cubicBezTo>
                  <a:cubicBezTo>
                    <a:pt x="34" y="40"/>
                    <a:pt x="33" y="40"/>
                    <a:pt x="32" y="40"/>
                  </a:cubicBezTo>
                  <a:close/>
                  <a:moveTo>
                    <a:pt x="6" y="15"/>
                  </a:moveTo>
                  <a:cubicBezTo>
                    <a:pt x="11" y="22"/>
                    <a:pt x="27" y="36"/>
                    <a:pt x="32" y="36"/>
                  </a:cubicBezTo>
                  <a:cubicBezTo>
                    <a:pt x="33" y="36"/>
                    <a:pt x="33" y="36"/>
                    <a:pt x="33" y="36"/>
                  </a:cubicBezTo>
                  <a:cubicBezTo>
                    <a:pt x="38" y="34"/>
                    <a:pt x="40" y="25"/>
                    <a:pt x="40" y="20"/>
                  </a:cubicBezTo>
                  <a:cubicBezTo>
                    <a:pt x="39" y="19"/>
                    <a:pt x="39" y="19"/>
                    <a:pt x="39" y="19"/>
                  </a:cubicBezTo>
                  <a:cubicBezTo>
                    <a:pt x="39" y="17"/>
                    <a:pt x="39" y="15"/>
                    <a:pt x="35" y="11"/>
                  </a:cubicBezTo>
                  <a:cubicBezTo>
                    <a:pt x="31" y="7"/>
                    <a:pt x="27" y="4"/>
                    <a:pt x="23" y="4"/>
                  </a:cubicBezTo>
                  <a:cubicBezTo>
                    <a:pt x="23" y="4"/>
                    <a:pt x="22" y="4"/>
                    <a:pt x="22" y="4"/>
                  </a:cubicBezTo>
                  <a:cubicBezTo>
                    <a:pt x="19" y="5"/>
                    <a:pt x="12" y="11"/>
                    <a:pt x="10" y="13"/>
                  </a:cubicBezTo>
                  <a:cubicBezTo>
                    <a:pt x="9" y="13"/>
                    <a:pt x="9" y="13"/>
                    <a:pt x="9" y="13"/>
                  </a:cubicBezTo>
                  <a:cubicBezTo>
                    <a:pt x="7" y="13"/>
                    <a:pt x="7" y="13"/>
                    <a:pt x="7" y="13"/>
                  </a:cubicBezTo>
                  <a:lnTo>
                    <a:pt x="6" y="15"/>
                  </a:lnTo>
                  <a:close/>
                </a:path>
              </a:pathLst>
            </a:custGeom>
            <a:solidFill>
              <a:schemeClr val="accent2"/>
            </a:solidFill>
            <a:ln w="9525">
              <a:noFill/>
              <a:round/>
            </a:ln>
          </p:spPr>
          <p:txBody>
            <a:bodyPr anchor="ctr"/>
            <a:lstStyle/>
            <a:p>
              <a:pPr algn="ctr"/>
              <a:endParaRPr sz="2400">
                <a:cs typeface="+mn-ea"/>
                <a:sym typeface="+mn-lt"/>
              </a:endParaRPr>
            </a:p>
          </p:txBody>
        </p:sp>
        <p:sp>
          <p:nvSpPr>
            <p:cNvPr id="15" name="Freeform: Shape 15"/>
            <p:cNvSpPr/>
            <p:nvPr/>
          </p:nvSpPr>
          <p:spPr bwMode="auto">
            <a:xfrm>
              <a:off x="5357356" y="2004329"/>
              <a:ext cx="39278" cy="36257"/>
            </a:xfrm>
            <a:custGeom>
              <a:avLst/>
              <a:gdLst/>
              <a:ahLst/>
              <a:cxnLst>
                <a:cxn ang="0">
                  <a:pos x="9" y="12"/>
                </a:cxn>
                <a:cxn ang="0">
                  <a:pos x="0" y="2"/>
                </a:cxn>
                <a:cxn ang="0">
                  <a:pos x="7" y="0"/>
                </a:cxn>
                <a:cxn ang="0">
                  <a:pos x="13" y="6"/>
                </a:cxn>
                <a:cxn ang="0">
                  <a:pos x="9" y="12"/>
                </a:cxn>
              </a:cxnLst>
              <a:rect l="0" t="0" r="r" b="b"/>
              <a:pathLst>
                <a:path w="13" h="12">
                  <a:moveTo>
                    <a:pt x="9" y="12"/>
                  </a:moveTo>
                  <a:cubicBezTo>
                    <a:pt x="9" y="10"/>
                    <a:pt x="1" y="2"/>
                    <a:pt x="0" y="2"/>
                  </a:cubicBezTo>
                  <a:cubicBezTo>
                    <a:pt x="0" y="2"/>
                    <a:pt x="5" y="1"/>
                    <a:pt x="7" y="0"/>
                  </a:cubicBezTo>
                  <a:cubicBezTo>
                    <a:pt x="8" y="3"/>
                    <a:pt x="10" y="5"/>
                    <a:pt x="13" y="6"/>
                  </a:cubicBezTo>
                  <a:cubicBezTo>
                    <a:pt x="11" y="6"/>
                    <a:pt x="9" y="12"/>
                    <a:pt x="9" y="12"/>
                  </a:cubicBezTo>
                  <a:close/>
                </a:path>
              </a:pathLst>
            </a:custGeom>
            <a:solidFill>
              <a:schemeClr val="accent2"/>
            </a:solidFill>
            <a:ln w="9525">
              <a:noFill/>
              <a:round/>
            </a:ln>
          </p:spPr>
          <p:txBody>
            <a:bodyPr anchor="ctr"/>
            <a:lstStyle/>
            <a:p>
              <a:pPr algn="ctr"/>
              <a:endParaRPr sz="2400">
                <a:cs typeface="+mn-ea"/>
                <a:sym typeface="+mn-lt"/>
              </a:endParaRPr>
            </a:p>
          </p:txBody>
        </p:sp>
        <p:sp>
          <p:nvSpPr>
            <p:cNvPr id="16" name="Freeform: Shape 16"/>
            <p:cNvSpPr/>
            <p:nvPr/>
          </p:nvSpPr>
          <p:spPr bwMode="auto">
            <a:xfrm>
              <a:off x="5151902" y="1795853"/>
              <a:ext cx="450187" cy="422995"/>
            </a:xfrm>
            <a:custGeom>
              <a:avLst/>
              <a:gdLst/>
              <a:ahLst/>
              <a:cxnLst>
                <a:cxn ang="0">
                  <a:pos x="62" y="138"/>
                </a:cxn>
                <a:cxn ang="0">
                  <a:pos x="62" y="138"/>
                </a:cxn>
                <a:cxn ang="0">
                  <a:pos x="28" y="123"/>
                </a:cxn>
                <a:cxn ang="0">
                  <a:pos x="18" y="62"/>
                </a:cxn>
                <a:cxn ang="0">
                  <a:pos x="37" y="41"/>
                </a:cxn>
                <a:cxn ang="0">
                  <a:pos x="45" y="34"/>
                </a:cxn>
                <a:cxn ang="0">
                  <a:pos x="56" y="23"/>
                </a:cxn>
                <a:cxn ang="0">
                  <a:pos x="96" y="1"/>
                </a:cxn>
                <a:cxn ang="0">
                  <a:pos x="134" y="14"/>
                </a:cxn>
                <a:cxn ang="0">
                  <a:pos x="147" y="58"/>
                </a:cxn>
                <a:cxn ang="0">
                  <a:pos x="133" y="83"/>
                </a:cxn>
                <a:cxn ang="0">
                  <a:pos x="129" y="87"/>
                </a:cxn>
                <a:cxn ang="0">
                  <a:pos x="106" y="110"/>
                </a:cxn>
                <a:cxn ang="0">
                  <a:pos x="100" y="117"/>
                </a:cxn>
                <a:cxn ang="0">
                  <a:pos x="92" y="126"/>
                </a:cxn>
                <a:cxn ang="0">
                  <a:pos x="62" y="138"/>
                </a:cxn>
                <a:cxn ang="0">
                  <a:pos x="94" y="3"/>
                </a:cxn>
                <a:cxn ang="0">
                  <a:pos x="57" y="24"/>
                </a:cxn>
                <a:cxn ang="0">
                  <a:pos x="46" y="35"/>
                </a:cxn>
                <a:cxn ang="0">
                  <a:pos x="38" y="43"/>
                </a:cxn>
                <a:cxn ang="0">
                  <a:pos x="20" y="63"/>
                </a:cxn>
                <a:cxn ang="0">
                  <a:pos x="29" y="121"/>
                </a:cxn>
                <a:cxn ang="0">
                  <a:pos x="62" y="136"/>
                </a:cxn>
                <a:cxn ang="0">
                  <a:pos x="62" y="136"/>
                </a:cxn>
                <a:cxn ang="0">
                  <a:pos x="91" y="124"/>
                </a:cxn>
                <a:cxn ang="0">
                  <a:pos x="98" y="116"/>
                </a:cxn>
                <a:cxn ang="0">
                  <a:pos x="105" y="109"/>
                </a:cxn>
                <a:cxn ang="0">
                  <a:pos x="128" y="86"/>
                </a:cxn>
                <a:cxn ang="0">
                  <a:pos x="131" y="82"/>
                </a:cxn>
                <a:cxn ang="0">
                  <a:pos x="145" y="58"/>
                </a:cxn>
                <a:cxn ang="0">
                  <a:pos x="133" y="16"/>
                </a:cxn>
                <a:cxn ang="0">
                  <a:pos x="96" y="3"/>
                </a:cxn>
                <a:cxn ang="0">
                  <a:pos x="94" y="3"/>
                </a:cxn>
              </a:cxnLst>
              <a:rect l="0" t="0" r="r" b="b"/>
              <a:pathLst>
                <a:path w="147" h="138">
                  <a:moveTo>
                    <a:pt x="62" y="138"/>
                  </a:moveTo>
                  <a:cubicBezTo>
                    <a:pt x="62" y="138"/>
                    <a:pt x="62" y="138"/>
                    <a:pt x="62" y="138"/>
                  </a:cubicBezTo>
                  <a:cubicBezTo>
                    <a:pt x="47" y="138"/>
                    <a:pt x="35" y="130"/>
                    <a:pt x="28" y="123"/>
                  </a:cubicBezTo>
                  <a:cubicBezTo>
                    <a:pt x="0" y="97"/>
                    <a:pt x="14" y="70"/>
                    <a:pt x="18" y="62"/>
                  </a:cubicBezTo>
                  <a:cubicBezTo>
                    <a:pt x="23" y="54"/>
                    <a:pt x="32" y="45"/>
                    <a:pt x="37" y="41"/>
                  </a:cubicBezTo>
                  <a:cubicBezTo>
                    <a:pt x="39" y="40"/>
                    <a:pt x="41" y="37"/>
                    <a:pt x="45" y="34"/>
                  </a:cubicBezTo>
                  <a:cubicBezTo>
                    <a:pt x="48" y="31"/>
                    <a:pt x="51" y="27"/>
                    <a:pt x="56" y="23"/>
                  </a:cubicBezTo>
                  <a:cubicBezTo>
                    <a:pt x="63" y="16"/>
                    <a:pt x="83" y="0"/>
                    <a:pt x="96" y="1"/>
                  </a:cubicBezTo>
                  <a:cubicBezTo>
                    <a:pt x="112" y="3"/>
                    <a:pt x="125" y="5"/>
                    <a:pt x="134" y="14"/>
                  </a:cubicBezTo>
                  <a:cubicBezTo>
                    <a:pt x="144" y="25"/>
                    <a:pt x="146" y="46"/>
                    <a:pt x="147" y="58"/>
                  </a:cubicBezTo>
                  <a:cubicBezTo>
                    <a:pt x="145" y="68"/>
                    <a:pt x="138" y="76"/>
                    <a:pt x="133" y="83"/>
                  </a:cubicBezTo>
                  <a:cubicBezTo>
                    <a:pt x="131" y="84"/>
                    <a:pt x="130" y="86"/>
                    <a:pt x="129" y="87"/>
                  </a:cubicBezTo>
                  <a:cubicBezTo>
                    <a:pt x="124" y="94"/>
                    <a:pt x="110" y="108"/>
                    <a:pt x="106" y="110"/>
                  </a:cubicBezTo>
                  <a:cubicBezTo>
                    <a:pt x="105" y="111"/>
                    <a:pt x="102" y="114"/>
                    <a:pt x="100" y="117"/>
                  </a:cubicBezTo>
                  <a:cubicBezTo>
                    <a:pt x="97" y="120"/>
                    <a:pt x="95" y="124"/>
                    <a:pt x="92" y="126"/>
                  </a:cubicBezTo>
                  <a:cubicBezTo>
                    <a:pt x="82" y="134"/>
                    <a:pt x="72" y="138"/>
                    <a:pt x="62" y="138"/>
                  </a:cubicBezTo>
                  <a:close/>
                  <a:moveTo>
                    <a:pt x="94" y="3"/>
                  </a:moveTo>
                  <a:cubicBezTo>
                    <a:pt x="82" y="3"/>
                    <a:pt x="63" y="19"/>
                    <a:pt x="57" y="24"/>
                  </a:cubicBezTo>
                  <a:cubicBezTo>
                    <a:pt x="53" y="29"/>
                    <a:pt x="49" y="32"/>
                    <a:pt x="46" y="35"/>
                  </a:cubicBezTo>
                  <a:cubicBezTo>
                    <a:pt x="43" y="39"/>
                    <a:pt x="40" y="41"/>
                    <a:pt x="38" y="43"/>
                  </a:cubicBezTo>
                  <a:cubicBezTo>
                    <a:pt x="33" y="46"/>
                    <a:pt x="25" y="56"/>
                    <a:pt x="20" y="63"/>
                  </a:cubicBezTo>
                  <a:cubicBezTo>
                    <a:pt x="15" y="71"/>
                    <a:pt x="3" y="97"/>
                    <a:pt x="29" y="121"/>
                  </a:cubicBezTo>
                  <a:cubicBezTo>
                    <a:pt x="36" y="128"/>
                    <a:pt x="47" y="136"/>
                    <a:pt x="62" y="136"/>
                  </a:cubicBezTo>
                  <a:cubicBezTo>
                    <a:pt x="62" y="136"/>
                    <a:pt x="62" y="136"/>
                    <a:pt x="62" y="136"/>
                  </a:cubicBezTo>
                  <a:cubicBezTo>
                    <a:pt x="72" y="136"/>
                    <a:pt x="82" y="132"/>
                    <a:pt x="91" y="124"/>
                  </a:cubicBezTo>
                  <a:cubicBezTo>
                    <a:pt x="93" y="122"/>
                    <a:pt x="96" y="119"/>
                    <a:pt x="98" y="116"/>
                  </a:cubicBezTo>
                  <a:cubicBezTo>
                    <a:pt x="101" y="113"/>
                    <a:pt x="103" y="110"/>
                    <a:pt x="105" y="109"/>
                  </a:cubicBezTo>
                  <a:cubicBezTo>
                    <a:pt x="109" y="106"/>
                    <a:pt x="123" y="93"/>
                    <a:pt x="128" y="86"/>
                  </a:cubicBezTo>
                  <a:cubicBezTo>
                    <a:pt x="129" y="85"/>
                    <a:pt x="130" y="83"/>
                    <a:pt x="131" y="82"/>
                  </a:cubicBezTo>
                  <a:cubicBezTo>
                    <a:pt x="137" y="75"/>
                    <a:pt x="143" y="67"/>
                    <a:pt x="145" y="58"/>
                  </a:cubicBezTo>
                  <a:cubicBezTo>
                    <a:pt x="145" y="49"/>
                    <a:pt x="143" y="26"/>
                    <a:pt x="133" y="16"/>
                  </a:cubicBezTo>
                  <a:cubicBezTo>
                    <a:pt x="124" y="6"/>
                    <a:pt x="112" y="5"/>
                    <a:pt x="96" y="3"/>
                  </a:cubicBezTo>
                  <a:cubicBezTo>
                    <a:pt x="95" y="3"/>
                    <a:pt x="95" y="3"/>
                    <a:pt x="94" y="3"/>
                  </a:cubicBezTo>
                  <a:close/>
                </a:path>
              </a:pathLst>
            </a:custGeom>
            <a:solidFill>
              <a:schemeClr val="accent2"/>
            </a:solidFill>
            <a:ln w="9525">
              <a:noFill/>
              <a:round/>
            </a:ln>
          </p:spPr>
          <p:txBody>
            <a:bodyPr anchor="ctr"/>
            <a:lstStyle/>
            <a:p>
              <a:pPr algn="ctr"/>
              <a:endParaRPr sz="2400">
                <a:cs typeface="+mn-ea"/>
                <a:sym typeface="+mn-lt"/>
              </a:endParaRPr>
            </a:p>
          </p:txBody>
        </p:sp>
        <p:sp>
          <p:nvSpPr>
            <p:cNvPr id="17" name="Freeform: Shape 17"/>
            <p:cNvSpPr/>
            <p:nvPr/>
          </p:nvSpPr>
          <p:spPr bwMode="auto">
            <a:xfrm>
              <a:off x="5360378" y="1792832"/>
              <a:ext cx="247754" cy="250775"/>
            </a:xfrm>
            <a:custGeom>
              <a:avLst/>
              <a:gdLst/>
              <a:ahLst/>
              <a:cxnLst>
                <a:cxn ang="0">
                  <a:pos x="65" y="82"/>
                </a:cxn>
                <a:cxn ang="0">
                  <a:pos x="75" y="71"/>
                </a:cxn>
                <a:cxn ang="0">
                  <a:pos x="80" y="60"/>
                </a:cxn>
                <a:cxn ang="0">
                  <a:pos x="81" y="51"/>
                </a:cxn>
                <a:cxn ang="0">
                  <a:pos x="80" y="40"/>
                </a:cxn>
                <a:cxn ang="0">
                  <a:pos x="67" y="13"/>
                </a:cxn>
                <a:cxn ang="0">
                  <a:pos x="39" y="0"/>
                </a:cxn>
                <a:cxn ang="0">
                  <a:pos x="21" y="2"/>
                </a:cxn>
                <a:cxn ang="0">
                  <a:pos x="10" y="6"/>
                </a:cxn>
                <a:cxn ang="0">
                  <a:pos x="0" y="15"/>
                </a:cxn>
                <a:cxn ang="0">
                  <a:pos x="14" y="10"/>
                </a:cxn>
                <a:cxn ang="0">
                  <a:pos x="30" y="14"/>
                </a:cxn>
                <a:cxn ang="0">
                  <a:pos x="41" y="9"/>
                </a:cxn>
                <a:cxn ang="0">
                  <a:pos x="54" y="13"/>
                </a:cxn>
                <a:cxn ang="0">
                  <a:pos x="68" y="32"/>
                </a:cxn>
                <a:cxn ang="0">
                  <a:pos x="64" y="48"/>
                </a:cxn>
                <a:cxn ang="0">
                  <a:pos x="67" y="57"/>
                </a:cxn>
                <a:cxn ang="0">
                  <a:pos x="69" y="63"/>
                </a:cxn>
                <a:cxn ang="0">
                  <a:pos x="68" y="69"/>
                </a:cxn>
                <a:cxn ang="0">
                  <a:pos x="66" y="78"/>
                </a:cxn>
                <a:cxn ang="0">
                  <a:pos x="65" y="82"/>
                </a:cxn>
              </a:cxnLst>
              <a:rect l="0" t="0" r="r" b="b"/>
              <a:pathLst>
                <a:path w="81" h="82">
                  <a:moveTo>
                    <a:pt x="65" y="82"/>
                  </a:moveTo>
                  <a:cubicBezTo>
                    <a:pt x="67" y="81"/>
                    <a:pt x="73" y="75"/>
                    <a:pt x="75" y="71"/>
                  </a:cubicBezTo>
                  <a:cubicBezTo>
                    <a:pt x="77" y="67"/>
                    <a:pt x="80" y="63"/>
                    <a:pt x="80" y="60"/>
                  </a:cubicBezTo>
                  <a:cubicBezTo>
                    <a:pt x="80" y="58"/>
                    <a:pt x="81" y="54"/>
                    <a:pt x="81" y="51"/>
                  </a:cubicBezTo>
                  <a:cubicBezTo>
                    <a:pt x="81" y="45"/>
                    <a:pt x="80" y="42"/>
                    <a:pt x="80" y="40"/>
                  </a:cubicBezTo>
                  <a:cubicBezTo>
                    <a:pt x="78" y="34"/>
                    <a:pt x="75" y="21"/>
                    <a:pt x="67" y="13"/>
                  </a:cubicBezTo>
                  <a:cubicBezTo>
                    <a:pt x="58" y="4"/>
                    <a:pt x="49" y="1"/>
                    <a:pt x="39" y="0"/>
                  </a:cubicBezTo>
                  <a:cubicBezTo>
                    <a:pt x="34" y="0"/>
                    <a:pt x="26" y="1"/>
                    <a:pt x="21" y="2"/>
                  </a:cubicBezTo>
                  <a:cubicBezTo>
                    <a:pt x="17" y="2"/>
                    <a:pt x="12" y="5"/>
                    <a:pt x="10" y="6"/>
                  </a:cubicBezTo>
                  <a:cubicBezTo>
                    <a:pt x="7" y="7"/>
                    <a:pt x="2" y="13"/>
                    <a:pt x="0" y="15"/>
                  </a:cubicBezTo>
                  <a:cubicBezTo>
                    <a:pt x="5" y="15"/>
                    <a:pt x="10" y="9"/>
                    <a:pt x="14" y="10"/>
                  </a:cubicBezTo>
                  <a:cubicBezTo>
                    <a:pt x="18" y="11"/>
                    <a:pt x="26" y="16"/>
                    <a:pt x="30" y="14"/>
                  </a:cubicBezTo>
                  <a:cubicBezTo>
                    <a:pt x="33" y="12"/>
                    <a:pt x="38" y="10"/>
                    <a:pt x="41" y="9"/>
                  </a:cubicBezTo>
                  <a:cubicBezTo>
                    <a:pt x="44" y="9"/>
                    <a:pt x="50" y="10"/>
                    <a:pt x="54" y="13"/>
                  </a:cubicBezTo>
                  <a:cubicBezTo>
                    <a:pt x="59" y="16"/>
                    <a:pt x="68" y="27"/>
                    <a:pt x="68" y="32"/>
                  </a:cubicBezTo>
                  <a:cubicBezTo>
                    <a:pt x="69" y="38"/>
                    <a:pt x="69" y="42"/>
                    <a:pt x="64" y="48"/>
                  </a:cubicBezTo>
                  <a:cubicBezTo>
                    <a:pt x="60" y="53"/>
                    <a:pt x="65" y="54"/>
                    <a:pt x="67" y="57"/>
                  </a:cubicBezTo>
                  <a:cubicBezTo>
                    <a:pt x="69" y="60"/>
                    <a:pt x="69" y="61"/>
                    <a:pt x="69" y="63"/>
                  </a:cubicBezTo>
                  <a:cubicBezTo>
                    <a:pt x="69" y="66"/>
                    <a:pt x="69" y="65"/>
                    <a:pt x="68" y="69"/>
                  </a:cubicBezTo>
                  <a:cubicBezTo>
                    <a:pt x="67" y="74"/>
                    <a:pt x="67" y="75"/>
                    <a:pt x="66" y="78"/>
                  </a:cubicBezTo>
                  <a:cubicBezTo>
                    <a:pt x="65" y="80"/>
                    <a:pt x="65" y="82"/>
                    <a:pt x="65" y="82"/>
                  </a:cubicBezTo>
                  <a:close/>
                </a:path>
              </a:pathLst>
            </a:custGeom>
            <a:solidFill>
              <a:schemeClr val="accent2"/>
            </a:solidFill>
            <a:ln w="9525">
              <a:noFill/>
              <a:round/>
            </a:ln>
          </p:spPr>
          <p:txBody>
            <a:bodyPr anchor="ctr"/>
            <a:lstStyle/>
            <a:p>
              <a:pPr algn="ctr"/>
              <a:endParaRPr sz="2400">
                <a:cs typeface="+mn-ea"/>
                <a:sym typeface="+mn-lt"/>
              </a:endParaRPr>
            </a:p>
          </p:txBody>
        </p:sp>
        <p:sp>
          <p:nvSpPr>
            <p:cNvPr id="18" name="Freeform: Shape 18"/>
            <p:cNvSpPr/>
            <p:nvPr/>
          </p:nvSpPr>
          <p:spPr bwMode="auto">
            <a:xfrm>
              <a:off x="5467636" y="2055693"/>
              <a:ext cx="98196" cy="107260"/>
            </a:xfrm>
            <a:custGeom>
              <a:avLst/>
              <a:gdLst/>
              <a:ahLst/>
              <a:cxnLst>
                <a:cxn ang="0">
                  <a:pos x="7" y="35"/>
                </a:cxn>
                <a:cxn ang="0">
                  <a:pos x="4" y="34"/>
                </a:cxn>
                <a:cxn ang="0">
                  <a:pos x="2" y="26"/>
                </a:cxn>
                <a:cxn ang="0">
                  <a:pos x="2" y="24"/>
                </a:cxn>
                <a:cxn ang="0">
                  <a:pos x="4" y="25"/>
                </a:cxn>
                <a:cxn ang="0">
                  <a:pos x="3" y="26"/>
                </a:cxn>
                <a:cxn ang="0">
                  <a:pos x="5" y="32"/>
                </a:cxn>
                <a:cxn ang="0">
                  <a:pos x="13" y="28"/>
                </a:cxn>
                <a:cxn ang="0">
                  <a:pos x="15" y="25"/>
                </a:cxn>
                <a:cxn ang="0">
                  <a:pos x="21" y="16"/>
                </a:cxn>
                <a:cxn ang="0">
                  <a:pos x="28" y="2"/>
                </a:cxn>
                <a:cxn ang="0">
                  <a:pos x="27" y="2"/>
                </a:cxn>
                <a:cxn ang="0">
                  <a:pos x="27" y="0"/>
                </a:cxn>
                <a:cxn ang="0">
                  <a:pos x="29" y="1"/>
                </a:cxn>
                <a:cxn ang="0">
                  <a:pos x="29" y="2"/>
                </a:cxn>
                <a:cxn ang="0">
                  <a:pos x="23" y="17"/>
                </a:cxn>
                <a:cxn ang="0">
                  <a:pos x="17" y="26"/>
                </a:cxn>
                <a:cxn ang="0">
                  <a:pos x="15" y="30"/>
                </a:cxn>
                <a:cxn ang="0">
                  <a:pos x="7" y="35"/>
                </a:cxn>
              </a:cxnLst>
              <a:rect l="0" t="0" r="r" b="b"/>
              <a:pathLst>
                <a:path w="32" h="35">
                  <a:moveTo>
                    <a:pt x="7" y="35"/>
                  </a:moveTo>
                  <a:cubicBezTo>
                    <a:pt x="6" y="35"/>
                    <a:pt x="5" y="34"/>
                    <a:pt x="4" y="34"/>
                  </a:cubicBezTo>
                  <a:cubicBezTo>
                    <a:pt x="0" y="32"/>
                    <a:pt x="1" y="29"/>
                    <a:pt x="2" y="26"/>
                  </a:cubicBezTo>
                  <a:cubicBezTo>
                    <a:pt x="2" y="24"/>
                    <a:pt x="2" y="24"/>
                    <a:pt x="2" y="24"/>
                  </a:cubicBezTo>
                  <a:cubicBezTo>
                    <a:pt x="4" y="25"/>
                    <a:pt x="4" y="25"/>
                    <a:pt x="4" y="25"/>
                  </a:cubicBezTo>
                  <a:cubicBezTo>
                    <a:pt x="3" y="26"/>
                    <a:pt x="3" y="26"/>
                    <a:pt x="3" y="26"/>
                  </a:cubicBezTo>
                  <a:cubicBezTo>
                    <a:pt x="3" y="30"/>
                    <a:pt x="2" y="31"/>
                    <a:pt x="5" y="32"/>
                  </a:cubicBezTo>
                  <a:cubicBezTo>
                    <a:pt x="8" y="33"/>
                    <a:pt x="10" y="32"/>
                    <a:pt x="13" y="28"/>
                  </a:cubicBezTo>
                  <a:cubicBezTo>
                    <a:pt x="14" y="28"/>
                    <a:pt x="14" y="27"/>
                    <a:pt x="15" y="25"/>
                  </a:cubicBezTo>
                  <a:cubicBezTo>
                    <a:pt x="17" y="22"/>
                    <a:pt x="19" y="19"/>
                    <a:pt x="21" y="16"/>
                  </a:cubicBezTo>
                  <a:cubicBezTo>
                    <a:pt x="24" y="13"/>
                    <a:pt x="29" y="6"/>
                    <a:pt x="28" y="2"/>
                  </a:cubicBezTo>
                  <a:cubicBezTo>
                    <a:pt x="27" y="2"/>
                    <a:pt x="27" y="2"/>
                    <a:pt x="27" y="2"/>
                  </a:cubicBezTo>
                  <a:cubicBezTo>
                    <a:pt x="27" y="0"/>
                    <a:pt x="27" y="0"/>
                    <a:pt x="27" y="0"/>
                  </a:cubicBezTo>
                  <a:cubicBezTo>
                    <a:pt x="27" y="0"/>
                    <a:pt x="29" y="0"/>
                    <a:pt x="29" y="1"/>
                  </a:cubicBezTo>
                  <a:cubicBezTo>
                    <a:pt x="29" y="2"/>
                    <a:pt x="29" y="2"/>
                    <a:pt x="29" y="2"/>
                  </a:cubicBezTo>
                  <a:cubicBezTo>
                    <a:pt x="32" y="7"/>
                    <a:pt x="23" y="17"/>
                    <a:pt x="23" y="17"/>
                  </a:cubicBezTo>
                  <a:cubicBezTo>
                    <a:pt x="20" y="20"/>
                    <a:pt x="18" y="23"/>
                    <a:pt x="17" y="26"/>
                  </a:cubicBezTo>
                  <a:cubicBezTo>
                    <a:pt x="16" y="28"/>
                    <a:pt x="15" y="29"/>
                    <a:pt x="15" y="30"/>
                  </a:cubicBezTo>
                  <a:cubicBezTo>
                    <a:pt x="13" y="32"/>
                    <a:pt x="10" y="35"/>
                    <a:pt x="7" y="35"/>
                  </a:cubicBezTo>
                  <a:close/>
                </a:path>
              </a:pathLst>
            </a:custGeom>
            <a:solidFill>
              <a:schemeClr val="accent2"/>
            </a:solidFill>
            <a:ln w="9525">
              <a:noFill/>
              <a:round/>
            </a:ln>
          </p:spPr>
          <p:txBody>
            <a:bodyPr anchor="ctr"/>
            <a:lstStyle/>
            <a:p>
              <a:pPr algn="ctr"/>
              <a:endParaRPr sz="2400">
                <a:cs typeface="+mn-ea"/>
                <a:sym typeface="+mn-lt"/>
              </a:endParaRPr>
            </a:p>
          </p:txBody>
        </p:sp>
        <p:sp>
          <p:nvSpPr>
            <p:cNvPr id="19" name="Freeform: Shape 19"/>
            <p:cNvSpPr/>
            <p:nvPr/>
          </p:nvSpPr>
          <p:spPr bwMode="auto">
            <a:xfrm>
              <a:off x="5230457" y="1838153"/>
              <a:ext cx="117834" cy="89132"/>
            </a:xfrm>
            <a:custGeom>
              <a:avLst/>
              <a:gdLst/>
              <a:ahLst/>
              <a:cxnLst>
                <a:cxn ang="0">
                  <a:pos x="7" y="29"/>
                </a:cxn>
                <a:cxn ang="0">
                  <a:pos x="2" y="26"/>
                </a:cxn>
                <a:cxn ang="0">
                  <a:pos x="7" y="16"/>
                </a:cxn>
                <a:cxn ang="0">
                  <a:pos x="11" y="14"/>
                </a:cxn>
                <a:cxn ang="0">
                  <a:pos x="20" y="9"/>
                </a:cxn>
                <a:cxn ang="0">
                  <a:pos x="36" y="2"/>
                </a:cxn>
                <a:cxn ang="0">
                  <a:pos x="38" y="5"/>
                </a:cxn>
                <a:cxn ang="0">
                  <a:pos x="36" y="5"/>
                </a:cxn>
                <a:cxn ang="0">
                  <a:pos x="35" y="4"/>
                </a:cxn>
                <a:cxn ang="0">
                  <a:pos x="21" y="10"/>
                </a:cxn>
                <a:cxn ang="0">
                  <a:pos x="12" y="16"/>
                </a:cxn>
                <a:cxn ang="0">
                  <a:pos x="8" y="17"/>
                </a:cxn>
                <a:cxn ang="0">
                  <a:pos x="4" y="25"/>
                </a:cxn>
                <a:cxn ang="0">
                  <a:pos x="10" y="27"/>
                </a:cxn>
                <a:cxn ang="0">
                  <a:pos x="12" y="27"/>
                </a:cxn>
                <a:cxn ang="0">
                  <a:pos x="12" y="29"/>
                </a:cxn>
                <a:cxn ang="0">
                  <a:pos x="11" y="29"/>
                </a:cxn>
                <a:cxn ang="0">
                  <a:pos x="7" y="29"/>
                </a:cxn>
              </a:cxnLst>
              <a:rect l="0" t="0" r="r" b="b"/>
              <a:pathLst>
                <a:path w="38" h="29">
                  <a:moveTo>
                    <a:pt x="7" y="29"/>
                  </a:moveTo>
                  <a:cubicBezTo>
                    <a:pt x="5" y="29"/>
                    <a:pt x="3" y="29"/>
                    <a:pt x="2" y="26"/>
                  </a:cubicBezTo>
                  <a:cubicBezTo>
                    <a:pt x="0" y="21"/>
                    <a:pt x="4" y="18"/>
                    <a:pt x="7" y="16"/>
                  </a:cubicBezTo>
                  <a:cubicBezTo>
                    <a:pt x="8" y="15"/>
                    <a:pt x="9" y="15"/>
                    <a:pt x="11" y="14"/>
                  </a:cubicBezTo>
                  <a:cubicBezTo>
                    <a:pt x="14" y="12"/>
                    <a:pt x="17" y="11"/>
                    <a:pt x="20" y="9"/>
                  </a:cubicBezTo>
                  <a:cubicBezTo>
                    <a:pt x="20" y="8"/>
                    <a:pt x="31" y="0"/>
                    <a:pt x="36" y="2"/>
                  </a:cubicBezTo>
                  <a:cubicBezTo>
                    <a:pt x="37" y="3"/>
                    <a:pt x="38" y="4"/>
                    <a:pt x="38" y="5"/>
                  </a:cubicBezTo>
                  <a:cubicBezTo>
                    <a:pt x="36" y="5"/>
                    <a:pt x="36" y="5"/>
                    <a:pt x="36" y="5"/>
                  </a:cubicBezTo>
                  <a:cubicBezTo>
                    <a:pt x="36" y="5"/>
                    <a:pt x="36" y="4"/>
                    <a:pt x="35" y="4"/>
                  </a:cubicBezTo>
                  <a:cubicBezTo>
                    <a:pt x="32" y="3"/>
                    <a:pt x="24" y="7"/>
                    <a:pt x="21" y="10"/>
                  </a:cubicBezTo>
                  <a:cubicBezTo>
                    <a:pt x="18" y="12"/>
                    <a:pt x="15" y="14"/>
                    <a:pt x="12" y="16"/>
                  </a:cubicBezTo>
                  <a:cubicBezTo>
                    <a:pt x="10" y="16"/>
                    <a:pt x="9" y="17"/>
                    <a:pt x="8" y="17"/>
                  </a:cubicBezTo>
                  <a:cubicBezTo>
                    <a:pt x="4" y="20"/>
                    <a:pt x="3" y="23"/>
                    <a:pt x="4" y="25"/>
                  </a:cubicBezTo>
                  <a:cubicBezTo>
                    <a:pt x="5" y="28"/>
                    <a:pt x="6" y="28"/>
                    <a:pt x="10" y="27"/>
                  </a:cubicBezTo>
                  <a:cubicBezTo>
                    <a:pt x="12" y="27"/>
                    <a:pt x="12" y="27"/>
                    <a:pt x="12" y="27"/>
                  </a:cubicBezTo>
                  <a:cubicBezTo>
                    <a:pt x="12" y="29"/>
                    <a:pt x="12" y="29"/>
                    <a:pt x="12" y="29"/>
                  </a:cubicBezTo>
                  <a:cubicBezTo>
                    <a:pt x="11" y="29"/>
                    <a:pt x="11" y="29"/>
                    <a:pt x="11" y="29"/>
                  </a:cubicBezTo>
                  <a:cubicBezTo>
                    <a:pt x="9" y="29"/>
                    <a:pt x="8" y="29"/>
                    <a:pt x="7" y="29"/>
                  </a:cubicBezTo>
                  <a:close/>
                </a:path>
              </a:pathLst>
            </a:custGeom>
            <a:solidFill>
              <a:schemeClr val="accent2"/>
            </a:solidFill>
            <a:ln w="9525">
              <a:noFill/>
              <a:round/>
            </a:ln>
          </p:spPr>
          <p:txBody>
            <a:bodyPr anchor="ctr"/>
            <a:lstStyle/>
            <a:p>
              <a:pPr algn="ctr"/>
              <a:endParaRPr sz="2400">
                <a:cs typeface="+mn-ea"/>
                <a:sym typeface="+mn-lt"/>
              </a:endParaRPr>
            </a:p>
          </p:txBody>
        </p:sp>
        <p:sp>
          <p:nvSpPr>
            <p:cNvPr id="20" name="Freeform: Shape 20"/>
            <p:cNvSpPr/>
            <p:nvPr/>
          </p:nvSpPr>
          <p:spPr bwMode="auto">
            <a:xfrm>
              <a:off x="5441955" y="1749022"/>
              <a:ext cx="49853" cy="55896"/>
            </a:xfrm>
            <a:custGeom>
              <a:avLst/>
              <a:gdLst/>
              <a:ahLst/>
              <a:cxnLst>
                <a:cxn ang="0">
                  <a:pos x="1" y="18"/>
                </a:cxn>
                <a:cxn ang="0">
                  <a:pos x="0" y="17"/>
                </a:cxn>
                <a:cxn ang="0">
                  <a:pos x="14" y="0"/>
                </a:cxn>
                <a:cxn ang="0">
                  <a:pos x="16" y="0"/>
                </a:cxn>
                <a:cxn ang="0">
                  <a:pos x="1" y="18"/>
                </a:cxn>
              </a:cxnLst>
              <a:rect l="0" t="0" r="r" b="b"/>
              <a:pathLst>
                <a:path w="16" h="18">
                  <a:moveTo>
                    <a:pt x="1" y="18"/>
                  </a:moveTo>
                  <a:cubicBezTo>
                    <a:pt x="0" y="17"/>
                    <a:pt x="0" y="17"/>
                    <a:pt x="0" y="17"/>
                  </a:cubicBezTo>
                  <a:cubicBezTo>
                    <a:pt x="0" y="17"/>
                    <a:pt x="11" y="5"/>
                    <a:pt x="14" y="0"/>
                  </a:cubicBezTo>
                  <a:cubicBezTo>
                    <a:pt x="16" y="0"/>
                    <a:pt x="16" y="0"/>
                    <a:pt x="16" y="0"/>
                  </a:cubicBezTo>
                  <a:cubicBezTo>
                    <a:pt x="13" y="6"/>
                    <a:pt x="2" y="18"/>
                    <a:pt x="1" y="18"/>
                  </a:cubicBezTo>
                  <a:close/>
                </a:path>
              </a:pathLst>
            </a:custGeom>
            <a:solidFill>
              <a:schemeClr val="accent2"/>
            </a:solidFill>
            <a:ln w="9525">
              <a:noFill/>
              <a:round/>
            </a:ln>
          </p:spPr>
          <p:txBody>
            <a:bodyPr anchor="ctr"/>
            <a:lstStyle/>
            <a:p>
              <a:pPr algn="ctr"/>
              <a:endParaRPr sz="2400">
                <a:cs typeface="+mn-ea"/>
                <a:sym typeface="+mn-lt"/>
              </a:endParaRPr>
            </a:p>
          </p:txBody>
        </p:sp>
        <p:sp>
          <p:nvSpPr>
            <p:cNvPr id="21" name="Freeform: Shape 21"/>
            <p:cNvSpPr/>
            <p:nvPr/>
          </p:nvSpPr>
          <p:spPr bwMode="auto">
            <a:xfrm>
              <a:off x="5363399" y="1375880"/>
              <a:ext cx="658663" cy="655642"/>
            </a:xfrm>
            <a:custGeom>
              <a:avLst/>
              <a:gdLst/>
              <a:ahLst/>
              <a:cxnLst>
                <a:cxn ang="0">
                  <a:pos x="88" y="177"/>
                </a:cxn>
                <a:cxn ang="0">
                  <a:pos x="103" y="110"/>
                </a:cxn>
                <a:cxn ang="0">
                  <a:pos x="41" y="112"/>
                </a:cxn>
                <a:cxn ang="0">
                  <a:pos x="37" y="128"/>
                </a:cxn>
                <a:cxn ang="0">
                  <a:pos x="4" y="30"/>
                </a:cxn>
                <a:cxn ang="0">
                  <a:pos x="23" y="0"/>
                </a:cxn>
                <a:cxn ang="0">
                  <a:pos x="132" y="79"/>
                </a:cxn>
                <a:cxn ang="0">
                  <a:pos x="215" y="192"/>
                </a:cxn>
                <a:cxn ang="0">
                  <a:pos x="184" y="209"/>
                </a:cxn>
                <a:cxn ang="0">
                  <a:pos x="89" y="180"/>
                </a:cxn>
                <a:cxn ang="0">
                  <a:pos x="88" y="177"/>
                </a:cxn>
              </a:cxnLst>
              <a:rect l="0" t="0" r="r" b="b"/>
              <a:pathLst>
                <a:path w="215" h="214">
                  <a:moveTo>
                    <a:pt x="88" y="177"/>
                  </a:moveTo>
                  <a:cubicBezTo>
                    <a:pt x="106" y="180"/>
                    <a:pt x="129" y="135"/>
                    <a:pt x="103" y="110"/>
                  </a:cubicBezTo>
                  <a:cubicBezTo>
                    <a:pt x="77" y="85"/>
                    <a:pt x="47" y="108"/>
                    <a:pt x="41" y="112"/>
                  </a:cubicBezTo>
                  <a:cubicBezTo>
                    <a:pt x="34" y="116"/>
                    <a:pt x="36" y="125"/>
                    <a:pt x="37" y="128"/>
                  </a:cubicBezTo>
                  <a:cubicBezTo>
                    <a:pt x="37" y="128"/>
                    <a:pt x="0" y="45"/>
                    <a:pt x="4" y="30"/>
                  </a:cubicBezTo>
                  <a:cubicBezTo>
                    <a:pt x="7" y="16"/>
                    <a:pt x="23" y="0"/>
                    <a:pt x="23" y="0"/>
                  </a:cubicBezTo>
                  <a:cubicBezTo>
                    <a:pt x="23" y="0"/>
                    <a:pt x="84" y="28"/>
                    <a:pt x="132" y="79"/>
                  </a:cubicBezTo>
                  <a:cubicBezTo>
                    <a:pt x="180" y="129"/>
                    <a:pt x="215" y="192"/>
                    <a:pt x="215" y="192"/>
                  </a:cubicBezTo>
                  <a:cubicBezTo>
                    <a:pt x="215" y="192"/>
                    <a:pt x="195" y="204"/>
                    <a:pt x="184" y="209"/>
                  </a:cubicBezTo>
                  <a:cubicBezTo>
                    <a:pt x="173" y="214"/>
                    <a:pt x="89" y="180"/>
                    <a:pt x="89" y="180"/>
                  </a:cubicBezTo>
                  <a:cubicBezTo>
                    <a:pt x="88" y="179"/>
                    <a:pt x="85" y="177"/>
                    <a:pt x="88" y="177"/>
                  </a:cubicBezTo>
                  <a:close/>
                </a:path>
              </a:pathLst>
            </a:custGeom>
            <a:solidFill>
              <a:schemeClr val="accent2"/>
            </a:solidFill>
            <a:ln w="9525">
              <a:noFill/>
              <a:round/>
            </a:ln>
          </p:spPr>
          <p:txBody>
            <a:bodyPr anchor="ctr"/>
            <a:lstStyle/>
            <a:p>
              <a:pPr algn="ctr"/>
              <a:endParaRPr sz="2400">
                <a:cs typeface="+mn-ea"/>
                <a:sym typeface="+mn-lt"/>
              </a:endParaRPr>
            </a:p>
          </p:txBody>
        </p:sp>
        <p:sp>
          <p:nvSpPr>
            <p:cNvPr id="22" name="Freeform: Shape 22"/>
            <p:cNvSpPr/>
            <p:nvPr/>
          </p:nvSpPr>
          <p:spPr bwMode="auto">
            <a:xfrm>
              <a:off x="5593025" y="1906135"/>
              <a:ext cx="54385" cy="45321"/>
            </a:xfrm>
            <a:custGeom>
              <a:avLst/>
              <a:gdLst/>
              <a:ahLst/>
              <a:cxnLst>
                <a:cxn ang="0">
                  <a:pos x="2" y="15"/>
                </a:cxn>
                <a:cxn ang="0">
                  <a:pos x="0" y="14"/>
                </a:cxn>
                <a:cxn ang="0">
                  <a:pos x="17" y="0"/>
                </a:cxn>
                <a:cxn ang="0">
                  <a:pos x="18" y="2"/>
                </a:cxn>
                <a:cxn ang="0">
                  <a:pos x="2" y="15"/>
                </a:cxn>
              </a:cxnLst>
              <a:rect l="0" t="0" r="r" b="b"/>
              <a:pathLst>
                <a:path w="18" h="15">
                  <a:moveTo>
                    <a:pt x="2" y="15"/>
                  </a:moveTo>
                  <a:cubicBezTo>
                    <a:pt x="0" y="14"/>
                    <a:pt x="0" y="14"/>
                    <a:pt x="0" y="14"/>
                  </a:cubicBezTo>
                  <a:cubicBezTo>
                    <a:pt x="1" y="14"/>
                    <a:pt x="9" y="4"/>
                    <a:pt x="17" y="0"/>
                  </a:cubicBezTo>
                  <a:cubicBezTo>
                    <a:pt x="18" y="2"/>
                    <a:pt x="18" y="2"/>
                    <a:pt x="18" y="2"/>
                  </a:cubicBezTo>
                  <a:cubicBezTo>
                    <a:pt x="11" y="5"/>
                    <a:pt x="2" y="15"/>
                    <a:pt x="2" y="15"/>
                  </a:cubicBezTo>
                  <a:close/>
                </a:path>
              </a:pathLst>
            </a:custGeom>
            <a:solidFill>
              <a:schemeClr val="accent2"/>
            </a:solidFill>
            <a:ln w="9525">
              <a:noFill/>
              <a:round/>
            </a:ln>
          </p:spPr>
          <p:txBody>
            <a:bodyPr anchor="ctr"/>
            <a:lstStyle/>
            <a:p>
              <a:pPr algn="ctr"/>
              <a:endParaRPr sz="2400">
                <a:cs typeface="+mn-ea"/>
                <a:sym typeface="+mn-lt"/>
              </a:endParaRPr>
            </a:p>
          </p:txBody>
        </p:sp>
        <p:sp>
          <p:nvSpPr>
            <p:cNvPr id="23" name="Freeform: Shape 23"/>
            <p:cNvSpPr/>
            <p:nvPr/>
          </p:nvSpPr>
          <p:spPr bwMode="auto">
            <a:xfrm>
              <a:off x="5145859" y="1924263"/>
              <a:ext cx="342928" cy="330843"/>
            </a:xfrm>
            <a:custGeom>
              <a:avLst/>
              <a:gdLst/>
              <a:ahLst/>
              <a:cxnLst>
                <a:cxn ang="0">
                  <a:pos x="98" y="72"/>
                </a:cxn>
                <a:cxn ang="0">
                  <a:pos x="44" y="66"/>
                </a:cxn>
                <a:cxn ang="0">
                  <a:pos x="33" y="10"/>
                </a:cxn>
                <a:cxn ang="0">
                  <a:pos x="38" y="1"/>
                </a:cxn>
                <a:cxn ang="0">
                  <a:pos x="17" y="18"/>
                </a:cxn>
                <a:cxn ang="0">
                  <a:pos x="6" y="47"/>
                </a:cxn>
                <a:cxn ang="0">
                  <a:pos x="41" y="94"/>
                </a:cxn>
                <a:cxn ang="0">
                  <a:pos x="92" y="89"/>
                </a:cxn>
                <a:cxn ang="0">
                  <a:pos x="98" y="72"/>
                </a:cxn>
              </a:cxnLst>
              <a:rect l="0" t="0" r="r" b="b"/>
              <a:pathLst>
                <a:path w="112" h="108">
                  <a:moveTo>
                    <a:pt x="98" y="72"/>
                  </a:moveTo>
                  <a:cubicBezTo>
                    <a:pt x="77" y="108"/>
                    <a:pt x="49" y="71"/>
                    <a:pt x="44" y="66"/>
                  </a:cubicBezTo>
                  <a:cubicBezTo>
                    <a:pt x="40" y="62"/>
                    <a:pt x="0" y="32"/>
                    <a:pt x="33" y="10"/>
                  </a:cubicBezTo>
                  <a:cubicBezTo>
                    <a:pt x="39" y="7"/>
                    <a:pt x="37" y="4"/>
                    <a:pt x="38" y="1"/>
                  </a:cubicBezTo>
                  <a:cubicBezTo>
                    <a:pt x="36" y="0"/>
                    <a:pt x="19" y="15"/>
                    <a:pt x="17" y="18"/>
                  </a:cubicBezTo>
                  <a:cubicBezTo>
                    <a:pt x="14" y="20"/>
                    <a:pt x="3" y="33"/>
                    <a:pt x="6" y="47"/>
                  </a:cubicBezTo>
                  <a:cubicBezTo>
                    <a:pt x="8" y="56"/>
                    <a:pt x="17" y="80"/>
                    <a:pt x="41" y="94"/>
                  </a:cubicBezTo>
                  <a:cubicBezTo>
                    <a:pt x="56" y="102"/>
                    <a:pt x="74" y="107"/>
                    <a:pt x="92" y="89"/>
                  </a:cubicBezTo>
                  <a:cubicBezTo>
                    <a:pt x="108" y="72"/>
                    <a:pt x="112" y="65"/>
                    <a:pt x="98" y="72"/>
                  </a:cubicBezTo>
                  <a:close/>
                </a:path>
              </a:pathLst>
            </a:custGeom>
            <a:solidFill>
              <a:schemeClr val="accent2"/>
            </a:solidFill>
            <a:ln w="9525">
              <a:noFill/>
              <a:round/>
            </a:ln>
          </p:spPr>
          <p:txBody>
            <a:bodyPr anchor="ctr"/>
            <a:lstStyle/>
            <a:p>
              <a:pPr algn="ctr"/>
              <a:endParaRPr sz="2400">
                <a:cs typeface="+mn-ea"/>
                <a:sym typeface="+mn-lt"/>
              </a:endParaRPr>
            </a:p>
          </p:txBody>
        </p:sp>
        <p:sp>
          <p:nvSpPr>
            <p:cNvPr id="24" name="Freeform: Shape 24"/>
            <p:cNvSpPr/>
            <p:nvPr/>
          </p:nvSpPr>
          <p:spPr bwMode="auto">
            <a:xfrm>
              <a:off x="3565672" y="1801896"/>
              <a:ext cx="506083" cy="444144"/>
            </a:xfrm>
            <a:custGeom>
              <a:avLst/>
              <a:gdLst/>
              <a:ahLst/>
              <a:cxnLst>
                <a:cxn ang="0">
                  <a:pos x="98" y="145"/>
                </a:cxn>
                <a:cxn ang="0">
                  <a:pos x="98" y="145"/>
                </a:cxn>
                <a:cxn ang="0">
                  <a:pos x="71" y="137"/>
                </a:cxn>
                <a:cxn ang="0">
                  <a:pos x="49" y="117"/>
                </a:cxn>
                <a:cxn ang="0">
                  <a:pos x="27" y="101"/>
                </a:cxn>
                <a:cxn ang="0">
                  <a:pos x="27" y="100"/>
                </a:cxn>
                <a:cxn ang="0">
                  <a:pos x="2" y="47"/>
                </a:cxn>
                <a:cxn ang="0">
                  <a:pos x="48" y="2"/>
                </a:cxn>
                <a:cxn ang="0">
                  <a:pos x="62" y="0"/>
                </a:cxn>
                <a:cxn ang="0">
                  <a:pos x="104" y="16"/>
                </a:cxn>
                <a:cxn ang="0">
                  <a:pos x="120" y="38"/>
                </a:cxn>
                <a:cxn ang="0">
                  <a:pos x="123" y="43"/>
                </a:cxn>
                <a:cxn ang="0">
                  <a:pos x="130" y="50"/>
                </a:cxn>
                <a:cxn ang="0">
                  <a:pos x="139" y="58"/>
                </a:cxn>
                <a:cxn ang="0">
                  <a:pos x="136" y="127"/>
                </a:cxn>
                <a:cxn ang="0">
                  <a:pos x="98" y="145"/>
                </a:cxn>
                <a:cxn ang="0">
                  <a:pos x="62" y="2"/>
                </a:cxn>
                <a:cxn ang="0">
                  <a:pos x="48" y="4"/>
                </a:cxn>
                <a:cxn ang="0">
                  <a:pos x="48" y="4"/>
                </a:cxn>
                <a:cxn ang="0">
                  <a:pos x="4" y="47"/>
                </a:cxn>
                <a:cxn ang="0">
                  <a:pos x="28" y="99"/>
                </a:cxn>
                <a:cxn ang="0">
                  <a:pos x="28" y="99"/>
                </a:cxn>
                <a:cxn ang="0">
                  <a:pos x="50" y="116"/>
                </a:cxn>
                <a:cxn ang="0">
                  <a:pos x="72" y="136"/>
                </a:cxn>
                <a:cxn ang="0">
                  <a:pos x="98" y="143"/>
                </a:cxn>
                <a:cxn ang="0">
                  <a:pos x="135" y="126"/>
                </a:cxn>
                <a:cxn ang="0">
                  <a:pos x="137" y="59"/>
                </a:cxn>
                <a:cxn ang="0">
                  <a:pos x="129" y="52"/>
                </a:cxn>
                <a:cxn ang="0">
                  <a:pos x="121" y="44"/>
                </a:cxn>
                <a:cxn ang="0">
                  <a:pos x="118" y="39"/>
                </a:cxn>
                <a:cxn ang="0">
                  <a:pos x="103" y="18"/>
                </a:cxn>
                <a:cxn ang="0">
                  <a:pos x="62" y="2"/>
                </a:cxn>
              </a:cxnLst>
              <a:rect l="0" t="0" r="r" b="b"/>
              <a:pathLst>
                <a:path w="165" h="145">
                  <a:moveTo>
                    <a:pt x="98" y="145"/>
                  </a:moveTo>
                  <a:cubicBezTo>
                    <a:pt x="98" y="145"/>
                    <a:pt x="98" y="145"/>
                    <a:pt x="98" y="145"/>
                  </a:cubicBezTo>
                  <a:cubicBezTo>
                    <a:pt x="85" y="145"/>
                    <a:pt x="75" y="140"/>
                    <a:pt x="71" y="137"/>
                  </a:cubicBezTo>
                  <a:cubicBezTo>
                    <a:pt x="63" y="132"/>
                    <a:pt x="53" y="123"/>
                    <a:pt x="49" y="117"/>
                  </a:cubicBezTo>
                  <a:cubicBezTo>
                    <a:pt x="46" y="113"/>
                    <a:pt x="39" y="109"/>
                    <a:pt x="27" y="101"/>
                  </a:cubicBezTo>
                  <a:cubicBezTo>
                    <a:pt x="27" y="100"/>
                    <a:pt x="27" y="100"/>
                    <a:pt x="27" y="100"/>
                  </a:cubicBezTo>
                  <a:cubicBezTo>
                    <a:pt x="14" y="92"/>
                    <a:pt x="0" y="66"/>
                    <a:pt x="2" y="47"/>
                  </a:cubicBezTo>
                  <a:cubicBezTo>
                    <a:pt x="2" y="25"/>
                    <a:pt x="28" y="2"/>
                    <a:pt x="48" y="2"/>
                  </a:cubicBezTo>
                  <a:cubicBezTo>
                    <a:pt x="52" y="0"/>
                    <a:pt x="57" y="0"/>
                    <a:pt x="62" y="0"/>
                  </a:cubicBezTo>
                  <a:cubicBezTo>
                    <a:pt x="80" y="0"/>
                    <a:pt x="96" y="10"/>
                    <a:pt x="104" y="16"/>
                  </a:cubicBezTo>
                  <a:cubicBezTo>
                    <a:pt x="110" y="21"/>
                    <a:pt x="116" y="32"/>
                    <a:pt x="120" y="38"/>
                  </a:cubicBezTo>
                  <a:cubicBezTo>
                    <a:pt x="121" y="41"/>
                    <a:pt x="122" y="42"/>
                    <a:pt x="123" y="43"/>
                  </a:cubicBezTo>
                  <a:cubicBezTo>
                    <a:pt x="124" y="45"/>
                    <a:pt x="127" y="47"/>
                    <a:pt x="130" y="50"/>
                  </a:cubicBezTo>
                  <a:cubicBezTo>
                    <a:pt x="134" y="53"/>
                    <a:pt x="137" y="56"/>
                    <a:pt x="139" y="58"/>
                  </a:cubicBezTo>
                  <a:cubicBezTo>
                    <a:pt x="165" y="90"/>
                    <a:pt x="146" y="117"/>
                    <a:pt x="136" y="127"/>
                  </a:cubicBezTo>
                  <a:cubicBezTo>
                    <a:pt x="125" y="139"/>
                    <a:pt x="112" y="145"/>
                    <a:pt x="98" y="145"/>
                  </a:cubicBezTo>
                  <a:close/>
                  <a:moveTo>
                    <a:pt x="62" y="2"/>
                  </a:moveTo>
                  <a:cubicBezTo>
                    <a:pt x="57" y="2"/>
                    <a:pt x="52" y="2"/>
                    <a:pt x="48" y="4"/>
                  </a:cubicBezTo>
                  <a:cubicBezTo>
                    <a:pt x="48" y="4"/>
                    <a:pt x="48" y="4"/>
                    <a:pt x="48" y="4"/>
                  </a:cubicBezTo>
                  <a:cubicBezTo>
                    <a:pt x="29" y="4"/>
                    <a:pt x="4" y="26"/>
                    <a:pt x="4" y="47"/>
                  </a:cubicBezTo>
                  <a:cubicBezTo>
                    <a:pt x="2" y="66"/>
                    <a:pt x="17" y="91"/>
                    <a:pt x="28" y="99"/>
                  </a:cubicBezTo>
                  <a:cubicBezTo>
                    <a:pt x="28" y="99"/>
                    <a:pt x="28" y="99"/>
                    <a:pt x="28" y="99"/>
                  </a:cubicBezTo>
                  <a:cubicBezTo>
                    <a:pt x="40" y="107"/>
                    <a:pt x="47" y="112"/>
                    <a:pt x="50" y="116"/>
                  </a:cubicBezTo>
                  <a:cubicBezTo>
                    <a:pt x="54" y="122"/>
                    <a:pt x="64" y="131"/>
                    <a:pt x="72" y="136"/>
                  </a:cubicBezTo>
                  <a:cubicBezTo>
                    <a:pt x="76" y="138"/>
                    <a:pt x="86" y="143"/>
                    <a:pt x="98" y="143"/>
                  </a:cubicBezTo>
                  <a:cubicBezTo>
                    <a:pt x="112" y="143"/>
                    <a:pt x="124" y="137"/>
                    <a:pt x="135" y="126"/>
                  </a:cubicBezTo>
                  <a:cubicBezTo>
                    <a:pt x="146" y="114"/>
                    <a:pt x="162" y="89"/>
                    <a:pt x="137" y="59"/>
                  </a:cubicBezTo>
                  <a:cubicBezTo>
                    <a:pt x="136" y="57"/>
                    <a:pt x="132" y="54"/>
                    <a:pt x="129" y="52"/>
                  </a:cubicBezTo>
                  <a:cubicBezTo>
                    <a:pt x="126" y="49"/>
                    <a:pt x="122" y="46"/>
                    <a:pt x="121" y="44"/>
                  </a:cubicBezTo>
                  <a:cubicBezTo>
                    <a:pt x="120" y="43"/>
                    <a:pt x="119" y="42"/>
                    <a:pt x="118" y="39"/>
                  </a:cubicBezTo>
                  <a:cubicBezTo>
                    <a:pt x="114" y="33"/>
                    <a:pt x="108" y="22"/>
                    <a:pt x="103" y="18"/>
                  </a:cubicBezTo>
                  <a:cubicBezTo>
                    <a:pt x="96" y="13"/>
                    <a:pt x="80" y="2"/>
                    <a:pt x="62" y="2"/>
                  </a:cubicBezTo>
                  <a:close/>
                </a:path>
              </a:pathLst>
            </a:custGeom>
            <a:solidFill>
              <a:schemeClr val="accent1"/>
            </a:solidFill>
            <a:ln w="9525">
              <a:noFill/>
              <a:round/>
            </a:ln>
          </p:spPr>
          <p:txBody>
            <a:bodyPr anchor="ctr"/>
            <a:lstStyle/>
            <a:p>
              <a:pPr algn="ctr"/>
              <a:endParaRPr sz="2400">
                <a:cs typeface="+mn-ea"/>
                <a:sym typeface="+mn-lt"/>
              </a:endParaRPr>
            </a:p>
          </p:txBody>
        </p:sp>
        <p:sp>
          <p:nvSpPr>
            <p:cNvPr id="25" name="Freeform: Shape 25"/>
            <p:cNvSpPr/>
            <p:nvPr/>
          </p:nvSpPr>
          <p:spPr bwMode="auto">
            <a:xfrm>
              <a:off x="3949388" y="1945413"/>
              <a:ext cx="95174" cy="154091"/>
            </a:xfrm>
            <a:custGeom>
              <a:avLst/>
              <a:gdLst/>
              <a:ahLst/>
              <a:cxnLst>
                <a:cxn ang="0">
                  <a:pos x="26" y="47"/>
                </a:cxn>
                <a:cxn ang="0">
                  <a:pos x="29" y="40"/>
                </a:cxn>
                <a:cxn ang="0">
                  <a:pos x="29" y="34"/>
                </a:cxn>
                <a:cxn ang="0">
                  <a:pos x="28" y="28"/>
                </a:cxn>
                <a:cxn ang="0">
                  <a:pos x="24" y="21"/>
                </a:cxn>
                <a:cxn ang="0">
                  <a:pos x="20" y="15"/>
                </a:cxn>
                <a:cxn ang="0">
                  <a:pos x="16" y="10"/>
                </a:cxn>
                <a:cxn ang="0">
                  <a:pos x="11" y="7"/>
                </a:cxn>
                <a:cxn ang="0">
                  <a:pos x="6" y="3"/>
                </a:cxn>
                <a:cxn ang="0">
                  <a:pos x="2" y="1"/>
                </a:cxn>
                <a:cxn ang="0">
                  <a:pos x="0" y="0"/>
                </a:cxn>
                <a:cxn ang="0">
                  <a:pos x="5" y="6"/>
                </a:cxn>
                <a:cxn ang="0">
                  <a:pos x="11" y="14"/>
                </a:cxn>
                <a:cxn ang="0">
                  <a:pos x="15" y="20"/>
                </a:cxn>
                <a:cxn ang="0">
                  <a:pos x="17" y="24"/>
                </a:cxn>
                <a:cxn ang="0">
                  <a:pos x="21" y="32"/>
                </a:cxn>
                <a:cxn ang="0">
                  <a:pos x="24" y="42"/>
                </a:cxn>
                <a:cxn ang="0">
                  <a:pos x="26" y="47"/>
                </a:cxn>
              </a:cxnLst>
              <a:rect l="0" t="0" r="r" b="b"/>
              <a:pathLst>
                <a:path w="31" h="50">
                  <a:moveTo>
                    <a:pt x="26" y="47"/>
                  </a:moveTo>
                  <a:cubicBezTo>
                    <a:pt x="27" y="45"/>
                    <a:pt x="29" y="43"/>
                    <a:pt x="29" y="40"/>
                  </a:cubicBezTo>
                  <a:cubicBezTo>
                    <a:pt x="29" y="37"/>
                    <a:pt x="31" y="36"/>
                    <a:pt x="29" y="34"/>
                  </a:cubicBezTo>
                  <a:cubicBezTo>
                    <a:pt x="28" y="32"/>
                    <a:pt x="28" y="28"/>
                    <a:pt x="28" y="28"/>
                  </a:cubicBezTo>
                  <a:cubicBezTo>
                    <a:pt x="28" y="28"/>
                    <a:pt x="25" y="22"/>
                    <a:pt x="24" y="21"/>
                  </a:cubicBezTo>
                  <a:cubicBezTo>
                    <a:pt x="23" y="20"/>
                    <a:pt x="22" y="15"/>
                    <a:pt x="20" y="15"/>
                  </a:cubicBezTo>
                  <a:cubicBezTo>
                    <a:pt x="18" y="14"/>
                    <a:pt x="17" y="11"/>
                    <a:pt x="16" y="10"/>
                  </a:cubicBezTo>
                  <a:cubicBezTo>
                    <a:pt x="14" y="10"/>
                    <a:pt x="11" y="7"/>
                    <a:pt x="11" y="7"/>
                  </a:cubicBezTo>
                  <a:cubicBezTo>
                    <a:pt x="6" y="3"/>
                    <a:pt x="6" y="3"/>
                    <a:pt x="6" y="3"/>
                  </a:cubicBezTo>
                  <a:cubicBezTo>
                    <a:pt x="2" y="1"/>
                    <a:pt x="2" y="1"/>
                    <a:pt x="2" y="1"/>
                  </a:cubicBezTo>
                  <a:cubicBezTo>
                    <a:pt x="0" y="0"/>
                    <a:pt x="0" y="0"/>
                    <a:pt x="0" y="0"/>
                  </a:cubicBezTo>
                  <a:cubicBezTo>
                    <a:pt x="0" y="0"/>
                    <a:pt x="2" y="4"/>
                    <a:pt x="5" y="6"/>
                  </a:cubicBezTo>
                  <a:cubicBezTo>
                    <a:pt x="7" y="9"/>
                    <a:pt x="10" y="13"/>
                    <a:pt x="11" y="14"/>
                  </a:cubicBezTo>
                  <a:cubicBezTo>
                    <a:pt x="13" y="15"/>
                    <a:pt x="14" y="19"/>
                    <a:pt x="15" y="20"/>
                  </a:cubicBezTo>
                  <a:cubicBezTo>
                    <a:pt x="16" y="20"/>
                    <a:pt x="16" y="22"/>
                    <a:pt x="17" y="24"/>
                  </a:cubicBezTo>
                  <a:cubicBezTo>
                    <a:pt x="18" y="27"/>
                    <a:pt x="21" y="30"/>
                    <a:pt x="21" y="32"/>
                  </a:cubicBezTo>
                  <a:cubicBezTo>
                    <a:pt x="22" y="35"/>
                    <a:pt x="24" y="38"/>
                    <a:pt x="24" y="42"/>
                  </a:cubicBezTo>
                  <a:cubicBezTo>
                    <a:pt x="24" y="45"/>
                    <a:pt x="25" y="50"/>
                    <a:pt x="26" y="47"/>
                  </a:cubicBezTo>
                  <a:close/>
                </a:path>
              </a:pathLst>
            </a:custGeom>
            <a:solidFill>
              <a:schemeClr val="accent1"/>
            </a:solidFill>
            <a:ln w="9525">
              <a:noFill/>
              <a:round/>
            </a:ln>
          </p:spPr>
          <p:txBody>
            <a:bodyPr anchor="ctr"/>
            <a:lstStyle/>
            <a:p>
              <a:pPr algn="ctr"/>
              <a:endParaRPr sz="2400">
                <a:cs typeface="+mn-ea"/>
                <a:sym typeface="+mn-lt"/>
              </a:endParaRPr>
            </a:p>
          </p:txBody>
        </p:sp>
        <p:sp>
          <p:nvSpPr>
            <p:cNvPr id="26" name="Freeform: Shape 26"/>
            <p:cNvSpPr/>
            <p:nvPr/>
          </p:nvSpPr>
          <p:spPr bwMode="auto">
            <a:xfrm>
              <a:off x="3725805" y="2168995"/>
              <a:ext cx="155602" cy="89132"/>
            </a:xfrm>
            <a:custGeom>
              <a:avLst/>
              <a:gdLst/>
              <a:ahLst/>
              <a:cxnLst>
                <a:cxn ang="0">
                  <a:pos x="49" y="24"/>
                </a:cxn>
                <a:cxn ang="0">
                  <a:pos x="41" y="27"/>
                </a:cxn>
                <a:cxn ang="0">
                  <a:pos x="35" y="28"/>
                </a:cxn>
                <a:cxn ang="0">
                  <a:pos x="30" y="27"/>
                </a:cxn>
                <a:cxn ang="0">
                  <a:pos x="22" y="24"/>
                </a:cxn>
                <a:cxn ang="0">
                  <a:pos x="16" y="20"/>
                </a:cxn>
                <a:cxn ang="0">
                  <a:pos x="11" y="16"/>
                </a:cxn>
                <a:cxn ang="0">
                  <a:pos x="7" y="11"/>
                </a:cxn>
                <a:cxn ang="0">
                  <a:pos x="4" y="6"/>
                </a:cxn>
                <a:cxn ang="0">
                  <a:pos x="1" y="3"/>
                </a:cxn>
                <a:cxn ang="0">
                  <a:pos x="0" y="0"/>
                </a:cxn>
                <a:cxn ang="0">
                  <a:pos x="7" y="5"/>
                </a:cxn>
                <a:cxn ang="0">
                  <a:pos x="15" y="11"/>
                </a:cxn>
                <a:cxn ang="0">
                  <a:pos x="21" y="15"/>
                </a:cxn>
                <a:cxn ang="0">
                  <a:pos x="25" y="17"/>
                </a:cxn>
                <a:cxn ang="0">
                  <a:pos x="34" y="20"/>
                </a:cxn>
                <a:cxn ang="0">
                  <a:pos x="43" y="23"/>
                </a:cxn>
                <a:cxn ang="0">
                  <a:pos x="49" y="24"/>
                </a:cxn>
              </a:cxnLst>
              <a:rect l="0" t="0" r="r" b="b"/>
              <a:pathLst>
                <a:path w="51" h="29">
                  <a:moveTo>
                    <a:pt x="49" y="24"/>
                  </a:moveTo>
                  <a:cubicBezTo>
                    <a:pt x="46" y="26"/>
                    <a:pt x="44" y="28"/>
                    <a:pt x="41" y="27"/>
                  </a:cubicBezTo>
                  <a:cubicBezTo>
                    <a:pt x="39" y="27"/>
                    <a:pt x="37" y="29"/>
                    <a:pt x="35" y="28"/>
                  </a:cubicBezTo>
                  <a:cubicBezTo>
                    <a:pt x="33" y="27"/>
                    <a:pt x="30" y="27"/>
                    <a:pt x="30" y="27"/>
                  </a:cubicBezTo>
                  <a:cubicBezTo>
                    <a:pt x="30" y="27"/>
                    <a:pt x="23" y="24"/>
                    <a:pt x="22" y="24"/>
                  </a:cubicBezTo>
                  <a:cubicBezTo>
                    <a:pt x="21" y="23"/>
                    <a:pt x="16" y="22"/>
                    <a:pt x="16" y="20"/>
                  </a:cubicBezTo>
                  <a:cubicBezTo>
                    <a:pt x="15" y="18"/>
                    <a:pt x="12" y="17"/>
                    <a:pt x="11" y="16"/>
                  </a:cubicBezTo>
                  <a:cubicBezTo>
                    <a:pt x="10" y="14"/>
                    <a:pt x="7" y="11"/>
                    <a:pt x="7" y="11"/>
                  </a:cubicBezTo>
                  <a:cubicBezTo>
                    <a:pt x="4" y="6"/>
                    <a:pt x="4" y="6"/>
                    <a:pt x="4" y="6"/>
                  </a:cubicBezTo>
                  <a:cubicBezTo>
                    <a:pt x="1" y="3"/>
                    <a:pt x="1" y="3"/>
                    <a:pt x="1" y="3"/>
                  </a:cubicBezTo>
                  <a:cubicBezTo>
                    <a:pt x="0" y="0"/>
                    <a:pt x="0" y="0"/>
                    <a:pt x="0" y="0"/>
                  </a:cubicBezTo>
                  <a:cubicBezTo>
                    <a:pt x="0" y="0"/>
                    <a:pt x="4" y="3"/>
                    <a:pt x="7" y="5"/>
                  </a:cubicBezTo>
                  <a:cubicBezTo>
                    <a:pt x="9" y="7"/>
                    <a:pt x="13" y="10"/>
                    <a:pt x="15" y="11"/>
                  </a:cubicBezTo>
                  <a:cubicBezTo>
                    <a:pt x="16" y="13"/>
                    <a:pt x="20" y="14"/>
                    <a:pt x="21" y="15"/>
                  </a:cubicBezTo>
                  <a:cubicBezTo>
                    <a:pt x="21" y="16"/>
                    <a:pt x="23" y="15"/>
                    <a:pt x="25" y="17"/>
                  </a:cubicBezTo>
                  <a:cubicBezTo>
                    <a:pt x="28" y="18"/>
                    <a:pt x="31" y="20"/>
                    <a:pt x="34" y="20"/>
                  </a:cubicBezTo>
                  <a:cubicBezTo>
                    <a:pt x="36" y="21"/>
                    <a:pt x="39" y="23"/>
                    <a:pt x="43" y="23"/>
                  </a:cubicBezTo>
                  <a:cubicBezTo>
                    <a:pt x="47" y="22"/>
                    <a:pt x="51" y="23"/>
                    <a:pt x="49" y="24"/>
                  </a:cubicBezTo>
                  <a:close/>
                </a:path>
              </a:pathLst>
            </a:custGeom>
            <a:solidFill>
              <a:schemeClr val="accent1"/>
            </a:solidFill>
            <a:ln w="9525">
              <a:noFill/>
              <a:round/>
            </a:ln>
          </p:spPr>
          <p:txBody>
            <a:bodyPr anchor="ctr"/>
            <a:lstStyle/>
            <a:p>
              <a:pPr algn="ctr"/>
              <a:endParaRPr sz="2400">
                <a:cs typeface="+mn-ea"/>
                <a:sym typeface="+mn-lt"/>
              </a:endParaRPr>
            </a:p>
          </p:txBody>
        </p:sp>
        <p:sp>
          <p:nvSpPr>
            <p:cNvPr id="27" name="Freeform: Shape 27"/>
            <p:cNvSpPr/>
            <p:nvPr/>
          </p:nvSpPr>
          <p:spPr bwMode="auto">
            <a:xfrm>
              <a:off x="3562650" y="1792832"/>
              <a:ext cx="300628" cy="280989"/>
            </a:xfrm>
            <a:custGeom>
              <a:avLst/>
              <a:gdLst/>
              <a:ahLst/>
              <a:cxnLst>
                <a:cxn ang="0">
                  <a:pos x="98" y="15"/>
                </a:cxn>
                <a:cxn ang="0">
                  <a:pos x="87" y="6"/>
                </a:cxn>
                <a:cxn ang="0">
                  <a:pos x="73" y="2"/>
                </a:cxn>
                <a:cxn ang="0">
                  <a:pos x="60" y="1"/>
                </a:cxn>
                <a:cxn ang="0">
                  <a:pos x="48" y="4"/>
                </a:cxn>
                <a:cxn ang="0">
                  <a:pos x="16" y="18"/>
                </a:cxn>
                <a:cxn ang="0">
                  <a:pos x="3" y="51"/>
                </a:cxn>
                <a:cxn ang="0">
                  <a:pos x="5" y="70"/>
                </a:cxn>
                <a:cxn ang="0">
                  <a:pos x="8" y="81"/>
                </a:cxn>
                <a:cxn ang="0">
                  <a:pos x="17" y="92"/>
                </a:cxn>
                <a:cxn ang="0">
                  <a:pos x="13" y="76"/>
                </a:cxn>
                <a:cxn ang="0">
                  <a:pos x="20" y="69"/>
                </a:cxn>
                <a:cxn ang="0">
                  <a:pos x="33" y="67"/>
                </a:cxn>
                <a:cxn ang="0">
                  <a:pos x="19" y="59"/>
                </a:cxn>
                <a:cxn ang="0">
                  <a:pos x="13" y="44"/>
                </a:cxn>
                <a:cxn ang="0">
                  <a:pos x="18" y="31"/>
                </a:cxn>
                <a:cxn ang="0">
                  <a:pos x="41" y="16"/>
                </a:cxn>
                <a:cxn ang="0">
                  <a:pos x="58" y="21"/>
                </a:cxn>
                <a:cxn ang="0">
                  <a:pos x="64" y="34"/>
                </a:cxn>
                <a:cxn ang="0">
                  <a:pos x="66" y="23"/>
                </a:cxn>
                <a:cxn ang="0">
                  <a:pos x="67" y="15"/>
                </a:cxn>
                <a:cxn ang="0">
                  <a:pos x="76" y="12"/>
                </a:cxn>
                <a:cxn ang="0">
                  <a:pos x="82" y="12"/>
                </a:cxn>
                <a:cxn ang="0">
                  <a:pos x="92" y="14"/>
                </a:cxn>
                <a:cxn ang="0">
                  <a:pos x="98" y="15"/>
                </a:cxn>
              </a:cxnLst>
              <a:rect l="0" t="0" r="r" b="b"/>
              <a:pathLst>
                <a:path w="98" h="92">
                  <a:moveTo>
                    <a:pt x="98" y="15"/>
                  </a:moveTo>
                  <a:cubicBezTo>
                    <a:pt x="97" y="13"/>
                    <a:pt x="92" y="8"/>
                    <a:pt x="87" y="6"/>
                  </a:cubicBezTo>
                  <a:cubicBezTo>
                    <a:pt x="83" y="4"/>
                    <a:pt x="76" y="1"/>
                    <a:pt x="73" y="2"/>
                  </a:cubicBezTo>
                  <a:cubicBezTo>
                    <a:pt x="70" y="2"/>
                    <a:pt x="63" y="0"/>
                    <a:pt x="60" y="1"/>
                  </a:cubicBezTo>
                  <a:cubicBezTo>
                    <a:pt x="56" y="3"/>
                    <a:pt x="50" y="4"/>
                    <a:pt x="48" y="4"/>
                  </a:cubicBezTo>
                  <a:cubicBezTo>
                    <a:pt x="43" y="4"/>
                    <a:pt x="26" y="8"/>
                    <a:pt x="16" y="18"/>
                  </a:cubicBezTo>
                  <a:cubicBezTo>
                    <a:pt x="6" y="28"/>
                    <a:pt x="0" y="44"/>
                    <a:pt x="3" y="51"/>
                  </a:cubicBezTo>
                  <a:cubicBezTo>
                    <a:pt x="0" y="57"/>
                    <a:pt x="3" y="67"/>
                    <a:pt x="5" y="70"/>
                  </a:cubicBezTo>
                  <a:cubicBezTo>
                    <a:pt x="6" y="73"/>
                    <a:pt x="7" y="79"/>
                    <a:pt x="8" y="81"/>
                  </a:cubicBezTo>
                  <a:cubicBezTo>
                    <a:pt x="9" y="84"/>
                    <a:pt x="15" y="90"/>
                    <a:pt x="17" y="92"/>
                  </a:cubicBezTo>
                  <a:cubicBezTo>
                    <a:pt x="18" y="86"/>
                    <a:pt x="12" y="82"/>
                    <a:pt x="13" y="76"/>
                  </a:cubicBezTo>
                  <a:cubicBezTo>
                    <a:pt x="15" y="71"/>
                    <a:pt x="14" y="68"/>
                    <a:pt x="20" y="69"/>
                  </a:cubicBezTo>
                  <a:cubicBezTo>
                    <a:pt x="27" y="69"/>
                    <a:pt x="32" y="70"/>
                    <a:pt x="33" y="67"/>
                  </a:cubicBezTo>
                  <a:cubicBezTo>
                    <a:pt x="27" y="66"/>
                    <a:pt x="20" y="61"/>
                    <a:pt x="19" y="59"/>
                  </a:cubicBezTo>
                  <a:cubicBezTo>
                    <a:pt x="17" y="55"/>
                    <a:pt x="14" y="48"/>
                    <a:pt x="13" y="44"/>
                  </a:cubicBezTo>
                  <a:cubicBezTo>
                    <a:pt x="13" y="41"/>
                    <a:pt x="15" y="36"/>
                    <a:pt x="18" y="31"/>
                  </a:cubicBezTo>
                  <a:cubicBezTo>
                    <a:pt x="22" y="25"/>
                    <a:pt x="35" y="15"/>
                    <a:pt x="41" y="16"/>
                  </a:cubicBezTo>
                  <a:cubicBezTo>
                    <a:pt x="47" y="16"/>
                    <a:pt x="55" y="15"/>
                    <a:pt x="58" y="21"/>
                  </a:cubicBezTo>
                  <a:cubicBezTo>
                    <a:pt x="63" y="24"/>
                    <a:pt x="64" y="31"/>
                    <a:pt x="64" y="34"/>
                  </a:cubicBezTo>
                  <a:cubicBezTo>
                    <a:pt x="68" y="33"/>
                    <a:pt x="67" y="27"/>
                    <a:pt x="66" y="23"/>
                  </a:cubicBezTo>
                  <a:cubicBezTo>
                    <a:pt x="65" y="20"/>
                    <a:pt x="64" y="17"/>
                    <a:pt x="67" y="15"/>
                  </a:cubicBezTo>
                  <a:cubicBezTo>
                    <a:pt x="70" y="13"/>
                    <a:pt x="73" y="12"/>
                    <a:pt x="76" y="12"/>
                  </a:cubicBezTo>
                  <a:cubicBezTo>
                    <a:pt x="78" y="12"/>
                    <a:pt x="77" y="11"/>
                    <a:pt x="82" y="12"/>
                  </a:cubicBezTo>
                  <a:cubicBezTo>
                    <a:pt x="87" y="13"/>
                    <a:pt x="89" y="13"/>
                    <a:pt x="92" y="14"/>
                  </a:cubicBezTo>
                  <a:cubicBezTo>
                    <a:pt x="94" y="16"/>
                    <a:pt x="98" y="15"/>
                    <a:pt x="98" y="15"/>
                  </a:cubicBezTo>
                  <a:close/>
                </a:path>
              </a:pathLst>
            </a:custGeom>
            <a:solidFill>
              <a:schemeClr val="accent1"/>
            </a:solidFill>
            <a:ln w="9525">
              <a:noFill/>
              <a:round/>
            </a:ln>
          </p:spPr>
          <p:txBody>
            <a:bodyPr anchor="ctr"/>
            <a:lstStyle/>
            <a:p>
              <a:pPr algn="ctr"/>
              <a:endParaRPr sz="2400">
                <a:cs typeface="+mn-ea"/>
                <a:sym typeface="+mn-lt"/>
              </a:endParaRPr>
            </a:p>
          </p:txBody>
        </p:sp>
        <p:sp>
          <p:nvSpPr>
            <p:cNvPr id="28" name="Freeform: Shape 28"/>
            <p:cNvSpPr/>
            <p:nvPr/>
          </p:nvSpPr>
          <p:spPr bwMode="auto">
            <a:xfrm>
              <a:off x="3875363" y="1838153"/>
              <a:ext cx="101217" cy="104239"/>
            </a:xfrm>
            <a:custGeom>
              <a:avLst/>
              <a:gdLst/>
              <a:ahLst/>
              <a:cxnLst>
                <a:cxn ang="0">
                  <a:pos x="26" y="34"/>
                </a:cxn>
                <a:cxn ang="0">
                  <a:pos x="22" y="33"/>
                </a:cxn>
                <a:cxn ang="0">
                  <a:pos x="21" y="33"/>
                </a:cxn>
                <a:cxn ang="0">
                  <a:pos x="21" y="31"/>
                </a:cxn>
                <a:cxn ang="0">
                  <a:pos x="22" y="31"/>
                </a:cxn>
                <a:cxn ang="0">
                  <a:pos x="29" y="29"/>
                </a:cxn>
                <a:cxn ang="0">
                  <a:pos x="26" y="22"/>
                </a:cxn>
                <a:cxn ang="0">
                  <a:pos x="25" y="20"/>
                </a:cxn>
                <a:cxn ang="0">
                  <a:pos x="20" y="18"/>
                </a:cxn>
                <a:cxn ang="0">
                  <a:pos x="13" y="12"/>
                </a:cxn>
                <a:cxn ang="0">
                  <a:pos x="5" y="3"/>
                </a:cxn>
                <a:cxn ang="0">
                  <a:pos x="2" y="3"/>
                </a:cxn>
                <a:cxn ang="0">
                  <a:pos x="2" y="4"/>
                </a:cxn>
                <a:cxn ang="0">
                  <a:pos x="0" y="4"/>
                </a:cxn>
                <a:cxn ang="0">
                  <a:pos x="1" y="1"/>
                </a:cxn>
                <a:cxn ang="0">
                  <a:pos x="2" y="1"/>
                </a:cxn>
                <a:cxn ang="0">
                  <a:pos x="6" y="1"/>
                </a:cxn>
                <a:cxn ang="0">
                  <a:pos x="15" y="12"/>
                </a:cxn>
                <a:cxn ang="0">
                  <a:pos x="21" y="16"/>
                </a:cxn>
                <a:cxn ang="0">
                  <a:pos x="26" y="19"/>
                </a:cxn>
                <a:cxn ang="0">
                  <a:pos x="28" y="21"/>
                </a:cxn>
                <a:cxn ang="0">
                  <a:pos x="31" y="30"/>
                </a:cxn>
                <a:cxn ang="0">
                  <a:pos x="26" y="34"/>
                </a:cxn>
              </a:cxnLst>
              <a:rect l="0" t="0" r="r" b="b"/>
              <a:pathLst>
                <a:path w="33" h="34">
                  <a:moveTo>
                    <a:pt x="26" y="34"/>
                  </a:moveTo>
                  <a:cubicBezTo>
                    <a:pt x="25" y="34"/>
                    <a:pt x="24" y="33"/>
                    <a:pt x="22" y="33"/>
                  </a:cubicBezTo>
                  <a:cubicBezTo>
                    <a:pt x="21" y="33"/>
                    <a:pt x="21" y="33"/>
                    <a:pt x="21" y="33"/>
                  </a:cubicBezTo>
                  <a:cubicBezTo>
                    <a:pt x="21" y="31"/>
                    <a:pt x="21" y="31"/>
                    <a:pt x="21" y="31"/>
                  </a:cubicBezTo>
                  <a:cubicBezTo>
                    <a:pt x="22" y="31"/>
                    <a:pt x="22" y="31"/>
                    <a:pt x="22" y="31"/>
                  </a:cubicBezTo>
                  <a:cubicBezTo>
                    <a:pt x="27" y="32"/>
                    <a:pt x="28" y="32"/>
                    <a:pt x="29" y="29"/>
                  </a:cubicBezTo>
                  <a:cubicBezTo>
                    <a:pt x="30" y="27"/>
                    <a:pt x="28" y="24"/>
                    <a:pt x="26" y="22"/>
                  </a:cubicBezTo>
                  <a:cubicBezTo>
                    <a:pt x="26" y="22"/>
                    <a:pt x="25" y="21"/>
                    <a:pt x="25" y="20"/>
                  </a:cubicBezTo>
                  <a:cubicBezTo>
                    <a:pt x="24" y="20"/>
                    <a:pt x="22" y="19"/>
                    <a:pt x="20" y="18"/>
                  </a:cubicBezTo>
                  <a:cubicBezTo>
                    <a:pt x="17" y="16"/>
                    <a:pt x="13" y="15"/>
                    <a:pt x="13" y="12"/>
                  </a:cubicBezTo>
                  <a:cubicBezTo>
                    <a:pt x="12" y="10"/>
                    <a:pt x="8" y="5"/>
                    <a:pt x="5" y="3"/>
                  </a:cubicBezTo>
                  <a:cubicBezTo>
                    <a:pt x="4" y="3"/>
                    <a:pt x="3" y="2"/>
                    <a:pt x="2" y="3"/>
                  </a:cubicBezTo>
                  <a:cubicBezTo>
                    <a:pt x="2" y="3"/>
                    <a:pt x="2" y="4"/>
                    <a:pt x="2" y="4"/>
                  </a:cubicBezTo>
                  <a:cubicBezTo>
                    <a:pt x="0" y="4"/>
                    <a:pt x="0" y="4"/>
                    <a:pt x="0" y="4"/>
                  </a:cubicBezTo>
                  <a:cubicBezTo>
                    <a:pt x="0" y="3"/>
                    <a:pt x="0" y="2"/>
                    <a:pt x="1" y="1"/>
                  </a:cubicBezTo>
                  <a:cubicBezTo>
                    <a:pt x="2" y="1"/>
                    <a:pt x="2" y="1"/>
                    <a:pt x="2" y="1"/>
                  </a:cubicBezTo>
                  <a:cubicBezTo>
                    <a:pt x="3" y="0"/>
                    <a:pt x="4" y="0"/>
                    <a:pt x="6" y="1"/>
                  </a:cubicBezTo>
                  <a:cubicBezTo>
                    <a:pt x="10" y="3"/>
                    <a:pt x="14" y="9"/>
                    <a:pt x="15" y="12"/>
                  </a:cubicBezTo>
                  <a:cubicBezTo>
                    <a:pt x="15" y="13"/>
                    <a:pt x="18" y="15"/>
                    <a:pt x="21" y="16"/>
                  </a:cubicBezTo>
                  <a:cubicBezTo>
                    <a:pt x="24" y="17"/>
                    <a:pt x="26" y="18"/>
                    <a:pt x="26" y="19"/>
                  </a:cubicBezTo>
                  <a:cubicBezTo>
                    <a:pt x="27" y="20"/>
                    <a:pt x="27" y="20"/>
                    <a:pt x="28" y="21"/>
                  </a:cubicBezTo>
                  <a:cubicBezTo>
                    <a:pt x="30" y="23"/>
                    <a:pt x="33" y="26"/>
                    <a:pt x="31" y="30"/>
                  </a:cubicBezTo>
                  <a:cubicBezTo>
                    <a:pt x="30" y="33"/>
                    <a:pt x="28" y="34"/>
                    <a:pt x="26" y="34"/>
                  </a:cubicBezTo>
                  <a:close/>
                </a:path>
              </a:pathLst>
            </a:custGeom>
            <a:solidFill>
              <a:schemeClr val="accent1"/>
            </a:solidFill>
            <a:ln w="9525">
              <a:noFill/>
              <a:round/>
            </a:ln>
          </p:spPr>
          <p:txBody>
            <a:bodyPr anchor="ctr"/>
            <a:lstStyle/>
            <a:p>
              <a:pPr algn="ctr"/>
              <a:endParaRPr sz="2400">
                <a:cs typeface="+mn-ea"/>
                <a:sym typeface="+mn-lt"/>
              </a:endParaRPr>
            </a:p>
          </p:txBody>
        </p:sp>
        <p:sp>
          <p:nvSpPr>
            <p:cNvPr id="29" name="Freeform: Shape 29"/>
            <p:cNvSpPr/>
            <p:nvPr/>
          </p:nvSpPr>
          <p:spPr bwMode="auto">
            <a:xfrm>
              <a:off x="3621567" y="2090440"/>
              <a:ext cx="101217" cy="99706"/>
            </a:xfrm>
            <a:custGeom>
              <a:avLst/>
              <a:gdLst/>
              <a:ahLst/>
              <a:cxnLst>
                <a:cxn ang="0">
                  <a:pos x="27" y="33"/>
                </a:cxn>
                <a:cxn ang="0">
                  <a:pos x="20" y="29"/>
                </a:cxn>
                <a:cxn ang="0">
                  <a:pos x="18" y="28"/>
                </a:cxn>
                <a:cxn ang="0">
                  <a:pos x="15" y="22"/>
                </a:cxn>
                <a:cxn ang="0">
                  <a:pos x="11" y="16"/>
                </a:cxn>
                <a:cxn ang="0">
                  <a:pos x="1" y="6"/>
                </a:cxn>
                <a:cxn ang="0">
                  <a:pos x="1" y="2"/>
                </a:cxn>
                <a:cxn ang="0">
                  <a:pos x="1" y="2"/>
                </a:cxn>
                <a:cxn ang="0">
                  <a:pos x="4" y="0"/>
                </a:cxn>
                <a:cxn ang="0">
                  <a:pos x="4" y="2"/>
                </a:cxn>
                <a:cxn ang="0">
                  <a:pos x="3" y="3"/>
                </a:cxn>
                <a:cxn ang="0">
                  <a:pos x="3" y="6"/>
                </a:cxn>
                <a:cxn ang="0">
                  <a:pos x="12" y="14"/>
                </a:cxn>
                <a:cxn ang="0">
                  <a:pos x="17" y="21"/>
                </a:cxn>
                <a:cxn ang="0">
                  <a:pos x="19" y="26"/>
                </a:cxn>
                <a:cxn ang="0">
                  <a:pos x="21" y="28"/>
                </a:cxn>
                <a:cxn ang="0">
                  <a:pos x="28" y="31"/>
                </a:cxn>
                <a:cxn ang="0">
                  <a:pos x="30" y="24"/>
                </a:cxn>
                <a:cxn ang="0">
                  <a:pos x="30" y="23"/>
                </a:cxn>
                <a:cxn ang="0">
                  <a:pos x="32" y="22"/>
                </a:cxn>
                <a:cxn ang="0">
                  <a:pos x="32" y="24"/>
                </a:cxn>
                <a:cxn ang="0">
                  <a:pos x="29" y="33"/>
                </a:cxn>
                <a:cxn ang="0">
                  <a:pos x="27" y="33"/>
                </a:cxn>
              </a:cxnLst>
              <a:rect l="0" t="0" r="r" b="b"/>
              <a:pathLst>
                <a:path w="33" h="33">
                  <a:moveTo>
                    <a:pt x="27" y="33"/>
                  </a:moveTo>
                  <a:cubicBezTo>
                    <a:pt x="24" y="33"/>
                    <a:pt x="22" y="31"/>
                    <a:pt x="20" y="29"/>
                  </a:cubicBezTo>
                  <a:cubicBezTo>
                    <a:pt x="19" y="29"/>
                    <a:pt x="19" y="28"/>
                    <a:pt x="18" y="28"/>
                  </a:cubicBezTo>
                  <a:cubicBezTo>
                    <a:pt x="17" y="27"/>
                    <a:pt x="16" y="25"/>
                    <a:pt x="15" y="22"/>
                  </a:cubicBezTo>
                  <a:cubicBezTo>
                    <a:pt x="14" y="19"/>
                    <a:pt x="13" y="16"/>
                    <a:pt x="11" y="16"/>
                  </a:cubicBezTo>
                  <a:cubicBezTo>
                    <a:pt x="8" y="15"/>
                    <a:pt x="3" y="10"/>
                    <a:pt x="1" y="6"/>
                  </a:cubicBezTo>
                  <a:cubicBezTo>
                    <a:pt x="0" y="5"/>
                    <a:pt x="0" y="3"/>
                    <a:pt x="1" y="2"/>
                  </a:cubicBezTo>
                  <a:cubicBezTo>
                    <a:pt x="1" y="2"/>
                    <a:pt x="1" y="2"/>
                    <a:pt x="1" y="2"/>
                  </a:cubicBezTo>
                  <a:cubicBezTo>
                    <a:pt x="2" y="1"/>
                    <a:pt x="3" y="0"/>
                    <a:pt x="4" y="0"/>
                  </a:cubicBezTo>
                  <a:cubicBezTo>
                    <a:pt x="4" y="2"/>
                    <a:pt x="4" y="2"/>
                    <a:pt x="4" y="2"/>
                  </a:cubicBezTo>
                  <a:cubicBezTo>
                    <a:pt x="4" y="2"/>
                    <a:pt x="3" y="2"/>
                    <a:pt x="3" y="3"/>
                  </a:cubicBezTo>
                  <a:cubicBezTo>
                    <a:pt x="2" y="4"/>
                    <a:pt x="3" y="5"/>
                    <a:pt x="3" y="6"/>
                  </a:cubicBezTo>
                  <a:cubicBezTo>
                    <a:pt x="4" y="9"/>
                    <a:pt x="9" y="13"/>
                    <a:pt x="12" y="14"/>
                  </a:cubicBezTo>
                  <a:cubicBezTo>
                    <a:pt x="14" y="14"/>
                    <a:pt x="16" y="18"/>
                    <a:pt x="17" y="21"/>
                  </a:cubicBezTo>
                  <a:cubicBezTo>
                    <a:pt x="18" y="23"/>
                    <a:pt x="19" y="26"/>
                    <a:pt x="19" y="26"/>
                  </a:cubicBezTo>
                  <a:cubicBezTo>
                    <a:pt x="20" y="26"/>
                    <a:pt x="21" y="27"/>
                    <a:pt x="21" y="28"/>
                  </a:cubicBezTo>
                  <a:cubicBezTo>
                    <a:pt x="23" y="30"/>
                    <a:pt x="26" y="32"/>
                    <a:pt x="28" y="31"/>
                  </a:cubicBezTo>
                  <a:cubicBezTo>
                    <a:pt x="31" y="30"/>
                    <a:pt x="31" y="29"/>
                    <a:pt x="30" y="24"/>
                  </a:cubicBezTo>
                  <a:cubicBezTo>
                    <a:pt x="30" y="23"/>
                    <a:pt x="30" y="23"/>
                    <a:pt x="30" y="23"/>
                  </a:cubicBezTo>
                  <a:cubicBezTo>
                    <a:pt x="32" y="22"/>
                    <a:pt x="32" y="22"/>
                    <a:pt x="32" y="22"/>
                  </a:cubicBezTo>
                  <a:cubicBezTo>
                    <a:pt x="32" y="24"/>
                    <a:pt x="32" y="24"/>
                    <a:pt x="32" y="24"/>
                  </a:cubicBezTo>
                  <a:cubicBezTo>
                    <a:pt x="33" y="28"/>
                    <a:pt x="33" y="31"/>
                    <a:pt x="29" y="33"/>
                  </a:cubicBezTo>
                  <a:cubicBezTo>
                    <a:pt x="28" y="33"/>
                    <a:pt x="28" y="33"/>
                    <a:pt x="27" y="33"/>
                  </a:cubicBezTo>
                  <a:close/>
                </a:path>
              </a:pathLst>
            </a:custGeom>
            <a:solidFill>
              <a:schemeClr val="accent1"/>
            </a:solidFill>
            <a:ln w="9525">
              <a:noFill/>
              <a:round/>
            </a:ln>
          </p:spPr>
          <p:txBody>
            <a:bodyPr anchor="ctr"/>
            <a:lstStyle/>
            <a:p>
              <a:pPr algn="ctr"/>
              <a:endParaRPr sz="2400">
                <a:cs typeface="+mn-ea"/>
                <a:sym typeface="+mn-lt"/>
              </a:endParaRPr>
            </a:p>
          </p:txBody>
        </p:sp>
        <p:sp>
          <p:nvSpPr>
            <p:cNvPr id="30" name="Freeform: Shape 30"/>
            <p:cNvSpPr/>
            <p:nvPr/>
          </p:nvSpPr>
          <p:spPr bwMode="auto">
            <a:xfrm>
              <a:off x="3529415" y="1918220"/>
              <a:ext cx="52875" cy="45321"/>
            </a:xfrm>
            <a:custGeom>
              <a:avLst/>
              <a:gdLst/>
              <a:ahLst/>
              <a:cxnLst>
                <a:cxn ang="0">
                  <a:pos x="15" y="15"/>
                </a:cxn>
                <a:cxn ang="0">
                  <a:pos x="0" y="2"/>
                </a:cxn>
                <a:cxn ang="0">
                  <a:pos x="1" y="0"/>
                </a:cxn>
                <a:cxn ang="0">
                  <a:pos x="17" y="14"/>
                </a:cxn>
                <a:cxn ang="0">
                  <a:pos x="15" y="15"/>
                </a:cxn>
              </a:cxnLst>
              <a:rect l="0" t="0" r="r" b="b"/>
              <a:pathLst>
                <a:path w="17" h="15">
                  <a:moveTo>
                    <a:pt x="15" y="15"/>
                  </a:moveTo>
                  <a:cubicBezTo>
                    <a:pt x="15" y="15"/>
                    <a:pt x="6" y="5"/>
                    <a:pt x="0" y="2"/>
                  </a:cubicBezTo>
                  <a:cubicBezTo>
                    <a:pt x="1" y="0"/>
                    <a:pt x="1" y="0"/>
                    <a:pt x="1" y="0"/>
                  </a:cubicBezTo>
                  <a:cubicBezTo>
                    <a:pt x="7" y="3"/>
                    <a:pt x="16" y="14"/>
                    <a:pt x="17" y="14"/>
                  </a:cubicBezTo>
                  <a:lnTo>
                    <a:pt x="15" y="15"/>
                  </a:lnTo>
                  <a:close/>
                </a:path>
              </a:pathLst>
            </a:custGeom>
            <a:solidFill>
              <a:schemeClr val="accent1"/>
            </a:solidFill>
            <a:ln w="9525">
              <a:noFill/>
              <a:round/>
            </a:ln>
          </p:spPr>
          <p:txBody>
            <a:bodyPr anchor="ctr"/>
            <a:lstStyle/>
            <a:p>
              <a:pPr algn="ctr"/>
              <a:endParaRPr sz="2400">
                <a:cs typeface="+mn-ea"/>
                <a:sym typeface="+mn-lt"/>
              </a:endParaRPr>
            </a:p>
          </p:txBody>
        </p:sp>
        <p:sp>
          <p:nvSpPr>
            <p:cNvPr id="31" name="Freeform: Shape 31"/>
            <p:cNvSpPr/>
            <p:nvPr/>
          </p:nvSpPr>
          <p:spPr bwMode="auto">
            <a:xfrm>
              <a:off x="3130592" y="1350199"/>
              <a:ext cx="702474" cy="705495"/>
            </a:xfrm>
            <a:custGeom>
              <a:avLst/>
              <a:gdLst/>
              <a:ahLst/>
              <a:cxnLst>
                <a:cxn ang="0">
                  <a:pos x="190" y="136"/>
                </a:cxn>
                <a:cxn ang="0">
                  <a:pos x="118" y="120"/>
                </a:cxn>
                <a:cxn ang="0">
                  <a:pos x="120" y="187"/>
                </a:cxn>
                <a:cxn ang="0">
                  <a:pos x="137" y="190"/>
                </a:cxn>
                <a:cxn ang="0">
                  <a:pos x="32" y="226"/>
                </a:cxn>
                <a:cxn ang="0">
                  <a:pos x="0" y="205"/>
                </a:cxn>
                <a:cxn ang="0">
                  <a:pos x="78" y="96"/>
                </a:cxn>
                <a:cxn ang="0">
                  <a:pos x="205" y="0"/>
                </a:cxn>
                <a:cxn ang="0">
                  <a:pos x="224" y="33"/>
                </a:cxn>
                <a:cxn ang="0">
                  <a:pos x="193" y="135"/>
                </a:cxn>
                <a:cxn ang="0">
                  <a:pos x="190" y="136"/>
                </a:cxn>
              </a:cxnLst>
              <a:rect l="0" t="0" r="r" b="b"/>
              <a:pathLst>
                <a:path w="229" h="230">
                  <a:moveTo>
                    <a:pt x="190" y="136"/>
                  </a:moveTo>
                  <a:cubicBezTo>
                    <a:pt x="193" y="116"/>
                    <a:pt x="145" y="93"/>
                    <a:pt x="118" y="120"/>
                  </a:cubicBezTo>
                  <a:cubicBezTo>
                    <a:pt x="91" y="148"/>
                    <a:pt x="115" y="180"/>
                    <a:pt x="120" y="187"/>
                  </a:cubicBezTo>
                  <a:cubicBezTo>
                    <a:pt x="125" y="193"/>
                    <a:pt x="134" y="191"/>
                    <a:pt x="137" y="190"/>
                  </a:cubicBezTo>
                  <a:cubicBezTo>
                    <a:pt x="137" y="190"/>
                    <a:pt x="48" y="230"/>
                    <a:pt x="32" y="226"/>
                  </a:cubicBezTo>
                  <a:cubicBezTo>
                    <a:pt x="17" y="222"/>
                    <a:pt x="0" y="205"/>
                    <a:pt x="0" y="205"/>
                  </a:cubicBezTo>
                  <a:cubicBezTo>
                    <a:pt x="0" y="205"/>
                    <a:pt x="31" y="151"/>
                    <a:pt x="78" y="96"/>
                  </a:cubicBezTo>
                  <a:cubicBezTo>
                    <a:pt x="125" y="42"/>
                    <a:pt x="205" y="0"/>
                    <a:pt x="205" y="0"/>
                  </a:cubicBezTo>
                  <a:cubicBezTo>
                    <a:pt x="205" y="0"/>
                    <a:pt x="218" y="21"/>
                    <a:pt x="224" y="33"/>
                  </a:cubicBezTo>
                  <a:cubicBezTo>
                    <a:pt x="229" y="45"/>
                    <a:pt x="193" y="135"/>
                    <a:pt x="193" y="135"/>
                  </a:cubicBezTo>
                  <a:cubicBezTo>
                    <a:pt x="192" y="136"/>
                    <a:pt x="189" y="139"/>
                    <a:pt x="190" y="136"/>
                  </a:cubicBezTo>
                  <a:close/>
                </a:path>
              </a:pathLst>
            </a:custGeom>
            <a:solidFill>
              <a:schemeClr val="accent1"/>
            </a:solidFill>
            <a:ln w="9525">
              <a:noFill/>
              <a:round/>
            </a:ln>
          </p:spPr>
          <p:txBody>
            <a:bodyPr anchor="ctr"/>
            <a:lstStyle/>
            <a:p>
              <a:pPr algn="ctr"/>
              <a:endParaRPr sz="2400">
                <a:cs typeface="+mn-ea"/>
                <a:sym typeface="+mn-lt"/>
              </a:endParaRPr>
            </a:p>
          </p:txBody>
        </p:sp>
        <p:sp>
          <p:nvSpPr>
            <p:cNvPr id="32" name="Freeform: Shape 32"/>
            <p:cNvSpPr/>
            <p:nvPr/>
          </p:nvSpPr>
          <p:spPr bwMode="auto">
            <a:xfrm>
              <a:off x="3701634" y="1752044"/>
              <a:ext cx="42299" cy="52875"/>
            </a:xfrm>
            <a:custGeom>
              <a:avLst/>
              <a:gdLst/>
              <a:ahLst/>
              <a:cxnLst>
                <a:cxn ang="0">
                  <a:pos x="13" y="17"/>
                </a:cxn>
                <a:cxn ang="0">
                  <a:pos x="0" y="0"/>
                </a:cxn>
                <a:cxn ang="0">
                  <a:pos x="1" y="0"/>
                </a:cxn>
                <a:cxn ang="0">
                  <a:pos x="14" y="16"/>
                </a:cxn>
                <a:cxn ang="0">
                  <a:pos x="13" y="17"/>
                </a:cxn>
              </a:cxnLst>
              <a:rect l="0" t="0" r="r" b="b"/>
              <a:pathLst>
                <a:path w="14" h="17">
                  <a:moveTo>
                    <a:pt x="13" y="17"/>
                  </a:moveTo>
                  <a:cubicBezTo>
                    <a:pt x="12" y="17"/>
                    <a:pt x="3" y="9"/>
                    <a:pt x="0" y="0"/>
                  </a:cubicBezTo>
                  <a:cubicBezTo>
                    <a:pt x="1" y="0"/>
                    <a:pt x="1" y="0"/>
                    <a:pt x="1" y="0"/>
                  </a:cubicBezTo>
                  <a:cubicBezTo>
                    <a:pt x="5" y="8"/>
                    <a:pt x="14" y="16"/>
                    <a:pt x="14" y="16"/>
                  </a:cubicBezTo>
                  <a:lnTo>
                    <a:pt x="13" y="17"/>
                  </a:lnTo>
                  <a:close/>
                </a:path>
              </a:pathLst>
            </a:custGeom>
            <a:solidFill>
              <a:schemeClr val="accent1"/>
            </a:solidFill>
            <a:ln w="9525">
              <a:noFill/>
              <a:round/>
            </a:ln>
          </p:spPr>
          <p:txBody>
            <a:bodyPr anchor="ctr"/>
            <a:lstStyle/>
            <a:p>
              <a:pPr algn="ctr"/>
              <a:endParaRPr sz="2400">
                <a:cs typeface="+mn-ea"/>
                <a:sym typeface="+mn-lt"/>
              </a:endParaRPr>
            </a:p>
          </p:txBody>
        </p:sp>
        <p:sp>
          <p:nvSpPr>
            <p:cNvPr id="33" name="Oval 33"/>
            <p:cNvSpPr/>
            <p:nvPr/>
          </p:nvSpPr>
          <p:spPr bwMode="auto">
            <a:xfrm>
              <a:off x="4541581" y="3267271"/>
              <a:ext cx="149559" cy="128410"/>
            </a:xfrm>
            <a:prstGeom prst="ellipse">
              <a:avLst/>
            </a:prstGeom>
            <a:solidFill>
              <a:schemeClr val="tx2"/>
            </a:solidFill>
            <a:ln w="9525">
              <a:noFill/>
              <a:round/>
            </a:ln>
          </p:spPr>
          <p:txBody>
            <a:bodyPr anchor="ctr"/>
            <a:lstStyle/>
            <a:p>
              <a:pPr algn="ctr"/>
              <a:endParaRPr sz="2400">
                <a:cs typeface="+mn-ea"/>
                <a:sym typeface="+mn-lt"/>
              </a:endParaRPr>
            </a:p>
          </p:txBody>
        </p:sp>
        <p:sp>
          <p:nvSpPr>
            <p:cNvPr id="34" name="Oval 34"/>
            <p:cNvSpPr/>
            <p:nvPr/>
          </p:nvSpPr>
          <p:spPr bwMode="auto">
            <a:xfrm>
              <a:off x="4630711" y="2070800"/>
              <a:ext cx="149559" cy="132941"/>
            </a:xfrm>
            <a:prstGeom prst="ellipse">
              <a:avLst/>
            </a:prstGeom>
            <a:solidFill>
              <a:schemeClr val="bg2"/>
            </a:solidFill>
            <a:ln w="9525">
              <a:noFill/>
              <a:round/>
            </a:ln>
          </p:spPr>
          <p:txBody>
            <a:bodyPr anchor="ctr"/>
            <a:lstStyle/>
            <a:p>
              <a:pPr algn="ctr"/>
              <a:endParaRPr sz="2400">
                <a:cs typeface="+mn-ea"/>
                <a:sym typeface="+mn-lt"/>
              </a:endParaRPr>
            </a:p>
          </p:txBody>
        </p:sp>
        <p:sp>
          <p:nvSpPr>
            <p:cNvPr id="35" name="Freeform: Shape 35"/>
            <p:cNvSpPr/>
            <p:nvPr/>
          </p:nvSpPr>
          <p:spPr bwMode="auto">
            <a:xfrm>
              <a:off x="5009896" y="2255104"/>
              <a:ext cx="166177" cy="157112"/>
            </a:xfrm>
            <a:custGeom>
              <a:avLst/>
              <a:gdLst/>
              <a:ahLst/>
              <a:cxnLst>
                <a:cxn ang="0">
                  <a:pos x="47" y="39"/>
                </a:cxn>
                <a:cxn ang="0">
                  <a:pos x="15" y="43"/>
                </a:cxn>
                <a:cxn ang="0">
                  <a:pos x="7" y="12"/>
                </a:cxn>
                <a:cxn ang="0">
                  <a:pos x="39" y="8"/>
                </a:cxn>
                <a:cxn ang="0">
                  <a:pos x="47" y="39"/>
                </a:cxn>
              </a:cxnLst>
              <a:rect l="0" t="0" r="r" b="b"/>
              <a:pathLst>
                <a:path w="54" h="51">
                  <a:moveTo>
                    <a:pt x="47" y="39"/>
                  </a:moveTo>
                  <a:cubicBezTo>
                    <a:pt x="41" y="49"/>
                    <a:pt x="26" y="51"/>
                    <a:pt x="15" y="43"/>
                  </a:cubicBezTo>
                  <a:cubicBezTo>
                    <a:pt x="4" y="36"/>
                    <a:pt x="0" y="22"/>
                    <a:pt x="7" y="12"/>
                  </a:cubicBezTo>
                  <a:cubicBezTo>
                    <a:pt x="14" y="2"/>
                    <a:pt x="28" y="0"/>
                    <a:pt x="39" y="8"/>
                  </a:cubicBezTo>
                  <a:cubicBezTo>
                    <a:pt x="50" y="16"/>
                    <a:pt x="54" y="30"/>
                    <a:pt x="47" y="39"/>
                  </a:cubicBezTo>
                </a:path>
              </a:pathLst>
            </a:custGeom>
            <a:solidFill>
              <a:schemeClr val="accent2"/>
            </a:solidFill>
            <a:ln w="9525">
              <a:noFill/>
              <a:round/>
            </a:ln>
          </p:spPr>
          <p:txBody>
            <a:bodyPr anchor="ctr"/>
            <a:lstStyle/>
            <a:p>
              <a:pPr algn="ctr"/>
              <a:endParaRPr sz="2400">
                <a:cs typeface="+mn-ea"/>
                <a:sym typeface="+mn-lt"/>
              </a:endParaRPr>
            </a:p>
          </p:txBody>
        </p:sp>
        <p:sp>
          <p:nvSpPr>
            <p:cNvPr id="36" name="Oval 36"/>
            <p:cNvSpPr/>
            <p:nvPr/>
          </p:nvSpPr>
          <p:spPr bwMode="auto">
            <a:xfrm>
              <a:off x="3884428" y="2669035"/>
              <a:ext cx="123877" cy="131431"/>
            </a:xfrm>
            <a:prstGeom prst="ellipse">
              <a:avLst/>
            </a:prstGeom>
            <a:solidFill>
              <a:schemeClr val="accent5"/>
            </a:solidFill>
            <a:ln w="9525">
              <a:noFill/>
              <a:round/>
            </a:ln>
          </p:spPr>
          <p:txBody>
            <a:bodyPr anchor="ctr"/>
            <a:lstStyle/>
            <a:p>
              <a:pPr algn="ctr"/>
              <a:endParaRPr sz="2400">
                <a:cs typeface="+mn-ea"/>
                <a:sym typeface="+mn-lt"/>
              </a:endParaRPr>
            </a:p>
          </p:txBody>
        </p:sp>
        <p:sp>
          <p:nvSpPr>
            <p:cNvPr id="37" name="Oval 37"/>
            <p:cNvSpPr/>
            <p:nvPr/>
          </p:nvSpPr>
          <p:spPr bwMode="auto">
            <a:xfrm>
              <a:off x="4115564" y="2212805"/>
              <a:ext cx="122367" cy="131431"/>
            </a:xfrm>
            <a:prstGeom prst="ellipse">
              <a:avLst/>
            </a:prstGeom>
            <a:solidFill>
              <a:schemeClr val="accent1"/>
            </a:solidFill>
            <a:ln w="9525">
              <a:noFill/>
              <a:round/>
            </a:ln>
          </p:spPr>
          <p:txBody>
            <a:bodyPr anchor="ctr"/>
            <a:lstStyle/>
            <a:p>
              <a:pPr algn="ctr"/>
              <a:endParaRPr sz="2400">
                <a:cs typeface="+mn-ea"/>
                <a:sym typeface="+mn-lt"/>
              </a:endParaRPr>
            </a:p>
          </p:txBody>
        </p:sp>
        <p:sp>
          <p:nvSpPr>
            <p:cNvPr id="38" name="Oval 38"/>
            <p:cNvSpPr/>
            <p:nvPr/>
          </p:nvSpPr>
          <p:spPr bwMode="auto">
            <a:xfrm>
              <a:off x="4038518" y="2147846"/>
              <a:ext cx="61939" cy="67982"/>
            </a:xfrm>
            <a:prstGeom prst="ellipse">
              <a:avLst/>
            </a:prstGeom>
            <a:solidFill>
              <a:schemeClr val="accent1"/>
            </a:solidFill>
            <a:ln w="9525">
              <a:noFill/>
              <a:round/>
            </a:ln>
          </p:spPr>
          <p:txBody>
            <a:bodyPr anchor="ctr"/>
            <a:lstStyle/>
            <a:p>
              <a:pPr algn="ctr"/>
              <a:endParaRPr sz="2400">
                <a:cs typeface="+mn-ea"/>
                <a:sym typeface="+mn-lt"/>
              </a:endParaRPr>
            </a:p>
          </p:txBody>
        </p:sp>
        <p:sp>
          <p:nvSpPr>
            <p:cNvPr id="39" name="Oval 39"/>
            <p:cNvSpPr/>
            <p:nvPr/>
          </p:nvSpPr>
          <p:spPr bwMode="auto">
            <a:xfrm>
              <a:off x="3836086" y="2638821"/>
              <a:ext cx="52875" cy="48342"/>
            </a:xfrm>
            <a:prstGeom prst="ellipse">
              <a:avLst/>
            </a:prstGeom>
            <a:solidFill>
              <a:schemeClr val="accent5"/>
            </a:solidFill>
            <a:ln w="9525">
              <a:noFill/>
              <a:round/>
            </a:ln>
          </p:spPr>
          <p:txBody>
            <a:bodyPr anchor="ctr"/>
            <a:lstStyle/>
            <a:p>
              <a:pPr algn="ctr"/>
              <a:endParaRPr sz="2400">
                <a:cs typeface="+mn-ea"/>
                <a:sym typeface="+mn-lt"/>
              </a:endParaRPr>
            </a:p>
          </p:txBody>
        </p:sp>
        <p:sp>
          <p:nvSpPr>
            <p:cNvPr id="40" name="Oval 40"/>
            <p:cNvSpPr/>
            <p:nvPr/>
          </p:nvSpPr>
          <p:spPr bwMode="auto">
            <a:xfrm>
              <a:off x="4109522" y="3125265"/>
              <a:ext cx="149559" cy="129920"/>
            </a:xfrm>
            <a:prstGeom prst="ellipse">
              <a:avLst/>
            </a:prstGeom>
            <a:solidFill>
              <a:schemeClr val="accent6"/>
            </a:solidFill>
            <a:ln w="9525">
              <a:noFill/>
              <a:round/>
            </a:ln>
          </p:spPr>
          <p:txBody>
            <a:bodyPr anchor="ctr"/>
            <a:lstStyle/>
            <a:p>
              <a:pPr algn="ctr"/>
              <a:endParaRPr sz="2400">
                <a:cs typeface="+mn-ea"/>
                <a:sym typeface="+mn-lt"/>
              </a:endParaRPr>
            </a:p>
          </p:txBody>
        </p:sp>
        <p:sp>
          <p:nvSpPr>
            <p:cNvPr id="41" name="Freeform: Shape 41"/>
            <p:cNvSpPr/>
            <p:nvPr/>
          </p:nvSpPr>
          <p:spPr bwMode="auto">
            <a:xfrm>
              <a:off x="4988747" y="3082966"/>
              <a:ext cx="166177" cy="154091"/>
            </a:xfrm>
            <a:custGeom>
              <a:avLst/>
              <a:gdLst/>
              <a:ahLst/>
              <a:cxnLst>
                <a:cxn ang="0">
                  <a:pos x="49" y="15"/>
                </a:cxn>
                <a:cxn ang="0">
                  <a:pos x="35" y="44"/>
                </a:cxn>
                <a:cxn ang="0">
                  <a:pos x="4" y="34"/>
                </a:cxn>
                <a:cxn ang="0">
                  <a:pos x="18" y="5"/>
                </a:cxn>
                <a:cxn ang="0">
                  <a:pos x="49" y="15"/>
                </a:cxn>
              </a:cxnLst>
              <a:rect l="0" t="0" r="r" b="b"/>
              <a:pathLst>
                <a:path w="54" h="50">
                  <a:moveTo>
                    <a:pt x="49" y="15"/>
                  </a:moveTo>
                  <a:cubicBezTo>
                    <a:pt x="54" y="26"/>
                    <a:pt x="47" y="39"/>
                    <a:pt x="35" y="44"/>
                  </a:cubicBezTo>
                  <a:cubicBezTo>
                    <a:pt x="23" y="50"/>
                    <a:pt x="9" y="45"/>
                    <a:pt x="4" y="34"/>
                  </a:cubicBezTo>
                  <a:cubicBezTo>
                    <a:pt x="0" y="23"/>
                    <a:pt x="6" y="10"/>
                    <a:pt x="18" y="5"/>
                  </a:cubicBezTo>
                  <a:cubicBezTo>
                    <a:pt x="31" y="0"/>
                    <a:pt x="45" y="4"/>
                    <a:pt x="49" y="15"/>
                  </a:cubicBezTo>
                </a:path>
              </a:pathLst>
            </a:custGeom>
            <a:solidFill>
              <a:schemeClr val="accent4"/>
            </a:solidFill>
            <a:ln w="9525">
              <a:noFill/>
              <a:round/>
            </a:ln>
          </p:spPr>
          <p:txBody>
            <a:bodyPr anchor="ctr"/>
            <a:lstStyle/>
            <a:p>
              <a:pPr algn="ctr"/>
              <a:endParaRPr sz="2400">
                <a:cs typeface="+mn-ea"/>
                <a:sym typeface="+mn-lt"/>
              </a:endParaRPr>
            </a:p>
          </p:txBody>
        </p:sp>
        <p:sp>
          <p:nvSpPr>
            <p:cNvPr id="42" name="Freeform: Shape 42"/>
            <p:cNvSpPr/>
            <p:nvPr/>
          </p:nvSpPr>
          <p:spPr bwMode="auto">
            <a:xfrm>
              <a:off x="5170030" y="2785359"/>
              <a:ext cx="149559" cy="142005"/>
            </a:xfrm>
            <a:custGeom>
              <a:avLst/>
              <a:gdLst/>
              <a:ahLst/>
              <a:cxnLst>
                <a:cxn ang="0">
                  <a:pos x="44" y="15"/>
                </a:cxn>
                <a:cxn ang="0">
                  <a:pos x="32" y="42"/>
                </a:cxn>
                <a:cxn ang="0">
                  <a:pos x="5" y="32"/>
                </a:cxn>
                <a:cxn ang="0">
                  <a:pos x="17" y="5"/>
                </a:cxn>
                <a:cxn ang="0">
                  <a:pos x="44" y="15"/>
                </a:cxn>
              </a:cxnLst>
              <a:rect l="0" t="0" r="r" b="b"/>
              <a:pathLst>
                <a:path w="49" h="46">
                  <a:moveTo>
                    <a:pt x="44" y="15"/>
                  </a:moveTo>
                  <a:cubicBezTo>
                    <a:pt x="49" y="25"/>
                    <a:pt x="43" y="37"/>
                    <a:pt x="32" y="42"/>
                  </a:cubicBezTo>
                  <a:cubicBezTo>
                    <a:pt x="21" y="46"/>
                    <a:pt x="9" y="42"/>
                    <a:pt x="5" y="32"/>
                  </a:cubicBezTo>
                  <a:cubicBezTo>
                    <a:pt x="0" y="22"/>
                    <a:pt x="6" y="10"/>
                    <a:pt x="17" y="5"/>
                  </a:cubicBezTo>
                  <a:cubicBezTo>
                    <a:pt x="28" y="0"/>
                    <a:pt x="40" y="5"/>
                    <a:pt x="44" y="15"/>
                  </a:cubicBezTo>
                </a:path>
              </a:pathLst>
            </a:custGeom>
            <a:solidFill>
              <a:schemeClr val="accent3"/>
            </a:solidFill>
            <a:ln w="9525">
              <a:noFill/>
              <a:round/>
            </a:ln>
          </p:spPr>
          <p:txBody>
            <a:bodyPr anchor="ctr"/>
            <a:lstStyle/>
            <a:p>
              <a:pPr algn="ctr"/>
              <a:endParaRPr sz="2400">
                <a:cs typeface="+mn-ea"/>
                <a:sym typeface="+mn-lt"/>
              </a:endParaRPr>
            </a:p>
          </p:txBody>
        </p:sp>
        <p:sp>
          <p:nvSpPr>
            <p:cNvPr id="43" name="Freeform: Shape 43"/>
            <p:cNvSpPr/>
            <p:nvPr/>
          </p:nvSpPr>
          <p:spPr bwMode="auto">
            <a:xfrm>
              <a:off x="5021981" y="3261228"/>
              <a:ext cx="71003" cy="66470"/>
            </a:xfrm>
            <a:custGeom>
              <a:avLst/>
              <a:gdLst/>
              <a:ahLst/>
              <a:cxnLst>
                <a:cxn ang="0">
                  <a:pos x="20" y="5"/>
                </a:cxn>
                <a:cxn ang="0">
                  <a:pos x="18" y="18"/>
                </a:cxn>
                <a:cxn ang="0">
                  <a:pos x="4" y="18"/>
                </a:cxn>
                <a:cxn ang="0">
                  <a:pos x="6" y="4"/>
                </a:cxn>
                <a:cxn ang="0">
                  <a:pos x="20" y="5"/>
                </a:cxn>
              </a:cxnLst>
              <a:rect l="0" t="0" r="r" b="b"/>
              <a:pathLst>
                <a:path w="23" h="22">
                  <a:moveTo>
                    <a:pt x="20" y="5"/>
                  </a:moveTo>
                  <a:cubicBezTo>
                    <a:pt x="23" y="9"/>
                    <a:pt x="22" y="15"/>
                    <a:pt x="18" y="18"/>
                  </a:cubicBezTo>
                  <a:cubicBezTo>
                    <a:pt x="13" y="22"/>
                    <a:pt x="7" y="22"/>
                    <a:pt x="4" y="18"/>
                  </a:cubicBezTo>
                  <a:cubicBezTo>
                    <a:pt x="0" y="14"/>
                    <a:pt x="1" y="8"/>
                    <a:pt x="6" y="4"/>
                  </a:cubicBezTo>
                  <a:cubicBezTo>
                    <a:pt x="11" y="0"/>
                    <a:pt x="17" y="1"/>
                    <a:pt x="20" y="5"/>
                  </a:cubicBezTo>
                  <a:close/>
                </a:path>
              </a:pathLst>
            </a:custGeom>
            <a:solidFill>
              <a:schemeClr val="accent4"/>
            </a:solidFill>
            <a:ln w="9525">
              <a:noFill/>
              <a:round/>
            </a:ln>
          </p:spPr>
          <p:txBody>
            <a:bodyPr anchor="ctr"/>
            <a:lstStyle/>
            <a:p>
              <a:pPr algn="ctr"/>
              <a:endParaRPr sz="2400">
                <a:cs typeface="+mn-ea"/>
                <a:sym typeface="+mn-lt"/>
              </a:endParaRPr>
            </a:p>
          </p:txBody>
        </p:sp>
        <p:sp>
          <p:nvSpPr>
            <p:cNvPr id="44" name="Freeform: Shape 44"/>
            <p:cNvSpPr/>
            <p:nvPr/>
          </p:nvSpPr>
          <p:spPr bwMode="auto">
            <a:xfrm>
              <a:off x="5292395" y="2715867"/>
              <a:ext cx="67981" cy="66470"/>
            </a:xfrm>
            <a:custGeom>
              <a:avLst/>
              <a:gdLst/>
              <a:ahLst/>
              <a:cxnLst>
                <a:cxn ang="0">
                  <a:pos x="19" y="5"/>
                </a:cxn>
                <a:cxn ang="0">
                  <a:pos x="17" y="18"/>
                </a:cxn>
                <a:cxn ang="0">
                  <a:pos x="3" y="17"/>
                </a:cxn>
                <a:cxn ang="0">
                  <a:pos x="5" y="4"/>
                </a:cxn>
                <a:cxn ang="0">
                  <a:pos x="19" y="5"/>
                </a:cxn>
              </a:cxnLst>
              <a:rect l="0" t="0" r="r" b="b"/>
              <a:pathLst>
                <a:path w="22" h="22">
                  <a:moveTo>
                    <a:pt x="19" y="5"/>
                  </a:moveTo>
                  <a:cubicBezTo>
                    <a:pt x="22" y="8"/>
                    <a:pt x="21" y="15"/>
                    <a:pt x="17" y="18"/>
                  </a:cubicBezTo>
                  <a:cubicBezTo>
                    <a:pt x="12" y="22"/>
                    <a:pt x="6" y="21"/>
                    <a:pt x="3" y="17"/>
                  </a:cubicBezTo>
                  <a:cubicBezTo>
                    <a:pt x="0" y="14"/>
                    <a:pt x="1" y="8"/>
                    <a:pt x="5" y="4"/>
                  </a:cubicBezTo>
                  <a:cubicBezTo>
                    <a:pt x="10" y="0"/>
                    <a:pt x="16" y="1"/>
                    <a:pt x="19" y="5"/>
                  </a:cubicBezTo>
                  <a:close/>
                </a:path>
              </a:pathLst>
            </a:custGeom>
            <a:solidFill>
              <a:schemeClr val="accent3"/>
            </a:solidFill>
            <a:ln w="9525">
              <a:noFill/>
              <a:round/>
            </a:ln>
          </p:spPr>
          <p:txBody>
            <a:bodyPr anchor="ctr"/>
            <a:lstStyle/>
            <a:p>
              <a:pPr algn="ctr"/>
              <a:endParaRPr sz="2400">
                <a:cs typeface="+mn-ea"/>
                <a:sym typeface="+mn-lt"/>
              </a:endParaRPr>
            </a:p>
          </p:txBody>
        </p:sp>
        <p:sp>
          <p:nvSpPr>
            <p:cNvPr id="45" name="Oval 45"/>
            <p:cNvSpPr/>
            <p:nvPr/>
          </p:nvSpPr>
          <p:spPr bwMode="auto">
            <a:xfrm>
              <a:off x="4506834" y="3413808"/>
              <a:ext cx="74024" cy="64961"/>
            </a:xfrm>
            <a:prstGeom prst="ellipse">
              <a:avLst/>
            </a:prstGeom>
            <a:solidFill>
              <a:schemeClr val="tx2"/>
            </a:solidFill>
            <a:ln w="9525">
              <a:noFill/>
              <a:round/>
            </a:ln>
          </p:spPr>
          <p:txBody>
            <a:bodyPr anchor="ctr"/>
            <a:lstStyle/>
            <a:p>
              <a:pPr algn="ctr"/>
              <a:endParaRPr sz="2400">
                <a:cs typeface="+mn-ea"/>
                <a:sym typeface="+mn-lt"/>
              </a:endParaRPr>
            </a:p>
          </p:txBody>
        </p:sp>
        <p:sp>
          <p:nvSpPr>
            <p:cNvPr id="46" name="Oval 46"/>
            <p:cNvSpPr/>
            <p:nvPr/>
          </p:nvSpPr>
          <p:spPr bwMode="auto">
            <a:xfrm>
              <a:off x="4750056" y="1989223"/>
              <a:ext cx="77046" cy="63449"/>
            </a:xfrm>
            <a:prstGeom prst="ellipse">
              <a:avLst/>
            </a:prstGeom>
            <a:solidFill>
              <a:schemeClr val="bg2"/>
            </a:solidFill>
            <a:ln w="9525">
              <a:noFill/>
              <a:round/>
            </a:ln>
          </p:spPr>
          <p:txBody>
            <a:bodyPr anchor="ctr"/>
            <a:lstStyle/>
            <a:p>
              <a:pPr algn="ctr"/>
              <a:endParaRPr sz="2400">
                <a:cs typeface="+mn-ea"/>
                <a:sym typeface="+mn-lt"/>
              </a:endParaRPr>
            </a:p>
          </p:txBody>
        </p:sp>
        <p:sp>
          <p:nvSpPr>
            <p:cNvPr id="47" name="Oval 47"/>
            <p:cNvSpPr/>
            <p:nvPr/>
          </p:nvSpPr>
          <p:spPr bwMode="auto">
            <a:xfrm>
              <a:off x="5163987" y="2215827"/>
              <a:ext cx="77046" cy="63449"/>
            </a:xfrm>
            <a:prstGeom prst="ellipse">
              <a:avLst/>
            </a:prstGeom>
            <a:solidFill>
              <a:schemeClr val="accent2"/>
            </a:solidFill>
            <a:ln w="9525">
              <a:noFill/>
              <a:round/>
            </a:ln>
          </p:spPr>
          <p:txBody>
            <a:bodyPr anchor="ctr"/>
            <a:lstStyle/>
            <a:p>
              <a:pPr algn="ctr"/>
              <a:endParaRPr sz="2400">
                <a:cs typeface="+mn-ea"/>
                <a:sym typeface="+mn-lt"/>
              </a:endParaRPr>
            </a:p>
          </p:txBody>
        </p:sp>
        <p:sp>
          <p:nvSpPr>
            <p:cNvPr id="48" name="Oval 48"/>
            <p:cNvSpPr/>
            <p:nvPr/>
          </p:nvSpPr>
          <p:spPr bwMode="auto">
            <a:xfrm>
              <a:off x="4023412" y="3237056"/>
              <a:ext cx="77046" cy="66470"/>
            </a:xfrm>
            <a:prstGeom prst="ellipse">
              <a:avLst/>
            </a:prstGeom>
            <a:solidFill>
              <a:schemeClr val="accent6"/>
            </a:solidFill>
            <a:ln w="9525">
              <a:noFill/>
              <a:round/>
            </a:ln>
          </p:spPr>
          <p:txBody>
            <a:bodyPr anchor="ctr"/>
            <a:lstStyle/>
            <a:p>
              <a:pPr algn="ctr"/>
              <a:endParaRPr sz="2400">
                <a:cs typeface="+mn-ea"/>
                <a:sym typeface="+mn-lt"/>
              </a:endParaRPr>
            </a:p>
          </p:txBody>
        </p:sp>
        <p:sp>
          <p:nvSpPr>
            <p:cNvPr id="49" name="Oval 49"/>
            <p:cNvSpPr/>
            <p:nvPr/>
          </p:nvSpPr>
          <p:spPr>
            <a:xfrm>
              <a:off x="4237931" y="2282297"/>
              <a:ext cx="845794" cy="845794"/>
            </a:xfrm>
            <a:prstGeom prst="ellipse">
              <a:avLst/>
            </a:prstGeom>
            <a:solidFill>
              <a:schemeClr val="tx1">
                <a:lumMod val="75000"/>
                <a:lumOff val="25000"/>
                <a:alpha val="73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endParaRPr sz="2400">
                <a:cs typeface="+mn-ea"/>
                <a:sym typeface="+mn-lt"/>
              </a:endParaRPr>
            </a:p>
          </p:txBody>
        </p:sp>
        <p:sp>
          <p:nvSpPr>
            <p:cNvPr id="50" name="Rectangle 50"/>
            <p:cNvSpPr/>
            <p:nvPr/>
          </p:nvSpPr>
          <p:spPr bwMode="auto">
            <a:xfrm>
              <a:off x="4257707" y="2302074"/>
              <a:ext cx="797647" cy="942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wrap="none" lIns="0" tIns="0" rIns="0" bIns="0" anchor="ctr">
              <a:normAutofit/>
            </a:bodyPr>
            <a:lstStyle/>
            <a:p>
              <a:pPr algn="ctr"/>
              <a:r>
                <a:rPr lang="zh-CN" altLang="en-US" sz="4975" dirty="0">
                  <a:solidFill>
                    <a:schemeClr val="bg1"/>
                  </a:solidFill>
                  <a:cs typeface="+mn-ea"/>
                  <a:sym typeface="+mn-lt"/>
                </a:rPr>
                <a:t>标题</a:t>
              </a:r>
              <a:endParaRPr lang="zh-CN" altLang="en-US" sz="4975" dirty="0">
                <a:solidFill>
                  <a:schemeClr val="bg1"/>
                </a:solidFill>
                <a:cs typeface="+mn-ea"/>
                <a:sym typeface="+mn-lt"/>
              </a:endParaRPr>
            </a:p>
          </p:txBody>
        </p:sp>
        <p:grpSp>
          <p:nvGrpSpPr>
            <p:cNvPr id="51" name="Group 52"/>
            <p:cNvGrpSpPr/>
            <p:nvPr/>
          </p:nvGrpSpPr>
          <p:grpSpPr>
            <a:xfrm>
              <a:off x="5792592" y="1484650"/>
              <a:ext cx="747419" cy="217540"/>
              <a:chOff x="5257800" y="1733550"/>
              <a:chExt cx="925033" cy="228600"/>
            </a:xfrm>
          </p:grpSpPr>
          <p:cxnSp>
            <p:nvCxnSpPr>
              <p:cNvPr id="81" name="Straight Connector 53"/>
              <p:cNvCxnSpPr/>
              <p:nvPr/>
            </p:nvCxnSpPr>
            <p:spPr>
              <a:xfrm flipV="1">
                <a:off x="5257800" y="1733550"/>
                <a:ext cx="304800" cy="228600"/>
              </a:xfrm>
              <a:prstGeom prst="line">
                <a:avLst/>
              </a:prstGeom>
              <a:ln>
                <a:solidFill>
                  <a:schemeClr val="accent6"/>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54"/>
              <p:cNvCxnSpPr/>
              <p:nvPr/>
            </p:nvCxnSpPr>
            <p:spPr>
              <a:xfrm>
                <a:off x="5573233" y="1733550"/>
                <a:ext cx="609600" cy="1588"/>
              </a:xfrm>
              <a:prstGeom prst="line">
                <a:avLst/>
              </a:prstGeom>
              <a:ln>
                <a:solidFill>
                  <a:schemeClr val="accent6"/>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52" name="Group 55"/>
            <p:cNvGrpSpPr/>
            <p:nvPr/>
          </p:nvGrpSpPr>
          <p:grpSpPr>
            <a:xfrm>
              <a:off x="5706230" y="3732564"/>
              <a:ext cx="738828" cy="219051"/>
              <a:chOff x="5181600" y="3638550"/>
              <a:chExt cx="914400" cy="230188"/>
            </a:xfrm>
          </p:grpSpPr>
          <p:cxnSp>
            <p:nvCxnSpPr>
              <p:cNvPr id="79" name="Straight Connector 56"/>
              <p:cNvCxnSpPr/>
              <p:nvPr/>
            </p:nvCxnSpPr>
            <p:spPr>
              <a:xfrm rot="16200000" flipH="1">
                <a:off x="5181600" y="3638550"/>
                <a:ext cx="228600" cy="228600"/>
              </a:xfrm>
              <a:prstGeom prst="line">
                <a:avLst/>
              </a:prstGeom>
              <a:ln>
                <a:solidFill>
                  <a:schemeClr val="accent6"/>
                </a:solidFill>
                <a:prstDash val="sysDash"/>
              </a:ln>
            </p:spPr>
            <p:style>
              <a:lnRef idx="1">
                <a:schemeClr val="accent1"/>
              </a:lnRef>
              <a:fillRef idx="0">
                <a:schemeClr val="accent1"/>
              </a:fillRef>
              <a:effectRef idx="0">
                <a:schemeClr val="accent1"/>
              </a:effectRef>
              <a:fontRef idx="minor">
                <a:schemeClr val="tx1"/>
              </a:fontRef>
            </p:style>
          </p:cxnSp>
          <p:cxnSp>
            <p:nvCxnSpPr>
              <p:cNvPr id="80" name="Straight Connector 57"/>
              <p:cNvCxnSpPr/>
              <p:nvPr/>
            </p:nvCxnSpPr>
            <p:spPr>
              <a:xfrm>
                <a:off x="5410200" y="3867150"/>
                <a:ext cx="685800" cy="1588"/>
              </a:xfrm>
              <a:prstGeom prst="line">
                <a:avLst/>
              </a:prstGeom>
              <a:ln>
                <a:solidFill>
                  <a:schemeClr val="accent6"/>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53" name="Group 59"/>
            <p:cNvGrpSpPr/>
            <p:nvPr/>
          </p:nvGrpSpPr>
          <p:grpSpPr>
            <a:xfrm rot="10800000">
              <a:off x="2627789" y="1484650"/>
              <a:ext cx="738828" cy="219051"/>
              <a:chOff x="5181600" y="3638550"/>
              <a:chExt cx="914400" cy="230188"/>
            </a:xfrm>
          </p:grpSpPr>
          <p:cxnSp>
            <p:nvCxnSpPr>
              <p:cNvPr id="77" name="Straight Connector 60"/>
              <p:cNvCxnSpPr/>
              <p:nvPr/>
            </p:nvCxnSpPr>
            <p:spPr>
              <a:xfrm rot="16200000" flipH="1">
                <a:off x="5181600" y="3638550"/>
                <a:ext cx="228600" cy="228600"/>
              </a:xfrm>
              <a:prstGeom prst="line">
                <a:avLst/>
              </a:prstGeom>
              <a:ln>
                <a:solidFill>
                  <a:schemeClr val="accent6"/>
                </a:solidFill>
                <a:prstDash val="sysDash"/>
              </a:ln>
            </p:spPr>
            <p:style>
              <a:lnRef idx="1">
                <a:schemeClr val="accent1"/>
              </a:lnRef>
              <a:fillRef idx="0">
                <a:schemeClr val="accent1"/>
              </a:fillRef>
              <a:effectRef idx="0">
                <a:schemeClr val="accent1"/>
              </a:effectRef>
              <a:fontRef idx="minor">
                <a:schemeClr val="tx1"/>
              </a:fontRef>
            </p:style>
          </p:cxnSp>
          <p:cxnSp>
            <p:nvCxnSpPr>
              <p:cNvPr id="78" name="Straight Connector 61"/>
              <p:cNvCxnSpPr/>
              <p:nvPr/>
            </p:nvCxnSpPr>
            <p:spPr>
              <a:xfrm>
                <a:off x="5410200" y="3867150"/>
                <a:ext cx="685800" cy="1588"/>
              </a:xfrm>
              <a:prstGeom prst="line">
                <a:avLst/>
              </a:prstGeom>
              <a:ln>
                <a:solidFill>
                  <a:schemeClr val="accent6"/>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54" name="Group 63"/>
            <p:cNvGrpSpPr/>
            <p:nvPr/>
          </p:nvGrpSpPr>
          <p:grpSpPr>
            <a:xfrm rot="10800000">
              <a:off x="2627784" y="3732564"/>
              <a:ext cx="747419" cy="217540"/>
              <a:chOff x="5257800" y="1733550"/>
              <a:chExt cx="925033" cy="228600"/>
            </a:xfrm>
          </p:grpSpPr>
          <p:cxnSp>
            <p:nvCxnSpPr>
              <p:cNvPr id="75" name="Straight Connector 64"/>
              <p:cNvCxnSpPr/>
              <p:nvPr/>
            </p:nvCxnSpPr>
            <p:spPr>
              <a:xfrm flipV="1">
                <a:off x="5257800" y="1733550"/>
                <a:ext cx="304800" cy="228600"/>
              </a:xfrm>
              <a:prstGeom prst="line">
                <a:avLst/>
              </a:prstGeom>
              <a:ln>
                <a:solidFill>
                  <a:schemeClr val="accent6"/>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65"/>
              <p:cNvCxnSpPr/>
              <p:nvPr/>
            </p:nvCxnSpPr>
            <p:spPr>
              <a:xfrm>
                <a:off x="5573233" y="1733550"/>
                <a:ext cx="609600" cy="1588"/>
              </a:xfrm>
              <a:prstGeom prst="line">
                <a:avLst/>
              </a:prstGeom>
              <a:ln>
                <a:solidFill>
                  <a:schemeClr val="accent6"/>
                </a:solidFill>
                <a:prstDash val="sysDash"/>
                <a:tailEnd type="oval"/>
              </a:ln>
            </p:spPr>
            <p:style>
              <a:lnRef idx="1">
                <a:schemeClr val="accent1"/>
              </a:lnRef>
              <a:fillRef idx="0">
                <a:schemeClr val="accent1"/>
              </a:fillRef>
              <a:effectRef idx="0">
                <a:schemeClr val="accent1"/>
              </a:effectRef>
              <a:fontRef idx="minor">
                <a:schemeClr val="tx1"/>
              </a:fontRef>
            </p:style>
          </p:cxnSp>
        </p:grpSp>
        <p:cxnSp>
          <p:nvCxnSpPr>
            <p:cNvPr id="55" name="Straight Connector 67"/>
            <p:cNvCxnSpPr/>
            <p:nvPr/>
          </p:nvCxnSpPr>
          <p:spPr>
            <a:xfrm>
              <a:off x="6014079" y="2644864"/>
              <a:ext cx="492552" cy="0"/>
            </a:xfrm>
            <a:prstGeom prst="line">
              <a:avLst/>
            </a:prstGeom>
            <a:ln>
              <a:solidFill>
                <a:schemeClr val="accent6"/>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6" name="Straight Connector 68"/>
            <p:cNvCxnSpPr/>
            <p:nvPr/>
          </p:nvCxnSpPr>
          <p:spPr>
            <a:xfrm rot="10800000">
              <a:off x="2627783" y="2759040"/>
              <a:ext cx="492552" cy="0"/>
            </a:xfrm>
            <a:prstGeom prst="line">
              <a:avLst/>
            </a:prstGeom>
            <a:ln>
              <a:solidFill>
                <a:schemeClr val="accent6"/>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820495" y="1464992"/>
            <a:ext cx="10568095" cy="4338061"/>
            <a:chOff x="615370" y="1098743"/>
            <a:chExt cx="7926071" cy="3253546"/>
          </a:xfrm>
        </p:grpSpPr>
        <p:grpSp>
          <p:nvGrpSpPr>
            <p:cNvPr id="57" name="Group 71"/>
            <p:cNvGrpSpPr/>
            <p:nvPr/>
          </p:nvGrpSpPr>
          <p:grpSpPr>
            <a:xfrm>
              <a:off x="615370" y="1098743"/>
              <a:ext cx="2006370" cy="807392"/>
              <a:chOff x="719668" y="1675964"/>
              <a:chExt cx="2501622" cy="1076522"/>
            </a:xfrm>
          </p:grpSpPr>
          <p:sp>
            <p:nvSpPr>
              <p:cNvPr id="73" name="TextBox 72"/>
              <p:cNvSpPr txBox="1"/>
              <p:nvPr/>
            </p:nvSpPr>
            <p:spPr>
              <a:xfrm>
                <a:off x="719668" y="1675964"/>
                <a:ext cx="2501622" cy="362031"/>
              </a:xfrm>
              <a:prstGeom prst="rect">
                <a:avLst/>
              </a:prstGeom>
            </p:spPr>
            <p:txBody>
              <a:bodyPr vert="horz" wrap="none" lIns="192000" tIns="0" rIns="192000" bIns="0" anchor="ctr" anchorCtr="0">
                <a:normAutofit lnSpcReduction="10000"/>
              </a:bodyPr>
              <a:lstStyle/>
              <a:p>
                <a:pPr algn="r">
                  <a:spcBef>
                    <a:spcPct val="0"/>
                  </a:spcBef>
                </a:pPr>
                <a:r>
                  <a:rPr lang="zh-CN" altLang="en-US" sz="2400" b="1">
                    <a:solidFill>
                      <a:schemeClr val="accent1"/>
                    </a:solidFill>
                    <a:cs typeface="+mn-ea"/>
                    <a:sym typeface="+mn-lt"/>
                  </a:rPr>
                  <a:t>标题文本预设</a:t>
                </a:r>
                <a:endParaRPr lang="zh-CN" altLang="en-US" sz="2400" b="1">
                  <a:solidFill>
                    <a:schemeClr val="accent1"/>
                  </a:solidFill>
                  <a:cs typeface="+mn-ea"/>
                  <a:sym typeface="+mn-lt"/>
                </a:endParaRPr>
              </a:p>
            </p:txBody>
          </p:sp>
          <p:sp>
            <p:nvSpPr>
              <p:cNvPr id="74" name="TextBox 73"/>
              <p:cNvSpPr txBox="1"/>
              <p:nvPr/>
            </p:nvSpPr>
            <p:spPr>
              <a:xfrm>
                <a:off x="719668" y="2037995"/>
                <a:ext cx="2501622" cy="714491"/>
              </a:xfrm>
              <a:prstGeom prst="rect">
                <a:avLst/>
              </a:prstGeom>
            </p:spPr>
            <p:txBody>
              <a:bodyPr vert="horz" wrap="square" lIns="192000" tIns="0" rIns="192000" bIns="0" anchor="t" anchorCtr="0">
                <a:normAutofit fontScale="92500" lnSpcReduction="10000"/>
              </a:bodyPr>
              <a:lstStyle/>
              <a:p>
                <a:pPr algn="r" defTabSz="1219200">
                  <a:lnSpc>
                    <a:spcPct val="120000"/>
                  </a:lnSpc>
                </a:pPr>
                <a:r>
                  <a:rPr lang="zh-CN" altLang="en-US" sz="1465">
                    <a:solidFill>
                      <a:schemeClr val="dk1">
                        <a:lumMod val="100000"/>
                      </a:schemeClr>
                    </a:solidFill>
                    <a:cs typeface="+mn-ea"/>
                    <a:sym typeface="+mn-lt"/>
                  </a:rPr>
                  <a:t>此部分内容作为文字排版占位显示</a:t>
                </a:r>
                <a:br>
                  <a:rPr lang="zh-CN" altLang="en-US" sz="1465">
                    <a:solidFill>
                      <a:schemeClr val="dk1">
                        <a:lumMod val="100000"/>
                      </a:schemeClr>
                    </a:solidFill>
                    <a:cs typeface="+mn-ea"/>
                    <a:sym typeface="+mn-lt"/>
                  </a:rPr>
                </a:br>
                <a:r>
                  <a:rPr lang="zh-CN" altLang="en-US" sz="1465">
                    <a:solidFill>
                      <a:schemeClr val="dk1">
                        <a:lumMod val="100000"/>
                      </a:schemeClr>
                    </a:solidFill>
                    <a:cs typeface="+mn-ea"/>
                    <a:sym typeface="+mn-lt"/>
                  </a:rPr>
                  <a:t>（建议使用主题字体）</a:t>
                </a:r>
                <a:endParaRPr lang="zh-CN" altLang="en-US" sz="1465">
                  <a:solidFill>
                    <a:schemeClr val="dk1">
                      <a:lumMod val="100000"/>
                    </a:schemeClr>
                  </a:solidFill>
                  <a:cs typeface="+mn-ea"/>
                  <a:sym typeface="+mn-lt"/>
                </a:endParaRPr>
              </a:p>
            </p:txBody>
          </p:sp>
        </p:grpSp>
        <p:grpSp>
          <p:nvGrpSpPr>
            <p:cNvPr id="58" name="Group 74"/>
            <p:cNvGrpSpPr/>
            <p:nvPr/>
          </p:nvGrpSpPr>
          <p:grpSpPr>
            <a:xfrm>
              <a:off x="615370" y="2355344"/>
              <a:ext cx="2006370" cy="807392"/>
              <a:chOff x="719668" y="1675964"/>
              <a:chExt cx="2501622" cy="1076522"/>
            </a:xfrm>
          </p:grpSpPr>
          <p:sp>
            <p:nvSpPr>
              <p:cNvPr id="71" name="TextBox 75"/>
              <p:cNvSpPr txBox="1"/>
              <p:nvPr/>
            </p:nvSpPr>
            <p:spPr>
              <a:xfrm>
                <a:off x="719668" y="1675964"/>
                <a:ext cx="2501622" cy="362031"/>
              </a:xfrm>
              <a:prstGeom prst="rect">
                <a:avLst/>
              </a:prstGeom>
            </p:spPr>
            <p:txBody>
              <a:bodyPr vert="horz" wrap="none" lIns="192000" tIns="0" rIns="192000" bIns="0" anchor="ctr" anchorCtr="0">
                <a:normAutofit lnSpcReduction="10000"/>
              </a:bodyPr>
              <a:lstStyle/>
              <a:p>
                <a:pPr algn="r">
                  <a:spcBef>
                    <a:spcPct val="0"/>
                  </a:spcBef>
                </a:pPr>
                <a:r>
                  <a:rPr lang="zh-CN" altLang="en-US" sz="2400" b="1">
                    <a:solidFill>
                      <a:schemeClr val="accent4"/>
                    </a:solidFill>
                    <a:cs typeface="+mn-ea"/>
                    <a:sym typeface="+mn-lt"/>
                  </a:rPr>
                  <a:t>标题文本预设</a:t>
                </a:r>
                <a:endParaRPr lang="zh-CN" altLang="en-US" sz="2400" b="1">
                  <a:solidFill>
                    <a:schemeClr val="accent4"/>
                  </a:solidFill>
                  <a:cs typeface="+mn-ea"/>
                  <a:sym typeface="+mn-lt"/>
                </a:endParaRPr>
              </a:p>
            </p:txBody>
          </p:sp>
          <p:sp>
            <p:nvSpPr>
              <p:cNvPr id="72" name="TextBox 76"/>
              <p:cNvSpPr txBox="1"/>
              <p:nvPr/>
            </p:nvSpPr>
            <p:spPr>
              <a:xfrm>
                <a:off x="719668" y="2037995"/>
                <a:ext cx="2501622" cy="714491"/>
              </a:xfrm>
              <a:prstGeom prst="rect">
                <a:avLst/>
              </a:prstGeom>
            </p:spPr>
            <p:txBody>
              <a:bodyPr vert="horz" wrap="square" lIns="192000" tIns="0" rIns="192000" bIns="0" anchor="t" anchorCtr="0">
                <a:normAutofit fontScale="92500" lnSpcReduction="10000"/>
              </a:bodyPr>
              <a:lstStyle/>
              <a:p>
                <a:pPr algn="r" defTabSz="1219200">
                  <a:lnSpc>
                    <a:spcPct val="120000"/>
                  </a:lnSpc>
                </a:pPr>
                <a:r>
                  <a:rPr lang="zh-CN" altLang="en-US" sz="1465">
                    <a:solidFill>
                      <a:schemeClr val="dk1">
                        <a:lumMod val="100000"/>
                      </a:schemeClr>
                    </a:solidFill>
                    <a:cs typeface="+mn-ea"/>
                    <a:sym typeface="+mn-lt"/>
                  </a:rPr>
                  <a:t>此部分内容作为文字排版占位显示</a:t>
                </a:r>
                <a:br>
                  <a:rPr lang="zh-CN" altLang="en-US" sz="1465">
                    <a:solidFill>
                      <a:schemeClr val="dk1">
                        <a:lumMod val="100000"/>
                      </a:schemeClr>
                    </a:solidFill>
                    <a:cs typeface="+mn-ea"/>
                    <a:sym typeface="+mn-lt"/>
                  </a:rPr>
                </a:br>
                <a:r>
                  <a:rPr lang="zh-CN" altLang="en-US" sz="1465">
                    <a:solidFill>
                      <a:schemeClr val="dk1">
                        <a:lumMod val="100000"/>
                      </a:schemeClr>
                    </a:solidFill>
                    <a:cs typeface="+mn-ea"/>
                    <a:sym typeface="+mn-lt"/>
                  </a:rPr>
                  <a:t>（建议使用主题字体）</a:t>
                </a:r>
                <a:endParaRPr lang="zh-CN" altLang="en-US" sz="1465">
                  <a:solidFill>
                    <a:schemeClr val="dk1">
                      <a:lumMod val="100000"/>
                    </a:schemeClr>
                  </a:solidFill>
                  <a:cs typeface="+mn-ea"/>
                  <a:sym typeface="+mn-lt"/>
                </a:endParaRPr>
              </a:p>
            </p:txBody>
          </p:sp>
        </p:grpSp>
        <p:grpSp>
          <p:nvGrpSpPr>
            <p:cNvPr id="59" name="Group 77"/>
            <p:cNvGrpSpPr/>
            <p:nvPr/>
          </p:nvGrpSpPr>
          <p:grpSpPr>
            <a:xfrm>
              <a:off x="615370" y="3544897"/>
              <a:ext cx="2006370" cy="807392"/>
              <a:chOff x="719668" y="1675964"/>
              <a:chExt cx="2501622" cy="1076522"/>
            </a:xfrm>
          </p:grpSpPr>
          <p:sp>
            <p:nvSpPr>
              <p:cNvPr id="69" name="TextBox 78"/>
              <p:cNvSpPr txBox="1"/>
              <p:nvPr/>
            </p:nvSpPr>
            <p:spPr>
              <a:xfrm>
                <a:off x="719668" y="1675964"/>
                <a:ext cx="2501622" cy="362031"/>
              </a:xfrm>
              <a:prstGeom prst="rect">
                <a:avLst/>
              </a:prstGeom>
            </p:spPr>
            <p:txBody>
              <a:bodyPr vert="horz" wrap="none" lIns="192000" tIns="0" rIns="192000" bIns="0" anchor="ctr" anchorCtr="0">
                <a:normAutofit lnSpcReduction="10000"/>
              </a:bodyPr>
              <a:lstStyle/>
              <a:p>
                <a:pPr algn="r">
                  <a:spcBef>
                    <a:spcPct val="0"/>
                  </a:spcBef>
                </a:pPr>
                <a:r>
                  <a:rPr lang="zh-CN" altLang="en-US" sz="2400" b="1">
                    <a:solidFill>
                      <a:schemeClr val="accent6"/>
                    </a:solidFill>
                    <a:cs typeface="+mn-ea"/>
                    <a:sym typeface="+mn-lt"/>
                  </a:rPr>
                  <a:t>标题文本预设</a:t>
                </a:r>
                <a:endParaRPr lang="zh-CN" altLang="en-US" sz="2400" b="1">
                  <a:solidFill>
                    <a:schemeClr val="accent6"/>
                  </a:solidFill>
                  <a:cs typeface="+mn-ea"/>
                  <a:sym typeface="+mn-lt"/>
                </a:endParaRPr>
              </a:p>
            </p:txBody>
          </p:sp>
          <p:sp>
            <p:nvSpPr>
              <p:cNvPr id="70" name="TextBox 79"/>
              <p:cNvSpPr txBox="1"/>
              <p:nvPr/>
            </p:nvSpPr>
            <p:spPr>
              <a:xfrm>
                <a:off x="719668" y="2037995"/>
                <a:ext cx="2501622" cy="714491"/>
              </a:xfrm>
              <a:prstGeom prst="rect">
                <a:avLst/>
              </a:prstGeom>
            </p:spPr>
            <p:txBody>
              <a:bodyPr vert="horz" wrap="square" lIns="192000" tIns="0" rIns="192000" bIns="0" anchor="t" anchorCtr="0">
                <a:normAutofit fontScale="92500" lnSpcReduction="10000"/>
              </a:bodyPr>
              <a:lstStyle/>
              <a:p>
                <a:pPr algn="r" defTabSz="1219200">
                  <a:lnSpc>
                    <a:spcPct val="120000"/>
                  </a:lnSpc>
                </a:pPr>
                <a:r>
                  <a:rPr lang="zh-CN" altLang="en-US" sz="1465">
                    <a:solidFill>
                      <a:schemeClr val="dk1">
                        <a:lumMod val="100000"/>
                      </a:schemeClr>
                    </a:solidFill>
                    <a:cs typeface="+mn-ea"/>
                    <a:sym typeface="+mn-lt"/>
                  </a:rPr>
                  <a:t>此部分内容作为文字排版占位显示</a:t>
                </a:r>
                <a:br>
                  <a:rPr lang="zh-CN" altLang="en-US" sz="1465">
                    <a:solidFill>
                      <a:schemeClr val="dk1">
                        <a:lumMod val="100000"/>
                      </a:schemeClr>
                    </a:solidFill>
                    <a:cs typeface="+mn-ea"/>
                    <a:sym typeface="+mn-lt"/>
                  </a:rPr>
                </a:br>
                <a:r>
                  <a:rPr lang="zh-CN" altLang="en-US" sz="1465">
                    <a:solidFill>
                      <a:schemeClr val="dk1">
                        <a:lumMod val="100000"/>
                      </a:schemeClr>
                    </a:solidFill>
                    <a:cs typeface="+mn-ea"/>
                    <a:sym typeface="+mn-lt"/>
                  </a:rPr>
                  <a:t>（建议使用主题字体）</a:t>
                </a:r>
                <a:endParaRPr lang="zh-CN" altLang="en-US" sz="1465">
                  <a:solidFill>
                    <a:schemeClr val="dk1">
                      <a:lumMod val="100000"/>
                    </a:schemeClr>
                  </a:solidFill>
                  <a:cs typeface="+mn-ea"/>
                  <a:sym typeface="+mn-lt"/>
                </a:endParaRPr>
              </a:p>
            </p:txBody>
          </p:sp>
        </p:grpSp>
        <p:grpSp>
          <p:nvGrpSpPr>
            <p:cNvPr id="60" name="Group 80"/>
            <p:cNvGrpSpPr/>
            <p:nvPr/>
          </p:nvGrpSpPr>
          <p:grpSpPr>
            <a:xfrm>
              <a:off x="6540012" y="1098743"/>
              <a:ext cx="2001429" cy="807392"/>
              <a:chOff x="719668" y="1675964"/>
              <a:chExt cx="2501622" cy="1076522"/>
            </a:xfrm>
          </p:grpSpPr>
          <p:sp>
            <p:nvSpPr>
              <p:cNvPr id="67" name="TextBox 81"/>
              <p:cNvSpPr txBox="1"/>
              <p:nvPr/>
            </p:nvSpPr>
            <p:spPr>
              <a:xfrm>
                <a:off x="719668" y="1675964"/>
                <a:ext cx="2501622" cy="362031"/>
              </a:xfrm>
              <a:prstGeom prst="rect">
                <a:avLst/>
              </a:prstGeom>
            </p:spPr>
            <p:txBody>
              <a:bodyPr vert="horz" wrap="none" lIns="192000" tIns="0" rIns="192000" bIns="0" anchor="ctr" anchorCtr="0">
                <a:normAutofit lnSpcReduction="10000"/>
              </a:bodyPr>
              <a:lstStyle/>
              <a:p>
                <a:pPr>
                  <a:spcBef>
                    <a:spcPct val="0"/>
                  </a:spcBef>
                </a:pPr>
                <a:r>
                  <a:rPr lang="zh-CN" altLang="en-US" sz="2400" b="1">
                    <a:solidFill>
                      <a:schemeClr val="accent2"/>
                    </a:solidFill>
                    <a:cs typeface="+mn-ea"/>
                    <a:sym typeface="+mn-lt"/>
                  </a:rPr>
                  <a:t>标题文本预设</a:t>
                </a:r>
                <a:endParaRPr lang="zh-CN" altLang="en-US" sz="2400" b="1">
                  <a:solidFill>
                    <a:schemeClr val="accent2"/>
                  </a:solidFill>
                  <a:cs typeface="+mn-ea"/>
                  <a:sym typeface="+mn-lt"/>
                </a:endParaRPr>
              </a:p>
            </p:txBody>
          </p:sp>
          <p:sp>
            <p:nvSpPr>
              <p:cNvPr id="68" name="TextBox 82"/>
              <p:cNvSpPr txBox="1"/>
              <p:nvPr/>
            </p:nvSpPr>
            <p:spPr>
              <a:xfrm>
                <a:off x="719668" y="2037995"/>
                <a:ext cx="2501622" cy="714491"/>
              </a:xfrm>
              <a:prstGeom prst="rect">
                <a:avLst/>
              </a:prstGeom>
            </p:spPr>
            <p:txBody>
              <a:bodyPr vert="horz" wrap="square" lIns="192000" tIns="0" rIns="192000" bIns="0" anchor="t" anchorCtr="0">
                <a:normAutofit fontScale="92500" lnSpcReduction="10000"/>
              </a:bodyPr>
              <a:lstStyle/>
              <a:p>
                <a:pPr defTabSz="1219200">
                  <a:lnSpc>
                    <a:spcPct val="120000"/>
                  </a:lnSpc>
                </a:pPr>
                <a:r>
                  <a:rPr lang="zh-CN" altLang="en-US" sz="1465" dirty="0">
                    <a:solidFill>
                      <a:schemeClr val="dk1">
                        <a:lumMod val="100000"/>
                      </a:schemeClr>
                    </a:solidFill>
                    <a:cs typeface="+mn-ea"/>
                    <a:sym typeface="+mn-lt"/>
                  </a:rPr>
                  <a:t>此部分内容作为文字排版占位显示</a:t>
                </a:r>
                <a:br>
                  <a:rPr lang="zh-CN" altLang="en-US" sz="1465" dirty="0">
                    <a:solidFill>
                      <a:schemeClr val="dk1">
                        <a:lumMod val="100000"/>
                      </a:schemeClr>
                    </a:solidFill>
                    <a:cs typeface="+mn-ea"/>
                    <a:sym typeface="+mn-lt"/>
                  </a:rPr>
                </a:br>
                <a:r>
                  <a:rPr lang="zh-CN" altLang="en-US" sz="1465" dirty="0">
                    <a:solidFill>
                      <a:schemeClr val="dk1">
                        <a:lumMod val="100000"/>
                      </a:schemeClr>
                    </a:solidFill>
                    <a:cs typeface="+mn-ea"/>
                    <a:sym typeface="+mn-lt"/>
                  </a:rPr>
                  <a:t>（建议使用主题字体）</a:t>
                </a:r>
                <a:endParaRPr lang="zh-CN" altLang="en-US" sz="1465" dirty="0">
                  <a:solidFill>
                    <a:schemeClr val="dk1">
                      <a:lumMod val="100000"/>
                    </a:schemeClr>
                  </a:solidFill>
                  <a:cs typeface="+mn-ea"/>
                  <a:sym typeface="+mn-lt"/>
                </a:endParaRPr>
              </a:p>
            </p:txBody>
          </p:sp>
        </p:grpSp>
        <p:grpSp>
          <p:nvGrpSpPr>
            <p:cNvPr id="61" name="Group 83"/>
            <p:cNvGrpSpPr/>
            <p:nvPr/>
          </p:nvGrpSpPr>
          <p:grpSpPr>
            <a:xfrm>
              <a:off x="6540012" y="2355344"/>
              <a:ext cx="2001429" cy="807392"/>
              <a:chOff x="719668" y="1675964"/>
              <a:chExt cx="2501622" cy="1076522"/>
            </a:xfrm>
          </p:grpSpPr>
          <p:sp>
            <p:nvSpPr>
              <p:cNvPr id="65" name="TextBox 84"/>
              <p:cNvSpPr txBox="1"/>
              <p:nvPr/>
            </p:nvSpPr>
            <p:spPr>
              <a:xfrm>
                <a:off x="719668" y="1675964"/>
                <a:ext cx="2501622" cy="362031"/>
              </a:xfrm>
              <a:prstGeom prst="rect">
                <a:avLst/>
              </a:prstGeom>
            </p:spPr>
            <p:txBody>
              <a:bodyPr vert="horz" wrap="none" lIns="192000" tIns="0" rIns="192000" bIns="0" anchor="ctr" anchorCtr="0">
                <a:normAutofit lnSpcReduction="10000"/>
              </a:bodyPr>
              <a:lstStyle/>
              <a:p>
                <a:pPr>
                  <a:spcBef>
                    <a:spcPct val="0"/>
                  </a:spcBef>
                </a:pPr>
                <a:r>
                  <a:rPr lang="zh-CN" altLang="en-US" sz="2400" b="1" dirty="0">
                    <a:solidFill>
                      <a:schemeClr val="accent3"/>
                    </a:solidFill>
                    <a:cs typeface="+mn-ea"/>
                    <a:sym typeface="+mn-lt"/>
                  </a:rPr>
                  <a:t>标题文本预设</a:t>
                </a:r>
                <a:endParaRPr lang="zh-CN" altLang="en-US" sz="2400" b="1" dirty="0">
                  <a:solidFill>
                    <a:schemeClr val="accent3"/>
                  </a:solidFill>
                  <a:cs typeface="+mn-ea"/>
                  <a:sym typeface="+mn-lt"/>
                </a:endParaRPr>
              </a:p>
            </p:txBody>
          </p:sp>
          <p:sp>
            <p:nvSpPr>
              <p:cNvPr id="66" name="TextBox 85"/>
              <p:cNvSpPr txBox="1"/>
              <p:nvPr/>
            </p:nvSpPr>
            <p:spPr>
              <a:xfrm>
                <a:off x="719668" y="2037995"/>
                <a:ext cx="2501622" cy="714491"/>
              </a:xfrm>
              <a:prstGeom prst="rect">
                <a:avLst/>
              </a:prstGeom>
            </p:spPr>
            <p:txBody>
              <a:bodyPr vert="horz" wrap="square" lIns="192000" tIns="0" rIns="192000" bIns="0" anchor="t" anchorCtr="0">
                <a:normAutofit fontScale="92500" lnSpcReduction="10000"/>
              </a:bodyPr>
              <a:lstStyle/>
              <a:p>
                <a:pPr defTabSz="1219200">
                  <a:lnSpc>
                    <a:spcPct val="120000"/>
                  </a:lnSpc>
                </a:pPr>
                <a:r>
                  <a:rPr lang="zh-CN" altLang="en-US" sz="1465" dirty="0">
                    <a:solidFill>
                      <a:schemeClr val="dk1">
                        <a:lumMod val="100000"/>
                      </a:schemeClr>
                    </a:solidFill>
                    <a:cs typeface="+mn-ea"/>
                    <a:sym typeface="+mn-lt"/>
                  </a:rPr>
                  <a:t>此部分内容作为文字排版占位显示</a:t>
                </a:r>
                <a:br>
                  <a:rPr lang="zh-CN" altLang="en-US" sz="1465" dirty="0">
                    <a:solidFill>
                      <a:schemeClr val="dk1">
                        <a:lumMod val="100000"/>
                      </a:schemeClr>
                    </a:solidFill>
                    <a:cs typeface="+mn-ea"/>
                    <a:sym typeface="+mn-lt"/>
                  </a:rPr>
                </a:br>
                <a:r>
                  <a:rPr lang="zh-CN" altLang="en-US" sz="1465" dirty="0">
                    <a:solidFill>
                      <a:schemeClr val="dk1">
                        <a:lumMod val="100000"/>
                      </a:schemeClr>
                    </a:solidFill>
                    <a:cs typeface="+mn-ea"/>
                    <a:sym typeface="+mn-lt"/>
                  </a:rPr>
                  <a:t>（建议使用主题字体）</a:t>
                </a:r>
                <a:endParaRPr lang="zh-CN" altLang="en-US" sz="1465" dirty="0">
                  <a:solidFill>
                    <a:schemeClr val="dk1">
                      <a:lumMod val="100000"/>
                    </a:schemeClr>
                  </a:solidFill>
                  <a:cs typeface="+mn-ea"/>
                  <a:sym typeface="+mn-lt"/>
                </a:endParaRPr>
              </a:p>
            </p:txBody>
          </p:sp>
        </p:grpSp>
        <p:grpSp>
          <p:nvGrpSpPr>
            <p:cNvPr id="62" name="Group 86"/>
            <p:cNvGrpSpPr/>
            <p:nvPr/>
          </p:nvGrpSpPr>
          <p:grpSpPr>
            <a:xfrm>
              <a:off x="6540012" y="3544897"/>
              <a:ext cx="2001429" cy="807392"/>
              <a:chOff x="719668" y="1675964"/>
              <a:chExt cx="2501622" cy="1076522"/>
            </a:xfrm>
          </p:grpSpPr>
          <p:sp>
            <p:nvSpPr>
              <p:cNvPr id="63" name="TextBox 87"/>
              <p:cNvSpPr txBox="1"/>
              <p:nvPr/>
            </p:nvSpPr>
            <p:spPr>
              <a:xfrm>
                <a:off x="719668" y="1675964"/>
                <a:ext cx="2501622" cy="362031"/>
              </a:xfrm>
              <a:prstGeom prst="rect">
                <a:avLst/>
              </a:prstGeom>
            </p:spPr>
            <p:txBody>
              <a:bodyPr vert="horz" wrap="none" lIns="192000" tIns="0" rIns="192000" bIns="0" anchor="ctr" anchorCtr="0">
                <a:normAutofit lnSpcReduction="10000"/>
              </a:bodyPr>
              <a:lstStyle/>
              <a:p>
                <a:pPr>
                  <a:spcBef>
                    <a:spcPct val="0"/>
                  </a:spcBef>
                </a:pPr>
                <a:r>
                  <a:rPr lang="zh-CN" altLang="en-US" sz="2400" b="1">
                    <a:solidFill>
                      <a:schemeClr val="accent5"/>
                    </a:solidFill>
                    <a:cs typeface="+mn-ea"/>
                    <a:sym typeface="+mn-lt"/>
                  </a:rPr>
                  <a:t>标题文本预设</a:t>
                </a:r>
                <a:endParaRPr lang="zh-CN" altLang="en-US" sz="2400" b="1">
                  <a:solidFill>
                    <a:schemeClr val="accent5"/>
                  </a:solidFill>
                  <a:cs typeface="+mn-ea"/>
                  <a:sym typeface="+mn-lt"/>
                </a:endParaRPr>
              </a:p>
            </p:txBody>
          </p:sp>
          <p:sp>
            <p:nvSpPr>
              <p:cNvPr id="64" name="TextBox 88"/>
              <p:cNvSpPr txBox="1"/>
              <p:nvPr/>
            </p:nvSpPr>
            <p:spPr>
              <a:xfrm>
                <a:off x="719668" y="2037995"/>
                <a:ext cx="2501622" cy="714491"/>
              </a:xfrm>
              <a:prstGeom prst="rect">
                <a:avLst/>
              </a:prstGeom>
            </p:spPr>
            <p:txBody>
              <a:bodyPr vert="horz" wrap="square" lIns="192000" tIns="0" rIns="192000" bIns="0" anchor="t" anchorCtr="0">
                <a:normAutofit fontScale="92500" lnSpcReduction="10000"/>
              </a:bodyPr>
              <a:lstStyle/>
              <a:p>
                <a:pPr defTabSz="1219200">
                  <a:lnSpc>
                    <a:spcPct val="120000"/>
                  </a:lnSpc>
                </a:pPr>
                <a:r>
                  <a:rPr lang="zh-CN" altLang="en-US" sz="1465">
                    <a:solidFill>
                      <a:schemeClr val="dk1">
                        <a:lumMod val="100000"/>
                      </a:schemeClr>
                    </a:solidFill>
                    <a:cs typeface="+mn-ea"/>
                    <a:sym typeface="+mn-lt"/>
                  </a:rPr>
                  <a:t>此部分内容作为文字排版占位显示</a:t>
                </a:r>
                <a:br>
                  <a:rPr lang="zh-CN" altLang="en-US" sz="1465">
                    <a:solidFill>
                      <a:schemeClr val="dk1">
                        <a:lumMod val="100000"/>
                      </a:schemeClr>
                    </a:solidFill>
                    <a:cs typeface="+mn-ea"/>
                    <a:sym typeface="+mn-lt"/>
                  </a:rPr>
                </a:br>
                <a:r>
                  <a:rPr lang="zh-CN" altLang="en-US" sz="1465">
                    <a:solidFill>
                      <a:schemeClr val="dk1">
                        <a:lumMod val="100000"/>
                      </a:schemeClr>
                    </a:solidFill>
                    <a:cs typeface="+mn-ea"/>
                    <a:sym typeface="+mn-lt"/>
                  </a:rPr>
                  <a:t>（建议使用主题字体）</a:t>
                </a:r>
                <a:endParaRPr lang="zh-CN" altLang="en-US" sz="1465">
                  <a:solidFill>
                    <a:schemeClr val="dk1">
                      <a:lumMod val="100000"/>
                    </a:schemeClr>
                  </a:solidFill>
                  <a:cs typeface="+mn-ea"/>
                  <a:sym typeface="+mn-lt"/>
                </a:endParaRPr>
              </a:p>
            </p:txBody>
          </p:sp>
        </p:grpSp>
      </p:grpSp>
      <p:sp>
        <p:nvSpPr>
          <p:cNvPr id="85" name="文本框 84"/>
          <p:cNvSpPr txBox="1"/>
          <p:nvPr/>
        </p:nvSpPr>
        <p:spPr>
          <a:xfrm>
            <a:off x="4926449" y="300124"/>
            <a:ext cx="2339102" cy="523220"/>
          </a:xfrm>
          <a:prstGeom prst="rect">
            <a:avLst/>
          </a:prstGeom>
          <a:noFill/>
        </p:spPr>
        <p:txBody>
          <a:bodyPr wrap="none" rtlCol="0">
            <a:spAutoFit/>
          </a:bodyPr>
          <a:lstStyle/>
          <a:p>
            <a:r>
              <a:rPr lang="zh-CN" altLang="en-US" sz="2800" b="1" dirty="0">
                <a:solidFill>
                  <a:schemeClr val="accent2"/>
                </a:solidFill>
                <a:cs typeface="+mn-ea"/>
                <a:sym typeface="+mn-lt"/>
              </a:rPr>
              <a:t>点击输入标题</a:t>
            </a:r>
            <a:endParaRPr lang="zh-CN" altLang="en-US" sz="2800" b="1" dirty="0">
              <a:solidFill>
                <a:schemeClr val="accent2"/>
              </a:solidFill>
              <a:cs typeface="+mn-ea"/>
              <a:sym typeface="+mn-lt"/>
            </a:endParaRPr>
          </a:p>
        </p:txBody>
      </p:sp>
      <p:sp>
        <p:nvSpPr>
          <p:cNvPr id="86" name="矩形 85"/>
          <p:cNvSpPr/>
          <p:nvPr/>
        </p:nvSpPr>
        <p:spPr>
          <a:xfrm>
            <a:off x="0" y="0"/>
            <a:ext cx="12192000" cy="2028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矩形 86"/>
          <p:cNvSpPr/>
          <p:nvPr/>
        </p:nvSpPr>
        <p:spPr>
          <a:xfrm>
            <a:off x="0" y="6651999"/>
            <a:ext cx="12192000" cy="202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fad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arn(outVertical)">
                                      <p:cBhvr>
                                        <p:cTn id="7" dur="500"/>
                                        <p:tgtEl>
                                          <p:spTgt spid="8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Freeform 9"/>
          <p:cNvSpPr/>
          <p:nvPr/>
        </p:nvSpPr>
        <p:spPr bwMode="auto">
          <a:xfrm>
            <a:off x="6111878" y="1587879"/>
            <a:ext cx="2058988" cy="2058988"/>
          </a:xfrm>
          <a:custGeom>
            <a:avLst/>
            <a:gdLst>
              <a:gd name="T0" fmla="*/ 0 w 475"/>
              <a:gd name="T1" fmla="*/ 0 h 475"/>
              <a:gd name="T2" fmla="*/ 0 w 475"/>
              <a:gd name="T3" fmla="*/ 213 h 475"/>
              <a:gd name="T4" fmla="*/ 6 w 475"/>
              <a:gd name="T5" fmla="*/ 226 h 475"/>
              <a:gd name="T6" fmla="*/ 248 w 475"/>
              <a:gd name="T7" fmla="*/ 469 h 475"/>
              <a:gd name="T8" fmla="*/ 262 w 475"/>
              <a:gd name="T9" fmla="*/ 475 h 475"/>
              <a:gd name="T10" fmla="*/ 262 w 475"/>
              <a:gd name="T11" fmla="*/ 475 h 475"/>
              <a:gd name="T12" fmla="*/ 475 w 475"/>
              <a:gd name="T13" fmla="*/ 475 h 475"/>
              <a:gd name="T14" fmla="*/ 0 w 475"/>
              <a:gd name="T15" fmla="*/ 0 h 4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5" h="475">
                <a:moveTo>
                  <a:pt x="0" y="0"/>
                </a:moveTo>
                <a:cubicBezTo>
                  <a:pt x="0" y="213"/>
                  <a:pt x="0" y="213"/>
                  <a:pt x="0" y="213"/>
                </a:cubicBezTo>
                <a:cubicBezTo>
                  <a:pt x="0" y="218"/>
                  <a:pt x="2" y="223"/>
                  <a:pt x="6" y="226"/>
                </a:cubicBezTo>
                <a:cubicBezTo>
                  <a:pt x="248" y="469"/>
                  <a:pt x="248" y="469"/>
                  <a:pt x="248" y="469"/>
                </a:cubicBezTo>
                <a:cubicBezTo>
                  <a:pt x="251" y="473"/>
                  <a:pt x="256" y="475"/>
                  <a:pt x="262" y="475"/>
                </a:cubicBezTo>
                <a:cubicBezTo>
                  <a:pt x="262" y="475"/>
                  <a:pt x="262" y="475"/>
                  <a:pt x="262" y="475"/>
                </a:cubicBezTo>
                <a:cubicBezTo>
                  <a:pt x="475" y="475"/>
                  <a:pt x="475" y="475"/>
                  <a:pt x="475" y="475"/>
                </a:cubicBez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sz="2400">
              <a:cs typeface="+mn-ea"/>
              <a:sym typeface="+mn-lt"/>
            </a:endParaRPr>
          </a:p>
        </p:txBody>
      </p:sp>
      <p:sp>
        <p:nvSpPr>
          <p:cNvPr id="7" name="Freeform 16"/>
          <p:cNvSpPr/>
          <p:nvPr/>
        </p:nvSpPr>
        <p:spPr bwMode="auto">
          <a:xfrm>
            <a:off x="4021141" y="1587879"/>
            <a:ext cx="2063751" cy="2058988"/>
          </a:xfrm>
          <a:custGeom>
            <a:avLst/>
            <a:gdLst>
              <a:gd name="T0" fmla="*/ 476 w 476"/>
              <a:gd name="T1" fmla="*/ 0 h 475"/>
              <a:gd name="T2" fmla="*/ 476 w 476"/>
              <a:gd name="T3" fmla="*/ 213 h 475"/>
              <a:gd name="T4" fmla="*/ 470 w 476"/>
              <a:gd name="T5" fmla="*/ 226 h 475"/>
              <a:gd name="T6" fmla="*/ 228 w 476"/>
              <a:gd name="T7" fmla="*/ 469 h 475"/>
              <a:gd name="T8" fmla="*/ 214 w 476"/>
              <a:gd name="T9" fmla="*/ 475 h 475"/>
              <a:gd name="T10" fmla="*/ 214 w 476"/>
              <a:gd name="T11" fmla="*/ 475 h 475"/>
              <a:gd name="T12" fmla="*/ 0 w 476"/>
              <a:gd name="T13" fmla="*/ 475 h 475"/>
              <a:gd name="T14" fmla="*/ 476 w 476"/>
              <a:gd name="T15" fmla="*/ 0 h 4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6" h="475">
                <a:moveTo>
                  <a:pt x="476" y="0"/>
                </a:moveTo>
                <a:cubicBezTo>
                  <a:pt x="476" y="213"/>
                  <a:pt x="476" y="213"/>
                  <a:pt x="476" y="213"/>
                </a:cubicBezTo>
                <a:cubicBezTo>
                  <a:pt x="476" y="218"/>
                  <a:pt x="473" y="223"/>
                  <a:pt x="470" y="226"/>
                </a:cubicBezTo>
                <a:cubicBezTo>
                  <a:pt x="228" y="469"/>
                  <a:pt x="228" y="469"/>
                  <a:pt x="228" y="469"/>
                </a:cubicBezTo>
                <a:cubicBezTo>
                  <a:pt x="224" y="473"/>
                  <a:pt x="219" y="475"/>
                  <a:pt x="214" y="475"/>
                </a:cubicBezTo>
                <a:cubicBezTo>
                  <a:pt x="214" y="475"/>
                  <a:pt x="214" y="475"/>
                  <a:pt x="214" y="475"/>
                </a:cubicBezTo>
                <a:cubicBezTo>
                  <a:pt x="0" y="475"/>
                  <a:pt x="0" y="475"/>
                  <a:pt x="0" y="475"/>
                </a:cubicBezTo>
                <a:lnTo>
                  <a:pt x="476" y="0"/>
                </a:lnTo>
                <a:close/>
              </a:path>
            </a:pathLst>
          </a:custGeom>
          <a:solidFill>
            <a:schemeClr val="accent1"/>
          </a:solidFill>
          <a:ln>
            <a:noFill/>
          </a:ln>
        </p:spPr>
        <p:txBody>
          <a:bodyPr vert="horz" wrap="square" lIns="91440" tIns="45720" rIns="91440" bIns="45720" numCol="1" anchor="t" anchorCtr="0" compatLnSpc="1"/>
          <a:lstStyle/>
          <a:p>
            <a:endParaRPr lang="zh-CN" altLang="en-US" sz="2400">
              <a:cs typeface="+mn-ea"/>
              <a:sym typeface="+mn-lt"/>
            </a:endParaRPr>
          </a:p>
        </p:txBody>
      </p:sp>
      <p:sp>
        <p:nvSpPr>
          <p:cNvPr id="9" name="Freeform 17"/>
          <p:cNvSpPr/>
          <p:nvPr/>
        </p:nvSpPr>
        <p:spPr bwMode="auto">
          <a:xfrm>
            <a:off x="4741866" y="2299079"/>
            <a:ext cx="1317625" cy="1322388"/>
          </a:xfrm>
          <a:custGeom>
            <a:avLst/>
            <a:gdLst>
              <a:gd name="T0" fmla="*/ 65 w 304"/>
              <a:gd name="T1" fmla="*/ 285 h 305"/>
              <a:gd name="T2" fmla="*/ 0 w 304"/>
              <a:gd name="T3" fmla="*/ 0 h 305"/>
              <a:gd name="T4" fmla="*/ 283 w 304"/>
              <a:gd name="T5" fmla="*/ 66 h 305"/>
              <a:gd name="T6" fmla="*/ 291 w 304"/>
              <a:gd name="T7" fmla="*/ 68 h 305"/>
              <a:gd name="T8" fmla="*/ 304 w 304"/>
              <a:gd name="T9" fmla="*/ 62 h 305"/>
              <a:gd name="T10" fmla="*/ 62 w 304"/>
              <a:gd name="T11" fmla="*/ 305 h 305"/>
              <a:gd name="T12" fmla="*/ 66 w 304"/>
              <a:gd name="T13" fmla="*/ 292 h 305"/>
              <a:gd name="T14" fmla="*/ 65 w 304"/>
              <a:gd name="T15" fmla="*/ 28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4" h="305">
                <a:moveTo>
                  <a:pt x="65" y="285"/>
                </a:moveTo>
                <a:cubicBezTo>
                  <a:pt x="0" y="0"/>
                  <a:pt x="0" y="0"/>
                  <a:pt x="0" y="0"/>
                </a:cubicBezTo>
                <a:cubicBezTo>
                  <a:pt x="283" y="66"/>
                  <a:pt x="283" y="66"/>
                  <a:pt x="283" y="66"/>
                </a:cubicBezTo>
                <a:cubicBezTo>
                  <a:pt x="283" y="66"/>
                  <a:pt x="288" y="68"/>
                  <a:pt x="291" y="68"/>
                </a:cubicBezTo>
                <a:cubicBezTo>
                  <a:pt x="296" y="68"/>
                  <a:pt x="301" y="66"/>
                  <a:pt x="304" y="62"/>
                </a:cubicBezTo>
                <a:cubicBezTo>
                  <a:pt x="62" y="305"/>
                  <a:pt x="62" y="305"/>
                  <a:pt x="62" y="305"/>
                </a:cubicBezTo>
                <a:cubicBezTo>
                  <a:pt x="65" y="301"/>
                  <a:pt x="66" y="297"/>
                  <a:pt x="66" y="292"/>
                </a:cubicBezTo>
                <a:cubicBezTo>
                  <a:pt x="66" y="290"/>
                  <a:pt x="65" y="285"/>
                  <a:pt x="65" y="285"/>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cs typeface="+mn-ea"/>
              <a:sym typeface="+mn-lt"/>
            </a:endParaRPr>
          </a:p>
        </p:txBody>
      </p:sp>
      <p:sp>
        <p:nvSpPr>
          <p:cNvPr id="10" name="Freeform 23"/>
          <p:cNvSpPr/>
          <p:nvPr/>
        </p:nvSpPr>
        <p:spPr bwMode="auto">
          <a:xfrm>
            <a:off x="6111878" y="3673855"/>
            <a:ext cx="2058988" cy="2063751"/>
          </a:xfrm>
          <a:custGeom>
            <a:avLst/>
            <a:gdLst>
              <a:gd name="T0" fmla="*/ 0 w 475"/>
              <a:gd name="T1" fmla="*/ 476 h 476"/>
              <a:gd name="T2" fmla="*/ 0 w 475"/>
              <a:gd name="T3" fmla="*/ 263 h 476"/>
              <a:gd name="T4" fmla="*/ 6 w 475"/>
              <a:gd name="T5" fmla="*/ 249 h 476"/>
              <a:gd name="T6" fmla="*/ 248 w 475"/>
              <a:gd name="T7" fmla="*/ 7 h 476"/>
              <a:gd name="T8" fmla="*/ 262 w 475"/>
              <a:gd name="T9" fmla="*/ 0 h 476"/>
              <a:gd name="T10" fmla="*/ 262 w 475"/>
              <a:gd name="T11" fmla="*/ 0 h 476"/>
              <a:gd name="T12" fmla="*/ 475 w 475"/>
              <a:gd name="T13" fmla="*/ 0 h 476"/>
              <a:gd name="T14" fmla="*/ 0 w 475"/>
              <a:gd name="T15" fmla="*/ 476 h 4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5" h="476">
                <a:moveTo>
                  <a:pt x="0" y="476"/>
                </a:moveTo>
                <a:cubicBezTo>
                  <a:pt x="0" y="263"/>
                  <a:pt x="0" y="263"/>
                  <a:pt x="0" y="263"/>
                </a:cubicBezTo>
                <a:cubicBezTo>
                  <a:pt x="0" y="258"/>
                  <a:pt x="2" y="253"/>
                  <a:pt x="6" y="249"/>
                </a:cubicBezTo>
                <a:cubicBezTo>
                  <a:pt x="248" y="7"/>
                  <a:pt x="248" y="7"/>
                  <a:pt x="248" y="7"/>
                </a:cubicBezTo>
                <a:cubicBezTo>
                  <a:pt x="251" y="3"/>
                  <a:pt x="256" y="0"/>
                  <a:pt x="262" y="0"/>
                </a:cubicBezTo>
                <a:cubicBezTo>
                  <a:pt x="262" y="0"/>
                  <a:pt x="262" y="0"/>
                  <a:pt x="262" y="0"/>
                </a:cubicBezTo>
                <a:cubicBezTo>
                  <a:pt x="475" y="0"/>
                  <a:pt x="475" y="0"/>
                  <a:pt x="475" y="0"/>
                </a:cubicBezTo>
                <a:lnTo>
                  <a:pt x="0" y="476"/>
                </a:lnTo>
                <a:close/>
              </a:path>
            </a:pathLst>
          </a:custGeom>
          <a:solidFill>
            <a:schemeClr val="accent1"/>
          </a:solidFill>
          <a:ln>
            <a:noFill/>
          </a:ln>
        </p:spPr>
        <p:txBody>
          <a:bodyPr vert="horz" wrap="square" lIns="91440" tIns="45720" rIns="91440" bIns="45720" numCol="1" anchor="t" anchorCtr="0" compatLnSpc="1"/>
          <a:lstStyle/>
          <a:p>
            <a:endParaRPr lang="zh-CN" altLang="en-US" sz="2400">
              <a:cs typeface="+mn-ea"/>
              <a:sym typeface="+mn-lt"/>
            </a:endParaRPr>
          </a:p>
        </p:txBody>
      </p:sp>
      <p:sp>
        <p:nvSpPr>
          <p:cNvPr id="11" name="Freeform 24"/>
          <p:cNvSpPr/>
          <p:nvPr/>
        </p:nvSpPr>
        <p:spPr bwMode="auto">
          <a:xfrm>
            <a:off x="6137276" y="3704018"/>
            <a:ext cx="1319213" cy="1322388"/>
          </a:xfrm>
          <a:custGeom>
            <a:avLst/>
            <a:gdLst>
              <a:gd name="T0" fmla="*/ 239 w 304"/>
              <a:gd name="T1" fmla="*/ 20 h 305"/>
              <a:gd name="T2" fmla="*/ 304 w 304"/>
              <a:gd name="T3" fmla="*/ 305 h 305"/>
              <a:gd name="T4" fmla="*/ 20 w 304"/>
              <a:gd name="T5" fmla="*/ 238 h 305"/>
              <a:gd name="T6" fmla="*/ 13 w 304"/>
              <a:gd name="T7" fmla="*/ 237 h 305"/>
              <a:gd name="T8" fmla="*/ 0 w 304"/>
              <a:gd name="T9" fmla="*/ 242 h 305"/>
              <a:gd name="T10" fmla="*/ 242 w 304"/>
              <a:gd name="T11" fmla="*/ 0 h 305"/>
              <a:gd name="T12" fmla="*/ 237 w 304"/>
              <a:gd name="T13" fmla="*/ 12 h 305"/>
              <a:gd name="T14" fmla="*/ 239 w 304"/>
              <a:gd name="T15" fmla="*/ 20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4" h="305">
                <a:moveTo>
                  <a:pt x="239" y="20"/>
                </a:moveTo>
                <a:cubicBezTo>
                  <a:pt x="304" y="305"/>
                  <a:pt x="304" y="305"/>
                  <a:pt x="304" y="305"/>
                </a:cubicBezTo>
                <a:cubicBezTo>
                  <a:pt x="20" y="238"/>
                  <a:pt x="20" y="238"/>
                  <a:pt x="20" y="238"/>
                </a:cubicBezTo>
                <a:cubicBezTo>
                  <a:pt x="20" y="238"/>
                  <a:pt x="15" y="237"/>
                  <a:pt x="13" y="237"/>
                </a:cubicBezTo>
                <a:cubicBezTo>
                  <a:pt x="8" y="237"/>
                  <a:pt x="3" y="239"/>
                  <a:pt x="0" y="242"/>
                </a:cubicBezTo>
                <a:cubicBezTo>
                  <a:pt x="242" y="0"/>
                  <a:pt x="242" y="0"/>
                  <a:pt x="242" y="0"/>
                </a:cubicBezTo>
                <a:cubicBezTo>
                  <a:pt x="239" y="3"/>
                  <a:pt x="237" y="7"/>
                  <a:pt x="237" y="12"/>
                </a:cubicBezTo>
                <a:cubicBezTo>
                  <a:pt x="237" y="15"/>
                  <a:pt x="239" y="20"/>
                  <a:pt x="239" y="20"/>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cs typeface="+mn-ea"/>
              <a:sym typeface="+mn-lt"/>
            </a:endParaRPr>
          </a:p>
        </p:txBody>
      </p:sp>
      <p:sp>
        <p:nvSpPr>
          <p:cNvPr id="12" name="Freeform 30"/>
          <p:cNvSpPr/>
          <p:nvPr/>
        </p:nvSpPr>
        <p:spPr bwMode="auto">
          <a:xfrm>
            <a:off x="4021141" y="3673855"/>
            <a:ext cx="2063751" cy="2063751"/>
          </a:xfrm>
          <a:custGeom>
            <a:avLst/>
            <a:gdLst>
              <a:gd name="T0" fmla="*/ 476 w 476"/>
              <a:gd name="T1" fmla="*/ 476 h 476"/>
              <a:gd name="T2" fmla="*/ 476 w 476"/>
              <a:gd name="T3" fmla="*/ 263 h 476"/>
              <a:gd name="T4" fmla="*/ 470 w 476"/>
              <a:gd name="T5" fmla="*/ 249 h 476"/>
              <a:gd name="T6" fmla="*/ 228 w 476"/>
              <a:gd name="T7" fmla="*/ 7 h 476"/>
              <a:gd name="T8" fmla="*/ 214 w 476"/>
              <a:gd name="T9" fmla="*/ 0 h 476"/>
              <a:gd name="T10" fmla="*/ 214 w 476"/>
              <a:gd name="T11" fmla="*/ 0 h 476"/>
              <a:gd name="T12" fmla="*/ 0 w 476"/>
              <a:gd name="T13" fmla="*/ 0 h 476"/>
              <a:gd name="T14" fmla="*/ 476 w 476"/>
              <a:gd name="T15" fmla="*/ 476 h 4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6" h="476">
                <a:moveTo>
                  <a:pt x="476" y="476"/>
                </a:moveTo>
                <a:cubicBezTo>
                  <a:pt x="476" y="263"/>
                  <a:pt x="476" y="263"/>
                  <a:pt x="476" y="263"/>
                </a:cubicBezTo>
                <a:cubicBezTo>
                  <a:pt x="476" y="258"/>
                  <a:pt x="473" y="253"/>
                  <a:pt x="470" y="249"/>
                </a:cubicBezTo>
                <a:cubicBezTo>
                  <a:pt x="228" y="7"/>
                  <a:pt x="228" y="7"/>
                  <a:pt x="228" y="7"/>
                </a:cubicBezTo>
                <a:cubicBezTo>
                  <a:pt x="224" y="3"/>
                  <a:pt x="219" y="0"/>
                  <a:pt x="214" y="0"/>
                </a:cubicBezTo>
                <a:cubicBezTo>
                  <a:pt x="214" y="0"/>
                  <a:pt x="214" y="0"/>
                  <a:pt x="214" y="0"/>
                </a:cubicBezTo>
                <a:cubicBezTo>
                  <a:pt x="0" y="0"/>
                  <a:pt x="0" y="0"/>
                  <a:pt x="0" y="0"/>
                </a:cubicBezTo>
                <a:lnTo>
                  <a:pt x="476" y="476"/>
                </a:lnTo>
                <a:close/>
              </a:path>
            </a:pathLst>
          </a:custGeom>
          <a:solidFill>
            <a:schemeClr val="accent1"/>
          </a:solidFill>
          <a:ln>
            <a:noFill/>
          </a:ln>
        </p:spPr>
        <p:txBody>
          <a:bodyPr vert="horz" wrap="square" lIns="91440" tIns="45720" rIns="91440" bIns="45720" numCol="1" anchor="t" anchorCtr="0" compatLnSpc="1"/>
          <a:lstStyle/>
          <a:p>
            <a:endParaRPr lang="zh-CN" altLang="en-US" sz="2400">
              <a:cs typeface="+mn-ea"/>
              <a:sym typeface="+mn-lt"/>
            </a:endParaRPr>
          </a:p>
        </p:txBody>
      </p:sp>
      <p:sp>
        <p:nvSpPr>
          <p:cNvPr id="13" name="Freeform 31"/>
          <p:cNvSpPr/>
          <p:nvPr/>
        </p:nvSpPr>
        <p:spPr bwMode="auto">
          <a:xfrm>
            <a:off x="4741866" y="3704018"/>
            <a:ext cx="1317625" cy="1322388"/>
          </a:xfrm>
          <a:custGeom>
            <a:avLst/>
            <a:gdLst>
              <a:gd name="T0" fmla="*/ 65 w 304"/>
              <a:gd name="T1" fmla="*/ 20 h 305"/>
              <a:gd name="T2" fmla="*/ 0 w 304"/>
              <a:gd name="T3" fmla="*/ 305 h 305"/>
              <a:gd name="T4" fmla="*/ 283 w 304"/>
              <a:gd name="T5" fmla="*/ 238 h 305"/>
              <a:gd name="T6" fmla="*/ 291 w 304"/>
              <a:gd name="T7" fmla="*/ 237 h 305"/>
              <a:gd name="T8" fmla="*/ 304 w 304"/>
              <a:gd name="T9" fmla="*/ 242 h 305"/>
              <a:gd name="T10" fmla="*/ 62 w 304"/>
              <a:gd name="T11" fmla="*/ 0 h 305"/>
              <a:gd name="T12" fmla="*/ 66 w 304"/>
              <a:gd name="T13" fmla="*/ 12 h 305"/>
              <a:gd name="T14" fmla="*/ 65 w 304"/>
              <a:gd name="T15" fmla="*/ 20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4" h="305">
                <a:moveTo>
                  <a:pt x="65" y="20"/>
                </a:moveTo>
                <a:cubicBezTo>
                  <a:pt x="0" y="305"/>
                  <a:pt x="0" y="305"/>
                  <a:pt x="0" y="305"/>
                </a:cubicBezTo>
                <a:cubicBezTo>
                  <a:pt x="283" y="238"/>
                  <a:pt x="283" y="238"/>
                  <a:pt x="283" y="238"/>
                </a:cubicBezTo>
                <a:cubicBezTo>
                  <a:pt x="283" y="238"/>
                  <a:pt x="288" y="237"/>
                  <a:pt x="291" y="237"/>
                </a:cubicBezTo>
                <a:cubicBezTo>
                  <a:pt x="296" y="237"/>
                  <a:pt x="301" y="239"/>
                  <a:pt x="304" y="242"/>
                </a:cubicBezTo>
                <a:cubicBezTo>
                  <a:pt x="62" y="0"/>
                  <a:pt x="62" y="0"/>
                  <a:pt x="62" y="0"/>
                </a:cubicBezTo>
                <a:cubicBezTo>
                  <a:pt x="65" y="3"/>
                  <a:pt x="66" y="7"/>
                  <a:pt x="66" y="12"/>
                </a:cubicBezTo>
                <a:cubicBezTo>
                  <a:pt x="66" y="15"/>
                  <a:pt x="65" y="20"/>
                  <a:pt x="65" y="20"/>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cs typeface="+mn-ea"/>
              <a:sym typeface="+mn-lt"/>
            </a:endParaRPr>
          </a:p>
        </p:txBody>
      </p:sp>
      <p:sp>
        <p:nvSpPr>
          <p:cNvPr id="14" name="TextBox 23"/>
          <p:cNvSpPr txBox="1"/>
          <p:nvPr/>
        </p:nvSpPr>
        <p:spPr>
          <a:xfrm>
            <a:off x="8031592" y="2292517"/>
            <a:ext cx="3151720" cy="600164"/>
          </a:xfrm>
          <a:prstGeom prst="rect">
            <a:avLst/>
          </a:prstGeom>
          <a:noFill/>
        </p:spPr>
        <p:txBody>
          <a:bodyPr wrap="square" lIns="0" tIns="0" rIns="0" bIns="0" rtlCol="0">
            <a:spAutoFit/>
          </a:bodyPr>
          <a:lstStyle/>
          <a:p>
            <a:r>
              <a:rPr lang="zh-CN" altLang="en-US" sz="1300" dirty="0">
                <a:solidFill>
                  <a:schemeClr val="tx1">
                    <a:lumMod val="65000"/>
                    <a:lumOff val="35000"/>
                  </a:schemeClr>
                </a:solidFill>
                <a:cs typeface="+mn-ea"/>
                <a:sym typeface="+mn-lt"/>
              </a:rPr>
              <a:t>点击输入您的具体内容，用简洁的语言文字进行阐述，精准的词汇表达胜过长篇大论的文字表述</a:t>
            </a:r>
            <a:endParaRPr lang="en-US" altLang="zh-CN" sz="1300" dirty="0">
              <a:solidFill>
                <a:schemeClr val="tx1">
                  <a:lumMod val="65000"/>
                  <a:lumOff val="35000"/>
                </a:schemeClr>
              </a:solidFill>
              <a:cs typeface="+mn-ea"/>
              <a:sym typeface="+mn-lt"/>
            </a:endParaRPr>
          </a:p>
        </p:txBody>
      </p:sp>
      <p:sp>
        <p:nvSpPr>
          <p:cNvPr id="15" name="TextBox 24"/>
          <p:cNvSpPr txBox="1"/>
          <p:nvPr/>
        </p:nvSpPr>
        <p:spPr>
          <a:xfrm>
            <a:off x="8031595" y="1819352"/>
            <a:ext cx="1800199" cy="338554"/>
          </a:xfrm>
          <a:prstGeom prst="rect">
            <a:avLst/>
          </a:prstGeom>
          <a:noFill/>
        </p:spPr>
        <p:txBody>
          <a:bodyPr wrap="square" lIns="0" tIns="0" rIns="0" bIns="0" rtlCol="0">
            <a:spAutoFit/>
          </a:bodyPr>
          <a:lstStyle/>
          <a:p>
            <a:r>
              <a:rPr lang="zh-CN" altLang="en-US" sz="2200" b="1" dirty="0">
                <a:solidFill>
                  <a:schemeClr val="accent2"/>
                </a:solidFill>
                <a:cs typeface="+mn-ea"/>
                <a:sym typeface="+mn-lt"/>
              </a:rPr>
              <a:t>标题文本</a:t>
            </a:r>
            <a:endParaRPr lang="zh-CN" altLang="en-US" sz="2200" b="1" dirty="0">
              <a:solidFill>
                <a:schemeClr val="accent2"/>
              </a:solidFill>
              <a:cs typeface="+mn-ea"/>
              <a:sym typeface="+mn-lt"/>
            </a:endParaRPr>
          </a:p>
        </p:txBody>
      </p:sp>
      <p:sp>
        <p:nvSpPr>
          <p:cNvPr id="16" name="TextBox 25"/>
          <p:cNvSpPr txBox="1"/>
          <p:nvPr/>
        </p:nvSpPr>
        <p:spPr>
          <a:xfrm>
            <a:off x="998377" y="2292517"/>
            <a:ext cx="3130551" cy="600164"/>
          </a:xfrm>
          <a:prstGeom prst="rect">
            <a:avLst/>
          </a:prstGeom>
          <a:noFill/>
        </p:spPr>
        <p:txBody>
          <a:bodyPr wrap="square" lIns="0" tIns="0" rIns="0" bIns="0" rtlCol="0">
            <a:spAutoFit/>
          </a:bodyPr>
          <a:lstStyle/>
          <a:p>
            <a:pPr algn="r"/>
            <a:r>
              <a:rPr lang="zh-CN" altLang="en-US" sz="1300" dirty="0">
                <a:solidFill>
                  <a:schemeClr val="tx1">
                    <a:lumMod val="65000"/>
                    <a:lumOff val="35000"/>
                  </a:schemeClr>
                </a:solidFill>
                <a:cs typeface="+mn-ea"/>
                <a:sym typeface="+mn-lt"/>
              </a:rPr>
              <a:t>点击输入您的具体内容，用简洁的语言文字进行阐述，精准的词汇表达胜过长篇大论的文字表述</a:t>
            </a:r>
            <a:endParaRPr lang="en-US" altLang="zh-CN" sz="1300" dirty="0">
              <a:solidFill>
                <a:schemeClr val="tx1">
                  <a:lumMod val="65000"/>
                  <a:lumOff val="35000"/>
                </a:schemeClr>
              </a:solidFill>
              <a:cs typeface="+mn-ea"/>
              <a:sym typeface="+mn-lt"/>
            </a:endParaRPr>
          </a:p>
        </p:txBody>
      </p:sp>
      <p:sp>
        <p:nvSpPr>
          <p:cNvPr id="17" name="TextBox 26"/>
          <p:cNvSpPr txBox="1"/>
          <p:nvPr/>
        </p:nvSpPr>
        <p:spPr>
          <a:xfrm>
            <a:off x="1879629" y="1819352"/>
            <a:ext cx="2249296" cy="338554"/>
          </a:xfrm>
          <a:prstGeom prst="rect">
            <a:avLst/>
          </a:prstGeom>
          <a:noFill/>
        </p:spPr>
        <p:txBody>
          <a:bodyPr wrap="square" lIns="0" tIns="0" rIns="0" bIns="0" rtlCol="0">
            <a:spAutoFit/>
          </a:bodyPr>
          <a:lstStyle/>
          <a:p>
            <a:pPr algn="r"/>
            <a:r>
              <a:rPr lang="zh-CN" altLang="en-US" sz="2200" b="1" dirty="0">
                <a:solidFill>
                  <a:schemeClr val="accent2"/>
                </a:solidFill>
                <a:cs typeface="+mn-ea"/>
                <a:sym typeface="+mn-lt"/>
              </a:rPr>
              <a:t>标题文本</a:t>
            </a:r>
            <a:endParaRPr lang="zh-CN" altLang="en-US" sz="2200" b="1" dirty="0">
              <a:solidFill>
                <a:schemeClr val="accent2"/>
              </a:solidFill>
              <a:cs typeface="+mn-ea"/>
              <a:sym typeface="+mn-lt"/>
            </a:endParaRPr>
          </a:p>
        </p:txBody>
      </p:sp>
      <p:sp>
        <p:nvSpPr>
          <p:cNvPr id="18" name="TextBox 27"/>
          <p:cNvSpPr txBox="1"/>
          <p:nvPr/>
        </p:nvSpPr>
        <p:spPr>
          <a:xfrm>
            <a:off x="8031592" y="4656200"/>
            <a:ext cx="3151720" cy="600164"/>
          </a:xfrm>
          <a:prstGeom prst="rect">
            <a:avLst/>
          </a:prstGeom>
          <a:noFill/>
        </p:spPr>
        <p:txBody>
          <a:bodyPr wrap="square" lIns="0" tIns="0" rIns="0" bIns="0" rtlCol="0">
            <a:spAutoFit/>
          </a:bodyPr>
          <a:lstStyle>
            <a:defPPr>
              <a:defRPr lang="zh-CN"/>
            </a:defPPr>
            <a:lvl1pPr>
              <a:defRPr sz="13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latin typeface="+mn-lt"/>
                <a:ea typeface="+mn-ea"/>
                <a:cs typeface="+mn-ea"/>
                <a:sym typeface="+mn-lt"/>
              </a:rPr>
              <a:t>点击输入您的具体内容，用简洁的语言文字进行阐述，精准的词汇表达胜过长篇大论的文字表述</a:t>
            </a:r>
            <a:endParaRPr lang="en-US" altLang="zh-CN" dirty="0">
              <a:latin typeface="+mn-lt"/>
              <a:ea typeface="+mn-ea"/>
              <a:cs typeface="+mn-ea"/>
              <a:sym typeface="+mn-lt"/>
            </a:endParaRPr>
          </a:p>
        </p:txBody>
      </p:sp>
      <p:sp>
        <p:nvSpPr>
          <p:cNvPr id="19" name="TextBox 28"/>
          <p:cNvSpPr txBox="1"/>
          <p:nvPr/>
        </p:nvSpPr>
        <p:spPr>
          <a:xfrm>
            <a:off x="8031595" y="4195935"/>
            <a:ext cx="1800199" cy="338554"/>
          </a:xfrm>
          <a:prstGeom prst="rect">
            <a:avLst/>
          </a:prstGeom>
          <a:noFill/>
        </p:spPr>
        <p:txBody>
          <a:bodyPr wrap="square" lIns="0" tIns="0" rIns="0" bIns="0" rtlCol="0">
            <a:spAutoFit/>
          </a:bodyPr>
          <a:lstStyle/>
          <a:p>
            <a:r>
              <a:rPr lang="zh-CN" altLang="en-US" sz="2200" b="1" dirty="0">
                <a:solidFill>
                  <a:schemeClr val="accent2"/>
                </a:solidFill>
                <a:cs typeface="+mn-ea"/>
                <a:sym typeface="+mn-lt"/>
              </a:rPr>
              <a:t>标题文本</a:t>
            </a:r>
            <a:endParaRPr lang="zh-CN" altLang="en-US" sz="2200" b="1" dirty="0">
              <a:solidFill>
                <a:schemeClr val="accent2"/>
              </a:solidFill>
              <a:cs typeface="+mn-ea"/>
              <a:sym typeface="+mn-lt"/>
            </a:endParaRPr>
          </a:p>
        </p:txBody>
      </p:sp>
      <p:sp>
        <p:nvSpPr>
          <p:cNvPr id="20" name="TextBox 29"/>
          <p:cNvSpPr txBox="1"/>
          <p:nvPr/>
        </p:nvSpPr>
        <p:spPr>
          <a:xfrm>
            <a:off x="998377" y="4656200"/>
            <a:ext cx="3130551" cy="600164"/>
          </a:xfrm>
          <a:prstGeom prst="rect">
            <a:avLst/>
          </a:prstGeom>
          <a:noFill/>
        </p:spPr>
        <p:txBody>
          <a:bodyPr wrap="square" lIns="0" tIns="0" rIns="0" bIns="0" rtlCol="0">
            <a:spAutoFit/>
          </a:bodyPr>
          <a:lstStyle>
            <a:defPPr>
              <a:defRPr lang="zh-CN"/>
            </a:defPPr>
            <a:lvl1pPr algn="r">
              <a:defRPr sz="13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latin typeface="+mn-lt"/>
                <a:ea typeface="+mn-ea"/>
                <a:cs typeface="+mn-ea"/>
                <a:sym typeface="+mn-lt"/>
              </a:rPr>
              <a:t>点击输入您的具体内容，用简洁的语言文字进行阐述，精准的词汇表达胜过长篇大论的文字表述</a:t>
            </a:r>
            <a:endParaRPr lang="en-US" altLang="zh-CN" dirty="0">
              <a:latin typeface="+mn-lt"/>
              <a:ea typeface="+mn-ea"/>
              <a:cs typeface="+mn-ea"/>
              <a:sym typeface="+mn-lt"/>
            </a:endParaRPr>
          </a:p>
        </p:txBody>
      </p:sp>
      <p:sp>
        <p:nvSpPr>
          <p:cNvPr id="21" name="TextBox 30"/>
          <p:cNvSpPr txBox="1"/>
          <p:nvPr/>
        </p:nvSpPr>
        <p:spPr>
          <a:xfrm>
            <a:off x="1879629" y="4195935"/>
            <a:ext cx="2249296" cy="338554"/>
          </a:xfrm>
          <a:prstGeom prst="rect">
            <a:avLst/>
          </a:prstGeom>
          <a:noFill/>
        </p:spPr>
        <p:txBody>
          <a:bodyPr wrap="square" lIns="0" tIns="0" rIns="0" bIns="0" rtlCol="0">
            <a:spAutoFit/>
          </a:bodyPr>
          <a:lstStyle/>
          <a:p>
            <a:pPr algn="r"/>
            <a:r>
              <a:rPr lang="zh-CN" altLang="en-US" sz="2200" b="1" dirty="0">
                <a:solidFill>
                  <a:schemeClr val="accent2"/>
                </a:solidFill>
                <a:cs typeface="+mn-ea"/>
                <a:sym typeface="+mn-lt"/>
              </a:rPr>
              <a:t>标题文本</a:t>
            </a:r>
            <a:endParaRPr lang="zh-CN" altLang="en-US" sz="2200" b="1" dirty="0">
              <a:solidFill>
                <a:schemeClr val="accent2"/>
              </a:solidFill>
              <a:cs typeface="+mn-ea"/>
              <a:sym typeface="+mn-lt"/>
            </a:endParaRPr>
          </a:p>
        </p:txBody>
      </p:sp>
      <p:sp>
        <p:nvSpPr>
          <p:cNvPr id="22" name="Freeform 7"/>
          <p:cNvSpPr>
            <a:spLocks noEditPoints="1"/>
          </p:cNvSpPr>
          <p:nvPr/>
        </p:nvSpPr>
        <p:spPr bwMode="auto">
          <a:xfrm>
            <a:off x="6742363" y="4304895"/>
            <a:ext cx="438612" cy="347604"/>
          </a:xfrm>
          <a:custGeom>
            <a:avLst/>
            <a:gdLst>
              <a:gd name="T0" fmla="*/ 1544 w 3234"/>
              <a:gd name="T1" fmla="*/ 1510 h 2566"/>
              <a:gd name="T2" fmla="*/ 1705 w 3234"/>
              <a:gd name="T3" fmla="*/ 1803 h 2566"/>
              <a:gd name="T4" fmla="*/ 1577 w 3234"/>
              <a:gd name="T5" fmla="*/ 2111 h 2566"/>
              <a:gd name="T6" fmla="*/ 1236 w 3234"/>
              <a:gd name="T7" fmla="*/ 2250 h 2566"/>
              <a:gd name="T8" fmla="*/ 878 w 3234"/>
              <a:gd name="T9" fmla="*/ 2140 h 2566"/>
              <a:gd name="T10" fmla="*/ 716 w 3234"/>
              <a:gd name="T11" fmla="*/ 1847 h 2566"/>
              <a:gd name="T12" fmla="*/ 845 w 3234"/>
              <a:gd name="T13" fmla="*/ 1539 h 2566"/>
              <a:gd name="T14" fmla="*/ 1186 w 3234"/>
              <a:gd name="T15" fmla="*/ 1400 h 2566"/>
              <a:gd name="T16" fmla="*/ 1970 w 3234"/>
              <a:gd name="T17" fmla="*/ 743 h 2566"/>
              <a:gd name="T18" fmla="*/ 2318 w 3234"/>
              <a:gd name="T19" fmla="*/ 824 h 2566"/>
              <a:gd name="T20" fmla="*/ 2351 w 3234"/>
              <a:gd name="T21" fmla="*/ 1079 h 2566"/>
              <a:gd name="T22" fmla="*/ 2310 w 3234"/>
              <a:gd name="T23" fmla="*/ 1229 h 2566"/>
              <a:gd name="T24" fmla="*/ 2669 w 3234"/>
              <a:gd name="T25" fmla="*/ 1458 h 2566"/>
              <a:gd name="T26" fmla="*/ 2697 w 3234"/>
              <a:gd name="T27" fmla="*/ 1893 h 2566"/>
              <a:gd name="T28" fmla="*/ 2009 w 3234"/>
              <a:gd name="T29" fmla="*/ 2454 h 2566"/>
              <a:gd name="T30" fmla="*/ 749 w 3234"/>
              <a:gd name="T31" fmla="*/ 2480 h 2566"/>
              <a:gd name="T32" fmla="*/ 70 w 3234"/>
              <a:gd name="T33" fmla="*/ 1960 h 2566"/>
              <a:gd name="T34" fmla="*/ 104 w 3234"/>
              <a:gd name="T35" fmla="*/ 1357 h 2566"/>
              <a:gd name="T36" fmla="*/ 619 w 3234"/>
              <a:gd name="T37" fmla="*/ 701 h 2566"/>
              <a:gd name="T38" fmla="*/ 1122 w 3234"/>
              <a:gd name="T39" fmla="*/ 398 h 2566"/>
              <a:gd name="T40" fmla="*/ 1472 w 3234"/>
              <a:gd name="T41" fmla="*/ 425 h 2566"/>
              <a:gd name="T42" fmla="*/ 1588 w 3234"/>
              <a:gd name="T43" fmla="*/ 601 h 2566"/>
              <a:gd name="T44" fmla="*/ 2277 w 3234"/>
              <a:gd name="T45" fmla="*/ 678 h 2566"/>
              <a:gd name="T46" fmla="*/ 2208 w 3234"/>
              <a:gd name="T47" fmla="*/ 565 h 2566"/>
              <a:gd name="T48" fmla="*/ 2300 w 3234"/>
              <a:gd name="T49" fmla="*/ 492 h 2566"/>
              <a:gd name="T50" fmla="*/ 2505 w 3234"/>
              <a:gd name="T51" fmla="*/ 533 h 2566"/>
              <a:gd name="T52" fmla="*/ 2715 w 3234"/>
              <a:gd name="T53" fmla="*/ 764 h 2566"/>
              <a:gd name="T54" fmla="*/ 2739 w 3234"/>
              <a:gd name="T55" fmla="*/ 953 h 2566"/>
              <a:gd name="T56" fmla="*/ 2675 w 3234"/>
              <a:gd name="T57" fmla="*/ 1063 h 2566"/>
              <a:gd name="T58" fmla="*/ 2553 w 3234"/>
              <a:gd name="T59" fmla="*/ 1011 h 2566"/>
              <a:gd name="T60" fmla="*/ 2554 w 3234"/>
              <a:gd name="T61" fmla="*/ 907 h 2566"/>
              <a:gd name="T62" fmla="*/ 2486 w 3234"/>
              <a:gd name="T63" fmla="*/ 746 h 2566"/>
              <a:gd name="T64" fmla="*/ 2325 w 3234"/>
              <a:gd name="T65" fmla="*/ 679 h 2566"/>
              <a:gd name="T66" fmla="*/ 2102 w 3234"/>
              <a:gd name="T67" fmla="*/ 298 h 2566"/>
              <a:gd name="T68" fmla="*/ 2038 w 3234"/>
              <a:gd name="T69" fmla="*/ 95 h 2566"/>
              <a:gd name="T70" fmla="*/ 2227 w 3234"/>
              <a:gd name="T71" fmla="*/ 6 h 2566"/>
              <a:gd name="T72" fmla="*/ 2574 w 3234"/>
              <a:gd name="T73" fmla="*/ 35 h 2566"/>
              <a:gd name="T74" fmla="*/ 2886 w 3234"/>
              <a:gd name="T75" fmla="*/ 194 h 2566"/>
              <a:gd name="T76" fmla="*/ 3113 w 3234"/>
              <a:gd name="T77" fmla="*/ 456 h 2566"/>
              <a:gd name="T78" fmla="*/ 3226 w 3234"/>
              <a:gd name="T79" fmla="*/ 791 h 2566"/>
              <a:gd name="T80" fmla="*/ 3225 w 3234"/>
              <a:gd name="T81" fmla="*/ 1029 h 2566"/>
              <a:gd name="T82" fmla="*/ 3090 w 3234"/>
              <a:gd name="T83" fmla="*/ 1227 h 2566"/>
              <a:gd name="T84" fmla="*/ 2916 w 3234"/>
              <a:gd name="T85" fmla="*/ 1107 h 2566"/>
              <a:gd name="T86" fmla="*/ 2933 w 3234"/>
              <a:gd name="T87" fmla="*/ 908 h 2566"/>
              <a:gd name="T88" fmla="*/ 2813 w 3234"/>
              <a:gd name="T89" fmla="*/ 544 h 2566"/>
              <a:gd name="T90" fmla="*/ 2417 w 3234"/>
              <a:gd name="T91" fmla="*/ 306 h 2566"/>
              <a:gd name="T92" fmla="*/ 1278 w 3234"/>
              <a:gd name="T93" fmla="*/ 1152 h 2566"/>
              <a:gd name="T94" fmla="*/ 1943 w 3234"/>
              <a:gd name="T95" fmla="*/ 1302 h 2566"/>
              <a:gd name="T96" fmla="*/ 2218 w 3234"/>
              <a:gd name="T97" fmla="*/ 1719 h 2566"/>
              <a:gd name="T98" fmla="*/ 1937 w 3234"/>
              <a:gd name="T99" fmla="*/ 2152 h 2566"/>
              <a:gd name="T100" fmla="*/ 1263 w 3234"/>
              <a:gd name="T101" fmla="*/ 2353 h 2566"/>
              <a:gd name="T102" fmla="*/ 598 w 3234"/>
              <a:gd name="T103" fmla="*/ 2202 h 2566"/>
              <a:gd name="T104" fmla="*/ 324 w 3234"/>
              <a:gd name="T105" fmla="*/ 1786 h 2566"/>
              <a:gd name="T106" fmla="*/ 604 w 3234"/>
              <a:gd name="T107" fmla="*/ 1353 h 2566"/>
              <a:gd name="T108" fmla="*/ 1306 w 3234"/>
              <a:gd name="T109" fmla="*/ 1702 h 2566"/>
              <a:gd name="T110" fmla="*/ 1363 w 3234"/>
              <a:gd name="T111" fmla="*/ 1760 h 2566"/>
              <a:gd name="T112" fmla="*/ 1306 w 3234"/>
              <a:gd name="T113" fmla="*/ 1818 h 2566"/>
              <a:gd name="T114" fmla="*/ 1248 w 3234"/>
              <a:gd name="T115" fmla="*/ 1760 h 2566"/>
              <a:gd name="T116" fmla="*/ 1306 w 3234"/>
              <a:gd name="T117" fmla="*/ 1702 h 2566"/>
              <a:gd name="T118" fmla="*/ 1192 w 3234"/>
              <a:gd name="T119" fmla="*/ 1900 h 2566"/>
              <a:gd name="T120" fmla="*/ 1060 w 3234"/>
              <a:gd name="T121" fmla="*/ 2062 h 2566"/>
              <a:gd name="T122" fmla="*/ 897 w 3234"/>
              <a:gd name="T123" fmla="*/ 1930 h 2566"/>
              <a:gd name="T124" fmla="*/ 1029 w 3234"/>
              <a:gd name="T125" fmla="*/ 1768 h 2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34" h="2566">
                <a:moveTo>
                  <a:pt x="1211" y="1400"/>
                </a:moveTo>
                <a:lnTo>
                  <a:pt x="1236" y="1400"/>
                </a:lnTo>
                <a:lnTo>
                  <a:pt x="1261" y="1402"/>
                </a:lnTo>
                <a:lnTo>
                  <a:pt x="1287" y="1405"/>
                </a:lnTo>
                <a:lnTo>
                  <a:pt x="1311" y="1408"/>
                </a:lnTo>
                <a:lnTo>
                  <a:pt x="1334" y="1413"/>
                </a:lnTo>
                <a:lnTo>
                  <a:pt x="1358" y="1419"/>
                </a:lnTo>
                <a:lnTo>
                  <a:pt x="1380" y="1426"/>
                </a:lnTo>
                <a:lnTo>
                  <a:pt x="1404" y="1433"/>
                </a:lnTo>
                <a:lnTo>
                  <a:pt x="1425" y="1442"/>
                </a:lnTo>
                <a:lnTo>
                  <a:pt x="1447" y="1451"/>
                </a:lnTo>
                <a:lnTo>
                  <a:pt x="1467" y="1461"/>
                </a:lnTo>
                <a:lnTo>
                  <a:pt x="1487" y="1472"/>
                </a:lnTo>
                <a:lnTo>
                  <a:pt x="1507" y="1484"/>
                </a:lnTo>
                <a:lnTo>
                  <a:pt x="1526" y="1496"/>
                </a:lnTo>
                <a:lnTo>
                  <a:pt x="1544" y="1510"/>
                </a:lnTo>
                <a:lnTo>
                  <a:pt x="1561" y="1525"/>
                </a:lnTo>
                <a:lnTo>
                  <a:pt x="1577" y="1539"/>
                </a:lnTo>
                <a:lnTo>
                  <a:pt x="1592" y="1555"/>
                </a:lnTo>
                <a:lnTo>
                  <a:pt x="1607" y="1571"/>
                </a:lnTo>
                <a:lnTo>
                  <a:pt x="1621" y="1587"/>
                </a:lnTo>
                <a:lnTo>
                  <a:pt x="1634" y="1604"/>
                </a:lnTo>
                <a:lnTo>
                  <a:pt x="1646" y="1622"/>
                </a:lnTo>
                <a:lnTo>
                  <a:pt x="1657" y="1640"/>
                </a:lnTo>
                <a:lnTo>
                  <a:pt x="1667" y="1660"/>
                </a:lnTo>
                <a:lnTo>
                  <a:pt x="1675" y="1679"/>
                </a:lnTo>
                <a:lnTo>
                  <a:pt x="1683" y="1699"/>
                </a:lnTo>
                <a:lnTo>
                  <a:pt x="1690" y="1719"/>
                </a:lnTo>
                <a:lnTo>
                  <a:pt x="1695" y="1739"/>
                </a:lnTo>
                <a:lnTo>
                  <a:pt x="1700" y="1760"/>
                </a:lnTo>
                <a:lnTo>
                  <a:pt x="1703" y="1781"/>
                </a:lnTo>
                <a:lnTo>
                  <a:pt x="1705" y="1803"/>
                </a:lnTo>
                <a:lnTo>
                  <a:pt x="1705" y="1825"/>
                </a:lnTo>
                <a:lnTo>
                  <a:pt x="1705" y="1847"/>
                </a:lnTo>
                <a:lnTo>
                  <a:pt x="1703" y="1868"/>
                </a:lnTo>
                <a:lnTo>
                  <a:pt x="1700" y="1890"/>
                </a:lnTo>
                <a:lnTo>
                  <a:pt x="1695" y="1910"/>
                </a:lnTo>
                <a:lnTo>
                  <a:pt x="1690" y="1931"/>
                </a:lnTo>
                <a:lnTo>
                  <a:pt x="1683" y="1952"/>
                </a:lnTo>
                <a:lnTo>
                  <a:pt x="1675" y="1971"/>
                </a:lnTo>
                <a:lnTo>
                  <a:pt x="1667" y="1991"/>
                </a:lnTo>
                <a:lnTo>
                  <a:pt x="1657" y="2009"/>
                </a:lnTo>
                <a:lnTo>
                  <a:pt x="1646" y="2028"/>
                </a:lnTo>
                <a:lnTo>
                  <a:pt x="1634" y="2045"/>
                </a:lnTo>
                <a:lnTo>
                  <a:pt x="1621" y="2062"/>
                </a:lnTo>
                <a:lnTo>
                  <a:pt x="1607" y="2080"/>
                </a:lnTo>
                <a:lnTo>
                  <a:pt x="1592" y="2096"/>
                </a:lnTo>
                <a:lnTo>
                  <a:pt x="1577" y="2111"/>
                </a:lnTo>
                <a:lnTo>
                  <a:pt x="1561" y="2126"/>
                </a:lnTo>
                <a:lnTo>
                  <a:pt x="1544" y="2140"/>
                </a:lnTo>
                <a:lnTo>
                  <a:pt x="1526" y="2153"/>
                </a:lnTo>
                <a:lnTo>
                  <a:pt x="1507" y="2166"/>
                </a:lnTo>
                <a:lnTo>
                  <a:pt x="1487" y="2177"/>
                </a:lnTo>
                <a:lnTo>
                  <a:pt x="1467" y="2188"/>
                </a:lnTo>
                <a:lnTo>
                  <a:pt x="1447" y="2199"/>
                </a:lnTo>
                <a:lnTo>
                  <a:pt x="1425" y="2208"/>
                </a:lnTo>
                <a:lnTo>
                  <a:pt x="1404" y="2217"/>
                </a:lnTo>
                <a:lnTo>
                  <a:pt x="1380" y="2225"/>
                </a:lnTo>
                <a:lnTo>
                  <a:pt x="1358" y="2232"/>
                </a:lnTo>
                <a:lnTo>
                  <a:pt x="1334" y="2237"/>
                </a:lnTo>
                <a:lnTo>
                  <a:pt x="1311" y="2242"/>
                </a:lnTo>
                <a:lnTo>
                  <a:pt x="1287" y="2246"/>
                </a:lnTo>
                <a:lnTo>
                  <a:pt x="1261" y="2248"/>
                </a:lnTo>
                <a:lnTo>
                  <a:pt x="1236" y="2250"/>
                </a:lnTo>
                <a:lnTo>
                  <a:pt x="1211" y="2250"/>
                </a:lnTo>
                <a:lnTo>
                  <a:pt x="1186" y="2250"/>
                </a:lnTo>
                <a:lnTo>
                  <a:pt x="1160" y="2248"/>
                </a:lnTo>
                <a:lnTo>
                  <a:pt x="1135" y="2246"/>
                </a:lnTo>
                <a:lnTo>
                  <a:pt x="1111" y="2242"/>
                </a:lnTo>
                <a:lnTo>
                  <a:pt x="1087" y="2237"/>
                </a:lnTo>
                <a:lnTo>
                  <a:pt x="1064" y="2232"/>
                </a:lnTo>
                <a:lnTo>
                  <a:pt x="1040" y="2225"/>
                </a:lnTo>
                <a:lnTo>
                  <a:pt x="1018" y="2217"/>
                </a:lnTo>
                <a:lnTo>
                  <a:pt x="996" y="2208"/>
                </a:lnTo>
                <a:lnTo>
                  <a:pt x="975" y="2199"/>
                </a:lnTo>
                <a:lnTo>
                  <a:pt x="955" y="2188"/>
                </a:lnTo>
                <a:lnTo>
                  <a:pt x="934" y="2177"/>
                </a:lnTo>
                <a:lnTo>
                  <a:pt x="914" y="2166"/>
                </a:lnTo>
                <a:lnTo>
                  <a:pt x="896" y="2153"/>
                </a:lnTo>
                <a:lnTo>
                  <a:pt x="878" y="2140"/>
                </a:lnTo>
                <a:lnTo>
                  <a:pt x="861" y="2126"/>
                </a:lnTo>
                <a:lnTo>
                  <a:pt x="845" y="2111"/>
                </a:lnTo>
                <a:lnTo>
                  <a:pt x="828" y="2096"/>
                </a:lnTo>
                <a:lnTo>
                  <a:pt x="814" y="2080"/>
                </a:lnTo>
                <a:lnTo>
                  <a:pt x="800" y="2062"/>
                </a:lnTo>
                <a:lnTo>
                  <a:pt x="787" y="2045"/>
                </a:lnTo>
                <a:lnTo>
                  <a:pt x="776" y="2028"/>
                </a:lnTo>
                <a:lnTo>
                  <a:pt x="765" y="2009"/>
                </a:lnTo>
                <a:lnTo>
                  <a:pt x="755" y="1991"/>
                </a:lnTo>
                <a:lnTo>
                  <a:pt x="746" y="1971"/>
                </a:lnTo>
                <a:lnTo>
                  <a:pt x="739" y="1952"/>
                </a:lnTo>
                <a:lnTo>
                  <a:pt x="732" y="1931"/>
                </a:lnTo>
                <a:lnTo>
                  <a:pt x="726" y="1910"/>
                </a:lnTo>
                <a:lnTo>
                  <a:pt x="721" y="1890"/>
                </a:lnTo>
                <a:lnTo>
                  <a:pt x="718" y="1868"/>
                </a:lnTo>
                <a:lnTo>
                  <a:pt x="716" y="1847"/>
                </a:lnTo>
                <a:lnTo>
                  <a:pt x="716" y="1825"/>
                </a:lnTo>
                <a:lnTo>
                  <a:pt x="716" y="1803"/>
                </a:lnTo>
                <a:lnTo>
                  <a:pt x="718" y="1781"/>
                </a:lnTo>
                <a:lnTo>
                  <a:pt x="721" y="1760"/>
                </a:lnTo>
                <a:lnTo>
                  <a:pt x="726" y="1739"/>
                </a:lnTo>
                <a:lnTo>
                  <a:pt x="732" y="1719"/>
                </a:lnTo>
                <a:lnTo>
                  <a:pt x="739" y="1699"/>
                </a:lnTo>
                <a:lnTo>
                  <a:pt x="746" y="1679"/>
                </a:lnTo>
                <a:lnTo>
                  <a:pt x="755" y="1660"/>
                </a:lnTo>
                <a:lnTo>
                  <a:pt x="765" y="1640"/>
                </a:lnTo>
                <a:lnTo>
                  <a:pt x="776" y="1622"/>
                </a:lnTo>
                <a:lnTo>
                  <a:pt x="787" y="1604"/>
                </a:lnTo>
                <a:lnTo>
                  <a:pt x="800" y="1587"/>
                </a:lnTo>
                <a:lnTo>
                  <a:pt x="814" y="1571"/>
                </a:lnTo>
                <a:lnTo>
                  <a:pt x="828" y="1555"/>
                </a:lnTo>
                <a:lnTo>
                  <a:pt x="845" y="1539"/>
                </a:lnTo>
                <a:lnTo>
                  <a:pt x="861" y="1525"/>
                </a:lnTo>
                <a:lnTo>
                  <a:pt x="878" y="1510"/>
                </a:lnTo>
                <a:lnTo>
                  <a:pt x="896" y="1496"/>
                </a:lnTo>
                <a:lnTo>
                  <a:pt x="914" y="1484"/>
                </a:lnTo>
                <a:lnTo>
                  <a:pt x="934" y="1472"/>
                </a:lnTo>
                <a:lnTo>
                  <a:pt x="955" y="1461"/>
                </a:lnTo>
                <a:lnTo>
                  <a:pt x="975" y="1451"/>
                </a:lnTo>
                <a:lnTo>
                  <a:pt x="996" y="1442"/>
                </a:lnTo>
                <a:lnTo>
                  <a:pt x="1018" y="1433"/>
                </a:lnTo>
                <a:lnTo>
                  <a:pt x="1040" y="1426"/>
                </a:lnTo>
                <a:lnTo>
                  <a:pt x="1064" y="1419"/>
                </a:lnTo>
                <a:lnTo>
                  <a:pt x="1087" y="1413"/>
                </a:lnTo>
                <a:lnTo>
                  <a:pt x="1111" y="1408"/>
                </a:lnTo>
                <a:lnTo>
                  <a:pt x="1135" y="1405"/>
                </a:lnTo>
                <a:lnTo>
                  <a:pt x="1160" y="1402"/>
                </a:lnTo>
                <a:lnTo>
                  <a:pt x="1186" y="1400"/>
                </a:lnTo>
                <a:lnTo>
                  <a:pt x="1211" y="1400"/>
                </a:lnTo>
                <a:close/>
                <a:moveTo>
                  <a:pt x="1573" y="848"/>
                </a:moveTo>
                <a:lnTo>
                  <a:pt x="1575" y="850"/>
                </a:lnTo>
                <a:lnTo>
                  <a:pt x="1579" y="851"/>
                </a:lnTo>
                <a:lnTo>
                  <a:pt x="1585" y="851"/>
                </a:lnTo>
                <a:lnTo>
                  <a:pt x="1591" y="851"/>
                </a:lnTo>
                <a:lnTo>
                  <a:pt x="1608" y="847"/>
                </a:lnTo>
                <a:lnTo>
                  <a:pt x="1629" y="840"/>
                </a:lnTo>
                <a:lnTo>
                  <a:pt x="1682" y="821"/>
                </a:lnTo>
                <a:lnTo>
                  <a:pt x="1751" y="796"/>
                </a:lnTo>
                <a:lnTo>
                  <a:pt x="1789" y="783"/>
                </a:lnTo>
                <a:lnTo>
                  <a:pt x="1830" y="771"/>
                </a:lnTo>
                <a:lnTo>
                  <a:pt x="1875" y="760"/>
                </a:lnTo>
                <a:lnTo>
                  <a:pt x="1921" y="751"/>
                </a:lnTo>
                <a:lnTo>
                  <a:pt x="1945" y="747"/>
                </a:lnTo>
                <a:lnTo>
                  <a:pt x="1970" y="743"/>
                </a:lnTo>
                <a:lnTo>
                  <a:pt x="1995" y="741"/>
                </a:lnTo>
                <a:lnTo>
                  <a:pt x="2020" y="739"/>
                </a:lnTo>
                <a:lnTo>
                  <a:pt x="2045" y="737"/>
                </a:lnTo>
                <a:lnTo>
                  <a:pt x="2072" y="737"/>
                </a:lnTo>
                <a:lnTo>
                  <a:pt x="2098" y="738"/>
                </a:lnTo>
                <a:lnTo>
                  <a:pt x="2125" y="739"/>
                </a:lnTo>
                <a:lnTo>
                  <a:pt x="2152" y="742"/>
                </a:lnTo>
                <a:lnTo>
                  <a:pt x="2178" y="746"/>
                </a:lnTo>
                <a:lnTo>
                  <a:pt x="2202" y="752"/>
                </a:lnTo>
                <a:lnTo>
                  <a:pt x="2223" y="759"/>
                </a:lnTo>
                <a:lnTo>
                  <a:pt x="2243" y="767"/>
                </a:lnTo>
                <a:lnTo>
                  <a:pt x="2261" y="776"/>
                </a:lnTo>
                <a:lnTo>
                  <a:pt x="2277" y="787"/>
                </a:lnTo>
                <a:lnTo>
                  <a:pt x="2293" y="798"/>
                </a:lnTo>
                <a:lnTo>
                  <a:pt x="2306" y="810"/>
                </a:lnTo>
                <a:lnTo>
                  <a:pt x="2318" y="824"/>
                </a:lnTo>
                <a:lnTo>
                  <a:pt x="2328" y="837"/>
                </a:lnTo>
                <a:lnTo>
                  <a:pt x="2337" y="852"/>
                </a:lnTo>
                <a:lnTo>
                  <a:pt x="2345" y="866"/>
                </a:lnTo>
                <a:lnTo>
                  <a:pt x="2351" y="882"/>
                </a:lnTo>
                <a:lnTo>
                  <a:pt x="2356" y="898"/>
                </a:lnTo>
                <a:lnTo>
                  <a:pt x="2360" y="914"/>
                </a:lnTo>
                <a:lnTo>
                  <a:pt x="2363" y="930"/>
                </a:lnTo>
                <a:lnTo>
                  <a:pt x="2365" y="947"/>
                </a:lnTo>
                <a:lnTo>
                  <a:pt x="2366" y="965"/>
                </a:lnTo>
                <a:lnTo>
                  <a:pt x="2366" y="981"/>
                </a:lnTo>
                <a:lnTo>
                  <a:pt x="2365" y="998"/>
                </a:lnTo>
                <a:lnTo>
                  <a:pt x="2364" y="1015"/>
                </a:lnTo>
                <a:lnTo>
                  <a:pt x="2361" y="1031"/>
                </a:lnTo>
                <a:lnTo>
                  <a:pt x="2359" y="1048"/>
                </a:lnTo>
                <a:lnTo>
                  <a:pt x="2355" y="1064"/>
                </a:lnTo>
                <a:lnTo>
                  <a:pt x="2351" y="1079"/>
                </a:lnTo>
                <a:lnTo>
                  <a:pt x="2347" y="1094"/>
                </a:lnTo>
                <a:lnTo>
                  <a:pt x="2342" y="1110"/>
                </a:lnTo>
                <a:lnTo>
                  <a:pt x="2336" y="1124"/>
                </a:lnTo>
                <a:lnTo>
                  <a:pt x="2331" y="1137"/>
                </a:lnTo>
                <a:lnTo>
                  <a:pt x="2325" y="1149"/>
                </a:lnTo>
                <a:lnTo>
                  <a:pt x="2319" y="1161"/>
                </a:lnTo>
                <a:lnTo>
                  <a:pt x="2313" y="1172"/>
                </a:lnTo>
                <a:lnTo>
                  <a:pt x="2306" y="1182"/>
                </a:lnTo>
                <a:lnTo>
                  <a:pt x="2301" y="1192"/>
                </a:lnTo>
                <a:lnTo>
                  <a:pt x="2298" y="1201"/>
                </a:lnTo>
                <a:lnTo>
                  <a:pt x="2298" y="1206"/>
                </a:lnTo>
                <a:lnTo>
                  <a:pt x="2298" y="1211"/>
                </a:lnTo>
                <a:lnTo>
                  <a:pt x="2300" y="1215"/>
                </a:lnTo>
                <a:lnTo>
                  <a:pt x="2302" y="1220"/>
                </a:lnTo>
                <a:lnTo>
                  <a:pt x="2306" y="1224"/>
                </a:lnTo>
                <a:lnTo>
                  <a:pt x="2310" y="1229"/>
                </a:lnTo>
                <a:lnTo>
                  <a:pt x="2316" y="1234"/>
                </a:lnTo>
                <a:lnTo>
                  <a:pt x="2324" y="1240"/>
                </a:lnTo>
                <a:lnTo>
                  <a:pt x="2356" y="1255"/>
                </a:lnTo>
                <a:lnTo>
                  <a:pt x="2407" y="1277"/>
                </a:lnTo>
                <a:lnTo>
                  <a:pt x="2437" y="1290"/>
                </a:lnTo>
                <a:lnTo>
                  <a:pt x="2469" y="1306"/>
                </a:lnTo>
                <a:lnTo>
                  <a:pt x="2503" y="1324"/>
                </a:lnTo>
                <a:lnTo>
                  <a:pt x="2538" y="1344"/>
                </a:lnTo>
                <a:lnTo>
                  <a:pt x="2555" y="1356"/>
                </a:lnTo>
                <a:lnTo>
                  <a:pt x="2572" y="1368"/>
                </a:lnTo>
                <a:lnTo>
                  <a:pt x="2589" y="1382"/>
                </a:lnTo>
                <a:lnTo>
                  <a:pt x="2606" y="1395"/>
                </a:lnTo>
                <a:lnTo>
                  <a:pt x="2623" y="1410"/>
                </a:lnTo>
                <a:lnTo>
                  <a:pt x="2639" y="1425"/>
                </a:lnTo>
                <a:lnTo>
                  <a:pt x="2654" y="1441"/>
                </a:lnTo>
                <a:lnTo>
                  <a:pt x="2669" y="1458"/>
                </a:lnTo>
                <a:lnTo>
                  <a:pt x="2682" y="1476"/>
                </a:lnTo>
                <a:lnTo>
                  <a:pt x="2695" y="1495"/>
                </a:lnTo>
                <a:lnTo>
                  <a:pt x="2707" y="1516"/>
                </a:lnTo>
                <a:lnTo>
                  <a:pt x="2719" y="1537"/>
                </a:lnTo>
                <a:lnTo>
                  <a:pt x="2728" y="1559"/>
                </a:lnTo>
                <a:lnTo>
                  <a:pt x="2738" y="1582"/>
                </a:lnTo>
                <a:lnTo>
                  <a:pt x="2746" y="1606"/>
                </a:lnTo>
                <a:lnTo>
                  <a:pt x="2752" y="1631"/>
                </a:lnTo>
                <a:lnTo>
                  <a:pt x="2756" y="1659"/>
                </a:lnTo>
                <a:lnTo>
                  <a:pt x="2757" y="1688"/>
                </a:lnTo>
                <a:lnTo>
                  <a:pt x="2754" y="1719"/>
                </a:lnTo>
                <a:lnTo>
                  <a:pt x="2749" y="1751"/>
                </a:lnTo>
                <a:lnTo>
                  <a:pt x="2741" y="1784"/>
                </a:lnTo>
                <a:lnTo>
                  <a:pt x="2729" y="1820"/>
                </a:lnTo>
                <a:lnTo>
                  <a:pt x="2715" y="1856"/>
                </a:lnTo>
                <a:lnTo>
                  <a:pt x="2697" y="1893"/>
                </a:lnTo>
                <a:lnTo>
                  <a:pt x="2677" y="1930"/>
                </a:lnTo>
                <a:lnTo>
                  <a:pt x="2654" y="1969"/>
                </a:lnTo>
                <a:lnTo>
                  <a:pt x="2628" y="2007"/>
                </a:lnTo>
                <a:lnTo>
                  <a:pt x="2597" y="2046"/>
                </a:lnTo>
                <a:lnTo>
                  <a:pt x="2565" y="2085"/>
                </a:lnTo>
                <a:lnTo>
                  <a:pt x="2530" y="2123"/>
                </a:lnTo>
                <a:lnTo>
                  <a:pt x="2491" y="2161"/>
                </a:lnTo>
                <a:lnTo>
                  <a:pt x="2450" y="2198"/>
                </a:lnTo>
                <a:lnTo>
                  <a:pt x="2405" y="2235"/>
                </a:lnTo>
                <a:lnTo>
                  <a:pt x="2357" y="2271"/>
                </a:lnTo>
                <a:lnTo>
                  <a:pt x="2307" y="2305"/>
                </a:lnTo>
                <a:lnTo>
                  <a:pt x="2253" y="2338"/>
                </a:lnTo>
                <a:lnTo>
                  <a:pt x="2197" y="2370"/>
                </a:lnTo>
                <a:lnTo>
                  <a:pt x="2137" y="2400"/>
                </a:lnTo>
                <a:lnTo>
                  <a:pt x="2075" y="2428"/>
                </a:lnTo>
                <a:lnTo>
                  <a:pt x="2009" y="2454"/>
                </a:lnTo>
                <a:lnTo>
                  <a:pt x="1940" y="2478"/>
                </a:lnTo>
                <a:lnTo>
                  <a:pt x="1869" y="2500"/>
                </a:lnTo>
                <a:lnTo>
                  <a:pt x="1794" y="2518"/>
                </a:lnTo>
                <a:lnTo>
                  <a:pt x="1716" y="2534"/>
                </a:lnTo>
                <a:lnTo>
                  <a:pt x="1636" y="2547"/>
                </a:lnTo>
                <a:lnTo>
                  <a:pt x="1552" y="2557"/>
                </a:lnTo>
                <a:lnTo>
                  <a:pt x="1466" y="2563"/>
                </a:lnTo>
                <a:lnTo>
                  <a:pt x="1376" y="2566"/>
                </a:lnTo>
                <a:lnTo>
                  <a:pt x="1287" y="2565"/>
                </a:lnTo>
                <a:lnTo>
                  <a:pt x="1201" y="2562"/>
                </a:lnTo>
                <a:lnTo>
                  <a:pt x="1117" y="2555"/>
                </a:lnTo>
                <a:lnTo>
                  <a:pt x="1037" y="2545"/>
                </a:lnTo>
                <a:lnTo>
                  <a:pt x="961" y="2533"/>
                </a:lnTo>
                <a:lnTo>
                  <a:pt x="887" y="2518"/>
                </a:lnTo>
                <a:lnTo>
                  <a:pt x="816" y="2501"/>
                </a:lnTo>
                <a:lnTo>
                  <a:pt x="749" y="2480"/>
                </a:lnTo>
                <a:lnTo>
                  <a:pt x="684" y="2458"/>
                </a:lnTo>
                <a:lnTo>
                  <a:pt x="623" y="2434"/>
                </a:lnTo>
                <a:lnTo>
                  <a:pt x="564" y="2409"/>
                </a:lnTo>
                <a:lnTo>
                  <a:pt x="509" y="2381"/>
                </a:lnTo>
                <a:lnTo>
                  <a:pt x="456" y="2351"/>
                </a:lnTo>
                <a:lnTo>
                  <a:pt x="406" y="2320"/>
                </a:lnTo>
                <a:lnTo>
                  <a:pt x="359" y="2288"/>
                </a:lnTo>
                <a:lnTo>
                  <a:pt x="316" y="2255"/>
                </a:lnTo>
                <a:lnTo>
                  <a:pt x="274" y="2220"/>
                </a:lnTo>
                <a:lnTo>
                  <a:pt x="237" y="2184"/>
                </a:lnTo>
                <a:lnTo>
                  <a:pt x="202" y="2148"/>
                </a:lnTo>
                <a:lnTo>
                  <a:pt x="170" y="2111"/>
                </a:lnTo>
                <a:lnTo>
                  <a:pt x="140" y="2073"/>
                </a:lnTo>
                <a:lnTo>
                  <a:pt x="114" y="2036"/>
                </a:lnTo>
                <a:lnTo>
                  <a:pt x="91" y="1998"/>
                </a:lnTo>
                <a:lnTo>
                  <a:pt x="70" y="1960"/>
                </a:lnTo>
                <a:lnTo>
                  <a:pt x="51" y="1921"/>
                </a:lnTo>
                <a:lnTo>
                  <a:pt x="36" y="1883"/>
                </a:lnTo>
                <a:lnTo>
                  <a:pt x="23" y="1846"/>
                </a:lnTo>
                <a:lnTo>
                  <a:pt x="13" y="1808"/>
                </a:lnTo>
                <a:lnTo>
                  <a:pt x="6" y="1771"/>
                </a:lnTo>
                <a:lnTo>
                  <a:pt x="2" y="1735"/>
                </a:lnTo>
                <a:lnTo>
                  <a:pt x="0" y="1701"/>
                </a:lnTo>
                <a:lnTo>
                  <a:pt x="1" y="1667"/>
                </a:lnTo>
                <a:lnTo>
                  <a:pt x="4" y="1632"/>
                </a:lnTo>
                <a:lnTo>
                  <a:pt x="11" y="1596"/>
                </a:lnTo>
                <a:lnTo>
                  <a:pt x="20" y="1559"/>
                </a:lnTo>
                <a:lnTo>
                  <a:pt x="32" y="1521"/>
                </a:lnTo>
                <a:lnTo>
                  <a:pt x="47" y="1481"/>
                </a:lnTo>
                <a:lnTo>
                  <a:pt x="64" y="1441"/>
                </a:lnTo>
                <a:lnTo>
                  <a:pt x="83" y="1400"/>
                </a:lnTo>
                <a:lnTo>
                  <a:pt x="104" y="1357"/>
                </a:lnTo>
                <a:lnTo>
                  <a:pt x="127" y="1315"/>
                </a:lnTo>
                <a:lnTo>
                  <a:pt x="152" y="1272"/>
                </a:lnTo>
                <a:lnTo>
                  <a:pt x="179" y="1228"/>
                </a:lnTo>
                <a:lnTo>
                  <a:pt x="207" y="1185"/>
                </a:lnTo>
                <a:lnTo>
                  <a:pt x="237" y="1142"/>
                </a:lnTo>
                <a:lnTo>
                  <a:pt x="267" y="1099"/>
                </a:lnTo>
                <a:lnTo>
                  <a:pt x="300" y="1056"/>
                </a:lnTo>
                <a:lnTo>
                  <a:pt x="333" y="1013"/>
                </a:lnTo>
                <a:lnTo>
                  <a:pt x="367" y="971"/>
                </a:lnTo>
                <a:lnTo>
                  <a:pt x="402" y="929"/>
                </a:lnTo>
                <a:lnTo>
                  <a:pt x="437" y="889"/>
                </a:lnTo>
                <a:lnTo>
                  <a:pt x="473" y="849"/>
                </a:lnTo>
                <a:lnTo>
                  <a:pt x="510" y="810"/>
                </a:lnTo>
                <a:lnTo>
                  <a:pt x="546" y="772"/>
                </a:lnTo>
                <a:lnTo>
                  <a:pt x="582" y="736"/>
                </a:lnTo>
                <a:lnTo>
                  <a:pt x="619" y="701"/>
                </a:lnTo>
                <a:lnTo>
                  <a:pt x="655" y="667"/>
                </a:lnTo>
                <a:lnTo>
                  <a:pt x="690" y="636"/>
                </a:lnTo>
                <a:lnTo>
                  <a:pt x="726" y="606"/>
                </a:lnTo>
                <a:lnTo>
                  <a:pt x="761" y="579"/>
                </a:lnTo>
                <a:lnTo>
                  <a:pt x="794" y="553"/>
                </a:lnTo>
                <a:lnTo>
                  <a:pt x="827" y="529"/>
                </a:lnTo>
                <a:lnTo>
                  <a:pt x="860" y="508"/>
                </a:lnTo>
                <a:lnTo>
                  <a:pt x="891" y="490"/>
                </a:lnTo>
                <a:lnTo>
                  <a:pt x="921" y="473"/>
                </a:lnTo>
                <a:lnTo>
                  <a:pt x="951" y="458"/>
                </a:lnTo>
                <a:lnTo>
                  <a:pt x="981" y="445"/>
                </a:lnTo>
                <a:lnTo>
                  <a:pt x="1010" y="433"/>
                </a:lnTo>
                <a:lnTo>
                  <a:pt x="1038" y="422"/>
                </a:lnTo>
                <a:lnTo>
                  <a:pt x="1067" y="413"/>
                </a:lnTo>
                <a:lnTo>
                  <a:pt x="1095" y="405"/>
                </a:lnTo>
                <a:lnTo>
                  <a:pt x="1122" y="398"/>
                </a:lnTo>
                <a:lnTo>
                  <a:pt x="1149" y="391"/>
                </a:lnTo>
                <a:lnTo>
                  <a:pt x="1176" y="387"/>
                </a:lnTo>
                <a:lnTo>
                  <a:pt x="1202" y="384"/>
                </a:lnTo>
                <a:lnTo>
                  <a:pt x="1227" y="381"/>
                </a:lnTo>
                <a:lnTo>
                  <a:pt x="1251" y="380"/>
                </a:lnTo>
                <a:lnTo>
                  <a:pt x="1275" y="380"/>
                </a:lnTo>
                <a:lnTo>
                  <a:pt x="1299" y="381"/>
                </a:lnTo>
                <a:lnTo>
                  <a:pt x="1321" y="383"/>
                </a:lnTo>
                <a:lnTo>
                  <a:pt x="1343" y="385"/>
                </a:lnTo>
                <a:lnTo>
                  <a:pt x="1364" y="389"/>
                </a:lnTo>
                <a:lnTo>
                  <a:pt x="1384" y="393"/>
                </a:lnTo>
                <a:lnTo>
                  <a:pt x="1404" y="399"/>
                </a:lnTo>
                <a:lnTo>
                  <a:pt x="1423" y="404"/>
                </a:lnTo>
                <a:lnTo>
                  <a:pt x="1440" y="411"/>
                </a:lnTo>
                <a:lnTo>
                  <a:pt x="1457" y="418"/>
                </a:lnTo>
                <a:lnTo>
                  <a:pt x="1472" y="425"/>
                </a:lnTo>
                <a:lnTo>
                  <a:pt x="1487" y="433"/>
                </a:lnTo>
                <a:lnTo>
                  <a:pt x="1501" y="442"/>
                </a:lnTo>
                <a:lnTo>
                  <a:pt x="1514" y="451"/>
                </a:lnTo>
                <a:lnTo>
                  <a:pt x="1526" y="460"/>
                </a:lnTo>
                <a:lnTo>
                  <a:pt x="1536" y="470"/>
                </a:lnTo>
                <a:lnTo>
                  <a:pt x="1546" y="480"/>
                </a:lnTo>
                <a:lnTo>
                  <a:pt x="1554" y="490"/>
                </a:lnTo>
                <a:lnTo>
                  <a:pt x="1561" y="501"/>
                </a:lnTo>
                <a:lnTo>
                  <a:pt x="1567" y="512"/>
                </a:lnTo>
                <a:lnTo>
                  <a:pt x="1572" y="523"/>
                </a:lnTo>
                <a:lnTo>
                  <a:pt x="1576" y="536"/>
                </a:lnTo>
                <a:lnTo>
                  <a:pt x="1580" y="549"/>
                </a:lnTo>
                <a:lnTo>
                  <a:pt x="1583" y="561"/>
                </a:lnTo>
                <a:lnTo>
                  <a:pt x="1585" y="574"/>
                </a:lnTo>
                <a:lnTo>
                  <a:pt x="1587" y="588"/>
                </a:lnTo>
                <a:lnTo>
                  <a:pt x="1588" y="601"/>
                </a:lnTo>
                <a:lnTo>
                  <a:pt x="1590" y="629"/>
                </a:lnTo>
                <a:lnTo>
                  <a:pt x="1590" y="656"/>
                </a:lnTo>
                <a:lnTo>
                  <a:pt x="1589" y="685"/>
                </a:lnTo>
                <a:lnTo>
                  <a:pt x="1586" y="711"/>
                </a:lnTo>
                <a:lnTo>
                  <a:pt x="1580" y="761"/>
                </a:lnTo>
                <a:lnTo>
                  <a:pt x="1574" y="802"/>
                </a:lnTo>
                <a:lnTo>
                  <a:pt x="1572" y="820"/>
                </a:lnTo>
                <a:lnTo>
                  <a:pt x="1571" y="833"/>
                </a:lnTo>
                <a:lnTo>
                  <a:pt x="1571" y="838"/>
                </a:lnTo>
                <a:lnTo>
                  <a:pt x="1571" y="842"/>
                </a:lnTo>
                <a:lnTo>
                  <a:pt x="1572" y="845"/>
                </a:lnTo>
                <a:lnTo>
                  <a:pt x="1573" y="848"/>
                </a:lnTo>
                <a:close/>
                <a:moveTo>
                  <a:pt x="2306" y="680"/>
                </a:moveTo>
                <a:lnTo>
                  <a:pt x="2296" y="680"/>
                </a:lnTo>
                <a:lnTo>
                  <a:pt x="2287" y="679"/>
                </a:lnTo>
                <a:lnTo>
                  <a:pt x="2277" y="678"/>
                </a:lnTo>
                <a:lnTo>
                  <a:pt x="2268" y="675"/>
                </a:lnTo>
                <a:lnTo>
                  <a:pt x="2260" y="671"/>
                </a:lnTo>
                <a:lnTo>
                  <a:pt x="2252" y="667"/>
                </a:lnTo>
                <a:lnTo>
                  <a:pt x="2244" y="662"/>
                </a:lnTo>
                <a:lnTo>
                  <a:pt x="2238" y="656"/>
                </a:lnTo>
                <a:lnTo>
                  <a:pt x="2231" y="650"/>
                </a:lnTo>
                <a:lnTo>
                  <a:pt x="2225" y="643"/>
                </a:lnTo>
                <a:lnTo>
                  <a:pt x="2220" y="636"/>
                </a:lnTo>
                <a:lnTo>
                  <a:pt x="2216" y="628"/>
                </a:lnTo>
                <a:lnTo>
                  <a:pt x="2212" y="620"/>
                </a:lnTo>
                <a:lnTo>
                  <a:pt x="2209" y="611"/>
                </a:lnTo>
                <a:lnTo>
                  <a:pt x="2207" y="602"/>
                </a:lnTo>
                <a:lnTo>
                  <a:pt x="2206" y="593"/>
                </a:lnTo>
                <a:lnTo>
                  <a:pt x="2206" y="583"/>
                </a:lnTo>
                <a:lnTo>
                  <a:pt x="2206" y="574"/>
                </a:lnTo>
                <a:lnTo>
                  <a:pt x="2208" y="565"/>
                </a:lnTo>
                <a:lnTo>
                  <a:pt x="2210" y="556"/>
                </a:lnTo>
                <a:lnTo>
                  <a:pt x="2214" y="548"/>
                </a:lnTo>
                <a:lnTo>
                  <a:pt x="2218" y="540"/>
                </a:lnTo>
                <a:lnTo>
                  <a:pt x="2223" y="531"/>
                </a:lnTo>
                <a:lnTo>
                  <a:pt x="2228" y="524"/>
                </a:lnTo>
                <a:lnTo>
                  <a:pt x="2234" y="518"/>
                </a:lnTo>
                <a:lnTo>
                  <a:pt x="2241" y="512"/>
                </a:lnTo>
                <a:lnTo>
                  <a:pt x="2248" y="507"/>
                </a:lnTo>
                <a:lnTo>
                  <a:pt x="2256" y="502"/>
                </a:lnTo>
                <a:lnTo>
                  <a:pt x="2265" y="499"/>
                </a:lnTo>
                <a:lnTo>
                  <a:pt x="2273" y="496"/>
                </a:lnTo>
                <a:lnTo>
                  <a:pt x="2282" y="494"/>
                </a:lnTo>
                <a:lnTo>
                  <a:pt x="2293" y="493"/>
                </a:lnTo>
                <a:lnTo>
                  <a:pt x="2295" y="492"/>
                </a:lnTo>
                <a:lnTo>
                  <a:pt x="2297" y="492"/>
                </a:lnTo>
                <a:lnTo>
                  <a:pt x="2300" y="492"/>
                </a:lnTo>
                <a:lnTo>
                  <a:pt x="2301" y="492"/>
                </a:lnTo>
                <a:lnTo>
                  <a:pt x="2304" y="492"/>
                </a:lnTo>
                <a:lnTo>
                  <a:pt x="2305" y="492"/>
                </a:lnTo>
                <a:lnTo>
                  <a:pt x="2317" y="492"/>
                </a:lnTo>
                <a:lnTo>
                  <a:pt x="2325" y="491"/>
                </a:lnTo>
                <a:lnTo>
                  <a:pt x="2325" y="491"/>
                </a:lnTo>
                <a:lnTo>
                  <a:pt x="2325" y="492"/>
                </a:lnTo>
                <a:lnTo>
                  <a:pt x="2346" y="492"/>
                </a:lnTo>
                <a:lnTo>
                  <a:pt x="2367" y="494"/>
                </a:lnTo>
                <a:lnTo>
                  <a:pt x="2388" y="497"/>
                </a:lnTo>
                <a:lnTo>
                  <a:pt x="2409" y="500"/>
                </a:lnTo>
                <a:lnTo>
                  <a:pt x="2429" y="505"/>
                </a:lnTo>
                <a:lnTo>
                  <a:pt x="2448" y="510"/>
                </a:lnTo>
                <a:lnTo>
                  <a:pt x="2468" y="517"/>
                </a:lnTo>
                <a:lnTo>
                  <a:pt x="2486" y="524"/>
                </a:lnTo>
                <a:lnTo>
                  <a:pt x="2505" y="533"/>
                </a:lnTo>
                <a:lnTo>
                  <a:pt x="2524" y="543"/>
                </a:lnTo>
                <a:lnTo>
                  <a:pt x="2541" y="553"/>
                </a:lnTo>
                <a:lnTo>
                  <a:pt x="2558" y="563"/>
                </a:lnTo>
                <a:lnTo>
                  <a:pt x="2574" y="575"/>
                </a:lnTo>
                <a:lnTo>
                  <a:pt x="2589" y="587"/>
                </a:lnTo>
                <a:lnTo>
                  <a:pt x="2604" y="600"/>
                </a:lnTo>
                <a:lnTo>
                  <a:pt x="2619" y="614"/>
                </a:lnTo>
                <a:lnTo>
                  <a:pt x="2633" y="628"/>
                </a:lnTo>
                <a:lnTo>
                  <a:pt x="2646" y="643"/>
                </a:lnTo>
                <a:lnTo>
                  <a:pt x="2659" y="659"/>
                </a:lnTo>
                <a:lnTo>
                  <a:pt x="2670" y="676"/>
                </a:lnTo>
                <a:lnTo>
                  <a:pt x="2681" y="692"/>
                </a:lnTo>
                <a:lnTo>
                  <a:pt x="2691" y="710"/>
                </a:lnTo>
                <a:lnTo>
                  <a:pt x="2700" y="727"/>
                </a:lnTo>
                <a:lnTo>
                  <a:pt x="2708" y="746"/>
                </a:lnTo>
                <a:lnTo>
                  <a:pt x="2715" y="764"/>
                </a:lnTo>
                <a:lnTo>
                  <a:pt x="2722" y="784"/>
                </a:lnTo>
                <a:lnTo>
                  <a:pt x="2727" y="803"/>
                </a:lnTo>
                <a:lnTo>
                  <a:pt x="2733" y="824"/>
                </a:lnTo>
                <a:lnTo>
                  <a:pt x="2737" y="844"/>
                </a:lnTo>
                <a:lnTo>
                  <a:pt x="2739" y="865"/>
                </a:lnTo>
                <a:lnTo>
                  <a:pt x="2741" y="886"/>
                </a:lnTo>
                <a:lnTo>
                  <a:pt x="2741" y="907"/>
                </a:lnTo>
                <a:lnTo>
                  <a:pt x="2742" y="907"/>
                </a:lnTo>
                <a:lnTo>
                  <a:pt x="2742" y="908"/>
                </a:lnTo>
                <a:lnTo>
                  <a:pt x="2742" y="909"/>
                </a:lnTo>
                <a:lnTo>
                  <a:pt x="2741" y="909"/>
                </a:lnTo>
                <a:lnTo>
                  <a:pt x="2741" y="920"/>
                </a:lnTo>
                <a:lnTo>
                  <a:pt x="2741" y="932"/>
                </a:lnTo>
                <a:lnTo>
                  <a:pt x="2740" y="942"/>
                </a:lnTo>
                <a:lnTo>
                  <a:pt x="2739" y="953"/>
                </a:lnTo>
                <a:lnTo>
                  <a:pt x="2739" y="953"/>
                </a:lnTo>
                <a:lnTo>
                  <a:pt x="2739" y="959"/>
                </a:lnTo>
                <a:lnTo>
                  <a:pt x="2738" y="961"/>
                </a:lnTo>
                <a:lnTo>
                  <a:pt x="2737" y="971"/>
                </a:lnTo>
                <a:lnTo>
                  <a:pt x="2735" y="980"/>
                </a:lnTo>
                <a:lnTo>
                  <a:pt x="2734" y="989"/>
                </a:lnTo>
                <a:lnTo>
                  <a:pt x="2731" y="996"/>
                </a:lnTo>
                <a:lnTo>
                  <a:pt x="2729" y="1006"/>
                </a:lnTo>
                <a:lnTo>
                  <a:pt x="2725" y="1014"/>
                </a:lnTo>
                <a:lnTo>
                  <a:pt x="2721" y="1023"/>
                </a:lnTo>
                <a:lnTo>
                  <a:pt x="2716" y="1030"/>
                </a:lnTo>
                <a:lnTo>
                  <a:pt x="2711" y="1037"/>
                </a:lnTo>
                <a:lnTo>
                  <a:pt x="2705" y="1044"/>
                </a:lnTo>
                <a:lnTo>
                  <a:pt x="2698" y="1050"/>
                </a:lnTo>
                <a:lnTo>
                  <a:pt x="2691" y="1055"/>
                </a:lnTo>
                <a:lnTo>
                  <a:pt x="2683" y="1059"/>
                </a:lnTo>
                <a:lnTo>
                  <a:pt x="2675" y="1063"/>
                </a:lnTo>
                <a:lnTo>
                  <a:pt x="2666" y="1066"/>
                </a:lnTo>
                <a:lnTo>
                  <a:pt x="2658" y="1068"/>
                </a:lnTo>
                <a:lnTo>
                  <a:pt x="2649" y="1069"/>
                </a:lnTo>
                <a:lnTo>
                  <a:pt x="2640" y="1070"/>
                </a:lnTo>
                <a:lnTo>
                  <a:pt x="2630" y="1069"/>
                </a:lnTo>
                <a:lnTo>
                  <a:pt x="2620" y="1068"/>
                </a:lnTo>
                <a:lnTo>
                  <a:pt x="2611" y="1065"/>
                </a:lnTo>
                <a:lnTo>
                  <a:pt x="2602" y="1062"/>
                </a:lnTo>
                <a:lnTo>
                  <a:pt x="2594" y="1058"/>
                </a:lnTo>
                <a:lnTo>
                  <a:pt x="2586" y="1053"/>
                </a:lnTo>
                <a:lnTo>
                  <a:pt x="2579" y="1047"/>
                </a:lnTo>
                <a:lnTo>
                  <a:pt x="2572" y="1041"/>
                </a:lnTo>
                <a:lnTo>
                  <a:pt x="2567" y="1034"/>
                </a:lnTo>
                <a:lnTo>
                  <a:pt x="2561" y="1027"/>
                </a:lnTo>
                <a:lnTo>
                  <a:pt x="2557" y="1019"/>
                </a:lnTo>
                <a:lnTo>
                  <a:pt x="2553" y="1011"/>
                </a:lnTo>
                <a:lnTo>
                  <a:pt x="2550" y="1003"/>
                </a:lnTo>
                <a:lnTo>
                  <a:pt x="2548" y="994"/>
                </a:lnTo>
                <a:lnTo>
                  <a:pt x="2547" y="985"/>
                </a:lnTo>
                <a:lnTo>
                  <a:pt x="2547" y="976"/>
                </a:lnTo>
                <a:lnTo>
                  <a:pt x="2547" y="967"/>
                </a:lnTo>
                <a:lnTo>
                  <a:pt x="2549" y="957"/>
                </a:lnTo>
                <a:lnTo>
                  <a:pt x="2551" y="946"/>
                </a:lnTo>
                <a:lnTo>
                  <a:pt x="2552" y="937"/>
                </a:lnTo>
                <a:lnTo>
                  <a:pt x="2552" y="937"/>
                </a:lnTo>
                <a:lnTo>
                  <a:pt x="2553" y="932"/>
                </a:lnTo>
                <a:lnTo>
                  <a:pt x="2554" y="919"/>
                </a:lnTo>
                <a:lnTo>
                  <a:pt x="2554" y="909"/>
                </a:lnTo>
                <a:lnTo>
                  <a:pt x="2554" y="909"/>
                </a:lnTo>
                <a:lnTo>
                  <a:pt x="2554" y="908"/>
                </a:lnTo>
                <a:lnTo>
                  <a:pt x="2554" y="907"/>
                </a:lnTo>
                <a:lnTo>
                  <a:pt x="2554" y="907"/>
                </a:lnTo>
                <a:lnTo>
                  <a:pt x="2554" y="896"/>
                </a:lnTo>
                <a:lnTo>
                  <a:pt x="2553" y="884"/>
                </a:lnTo>
                <a:lnTo>
                  <a:pt x="2552" y="873"/>
                </a:lnTo>
                <a:lnTo>
                  <a:pt x="2550" y="862"/>
                </a:lnTo>
                <a:lnTo>
                  <a:pt x="2547" y="851"/>
                </a:lnTo>
                <a:lnTo>
                  <a:pt x="2544" y="840"/>
                </a:lnTo>
                <a:lnTo>
                  <a:pt x="2540" y="829"/>
                </a:lnTo>
                <a:lnTo>
                  <a:pt x="2536" y="819"/>
                </a:lnTo>
                <a:lnTo>
                  <a:pt x="2532" y="808"/>
                </a:lnTo>
                <a:lnTo>
                  <a:pt x="2527" y="798"/>
                </a:lnTo>
                <a:lnTo>
                  <a:pt x="2521" y="789"/>
                </a:lnTo>
                <a:lnTo>
                  <a:pt x="2515" y="779"/>
                </a:lnTo>
                <a:lnTo>
                  <a:pt x="2508" y="770"/>
                </a:lnTo>
                <a:lnTo>
                  <a:pt x="2501" y="762"/>
                </a:lnTo>
                <a:lnTo>
                  <a:pt x="2494" y="753"/>
                </a:lnTo>
                <a:lnTo>
                  <a:pt x="2486" y="746"/>
                </a:lnTo>
                <a:lnTo>
                  <a:pt x="2478" y="738"/>
                </a:lnTo>
                <a:lnTo>
                  <a:pt x="2470" y="731"/>
                </a:lnTo>
                <a:lnTo>
                  <a:pt x="2462" y="724"/>
                </a:lnTo>
                <a:lnTo>
                  <a:pt x="2453" y="718"/>
                </a:lnTo>
                <a:lnTo>
                  <a:pt x="2443" y="712"/>
                </a:lnTo>
                <a:lnTo>
                  <a:pt x="2434" y="706"/>
                </a:lnTo>
                <a:lnTo>
                  <a:pt x="2424" y="701"/>
                </a:lnTo>
                <a:lnTo>
                  <a:pt x="2414" y="697"/>
                </a:lnTo>
                <a:lnTo>
                  <a:pt x="2404" y="693"/>
                </a:lnTo>
                <a:lnTo>
                  <a:pt x="2392" y="689"/>
                </a:lnTo>
                <a:lnTo>
                  <a:pt x="2381" y="686"/>
                </a:lnTo>
                <a:lnTo>
                  <a:pt x="2370" y="684"/>
                </a:lnTo>
                <a:lnTo>
                  <a:pt x="2359" y="682"/>
                </a:lnTo>
                <a:lnTo>
                  <a:pt x="2348" y="680"/>
                </a:lnTo>
                <a:lnTo>
                  <a:pt x="2336" y="679"/>
                </a:lnTo>
                <a:lnTo>
                  <a:pt x="2325" y="679"/>
                </a:lnTo>
                <a:lnTo>
                  <a:pt x="2325" y="679"/>
                </a:lnTo>
                <a:lnTo>
                  <a:pt x="2325" y="679"/>
                </a:lnTo>
                <a:lnTo>
                  <a:pt x="2314" y="679"/>
                </a:lnTo>
                <a:lnTo>
                  <a:pt x="2311" y="679"/>
                </a:lnTo>
                <a:lnTo>
                  <a:pt x="2311" y="679"/>
                </a:lnTo>
                <a:lnTo>
                  <a:pt x="2309" y="680"/>
                </a:lnTo>
                <a:lnTo>
                  <a:pt x="2309" y="680"/>
                </a:lnTo>
                <a:lnTo>
                  <a:pt x="2306" y="680"/>
                </a:lnTo>
                <a:close/>
                <a:moveTo>
                  <a:pt x="2202" y="312"/>
                </a:moveTo>
                <a:lnTo>
                  <a:pt x="2187" y="314"/>
                </a:lnTo>
                <a:lnTo>
                  <a:pt x="2171" y="315"/>
                </a:lnTo>
                <a:lnTo>
                  <a:pt x="2156" y="314"/>
                </a:lnTo>
                <a:lnTo>
                  <a:pt x="2142" y="312"/>
                </a:lnTo>
                <a:lnTo>
                  <a:pt x="2128" y="309"/>
                </a:lnTo>
                <a:lnTo>
                  <a:pt x="2115" y="304"/>
                </a:lnTo>
                <a:lnTo>
                  <a:pt x="2102" y="298"/>
                </a:lnTo>
                <a:lnTo>
                  <a:pt x="2089" y="290"/>
                </a:lnTo>
                <a:lnTo>
                  <a:pt x="2078" y="282"/>
                </a:lnTo>
                <a:lnTo>
                  <a:pt x="2067" y="273"/>
                </a:lnTo>
                <a:lnTo>
                  <a:pt x="2056" y="262"/>
                </a:lnTo>
                <a:lnTo>
                  <a:pt x="2048" y="250"/>
                </a:lnTo>
                <a:lnTo>
                  <a:pt x="2040" y="237"/>
                </a:lnTo>
                <a:lnTo>
                  <a:pt x="2034" y="224"/>
                </a:lnTo>
                <a:lnTo>
                  <a:pt x="2028" y="210"/>
                </a:lnTo>
                <a:lnTo>
                  <a:pt x="2025" y="196"/>
                </a:lnTo>
                <a:lnTo>
                  <a:pt x="2022" y="181"/>
                </a:lnTo>
                <a:lnTo>
                  <a:pt x="2021" y="166"/>
                </a:lnTo>
                <a:lnTo>
                  <a:pt x="2022" y="151"/>
                </a:lnTo>
                <a:lnTo>
                  <a:pt x="2024" y="137"/>
                </a:lnTo>
                <a:lnTo>
                  <a:pt x="2028" y="123"/>
                </a:lnTo>
                <a:lnTo>
                  <a:pt x="2032" y="108"/>
                </a:lnTo>
                <a:lnTo>
                  <a:pt x="2038" y="95"/>
                </a:lnTo>
                <a:lnTo>
                  <a:pt x="2046" y="83"/>
                </a:lnTo>
                <a:lnTo>
                  <a:pt x="2054" y="72"/>
                </a:lnTo>
                <a:lnTo>
                  <a:pt x="2065" y="61"/>
                </a:lnTo>
                <a:lnTo>
                  <a:pt x="2075" y="51"/>
                </a:lnTo>
                <a:lnTo>
                  <a:pt x="2086" y="42"/>
                </a:lnTo>
                <a:lnTo>
                  <a:pt x="2099" y="35"/>
                </a:lnTo>
                <a:lnTo>
                  <a:pt x="2112" y="28"/>
                </a:lnTo>
                <a:lnTo>
                  <a:pt x="2126" y="23"/>
                </a:lnTo>
                <a:lnTo>
                  <a:pt x="2141" y="19"/>
                </a:lnTo>
                <a:lnTo>
                  <a:pt x="2142" y="19"/>
                </a:lnTo>
                <a:lnTo>
                  <a:pt x="2143" y="19"/>
                </a:lnTo>
                <a:lnTo>
                  <a:pt x="2161" y="15"/>
                </a:lnTo>
                <a:lnTo>
                  <a:pt x="2167" y="14"/>
                </a:lnTo>
                <a:lnTo>
                  <a:pt x="2178" y="12"/>
                </a:lnTo>
                <a:lnTo>
                  <a:pt x="2194" y="10"/>
                </a:lnTo>
                <a:lnTo>
                  <a:pt x="2227" y="6"/>
                </a:lnTo>
                <a:lnTo>
                  <a:pt x="2259" y="3"/>
                </a:lnTo>
                <a:lnTo>
                  <a:pt x="2293" y="1"/>
                </a:lnTo>
                <a:lnTo>
                  <a:pt x="2325" y="0"/>
                </a:lnTo>
                <a:lnTo>
                  <a:pt x="2325" y="0"/>
                </a:lnTo>
                <a:lnTo>
                  <a:pt x="2325" y="1"/>
                </a:lnTo>
                <a:lnTo>
                  <a:pt x="2348" y="1"/>
                </a:lnTo>
                <a:lnTo>
                  <a:pt x="2371" y="2"/>
                </a:lnTo>
                <a:lnTo>
                  <a:pt x="2394" y="3"/>
                </a:lnTo>
                <a:lnTo>
                  <a:pt x="2418" y="5"/>
                </a:lnTo>
                <a:lnTo>
                  <a:pt x="2441" y="8"/>
                </a:lnTo>
                <a:lnTo>
                  <a:pt x="2463" y="11"/>
                </a:lnTo>
                <a:lnTo>
                  <a:pt x="2485" y="15"/>
                </a:lnTo>
                <a:lnTo>
                  <a:pt x="2507" y="19"/>
                </a:lnTo>
                <a:lnTo>
                  <a:pt x="2530" y="24"/>
                </a:lnTo>
                <a:lnTo>
                  <a:pt x="2552" y="29"/>
                </a:lnTo>
                <a:lnTo>
                  <a:pt x="2574" y="35"/>
                </a:lnTo>
                <a:lnTo>
                  <a:pt x="2595" y="41"/>
                </a:lnTo>
                <a:lnTo>
                  <a:pt x="2616" y="48"/>
                </a:lnTo>
                <a:lnTo>
                  <a:pt x="2638" y="55"/>
                </a:lnTo>
                <a:lnTo>
                  <a:pt x="2658" y="63"/>
                </a:lnTo>
                <a:lnTo>
                  <a:pt x="2679" y="72"/>
                </a:lnTo>
                <a:lnTo>
                  <a:pt x="2699" y="80"/>
                </a:lnTo>
                <a:lnTo>
                  <a:pt x="2719" y="90"/>
                </a:lnTo>
                <a:lnTo>
                  <a:pt x="2739" y="99"/>
                </a:lnTo>
                <a:lnTo>
                  <a:pt x="2758" y="109"/>
                </a:lnTo>
                <a:lnTo>
                  <a:pt x="2777" y="121"/>
                </a:lnTo>
                <a:lnTo>
                  <a:pt x="2796" y="132"/>
                </a:lnTo>
                <a:lnTo>
                  <a:pt x="2815" y="144"/>
                </a:lnTo>
                <a:lnTo>
                  <a:pt x="2833" y="155"/>
                </a:lnTo>
                <a:lnTo>
                  <a:pt x="2852" y="168"/>
                </a:lnTo>
                <a:lnTo>
                  <a:pt x="2869" y="181"/>
                </a:lnTo>
                <a:lnTo>
                  <a:pt x="2886" y="194"/>
                </a:lnTo>
                <a:lnTo>
                  <a:pt x="2903" y="207"/>
                </a:lnTo>
                <a:lnTo>
                  <a:pt x="2920" y="221"/>
                </a:lnTo>
                <a:lnTo>
                  <a:pt x="2936" y="236"/>
                </a:lnTo>
                <a:lnTo>
                  <a:pt x="2951" y="250"/>
                </a:lnTo>
                <a:lnTo>
                  <a:pt x="2968" y="266"/>
                </a:lnTo>
                <a:lnTo>
                  <a:pt x="2983" y="282"/>
                </a:lnTo>
                <a:lnTo>
                  <a:pt x="2998" y="298"/>
                </a:lnTo>
                <a:lnTo>
                  <a:pt x="3012" y="314"/>
                </a:lnTo>
                <a:lnTo>
                  <a:pt x="3026" y="330"/>
                </a:lnTo>
                <a:lnTo>
                  <a:pt x="3039" y="347"/>
                </a:lnTo>
                <a:lnTo>
                  <a:pt x="3053" y="364"/>
                </a:lnTo>
                <a:lnTo>
                  <a:pt x="3065" y="382"/>
                </a:lnTo>
                <a:lnTo>
                  <a:pt x="3079" y="400"/>
                </a:lnTo>
                <a:lnTo>
                  <a:pt x="3091" y="419"/>
                </a:lnTo>
                <a:lnTo>
                  <a:pt x="3102" y="437"/>
                </a:lnTo>
                <a:lnTo>
                  <a:pt x="3113" y="456"/>
                </a:lnTo>
                <a:lnTo>
                  <a:pt x="3124" y="475"/>
                </a:lnTo>
                <a:lnTo>
                  <a:pt x="3134" y="494"/>
                </a:lnTo>
                <a:lnTo>
                  <a:pt x="3144" y="514"/>
                </a:lnTo>
                <a:lnTo>
                  <a:pt x="3153" y="533"/>
                </a:lnTo>
                <a:lnTo>
                  <a:pt x="3162" y="554"/>
                </a:lnTo>
                <a:lnTo>
                  <a:pt x="3170" y="575"/>
                </a:lnTo>
                <a:lnTo>
                  <a:pt x="3179" y="595"/>
                </a:lnTo>
                <a:lnTo>
                  <a:pt x="3186" y="616"/>
                </a:lnTo>
                <a:lnTo>
                  <a:pt x="3193" y="637"/>
                </a:lnTo>
                <a:lnTo>
                  <a:pt x="3199" y="658"/>
                </a:lnTo>
                <a:lnTo>
                  <a:pt x="3205" y="681"/>
                </a:lnTo>
                <a:lnTo>
                  <a:pt x="3210" y="703"/>
                </a:lnTo>
                <a:lnTo>
                  <a:pt x="3215" y="725"/>
                </a:lnTo>
                <a:lnTo>
                  <a:pt x="3219" y="747"/>
                </a:lnTo>
                <a:lnTo>
                  <a:pt x="3223" y="769"/>
                </a:lnTo>
                <a:lnTo>
                  <a:pt x="3226" y="791"/>
                </a:lnTo>
                <a:lnTo>
                  <a:pt x="3229" y="815"/>
                </a:lnTo>
                <a:lnTo>
                  <a:pt x="3231" y="838"/>
                </a:lnTo>
                <a:lnTo>
                  <a:pt x="3232" y="861"/>
                </a:lnTo>
                <a:lnTo>
                  <a:pt x="3233" y="884"/>
                </a:lnTo>
                <a:lnTo>
                  <a:pt x="3233" y="907"/>
                </a:lnTo>
                <a:lnTo>
                  <a:pt x="3234" y="907"/>
                </a:lnTo>
                <a:lnTo>
                  <a:pt x="3234" y="908"/>
                </a:lnTo>
                <a:lnTo>
                  <a:pt x="3234" y="908"/>
                </a:lnTo>
                <a:lnTo>
                  <a:pt x="3233" y="908"/>
                </a:lnTo>
                <a:lnTo>
                  <a:pt x="3233" y="936"/>
                </a:lnTo>
                <a:lnTo>
                  <a:pt x="3232" y="963"/>
                </a:lnTo>
                <a:lnTo>
                  <a:pt x="3230" y="988"/>
                </a:lnTo>
                <a:lnTo>
                  <a:pt x="3228" y="1012"/>
                </a:lnTo>
                <a:lnTo>
                  <a:pt x="3228" y="1013"/>
                </a:lnTo>
                <a:lnTo>
                  <a:pt x="3226" y="1027"/>
                </a:lnTo>
                <a:lnTo>
                  <a:pt x="3225" y="1029"/>
                </a:lnTo>
                <a:lnTo>
                  <a:pt x="3222" y="1050"/>
                </a:lnTo>
                <a:lnTo>
                  <a:pt x="3219" y="1072"/>
                </a:lnTo>
                <a:lnTo>
                  <a:pt x="3215" y="1092"/>
                </a:lnTo>
                <a:lnTo>
                  <a:pt x="3210" y="1114"/>
                </a:lnTo>
                <a:lnTo>
                  <a:pt x="3206" y="1128"/>
                </a:lnTo>
                <a:lnTo>
                  <a:pt x="3201" y="1142"/>
                </a:lnTo>
                <a:lnTo>
                  <a:pt x="3194" y="1155"/>
                </a:lnTo>
                <a:lnTo>
                  <a:pt x="3186" y="1168"/>
                </a:lnTo>
                <a:lnTo>
                  <a:pt x="3176" y="1179"/>
                </a:lnTo>
                <a:lnTo>
                  <a:pt x="3166" y="1189"/>
                </a:lnTo>
                <a:lnTo>
                  <a:pt x="3155" y="1198"/>
                </a:lnTo>
                <a:lnTo>
                  <a:pt x="3143" y="1206"/>
                </a:lnTo>
                <a:lnTo>
                  <a:pt x="3131" y="1213"/>
                </a:lnTo>
                <a:lnTo>
                  <a:pt x="3118" y="1219"/>
                </a:lnTo>
                <a:lnTo>
                  <a:pt x="3104" y="1224"/>
                </a:lnTo>
                <a:lnTo>
                  <a:pt x="3090" y="1227"/>
                </a:lnTo>
                <a:lnTo>
                  <a:pt x="3076" y="1229"/>
                </a:lnTo>
                <a:lnTo>
                  <a:pt x="3060" y="1229"/>
                </a:lnTo>
                <a:lnTo>
                  <a:pt x="3045" y="1228"/>
                </a:lnTo>
                <a:lnTo>
                  <a:pt x="3030" y="1225"/>
                </a:lnTo>
                <a:lnTo>
                  <a:pt x="3016" y="1221"/>
                </a:lnTo>
                <a:lnTo>
                  <a:pt x="3002" y="1216"/>
                </a:lnTo>
                <a:lnTo>
                  <a:pt x="2989" y="1209"/>
                </a:lnTo>
                <a:lnTo>
                  <a:pt x="2977" y="1201"/>
                </a:lnTo>
                <a:lnTo>
                  <a:pt x="2965" y="1192"/>
                </a:lnTo>
                <a:lnTo>
                  <a:pt x="2954" y="1182"/>
                </a:lnTo>
                <a:lnTo>
                  <a:pt x="2945" y="1171"/>
                </a:lnTo>
                <a:lnTo>
                  <a:pt x="2937" y="1160"/>
                </a:lnTo>
                <a:lnTo>
                  <a:pt x="2930" y="1147"/>
                </a:lnTo>
                <a:lnTo>
                  <a:pt x="2924" y="1134"/>
                </a:lnTo>
                <a:lnTo>
                  <a:pt x="2919" y="1121"/>
                </a:lnTo>
                <a:lnTo>
                  <a:pt x="2916" y="1107"/>
                </a:lnTo>
                <a:lnTo>
                  <a:pt x="2914" y="1091"/>
                </a:lnTo>
                <a:lnTo>
                  <a:pt x="2914" y="1076"/>
                </a:lnTo>
                <a:lnTo>
                  <a:pt x="2915" y="1062"/>
                </a:lnTo>
                <a:lnTo>
                  <a:pt x="2918" y="1047"/>
                </a:lnTo>
                <a:lnTo>
                  <a:pt x="2921" y="1032"/>
                </a:lnTo>
                <a:lnTo>
                  <a:pt x="2924" y="1018"/>
                </a:lnTo>
                <a:lnTo>
                  <a:pt x="2926" y="1005"/>
                </a:lnTo>
                <a:lnTo>
                  <a:pt x="2928" y="991"/>
                </a:lnTo>
                <a:lnTo>
                  <a:pt x="2928" y="991"/>
                </a:lnTo>
                <a:lnTo>
                  <a:pt x="2930" y="977"/>
                </a:lnTo>
                <a:lnTo>
                  <a:pt x="2930" y="977"/>
                </a:lnTo>
                <a:lnTo>
                  <a:pt x="2932" y="959"/>
                </a:lnTo>
                <a:lnTo>
                  <a:pt x="2933" y="941"/>
                </a:lnTo>
                <a:lnTo>
                  <a:pt x="2934" y="924"/>
                </a:lnTo>
                <a:lnTo>
                  <a:pt x="2934" y="908"/>
                </a:lnTo>
                <a:lnTo>
                  <a:pt x="2933" y="908"/>
                </a:lnTo>
                <a:lnTo>
                  <a:pt x="2933" y="908"/>
                </a:lnTo>
                <a:lnTo>
                  <a:pt x="2933" y="907"/>
                </a:lnTo>
                <a:lnTo>
                  <a:pt x="2934" y="907"/>
                </a:lnTo>
                <a:lnTo>
                  <a:pt x="2933" y="876"/>
                </a:lnTo>
                <a:lnTo>
                  <a:pt x="2931" y="846"/>
                </a:lnTo>
                <a:lnTo>
                  <a:pt x="2927" y="816"/>
                </a:lnTo>
                <a:lnTo>
                  <a:pt x="2922" y="785"/>
                </a:lnTo>
                <a:lnTo>
                  <a:pt x="2915" y="756"/>
                </a:lnTo>
                <a:lnTo>
                  <a:pt x="2907" y="727"/>
                </a:lnTo>
                <a:lnTo>
                  <a:pt x="2897" y="699"/>
                </a:lnTo>
                <a:lnTo>
                  <a:pt x="2886" y="671"/>
                </a:lnTo>
                <a:lnTo>
                  <a:pt x="2874" y="644"/>
                </a:lnTo>
                <a:lnTo>
                  <a:pt x="2861" y="618"/>
                </a:lnTo>
                <a:lnTo>
                  <a:pt x="2846" y="593"/>
                </a:lnTo>
                <a:lnTo>
                  <a:pt x="2830" y="568"/>
                </a:lnTo>
                <a:lnTo>
                  <a:pt x="2813" y="544"/>
                </a:lnTo>
                <a:lnTo>
                  <a:pt x="2795" y="521"/>
                </a:lnTo>
                <a:lnTo>
                  <a:pt x="2776" y="499"/>
                </a:lnTo>
                <a:lnTo>
                  <a:pt x="2756" y="478"/>
                </a:lnTo>
                <a:lnTo>
                  <a:pt x="2735" y="458"/>
                </a:lnTo>
                <a:lnTo>
                  <a:pt x="2712" y="439"/>
                </a:lnTo>
                <a:lnTo>
                  <a:pt x="2689" y="421"/>
                </a:lnTo>
                <a:lnTo>
                  <a:pt x="2665" y="404"/>
                </a:lnTo>
                <a:lnTo>
                  <a:pt x="2640" y="387"/>
                </a:lnTo>
                <a:lnTo>
                  <a:pt x="2614" y="372"/>
                </a:lnTo>
                <a:lnTo>
                  <a:pt x="2588" y="359"/>
                </a:lnTo>
                <a:lnTo>
                  <a:pt x="2561" y="347"/>
                </a:lnTo>
                <a:lnTo>
                  <a:pt x="2534" y="336"/>
                </a:lnTo>
                <a:lnTo>
                  <a:pt x="2505" y="326"/>
                </a:lnTo>
                <a:lnTo>
                  <a:pt x="2476" y="318"/>
                </a:lnTo>
                <a:lnTo>
                  <a:pt x="2447" y="311"/>
                </a:lnTo>
                <a:lnTo>
                  <a:pt x="2417" y="306"/>
                </a:lnTo>
                <a:lnTo>
                  <a:pt x="2386" y="302"/>
                </a:lnTo>
                <a:lnTo>
                  <a:pt x="2356" y="300"/>
                </a:lnTo>
                <a:lnTo>
                  <a:pt x="2325" y="299"/>
                </a:lnTo>
                <a:lnTo>
                  <a:pt x="2325" y="300"/>
                </a:lnTo>
                <a:lnTo>
                  <a:pt x="2325" y="300"/>
                </a:lnTo>
                <a:lnTo>
                  <a:pt x="2302" y="300"/>
                </a:lnTo>
                <a:lnTo>
                  <a:pt x="2279" y="301"/>
                </a:lnTo>
                <a:lnTo>
                  <a:pt x="2257" y="303"/>
                </a:lnTo>
                <a:lnTo>
                  <a:pt x="2236" y="306"/>
                </a:lnTo>
                <a:lnTo>
                  <a:pt x="2219" y="309"/>
                </a:lnTo>
                <a:lnTo>
                  <a:pt x="2207" y="311"/>
                </a:lnTo>
                <a:lnTo>
                  <a:pt x="2203" y="311"/>
                </a:lnTo>
                <a:lnTo>
                  <a:pt x="2203" y="311"/>
                </a:lnTo>
                <a:lnTo>
                  <a:pt x="2202" y="312"/>
                </a:lnTo>
                <a:close/>
                <a:moveTo>
                  <a:pt x="1230" y="1154"/>
                </a:moveTo>
                <a:lnTo>
                  <a:pt x="1278" y="1152"/>
                </a:lnTo>
                <a:lnTo>
                  <a:pt x="1327" y="1151"/>
                </a:lnTo>
                <a:lnTo>
                  <a:pt x="1374" y="1151"/>
                </a:lnTo>
                <a:lnTo>
                  <a:pt x="1421" y="1153"/>
                </a:lnTo>
                <a:lnTo>
                  <a:pt x="1467" y="1157"/>
                </a:lnTo>
                <a:lnTo>
                  <a:pt x="1513" y="1162"/>
                </a:lnTo>
                <a:lnTo>
                  <a:pt x="1557" y="1168"/>
                </a:lnTo>
                <a:lnTo>
                  <a:pt x="1601" y="1176"/>
                </a:lnTo>
                <a:lnTo>
                  <a:pt x="1644" y="1185"/>
                </a:lnTo>
                <a:lnTo>
                  <a:pt x="1685" y="1195"/>
                </a:lnTo>
                <a:lnTo>
                  <a:pt x="1726" y="1207"/>
                </a:lnTo>
                <a:lnTo>
                  <a:pt x="1766" y="1220"/>
                </a:lnTo>
                <a:lnTo>
                  <a:pt x="1804" y="1234"/>
                </a:lnTo>
                <a:lnTo>
                  <a:pt x="1841" y="1250"/>
                </a:lnTo>
                <a:lnTo>
                  <a:pt x="1877" y="1266"/>
                </a:lnTo>
                <a:lnTo>
                  <a:pt x="1910" y="1284"/>
                </a:lnTo>
                <a:lnTo>
                  <a:pt x="1943" y="1302"/>
                </a:lnTo>
                <a:lnTo>
                  <a:pt x="1975" y="1322"/>
                </a:lnTo>
                <a:lnTo>
                  <a:pt x="2004" y="1342"/>
                </a:lnTo>
                <a:lnTo>
                  <a:pt x="2032" y="1364"/>
                </a:lnTo>
                <a:lnTo>
                  <a:pt x="2058" y="1387"/>
                </a:lnTo>
                <a:lnTo>
                  <a:pt x="2083" y="1411"/>
                </a:lnTo>
                <a:lnTo>
                  <a:pt x="2106" y="1435"/>
                </a:lnTo>
                <a:lnTo>
                  <a:pt x="2126" y="1460"/>
                </a:lnTo>
                <a:lnTo>
                  <a:pt x="2145" y="1486"/>
                </a:lnTo>
                <a:lnTo>
                  <a:pt x="2162" y="1512"/>
                </a:lnTo>
                <a:lnTo>
                  <a:pt x="2177" y="1541"/>
                </a:lnTo>
                <a:lnTo>
                  <a:pt x="2190" y="1569"/>
                </a:lnTo>
                <a:lnTo>
                  <a:pt x="2200" y="1597"/>
                </a:lnTo>
                <a:lnTo>
                  <a:pt x="2208" y="1627"/>
                </a:lnTo>
                <a:lnTo>
                  <a:pt x="2214" y="1658"/>
                </a:lnTo>
                <a:lnTo>
                  <a:pt x="2217" y="1688"/>
                </a:lnTo>
                <a:lnTo>
                  <a:pt x="2218" y="1719"/>
                </a:lnTo>
                <a:lnTo>
                  <a:pt x="2216" y="1749"/>
                </a:lnTo>
                <a:lnTo>
                  <a:pt x="2212" y="1779"/>
                </a:lnTo>
                <a:lnTo>
                  <a:pt x="2206" y="1810"/>
                </a:lnTo>
                <a:lnTo>
                  <a:pt x="2197" y="1840"/>
                </a:lnTo>
                <a:lnTo>
                  <a:pt x="2187" y="1869"/>
                </a:lnTo>
                <a:lnTo>
                  <a:pt x="2173" y="1897"/>
                </a:lnTo>
                <a:lnTo>
                  <a:pt x="2158" y="1925"/>
                </a:lnTo>
                <a:lnTo>
                  <a:pt x="2141" y="1954"/>
                </a:lnTo>
                <a:lnTo>
                  <a:pt x="2122" y="1981"/>
                </a:lnTo>
                <a:lnTo>
                  <a:pt x="2101" y="2007"/>
                </a:lnTo>
                <a:lnTo>
                  <a:pt x="2079" y="2033"/>
                </a:lnTo>
                <a:lnTo>
                  <a:pt x="2053" y="2058"/>
                </a:lnTo>
                <a:lnTo>
                  <a:pt x="2027" y="2084"/>
                </a:lnTo>
                <a:lnTo>
                  <a:pt x="1999" y="2107"/>
                </a:lnTo>
                <a:lnTo>
                  <a:pt x="1969" y="2130"/>
                </a:lnTo>
                <a:lnTo>
                  <a:pt x="1937" y="2152"/>
                </a:lnTo>
                <a:lnTo>
                  <a:pt x="1904" y="2173"/>
                </a:lnTo>
                <a:lnTo>
                  <a:pt x="1870" y="2193"/>
                </a:lnTo>
                <a:lnTo>
                  <a:pt x="1833" y="2212"/>
                </a:lnTo>
                <a:lnTo>
                  <a:pt x="1796" y="2231"/>
                </a:lnTo>
                <a:lnTo>
                  <a:pt x="1758" y="2248"/>
                </a:lnTo>
                <a:lnTo>
                  <a:pt x="1718" y="2264"/>
                </a:lnTo>
                <a:lnTo>
                  <a:pt x="1677" y="2279"/>
                </a:lnTo>
                <a:lnTo>
                  <a:pt x="1635" y="2292"/>
                </a:lnTo>
                <a:lnTo>
                  <a:pt x="1591" y="2305"/>
                </a:lnTo>
                <a:lnTo>
                  <a:pt x="1547" y="2316"/>
                </a:lnTo>
                <a:lnTo>
                  <a:pt x="1501" y="2325"/>
                </a:lnTo>
                <a:lnTo>
                  <a:pt x="1455" y="2334"/>
                </a:lnTo>
                <a:lnTo>
                  <a:pt x="1409" y="2341"/>
                </a:lnTo>
                <a:lnTo>
                  <a:pt x="1360" y="2346"/>
                </a:lnTo>
                <a:lnTo>
                  <a:pt x="1312" y="2350"/>
                </a:lnTo>
                <a:lnTo>
                  <a:pt x="1263" y="2353"/>
                </a:lnTo>
                <a:lnTo>
                  <a:pt x="1215" y="2354"/>
                </a:lnTo>
                <a:lnTo>
                  <a:pt x="1167" y="2353"/>
                </a:lnTo>
                <a:lnTo>
                  <a:pt x="1120" y="2351"/>
                </a:lnTo>
                <a:lnTo>
                  <a:pt x="1075" y="2348"/>
                </a:lnTo>
                <a:lnTo>
                  <a:pt x="1029" y="2343"/>
                </a:lnTo>
                <a:lnTo>
                  <a:pt x="984" y="2337"/>
                </a:lnTo>
                <a:lnTo>
                  <a:pt x="940" y="2329"/>
                </a:lnTo>
                <a:lnTo>
                  <a:pt x="898" y="2320"/>
                </a:lnTo>
                <a:lnTo>
                  <a:pt x="856" y="2309"/>
                </a:lnTo>
                <a:lnTo>
                  <a:pt x="815" y="2298"/>
                </a:lnTo>
                <a:lnTo>
                  <a:pt x="776" y="2285"/>
                </a:lnTo>
                <a:lnTo>
                  <a:pt x="738" y="2271"/>
                </a:lnTo>
                <a:lnTo>
                  <a:pt x="701" y="2256"/>
                </a:lnTo>
                <a:lnTo>
                  <a:pt x="665" y="2239"/>
                </a:lnTo>
                <a:lnTo>
                  <a:pt x="631" y="2222"/>
                </a:lnTo>
                <a:lnTo>
                  <a:pt x="598" y="2202"/>
                </a:lnTo>
                <a:lnTo>
                  <a:pt x="567" y="2183"/>
                </a:lnTo>
                <a:lnTo>
                  <a:pt x="538" y="2162"/>
                </a:lnTo>
                <a:lnTo>
                  <a:pt x="510" y="2141"/>
                </a:lnTo>
                <a:lnTo>
                  <a:pt x="483" y="2118"/>
                </a:lnTo>
                <a:lnTo>
                  <a:pt x="459" y="2095"/>
                </a:lnTo>
                <a:lnTo>
                  <a:pt x="436" y="2070"/>
                </a:lnTo>
                <a:lnTo>
                  <a:pt x="416" y="2045"/>
                </a:lnTo>
                <a:lnTo>
                  <a:pt x="397" y="2019"/>
                </a:lnTo>
                <a:lnTo>
                  <a:pt x="379" y="1992"/>
                </a:lnTo>
                <a:lnTo>
                  <a:pt x="365" y="1965"/>
                </a:lnTo>
                <a:lnTo>
                  <a:pt x="352" y="1937"/>
                </a:lnTo>
                <a:lnTo>
                  <a:pt x="342" y="1907"/>
                </a:lnTo>
                <a:lnTo>
                  <a:pt x="334" y="1878"/>
                </a:lnTo>
                <a:lnTo>
                  <a:pt x="328" y="1848"/>
                </a:lnTo>
                <a:lnTo>
                  <a:pt x="325" y="1818"/>
                </a:lnTo>
                <a:lnTo>
                  <a:pt x="324" y="1786"/>
                </a:lnTo>
                <a:lnTo>
                  <a:pt x="326" y="1756"/>
                </a:lnTo>
                <a:lnTo>
                  <a:pt x="330" y="1725"/>
                </a:lnTo>
                <a:lnTo>
                  <a:pt x="336" y="1696"/>
                </a:lnTo>
                <a:lnTo>
                  <a:pt x="344" y="1666"/>
                </a:lnTo>
                <a:lnTo>
                  <a:pt x="355" y="1636"/>
                </a:lnTo>
                <a:lnTo>
                  <a:pt x="368" y="1607"/>
                </a:lnTo>
                <a:lnTo>
                  <a:pt x="383" y="1579"/>
                </a:lnTo>
                <a:lnTo>
                  <a:pt x="401" y="1552"/>
                </a:lnTo>
                <a:lnTo>
                  <a:pt x="420" y="1525"/>
                </a:lnTo>
                <a:lnTo>
                  <a:pt x="441" y="1497"/>
                </a:lnTo>
                <a:lnTo>
                  <a:pt x="463" y="1472"/>
                </a:lnTo>
                <a:lnTo>
                  <a:pt x="488" y="1446"/>
                </a:lnTo>
                <a:lnTo>
                  <a:pt x="515" y="1422"/>
                </a:lnTo>
                <a:lnTo>
                  <a:pt x="543" y="1399"/>
                </a:lnTo>
                <a:lnTo>
                  <a:pt x="573" y="1376"/>
                </a:lnTo>
                <a:lnTo>
                  <a:pt x="604" y="1353"/>
                </a:lnTo>
                <a:lnTo>
                  <a:pt x="638" y="1332"/>
                </a:lnTo>
                <a:lnTo>
                  <a:pt x="672" y="1312"/>
                </a:lnTo>
                <a:lnTo>
                  <a:pt x="708" y="1293"/>
                </a:lnTo>
                <a:lnTo>
                  <a:pt x="746" y="1275"/>
                </a:lnTo>
                <a:lnTo>
                  <a:pt x="784" y="1258"/>
                </a:lnTo>
                <a:lnTo>
                  <a:pt x="823" y="1242"/>
                </a:lnTo>
                <a:lnTo>
                  <a:pt x="865" y="1226"/>
                </a:lnTo>
                <a:lnTo>
                  <a:pt x="907" y="1212"/>
                </a:lnTo>
                <a:lnTo>
                  <a:pt x="951" y="1200"/>
                </a:lnTo>
                <a:lnTo>
                  <a:pt x="995" y="1189"/>
                </a:lnTo>
                <a:lnTo>
                  <a:pt x="1040" y="1179"/>
                </a:lnTo>
                <a:lnTo>
                  <a:pt x="1086" y="1171"/>
                </a:lnTo>
                <a:lnTo>
                  <a:pt x="1133" y="1164"/>
                </a:lnTo>
                <a:lnTo>
                  <a:pt x="1182" y="1158"/>
                </a:lnTo>
                <a:lnTo>
                  <a:pt x="1230" y="1154"/>
                </a:lnTo>
                <a:close/>
                <a:moveTo>
                  <a:pt x="1306" y="1702"/>
                </a:moveTo>
                <a:lnTo>
                  <a:pt x="1312" y="1703"/>
                </a:lnTo>
                <a:lnTo>
                  <a:pt x="1317" y="1704"/>
                </a:lnTo>
                <a:lnTo>
                  <a:pt x="1323" y="1705"/>
                </a:lnTo>
                <a:lnTo>
                  <a:pt x="1328" y="1707"/>
                </a:lnTo>
                <a:lnTo>
                  <a:pt x="1333" y="1709"/>
                </a:lnTo>
                <a:lnTo>
                  <a:pt x="1338" y="1712"/>
                </a:lnTo>
                <a:lnTo>
                  <a:pt x="1342" y="1716"/>
                </a:lnTo>
                <a:lnTo>
                  <a:pt x="1347" y="1719"/>
                </a:lnTo>
                <a:lnTo>
                  <a:pt x="1350" y="1723"/>
                </a:lnTo>
                <a:lnTo>
                  <a:pt x="1354" y="1728"/>
                </a:lnTo>
                <a:lnTo>
                  <a:pt x="1356" y="1733"/>
                </a:lnTo>
                <a:lnTo>
                  <a:pt x="1359" y="1738"/>
                </a:lnTo>
                <a:lnTo>
                  <a:pt x="1361" y="1743"/>
                </a:lnTo>
                <a:lnTo>
                  <a:pt x="1362" y="1748"/>
                </a:lnTo>
                <a:lnTo>
                  <a:pt x="1363" y="1754"/>
                </a:lnTo>
                <a:lnTo>
                  <a:pt x="1363" y="1760"/>
                </a:lnTo>
                <a:lnTo>
                  <a:pt x="1363" y="1766"/>
                </a:lnTo>
                <a:lnTo>
                  <a:pt x="1362" y="1771"/>
                </a:lnTo>
                <a:lnTo>
                  <a:pt x="1361" y="1777"/>
                </a:lnTo>
                <a:lnTo>
                  <a:pt x="1359" y="1782"/>
                </a:lnTo>
                <a:lnTo>
                  <a:pt x="1356" y="1787"/>
                </a:lnTo>
                <a:lnTo>
                  <a:pt x="1354" y="1792"/>
                </a:lnTo>
                <a:lnTo>
                  <a:pt x="1350" y="1797"/>
                </a:lnTo>
                <a:lnTo>
                  <a:pt x="1347" y="1801"/>
                </a:lnTo>
                <a:lnTo>
                  <a:pt x="1342" y="1805"/>
                </a:lnTo>
                <a:lnTo>
                  <a:pt x="1338" y="1808"/>
                </a:lnTo>
                <a:lnTo>
                  <a:pt x="1333" y="1811"/>
                </a:lnTo>
                <a:lnTo>
                  <a:pt x="1328" y="1814"/>
                </a:lnTo>
                <a:lnTo>
                  <a:pt x="1323" y="1816"/>
                </a:lnTo>
                <a:lnTo>
                  <a:pt x="1317" y="1817"/>
                </a:lnTo>
                <a:lnTo>
                  <a:pt x="1312" y="1818"/>
                </a:lnTo>
                <a:lnTo>
                  <a:pt x="1306" y="1818"/>
                </a:lnTo>
                <a:lnTo>
                  <a:pt x="1300" y="1818"/>
                </a:lnTo>
                <a:lnTo>
                  <a:pt x="1294" y="1817"/>
                </a:lnTo>
                <a:lnTo>
                  <a:pt x="1289" y="1816"/>
                </a:lnTo>
                <a:lnTo>
                  <a:pt x="1284" y="1814"/>
                </a:lnTo>
                <a:lnTo>
                  <a:pt x="1278" y="1811"/>
                </a:lnTo>
                <a:lnTo>
                  <a:pt x="1273" y="1808"/>
                </a:lnTo>
                <a:lnTo>
                  <a:pt x="1268" y="1805"/>
                </a:lnTo>
                <a:lnTo>
                  <a:pt x="1264" y="1801"/>
                </a:lnTo>
                <a:lnTo>
                  <a:pt x="1261" y="1797"/>
                </a:lnTo>
                <a:lnTo>
                  <a:pt x="1257" y="1792"/>
                </a:lnTo>
                <a:lnTo>
                  <a:pt x="1254" y="1787"/>
                </a:lnTo>
                <a:lnTo>
                  <a:pt x="1252" y="1782"/>
                </a:lnTo>
                <a:lnTo>
                  <a:pt x="1250" y="1777"/>
                </a:lnTo>
                <a:lnTo>
                  <a:pt x="1249" y="1771"/>
                </a:lnTo>
                <a:lnTo>
                  <a:pt x="1248" y="1766"/>
                </a:lnTo>
                <a:lnTo>
                  <a:pt x="1248" y="1760"/>
                </a:lnTo>
                <a:lnTo>
                  <a:pt x="1248" y="1754"/>
                </a:lnTo>
                <a:lnTo>
                  <a:pt x="1249" y="1748"/>
                </a:lnTo>
                <a:lnTo>
                  <a:pt x="1250" y="1743"/>
                </a:lnTo>
                <a:lnTo>
                  <a:pt x="1252" y="1738"/>
                </a:lnTo>
                <a:lnTo>
                  <a:pt x="1254" y="1733"/>
                </a:lnTo>
                <a:lnTo>
                  <a:pt x="1257" y="1728"/>
                </a:lnTo>
                <a:lnTo>
                  <a:pt x="1261" y="1723"/>
                </a:lnTo>
                <a:lnTo>
                  <a:pt x="1264" y="1719"/>
                </a:lnTo>
                <a:lnTo>
                  <a:pt x="1268" y="1716"/>
                </a:lnTo>
                <a:lnTo>
                  <a:pt x="1273" y="1712"/>
                </a:lnTo>
                <a:lnTo>
                  <a:pt x="1278" y="1709"/>
                </a:lnTo>
                <a:lnTo>
                  <a:pt x="1284" y="1707"/>
                </a:lnTo>
                <a:lnTo>
                  <a:pt x="1289" y="1705"/>
                </a:lnTo>
                <a:lnTo>
                  <a:pt x="1294" y="1704"/>
                </a:lnTo>
                <a:lnTo>
                  <a:pt x="1300" y="1703"/>
                </a:lnTo>
                <a:lnTo>
                  <a:pt x="1306" y="1702"/>
                </a:lnTo>
                <a:close/>
                <a:moveTo>
                  <a:pt x="1044" y="1767"/>
                </a:moveTo>
                <a:lnTo>
                  <a:pt x="1060" y="1768"/>
                </a:lnTo>
                <a:lnTo>
                  <a:pt x="1075" y="1770"/>
                </a:lnTo>
                <a:lnTo>
                  <a:pt x="1089" y="1774"/>
                </a:lnTo>
                <a:lnTo>
                  <a:pt x="1102" y="1778"/>
                </a:lnTo>
                <a:lnTo>
                  <a:pt x="1115" y="1785"/>
                </a:lnTo>
                <a:lnTo>
                  <a:pt x="1127" y="1792"/>
                </a:lnTo>
                <a:lnTo>
                  <a:pt x="1139" y="1801"/>
                </a:lnTo>
                <a:lnTo>
                  <a:pt x="1149" y="1811"/>
                </a:lnTo>
                <a:lnTo>
                  <a:pt x="1158" y="1821"/>
                </a:lnTo>
                <a:lnTo>
                  <a:pt x="1167" y="1833"/>
                </a:lnTo>
                <a:lnTo>
                  <a:pt x="1175" y="1845"/>
                </a:lnTo>
                <a:lnTo>
                  <a:pt x="1181" y="1858"/>
                </a:lnTo>
                <a:lnTo>
                  <a:pt x="1186" y="1871"/>
                </a:lnTo>
                <a:lnTo>
                  <a:pt x="1190" y="1885"/>
                </a:lnTo>
                <a:lnTo>
                  <a:pt x="1192" y="1900"/>
                </a:lnTo>
                <a:lnTo>
                  <a:pt x="1193" y="1915"/>
                </a:lnTo>
                <a:lnTo>
                  <a:pt x="1192" y="1930"/>
                </a:lnTo>
                <a:lnTo>
                  <a:pt x="1190" y="1945"/>
                </a:lnTo>
                <a:lnTo>
                  <a:pt x="1186" y="1959"/>
                </a:lnTo>
                <a:lnTo>
                  <a:pt x="1181" y="1973"/>
                </a:lnTo>
                <a:lnTo>
                  <a:pt x="1175" y="1986"/>
                </a:lnTo>
                <a:lnTo>
                  <a:pt x="1167" y="1998"/>
                </a:lnTo>
                <a:lnTo>
                  <a:pt x="1158" y="2009"/>
                </a:lnTo>
                <a:lnTo>
                  <a:pt x="1149" y="2019"/>
                </a:lnTo>
                <a:lnTo>
                  <a:pt x="1139" y="2029"/>
                </a:lnTo>
                <a:lnTo>
                  <a:pt x="1127" y="2037"/>
                </a:lnTo>
                <a:lnTo>
                  <a:pt x="1115" y="2045"/>
                </a:lnTo>
                <a:lnTo>
                  <a:pt x="1102" y="2051"/>
                </a:lnTo>
                <a:lnTo>
                  <a:pt x="1089" y="2056"/>
                </a:lnTo>
                <a:lnTo>
                  <a:pt x="1075" y="2059"/>
                </a:lnTo>
                <a:lnTo>
                  <a:pt x="1060" y="2062"/>
                </a:lnTo>
                <a:lnTo>
                  <a:pt x="1044" y="2062"/>
                </a:lnTo>
                <a:lnTo>
                  <a:pt x="1029" y="2062"/>
                </a:lnTo>
                <a:lnTo>
                  <a:pt x="1015" y="2059"/>
                </a:lnTo>
                <a:lnTo>
                  <a:pt x="1001" y="2056"/>
                </a:lnTo>
                <a:lnTo>
                  <a:pt x="987" y="2051"/>
                </a:lnTo>
                <a:lnTo>
                  <a:pt x="974" y="2045"/>
                </a:lnTo>
                <a:lnTo>
                  <a:pt x="962" y="2037"/>
                </a:lnTo>
                <a:lnTo>
                  <a:pt x="951" y="2029"/>
                </a:lnTo>
                <a:lnTo>
                  <a:pt x="939" y="2019"/>
                </a:lnTo>
                <a:lnTo>
                  <a:pt x="930" y="2009"/>
                </a:lnTo>
                <a:lnTo>
                  <a:pt x="922" y="1998"/>
                </a:lnTo>
                <a:lnTo>
                  <a:pt x="914" y="1986"/>
                </a:lnTo>
                <a:lnTo>
                  <a:pt x="908" y="1973"/>
                </a:lnTo>
                <a:lnTo>
                  <a:pt x="903" y="1959"/>
                </a:lnTo>
                <a:lnTo>
                  <a:pt x="899" y="1945"/>
                </a:lnTo>
                <a:lnTo>
                  <a:pt x="897" y="1930"/>
                </a:lnTo>
                <a:lnTo>
                  <a:pt x="897" y="1915"/>
                </a:lnTo>
                <a:lnTo>
                  <a:pt x="897" y="1900"/>
                </a:lnTo>
                <a:lnTo>
                  <a:pt x="899" y="1885"/>
                </a:lnTo>
                <a:lnTo>
                  <a:pt x="903" y="1871"/>
                </a:lnTo>
                <a:lnTo>
                  <a:pt x="908" y="1858"/>
                </a:lnTo>
                <a:lnTo>
                  <a:pt x="914" y="1845"/>
                </a:lnTo>
                <a:lnTo>
                  <a:pt x="922" y="1833"/>
                </a:lnTo>
                <a:lnTo>
                  <a:pt x="930" y="1821"/>
                </a:lnTo>
                <a:lnTo>
                  <a:pt x="939" y="1811"/>
                </a:lnTo>
                <a:lnTo>
                  <a:pt x="951" y="1801"/>
                </a:lnTo>
                <a:lnTo>
                  <a:pt x="962" y="1792"/>
                </a:lnTo>
                <a:lnTo>
                  <a:pt x="974" y="1785"/>
                </a:lnTo>
                <a:lnTo>
                  <a:pt x="987" y="1778"/>
                </a:lnTo>
                <a:lnTo>
                  <a:pt x="1001" y="1774"/>
                </a:lnTo>
                <a:lnTo>
                  <a:pt x="1015" y="1770"/>
                </a:lnTo>
                <a:lnTo>
                  <a:pt x="1029" y="1768"/>
                </a:lnTo>
                <a:lnTo>
                  <a:pt x="1044" y="1767"/>
                </a:lnTo>
                <a:close/>
              </a:path>
            </a:pathLst>
          </a:custGeom>
          <a:solidFill>
            <a:schemeClr val="bg1"/>
          </a:solidFill>
          <a:ln>
            <a:noFill/>
          </a:ln>
        </p:spPr>
        <p:txBody>
          <a:bodyPr vert="horz" wrap="square" lIns="121920" tIns="60960" rIns="121920" bIns="60960" numCol="1" anchor="t" anchorCtr="0" compatLnSpc="1"/>
          <a:lstStyle/>
          <a:p>
            <a:endParaRPr lang="zh-CN" altLang="en-US" sz="2400">
              <a:cs typeface="+mn-ea"/>
              <a:sym typeface="+mn-lt"/>
            </a:endParaRPr>
          </a:p>
        </p:txBody>
      </p:sp>
      <p:grpSp>
        <p:nvGrpSpPr>
          <p:cNvPr id="23" name="组合 22"/>
          <p:cNvGrpSpPr/>
          <p:nvPr/>
        </p:nvGrpSpPr>
        <p:grpSpPr>
          <a:xfrm>
            <a:off x="5053015" y="4338584"/>
            <a:ext cx="438791" cy="367147"/>
            <a:chOff x="4178300" y="4422775"/>
            <a:chExt cx="388938" cy="325438"/>
          </a:xfrm>
          <a:solidFill>
            <a:schemeClr val="bg1"/>
          </a:solidFill>
        </p:grpSpPr>
        <p:sp>
          <p:nvSpPr>
            <p:cNvPr id="25" name="Freeform 5"/>
            <p:cNvSpPr>
              <a:spLocks noEditPoints="1"/>
            </p:cNvSpPr>
            <p:nvPr/>
          </p:nvSpPr>
          <p:spPr bwMode="auto">
            <a:xfrm>
              <a:off x="4330700" y="4530725"/>
              <a:ext cx="236538" cy="217488"/>
            </a:xfrm>
            <a:custGeom>
              <a:avLst/>
              <a:gdLst>
                <a:gd name="T0" fmla="*/ 742 w 744"/>
                <a:gd name="T1" fmla="*/ 283 h 683"/>
                <a:gd name="T2" fmla="*/ 727 w 744"/>
                <a:gd name="T3" fmla="*/ 221 h 683"/>
                <a:gd name="T4" fmla="*/ 699 w 744"/>
                <a:gd name="T5" fmla="*/ 164 h 683"/>
                <a:gd name="T6" fmla="*/ 659 w 744"/>
                <a:gd name="T7" fmla="*/ 114 h 683"/>
                <a:gd name="T8" fmla="*/ 608 w 744"/>
                <a:gd name="T9" fmla="*/ 72 h 683"/>
                <a:gd name="T10" fmla="*/ 549 w 744"/>
                <a:gd name="T11" fmla="*/ 37 h 683"/>
                <a:gd name="T12" fmla="*/ 483 w 744"/>
                <a:gd name="T13" fmla="*/ 14 h 683"/>
                <a:gd name="T14" fmla="*/ 410 w 744"/>
                <a:gd name="T15" fmla="*/ 1 h 683"/>
                <a:gd name="T16" fmla="*/ 353 w 744"/>
                <a:gd name="T17" fmla="*/ 0 h 683"/>
                <a:gd name="T18" fmla="*/ 278 w 744"/>
                <a:gd name="T19" fmla="*/ 9 h 683"/>
                <a:gd name="T20" fmla="*/ 210 w 744"/>
                <a:gd name="T21" fmla="*/ 30 h 683"/>
                <a:gd name="T22" fmla="*/ 148 w 744"/>
                <a:gd name="T23" fmla="*/ 63 h 683"/>
                <a:gd name="T24" fmla="*/ 96 w 744"/>
                <a:gd name="T25" fmla="*/ 102 h 683"/>
                <a:gd name="T26" fmla="*/ 53 w 744"/>
                <a:gd name="T27" fmla="*/ 151 h 683"/>
                <a:gd name="T28" fmla="*/ 22 w 744"/>
                <a:gd name="T29" fmla="*/ 206 h 683"/>
                <a:gd name="T30" fmla="*/ 3 w 744"/>
                <a:gd name="T31" fmla="*/ 267 h 683"/>
                <a:gd name="T32" fmla="*/ 0 w 744"/>
                <a:gd name="T33" fmla="*/ 316 h 683"/>
                <a:gd name="T34" fmla="*/ 7 w 744"/>
                <a:gd name="T35" fmla="*/ 379 h 683"/>
                <a:gd name="T36" fmla="*/ 29 w 744"/>
                <a:gd name="T37" fmla="*/ 438 h 683"/>
                <a:gd name="T38" fmla="*/ 62 w 744"/>
                <a:gd name="T39" fmla="*/ 492 h 683"/>
                <a:gd name="T40" fmla="*/ 108 w 744"/>
                <a:gd name="T41" fmla="*/ 538 h 683"/>
                <a:gd name="T42" fmla="*/ 163 w 744"/>
                <a:gd name="T43" fmla="*/ 577 h 683"/>
                <a:gd name="T44" fmla="*/ 226 w 744"/>
                <a:gd name="T45" fmla="*/ 606 h 683"/>
                <a:gd name="T46" fmla="*/ 297 w 744"/>
                <a:gd name="T47" fmla="*/ 625 h 683"/>
                <a:gd name="T48" fmla="*/ 371 w 744"/>
                <a:gd name="T49" fmla="*/ 631 h 683"/>
                <a:gd name="T50" fmla="*/ 462 w 744"/>
                <a:gd name="T51" fmla="*/ 621 h 683"/>
                <a:gd name="T52" fmla="*/ 593 w 744"/>
                <a:gd name="T53" fmla="*/ 569 h 683"/>
                <a:gd name="T54" fmla="*/ 656 w 744"/>
                <a:gd name="T55" fmla="*/ 520 h 683"/>
                <a:gd name="T56" fmla="*/ 703 w 744"/>
                <a:gd name="T57" fmla="*/ 459 h 683"/>
                <a:gd name="T58" fmla="*/ 734 w 744"/>
                <a:gd name="T59" fmla="*/ 390 h 683"/>
                <a:gd name="T60" fmla="*/ 744 w 744"/>
                <a:gd name="T61" fmla="*/ 316 h 683"/>
                <a:gd name="T62" fmla="*/ 248 w 744"/>
                <a:gd name="T63" fmla="*/ 273 h 683"/>
                <a:gd name="T64" fmla="*/ 217 w 744"/>
                <a:gd name="T65" fmla="*/ 252 h 683"/>
                <a:gd name="T66" fmla="*/ 208 w 744"/>
                <a:gd name="T67" fmla="*/ 224 h 683"/>
                <a:gd name="T68" fmla="*/ 223 w 744"/>
                <a:gd name="T69" fmla="*/ 187 h 683"/>
                <a:gd name="T70" fmla="*/ 257 w 744"/>
                <a:gd name="T71" fmla="*/ 173 h 683"/>
                <a:gd name="T72" fmla="*/ 285 w 744"/>
                <a:gd name="T73" fmla="*/ 182 h 683"/>
                <a:gd name="T74" fmla="*/ 306 w 744"/>
                <a:gd name="T75" fmla="*/ 213 h 683"/>
                <a:gd name="T76" fmla="*/ 304 w 744"/>
                <a:gd name="T77" fmla="*/ 242 h 683"/>
                <a:gd name="T78" fmla="*/ 277 w 744"/>
                <a:gd name="T79" fmla="*/ 269 h 683"/>
                <a:gd name="T80" fmla="*/ 499 w 744"/>
                <a:gd name="T81" fmla="*/ 274 h 683"/>
                <a:gd name="T82" fmla="*/ 471 w 744"/>
                <a:gd name="T83" fmla="*/ 264 h 683"/>
                <a:gd name="T84" fmla="*/ 450 w 744"/>
                <a:gd name="T85" fmla="*/ 233 h 683"/>
                <a:gd name="T86" fmla="*/ 453 w 744"/>
                <a:gd name="T87" fmla="*/ 204 h 683"/>
                <a:gd name="T88" fmla="*/ 479 w 744"/>
                <a:gd name="T89" fmla="*/ 177 h 683"/>
                <a:gd name="T90" fmla="*/ 509 w 744"/>
                <a:gd name="T91" fmla="*/ 173 h 683"/>
                <a:gd name="T92" fmla="*/ 541 w 744"/>
                <a:gd name="T93" fmla="*/ 194 h 683"/>
                <a:gd name="T94" fmla="*/ 549 w 744"/>
                <a:gd name="T95" fmla="*/ 224 h 683"/>
                <a:gd name="T96" fmla="*/ 534 w 744"/>
                <a:gd name="T97" fmla="*/ 259 h 683"/>
                <a:gd name="T98" fmla="*/ 499 w 744"/>
                <a:gd name="T99" fmla="*/ 27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4" h="683">
                  <a:moveTo>
                    <a:pt x="744" y="316"/>
                  </a:moveTo>
                  <a:lnTo>
                    <a:pt x="744" y="316"/>
                  </a:lnTo>
                  <a:lnTo>
                    <a:pt x="743" y="299"/>
                  </a:lnTo>
                  <a:lnTo>
                    <a:pt x="742" y="283"/>
                  </a:lnTo>
                  <a:lnTo>
                    <a:pt x="739" y="267"/>
                  </a:lnTo>
                  <a:lnTo>
                    <a:pt x="736" y="252"/>
                  </a:lnTo>
                  <a:lnTo>
                    <a:pt x="732" y="236"/>
                  </a:lnTo>
                  <a:lnTo>
                    <a:pt x="727" y="221"/>
                  </a:lnTo>
                  <a:lnTo>
                    <a:pt x="721" y="206"/>
                  </a:lnTo>
                  <a:lnTo>
                    <a:pt x="715" y="192"/>
                  </a:lnTo>
                  <a:lnTo>
                    <a:pt x="707" y="178"/>
                  </a:lnTo>
                  <a:lnTo>
                    <a:pt x="699" y="164"/>
                  </a:lnTo>
                  <a:lnTo>
                    <a:pt x="689" y="151"/>
                  </a:lnTo>
                  <a:lnTo>
                    <a:pt x="680" y="138"/>
                  </a:lnTo>
                  <a:lnTo>
                    <a:pt x="670" y="127"/>
                  </a:lnTo>
                  <a:lnTo>
                    <a:pt x="659" y="114"/>
                  </a:lnTo>
                  <a:lnTo>
                    <a:pt x="648" y="102"/>
                  </a:lnTo>
                  <a:lnTo>
                    <a:pt x="635" y="92"/>
                  </a:lnTo>
                  <a:lnTo>
                    <a:pt x="622" y="81"/>
                  </a:lnTo>
                  <a:lnTo>
                    <a:pt x="608" y="72"/>
                  </a:lnTo>
                  <a:lnTo>
                    <a:pt x="594" y="63"/>
                  </a:lnTo>
                  <a:lnTo>
                    <a:pt x="579" y="53"/>
                  </a:lnTo>
                  <a:lnTo>
                    <a:pt x="564" y="45"/>
                  </a:lnTo>
                  <a:lnTo>
                    <a:pt x="549" y="37"/>
                  </a:lnTo>
                  <a:lnTo>
                    <a:pt x="533" y="30"/>
                  </a:lnTo>
                  <a:lnTo>
                    <a:pt x="516" y="24"/>
                  </a:lnTo>
                  <a:lnTo>
                    <a:pt x="499" y="18"/>
                  </a:lnTo>
                  <a:lnTo>
                    <a:pt x="483" y="14"/>
                  </a:lnTo>
                  <a:lnTo>
                    <a:pt x="464" y="9"/>
                  </a:lnTo>
                  <a:lnTo>
                    <a:pt x="447" y="5"/>
                  </a:lnTo>
                  <a:lnTo>
                    <a:pt x="428" y="3"/>
                  </a:lnTo>
                  <a:lnTo>
                    <a:pt x="410" y="1"/>
                  </a:lnTo>
                  <a:lnTo>
                    <a:pt x="391" y="0"/>
                  </a:lnTo>
                  <a:lnTo>
                    <a:pt x="371" y="0"/>
                  </a:lnTo>
                  <a:lnTo>
                    <a:pt x="371" y="0"/>
                  </a:lnTo>
                  <a:lnTo>
                    <a:pt x="353" y="0"/>
                  </a:lnTo>
                  <a:lnTo>
                    <a:pt x="333" y="1"/>
                  </a:lnTo>
                  <a:lnTo>
                    <a:pt x="314" y="3"/>
                  </a:lnTo>
                  <a:lnTo>
                    <a:pt x="297" y="5"/>
                  </a:lnTo>
                  <a:lnTo>
                    <a:pt x="278" y="9"/>
                  </a:lnTo>
                  <a:lnTo>
                    <a:pt x="261" y="14"/>
                  </a:lnTo>
                  <a:lnTo>
                    <a:pt x="244" y="18"/>
                  </a:lnTo>
                  <a:lnTo>
                    <a:pt x="226" y="24"/>
                  </a:lnTo>
                  <a:lnTo>
                    <a:pt x="210" y="30"/>
                  </a:lnTo>
                  <a:lnTo>
                    <a:pt x="194" y="37"/>
                  </a:lnTo>
                  <a:lnTo>
                    <a:pt x="179" y="45"/>
                  </a:lnTo>
                  <a:lnTo>
                    <a:pt x="163" y="53"/>
                  </a:lnTo>
                  <a:lnTo>
                    <a:pt x="148" y="63"/>
                  </a:lnTo>
                  <a:lnTo>
                    <a:pt x="134" y="72"/>
                  </a:lnTo>
                  <a:lnTo>
                    <a:pt x="122" y="81"/>
                  </a:lnTo>
                  <a:lnTo>
                    <a:pt x="108" y="92"/>
                  </a:lnTo>
                  <a:lnTo>
                    <a:pt x="96" y="102"/>
                  </a:lnTo>
                  <a:lnTo>
                    <a:pt x="84" y="114"/>
                  </a:lnTo>
                  <a:lnTo>
                    <a:pt x="73" y="127"/>
                  </a:lnTo>
                  <a:lnTo>
                    <a:pt x="62" y="138"/>
                  </a:lnTo>
                  <a:lnTo>
                    <a:pt x="53" y="151"/>
                  </a:lnTo>
                  <a:lnTo>
                    <a:pt x="44" y="164"/>
                  </a:lnTo>
                  <a:lnTo>
                    <a:pt x="36" y="178"/>
                  </a:lnTo>
                  <a:lnTo>
                    <a:pt x="29" y="192"/>
                  </a:lnTo>
                  <a:lnTo>
                    <a:pt x="22" y="206"/>
                  </a:lnTo>
                  <a:lnTo>
                    <a:pt x="16" y="221"/>
                  </a:lnTo>
                  <a:lnTo>
                    <a:pt x="11" y="236"/>
                  </a:lnTo>
                  <a:lnTo>
                    <a:pt x="7" y="252"/>
                  </a:lnTo>
                  <a:lnTo>
                    <a:pt x="3" y="267"/>
                  </a:lnTo>
                  <a:lnTo>
                    <a:pt x="1" y="283"/>
                  </a:lnTo>
                  <a:lnTo>
                    <a:pt x="0" y="299"/>
                  </a:lnTo>
                  <a:lnTo>
                    <a:pt x="0" y="316"/>
                  </a:lnTo>
                  <a:lnTo>
                    <a:pt x="0" y="316"/>
                  </a:lnTo>
                  <a:lnTo>
                    <a:pt x="0" y="331"/>
                  </a:lnTo>
                  <a:lnTo>
                    <a:pt x="1" y="347"/>
                  </a:lnTo>
                  <a:lnTo>
                    <a:pt x="3" y="363"/>
                  </a:lnTo>
                  <a:lnTo>
                    <a:pt x="7" y="379"/>
                  </a:lnTo>
                  <a:lnTo>
                    <a:pt x="11" y="394"/>
                  </a:lnTo>
                  <a:lnTo>
                    <a:pt x="16" y="409"/>
                  </a:lnTo>
                  <a:lnTo>
                    <a:pt x="22" y="424"/>
                  </a:lnTo>
                  <a:lnTo>
                    <a:pt x="29" y="438"/>
                  </a:lnTo>
                  <a:lnTo>
                    <a:pt x="36" y="452"/>
                  </a:lnTo>
                  <a:lnTo>
                    <a:pt x="44" y="466"/>
                  </a:lnTo>
                  <a:lnTo>
                    <a:pt x="53" y="479"/>
                  </a:lnTo>
                  <a:lnTo>
                    <a:pt x="62" y="492"/>
                  </a:lnTo>
                  <a:lnTo>
                    <a:pt x="73" y="505"/>
                  </a:lnTo>
                  <a:lnTo>
                    <a:pt x="84" y="516"/>
                  </a:lnTo>
                  <a:lnTo>
                    <a:pt x="96" y="528"/>
                  </a:lnTo>
                  <a:lnTo>
                    <a:pt x="108" y="538"/>
                  </a:lnTo>
                  <a:lnTo>
                    <a:pt x="122" y="549"/>
                  </a:lnTo>
                  <a:lnTo>
                    <a:pt x="134" y="559"/>
                  </a:lnTo>
                  <a:lnTo>
                    <a:pt x="148" y="569"/>
                  </a:lnTo>
                  <a:lnTo>
                    <a:pt x="163" y="577"/>
                  </a:lnTo>
                  <a:lnTo>
                    <a:pt x="179" y="585"/>
                  </a:lnTo>
                  <a:lnTo>
                    <a:pt x="194" y="593"/>
                  </a:lnTo>
                  <a:lnTo>
                    <a:pt x="210" y="600"/>
                  </a:lnTo>
                  <a:lnTo>
                    <a:pt x="226" y="606"/>
                  </a:lnTo>
                  <a:lnTo>
                    <a:pt x="244" y="612"/>
                  </a:lnTo>
                  <a:lnTo>
                    <a:pt x="261" y="617"/>
                  </a:lnTo>
                  <a:lnTo>
                    <a:pt x="278" y="621"/>
                  </a:lnTo>
                  <a:lnTo>
                    <a:pt x="297" y="625"/>
                  </a:lnTo>
                  <a:lnTo>
                    <a:pt x="314" y="627"/>
                  </a:lnTo>
                  <a:lnTo>
                    <a:pt x="333" y="629"/>
                  </a:lnTo>
                  <a:lnTo>
                    <a:pt x="353" y="631"/>
                  </a:lnTo>
                  <a:lnTo>
                    <a:pt x="371" y="631"/>
                  </a:lnTo>
                  <a:lnTo>
                    <a:pt x="371" y="631"/>
                  </a:lnTo>
                  <a:lnTo>
                    <a:pt x="403" y="629"/>
                  </a:lnTo>
                  <a:lnTo>
                    <a:pt x="433" y="627"/>
                  </a:lnTo>
                  <a:lnTo>
                    <a:pt x="462" y="621"/>
                  </a:lnTo>
                  <a:lnTo>
                    <a:pt x="491" y="614"/>
                  </a:lnTo>
                  <a:lnTo>
                    <a:pt x="635" y="683"/>
                  </a:lnTo>
                  <a:lnTo>
                    <a:pt x="593" y="569"/>
                  </a:lnTo>
                  <a:lnTo>
                    <a:pt x="593" y="569"/>
                  </a:lnTo>
                  <a:lnTo>
                    <a:pt x="610" y="557"/>
                  </a:lnTo>
                  <a:lnTo>
                    <a:pt x="626" y="545"/>
                  </a:lnTo>
                  <a:lnTo>
                    <a:pt x="641" y="533"/>
                  </a:lnTo>
                  <a:lnTo>
                    <a:pt x="656" y="520"/>
                  </a:lnTo>
                  <a:lnTo>
                    <a:pt x="669" y="506"/>
                  </a:lnTo>
                  <a:lnTo>
                    <a:pt x="681" y="491"/>
                  </a:lnTo>
                  <a:lnTo>
                    <a:pt x="693" y="475"/>
                  </a:lnTo>
                  <a:lnTo>
                    <a:pt x="703" y="459"/>
                  </a:lnTo>
                  <a:lnTo>
                    <a:pt x="713" y="443"/>
                  </a:lnTo>
                  <a:lnTo>
                    <a:pt x="721" y="425"/>
                  </a:lnTo>
                  <a:lnTo>
                    <a:pt x="728" y="408"/>
                  </a:lnTo>
                  <a:lnTo>
                    <a:pt x="734" y="390"/>
                  </a:lnTo>
                  <a:lnTo>
                    <a:pt x="738" y="372"/>
                  </a:lnTo>
                  <a:lnTo>
                    <a:pt x="741" y="353"/>
                  </a:lnTo>
                  <a:lnTo>
                    <a:pt x="743" y="334"/>
                  </a:lnTo>
                  <a:lnTo>
                    <a:pt x="744" y="316"/>
                  </a:lnTo>
                  <a:lnTo>
                    <a:pt x="744" y="316"/>
                  </a:lnTo>
                  <a:close/>
                  <a:moveTo>
                    <a:pt x="257" y="274"/>
                  </a:moveTo>
                  <a:lnTo>
                    <a:pt x="257" y="274"/>
                  </a:lnTo>
                  <a:lnTo>
                    <a:pt x="248" y="273"/>
                  </a:lnTo>
                  <a:lnTo>
                    <a:pt x="239" y="269"/>
                  </a:lnTo>
                  <a:lnTo>
                    <a:pt x="230" y="264"/>
                  </a:lnTo>
                  <a:lnTo>
                    <a:pt x="223" y="259"/>
                  </a:lnTo>
                  <a:lnTo>
                    <a:pt x="217" y="252"/>
                  </a:lnTo>
                  <a:lnTo>
                    <a:pt x="212" y="242"/>
                  </a:lnTo>
                  <a:lnTo>
                    <a:pt x="209" y="233"/>
                  </a:lnTo>
                  <a:lnTo>
                    <a:pt x="208" y="224"/>
                  </a:lnTo>
                  <a:lnTo>
                    <a:pt x="208" y="224"/>
                  </a:lnTo>
                  <a:lnTo>
                    <a:pt x="209" y="213"/>
                  </a:lnTo>
                  <a:lnTo>
                    <a:pt x="212" y="204"/>
                  </a:lnTo>
                  <a:lnTo>
                    <a:pt x="217" y="194"/>
                  </a:lnTo>
                  <a:lnTo>
                    <a:pt x="223" y="187"/>
                  </a:lnTo>
                  <a:lnTo>
                    <a:pt x="230" y="182"/>
                  </a:lnTo>
                  <a:lnTo>
                    <a:pt x="239" y="177"/>
                  </a:lnTo>
                  <a:lnTo>
                    <a:pt x="248" y="173"/>
                  </a:lnTo>
                  <a:lnTo>
                    <a:pt x="257" y="173"/>
                  </a:lnTo>
                  <a:lnTo>
                    <a:pt x="257" y="173"/>
                  </a:lnTo>
                  <a:lnTo>
                    <a:pt x="268" y="173"/>
                  </a:lnTo>
                  <a:lnTo>
                    <a:pt x="277" y="177"/>
                  </a:lnTo>
                  <a:lnTo>
                    <a:pt x="285" y="182"/>
                  </a:lnTo>
                  <a:lnTo>
                    <a:pt x="293" y="187"/>
                  </a:lnTo>
                  <a:lnTo>
                    <a:pt x="299" y="194"/>
                  </a:lnTo>
                  <a:lnTo>
                    <a:pt x="304" y="204"/>
                  </a:lnTo>
                  <a:lnTo>
                    <a:pt x="306" y="213"/>
                  </a:lnTo>
                  <a:lnTo>
                    <a:pt x="307" y="224"/>
                  </a:lnTo>
                  <a:lnTo>
                    <a:pt x="307" y="224"/>
                  </a:lnTo>
                  <a:lnTo>
                    <a:pt x="306" y="233"/>
                  </a:lnTo>
                  <a:lnTo>
                    <a:pt x="304" y="242"/>
                  </a:lnTo>
                  <a:lnTo>
                    <a:pt x="299" y="252"/>
                  </a:lnTo>
                  <a:lnTo>
                    <a:pt x="293" y="259"/>
                  </a:lnTo>
                  <a:lnTo>
                    <a:pt x="285" y="264"/>
                  </a:lnTo>
                  <a:lnTo>
                    <a:pt x="277" y="269"/>
                  </a:lnTo>
                  <a:lnTo>
                    <a:pt x="268" y="273"/>
                  </a:lnTo>
                  <a:lnTo>
                    <a:pt x="257" y="274"/>
                  </a:lnTo>
                  <a:lnTo>
                    <a:pt x="257" y="274"/>
                  </a:lnTo>
                  <a:close/>
                  <a:moveTo>
                    <a:pt x="499" y="274"/>
                  </a:moveTo>
                  <a:lnTo>
                    <a:pt x="499" y="274"/>
                  </a:lnTo>
                  <a:lnTo>
                    <a:pt x="489" y="273"/>
                  </a:lnTo>
                  <a:lnTo>
                    <a:pt x="479" y="269"/>
                  </a:lnTo>
                  <a:lnTo>
                    <a:pt x="471" y="264"/>
                  </a:lnTo>
                  <a:lnTo>
                    <a:pt x="464" y="259"/>
                  </a:lnTo>
                  <a:lnTo>
                    <a:pt x="457" y="252"/>
                  </a:lnTo>
                  <a:lnTo>
                    <a:pt x="453" y="242"/>
                  </a:lnTo>
                  <a:lnTo>
                    <a:pt x="450" y="233"/>
                  </a:lnTo>
                  <a:lnTo>
                    <a:pt x="449" y="224"/>
                  </a:lnTo>
                  <a:lnTo>
                    <a:pt x="449" y="224"/>
                  </a:lnTo>
                  <a:lnTo>
                    <a:pt x="450" y="213"/>
                  </a:lnTo>
                  <a:lnTo>
                    <a:pt x="453" y="204"/>
                  </a:lnTo>
                  <a:lnTo>
                    <a:pt x="457" y="194"/>
                  </a:lnTo>
                  <a:lnTo>
                    <a:pt x="464" y="187"/>
                  </a:lnTo>
                  <a:lnTo>
                    <a:pt x="471" y="182"/>
                  </a:lnTo>
                  <a:lnTo>
                    <a:pt x="479" y="177"/>
                  </a:lnTo>
                  <a:lnTo>
                    <a:pt x="489" y="173"/>
                  </a:lnTo>
                  <a:lnTo>
                    <a:pt x="499" y="173"/>
                  </a:lnTo>
                  <a:lnTo>
                    <a:pt x="499" y="173"/>
                  </a:lnTo>
                  <a:lnTo>
                    <a:pt x="509" y="173"/>
                  </a:lnTo>
                  <a:lnTo>
                    <a:pt x="519" y="177"/>
                  </a:lnTo>
                  <a:lnTo>
                    <a:pt x="527" y="182"/>
                  </a:lnTo>
                  <a:lnTo>
                    <a:pt x="534" y="187"/>
                  </a:lnTo>
                  <a:lnTo>
                    <a:pt x="541" y="194"/>
                  </a:lnTo>
                  <a:lnTo>
                    <a:pt x="545" y="204"/>
                  </a:lnTo>
                  <a:lnTo>
                    <a:pt x="548" y="213"/>
                  </a:lnTo>
                  <a:lnTo>
                    <a:pt x="549" y="224"/>
                  </a:lnTo>
                  <a:lnTo>
                    <a:pt x="549" y="224"/>
                  </a:lnTo>
                  <a:lnTo>
                    <a:pt x="548" y="233"/>
                  </a:lnTo>
                  <a:lnTo>
                    <a:pt x="545" y="242"/>
                  </a:lnTo>
                  <a:lnTo>
                    <a:pt x="541" y="252"/>
                  </a:lnTo>
                  <a:lnTo>
                    <a:pt x="534" y="259"/>
                  </a:lnTo>
                  <a:lnTo>
                    <a:pt x="527" y="264"/>
                  </a:lnTo>
                  <a:lnTo>
                    <a:pt x="519" y="269"/>
                  </a:lnTo>
                  <a:lnTo>
                    <a:pt x="509" y="273"/>
                  </a:lnTo>
                  <a:lnTo>
                    <a:pt x="499" y="274"/>
                  </a:lnTo>
                  <a:lnTo>
                    <a:pt x="499"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6" name="Freeform 6"/>
            <p:cNvSpPr>
              <a:spLocks noEditPoints="1"/>
            </p:cNvSpPr>
            <p:nvPr/>
          </p:nvSpPr>
          <p:spPr bwMode="auto">
            <a:xfrm>
              <a:off x="4178300" y="4422775"/>
              <a:ext cx="282575" cy="260350"/>
            </a:xfrm>
            <a:custGeom>
              <a:avLst/>
              <a:gdLst>
                <a:gd name="T0" fmla="*/ 456 w 889"/>
                <a:gd name="T1" fmla="*/ 620 h 821"/>
                <a:gd name="T2" fmla="*/ 473 w 889"/>
                <a:gd name="T3" fmla="*/ 555 h 821"/>
                <a:gd name="T4" fmla="*/ 503 w 889"/>
                <a:gd name="T5" fmla="*/ 494 h 821"/>
                <a:gd name="T6" fmla="*/ 546 w 889"/>
                <a:gd name="T7" fmla="*/ 441 h 821"/>
                <a:gd name="T8" fmla="*/ 599 w 889"/>
                <a:gd name="T9" fmla="*/ 395 h 821"/>
                <a:gd name="T10" fmla="*/ 663 w 889"/>
                <a:gd name="T11" fmla="*/ 358 h 821"/>
                <a:gd name="T12" fmla="*/ 734 w 889"/>
                <a:gd name="T13" fmla="*/ 334 h 821"/>
                <a:gd name="T14" fmla="*/ 812 w 889"/>
                <a:gd name="T15" fmla="*/ 320 h 821"/>
                <a:gd name="T16" fmla="*/ 871 w 889"/>
                <a:gd name="T17" fmla="*/ 318 h 821"/>
                <a:gd name="T18" fmla="*/ 881 w 889"/>
                <a:gd name="T19" fmla="*/ 286 h 821"/>
                <a:gd name="T20" fmla="*/ 855 w 889"/>
                <a:gd name="T21" fmla="*/ 223 h 821"/>
                <a:gd name="T22" fmla="*/ 816 w 889"/>
                <a:gd name="T23" fmla="*/ 166 h 821"/>
                <a:gd name="T24" fmla="*/ 768 w 889"/>
                <a:gd name="T25" fmla="*/ 114 h 821"/>
                <a:gd name="T26" fmla="*/ 708 w 889"/>
                <a:gd name="T27" fmla="*/ 71 h 821"/>
                <a:gd name="T28" fmla="*/ 642 w 889"/>
                <a:gd name="T29" fmla="*/ 37 h 821"/>
                <a:gd name="T30" fmla="*/ 568 w 889"/>
                <a:gd name="T31" fmla="*/ 14 h 821"/>
                <a:gd name="T32" fmla="*/ 489 w 889"/>
                <a:gd name="T33" fmla="*/ 1 h 821"/>
                <a:gd name="T34" fmla="*/ 424 w 889"/>
                <a:gd name="T35" fmla="*/ 0 h 821"/>
                <a:gd name="T36" fmla="*/ 336 w 889"/>
                <a:gd name="T37" fmla="*/ 12 h 821"/>
                <a:gd name="T38" fmla="*/ 253 w 889"/>
                <a:gd name="T39" fmla="*/ 37 h 821"/>
                <a:gd name="T40" fmla="*/ 180 w 889"/>
                <a:gd name="T41" fmla="*/ 76 h 821"/>
                <a:gd name="T42" fmla="*/ 116 w 889"/>
                <a:gd name="T43" fmla="*/ 125 h 821"/>
                <a:gd name="T44" fmla="*/ 65 w 889"/>
                <a:gd name="T45" fmla="*/ 183 h 821"/>
                <a:gd name="T46" fmla="*/ 27 w 889"/>
                <a:gd name="T47" fmla="*/ 248 h 821"/>
                <a:gd name="T48" fmla="*/ 5 w 889"/>
                <a:gd name="T49" fmla="*/ 322 h 821"/>
                <a:gd name="T50" fmla="*/ 0 w 889"/>
                <a:gd name="T51" fmla="*/ 379 h 821"/>
                <a:gd name="T52" fmla="*/ 13 w 889"/>
                <a:gd name="T53" fmla="*/ 470 h 821"/>
                <a:gd name="T54" fmla="*/ 49 w 889"/>
                <a:gd name="T55" fmla="*/ 553 h 821"/>
                <a:gd name="T56" fmla="*/ 106 w 889"/>
                <a:gd name="T57" fmla="*/ 625 h 821"/>
                <a:gd name="T58" fmla="*/ 180 w 889"/>
                <a:gd name="T59" fmla="*/ 684 h 821"/>
                <a:gd name="T60" fmla="*/ 339 w 889"/>
                <a:gd name="T61" fmla="*/ 747 h 821"/>
                <a:gd name="T62" fmla="*/ 447 w 889"/>
                <a:gd name="T63" fmla="*/ 759 h 821"/>
                <a:gd name="T64" fmla="*/ 460 w 889"/>
                <a:gd name="T65" fmla="*/ 708 h 821"/>
                <a:gd name="T66" fmla="*/ 584 w 889"/>
                <a:gd name="T67" fmla="*/ 209 h 821"/>
                <a:gd name="T68" fmla="*/ 618 w 889"/>
                <a:gd name="T69" fmla="*/ 219 h 821"/>
                <a:gd name="T70" fmla="*/ 642 w 889"/>
                <a:gd name="T71" fmla="*/ 257 h 821"/>
                <a:gd name="T72" fmla="*/ 639 w 889"/>
                <a:gd name="T73" fmla="*/ 293 h 821"/>
                <a:gd name="T74" fmla="*/ 607 w 889"/>
                <a:gd name="T75" fmla="*/ 324 h 821"/>
                <a:gd name="T76" fmla="*/ 571 w 889"/>
                <a:gd name="T77" fmla="*/ 328 h 821"/>
                <a:gd name="T78" fmla="*/ 534 w 889"/>
                <a:gd name="T79" fmla="*/ 302 h 821"/>
                <a:gd name="T80" fmla="*/ 524 w 889"/>
                <a:gd name="T81" fmla="*/ 268 h 821"/>
                <a:gd name="T82" fmla="*/ 541 w 889"/>
                <a:gd name="T83" fmla="*/ 226 h 821"/>
                <a:gd name="T84" fmla="*/ 584 w 889"/>
                <a:gd name="T85" fmla="*/ 209 h 821"/>
                <a:gd name="T86" fmla="*/ 282 w 889"/>
                <a:gd name="T87" fmla="*/ 328 h 821"/>
                <a:gd name="T88" fmla="*/ 244 w 889"/>
                <a:gd name="T89" fmla="*/ 302 h 821"/>
                <a:gd name="T90" fmla="*/ 235 w 889"/>
                <a:gd name="T91" fmla="*/ 268 h 821"/>
                <a:gd name="T92" fmla="*/ 252 w 889"/>
                <a:gd name="T93" fmla="*/ 226 h 821"/>
                <a:gd name="T94" fmla="*/ 294 w 889"/>
                <a:gd name="T95" fmla="*/ 209 h 821"/>
                <a:gd name="T96" fmla="*/ 327 w 889"/>
                <a:gd name="T97" fmla="*/ 219 h 821"/>
                <a:gd name="T98" fmla="*/ 353 w 889"/>
                <a:gd name="T99" fmla="*/ 257 h 821"/>
                <a:gd name="T100" fmla="*/ 350 w 889"/>
                <a:gd name="T101" fmla="*/ 293 h 821"/>
                <a:gd name="T102" fmla="*/ 317 w 889"/>
                <a:gd name="T103" fmla="*/ 324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9" h="821">
                  <a:moveTo>
                    <a:pt x="454" y="655"/>
                  </a:moveTo>
                  <a:lnTo>
                    <a:pt x="454" y="655"/>
                  </a:lnTo>
                  <a:lnTo>
                    <a:pt x="455" y="638"/>
                  </a:lnTo>
                  <a:lnTo>
                    <a:pt x="456" y="620"/>
                  </a:lnTo>
                  <a:lnTo>
                    <a:pt x="459" y="604"/>
                  </a:lnTo>
                  <a:lnTo>
                    <a:pt x="462" y="588"/>
                  </a:lnTo>
                  <a:lnTo>
                    <a:pt x="467" y="571"/>
                  </a:lnTo>
                  <a:lnTo>
                    <a:pt x="473" y="555"/>
                  </a:lnTo>
                  <a:lnTo>
                    <a:pt x="478" y="539"/>
                  </a:lnTo>
                  <a:lnTo>
                    <a:pt x="485" y="524"/>
                  </a:lnTo>
                  <a:lnTo>
                    <a:pt x="493" y="510"/>
                  </a:lnTo>
                  <a:lnTo>
                    <a:pt x="503" y="494"/>
                  </a:lnTo>
                  <a:lnTo>
                    <a:pt x="512" y="480"/>
                  </a:lnTo>
                  <a:lnTo>
                    <a:pt x="523" y="466"/>
                  </a:lnTo>
                  <a:lnTo>
                    <a:pt x="534" y="454"/>
                  </a:lnTo>
                  <a:lnTo>
                    <a:pt x="546" y="441"/>
                  </a:lnTo>
                  <a:lnTo>
                    <a:pt x="557" y="428"/>
                  </a:lnTo>
                  <a:lnTo>
                    <a:pt x="571" y="416"/>
                  </a:lnTo>
                  <a:lnTo>
                    <a:pt x="585" y="406"/>
                  </a:lnTo>
                  <a:lnTo>
                    <a:pt x="599" y="395"/>
                  </a:lnTo>
                  <a:lnTo>
                    <a:pt x="614" y="385"/>
                  </a:lnTo>
                  <a:lnTo>
                    <a:pt x="630" y="375"/>
                  </a:lnTo>
                  <a:lnTo>
                    <a:pt x="646" y="366"/>
                  </a:lnTo>
                  <a:lnTo>
                    <a:pt x="663" y="358"/>
                  </a:lnTo>
                  <a:lnTo>
                    <a:pt x="680" y="351"/>
                  </a:lnTo>
                  <a:lnTo>
                    <a:pt x="698" y="344"/>
                  </a:lnTo>
                  <a:lnTo>
                    <a:pt x="715" y="338"/>
                  </a:lnTo>
                  <a:lnTo>
                    <a:pt x="734" y="334"/>
                  </a:lnTo>
                  <a:lnTo>
                    <a:pt x="754" y="329"/>
                  </a:lnTo>
                  <a:lnTo>
                    <a:pt x="772" y="324"/>
                  </a:lnTo>
                  <a:lnTo>
                    <a:pt x="792" y="322"/>
                  </a:lnTo>
                  <a:lnTo>
                    <a:pt x="812" y="320"/>
                  </a:lnTo>
                  <a:lnTo>
                    <a:pt x="833" y="318"/>
                  </a:lnTo>
                  <a:lnTo>
                    <a:pt x="852" y="318"/>
                  </a:lnTo>
                  <a:lnTo>
                    <a:pt x="852" y="318"/>
                  </a:lnTo>
                  <a:lnTo>
                    <a:pt x="871" y="318"/>
                  </a:lnTo>
                  <a:lnTo>
                    <a:pt x="889" y="320"/>
                  </a:lnTo>
                  <a:lnTo>
                    <a:pt x="889" y="320"/>
                  </a:lnTo>
                  <a:lnTo>
                    <a:pt x="885" y="302"/>
                  </a:lnTo>
                  <a:lnTo>
                    <a:pt x="881" y="286"/>
                  </a:lnTo>
                  <a:lnTo>
                    <a:pt x="875" y="269"/>
                  </a:lnTo>
                  <a:lnTo>
                    <a:pt x="870" y="254"/>
                  </a:lnTo>
                  <a:lnTo>
                    <a:pt x="863" y="238"/>
                  </a:lnTo>
                  <a:lnTo>
                    <a:pt x="855" y="223"/>
                  </a:lnTo>
                  <a:lnTo>
                    <a:pt x="846" y="208"/>
                  </a:lnTo>
                  <a:lnTo>
                    <a:pt x="837" y="194"/>
                  </a:lnTo>
                  <a:lnTo>
                    <a:pt x="827" y="178"/>
                  </a:lnTo>
                  <a:lnTo>
                    <a:pt x="816" y="166"/>
                  </a:lnTo>
                  <a:lnTo>
                    <a:pt x="805" y="152"/>
                  </a:lnTo>
                  <a:lnTo>
                    <a:pt x="793" y="139"/>
                  </a:lnTo>
                  <a:lnTo>
                    <a:pt x="780" y="126"/>
                  </a:lnTo>
                  <a:lnTo>
                    <a:pt x="768" y="114"/>
                  </a:lnTo>
                  <a:lnTo>
                    <a:pt x="754" y="103"/>
                  </a:lnTo>
                  <a:lnTo>
                    <a:pt x="738" y="92"/>
                  </a:lnTo>
                  <a:lnTo>
                    <a:pt x="725" y="82"/>
                  </a:lnTo>
                  <a:lnTo>
                    <a:pt x="708" y="71"/>
                  </a:lnTo>
                  <a:lnTo>
                    <a:pt x="692" y="62"/>
                  </a:lnTo>
                  <a:lnTo>
                    <a:pt x="676" y="54"/>
                  </a:lnTo>
                  <a:lnTo>
                    <a:pt x="660" y="45"/>
                  </a:lnTo>
                  <a:lnTo>
                    <a:pt x="642" y="37"/>
                  </a:lnTo>
                  <a:lnTo>
                    <a:pt x="624" y="30"/>
                  </a:lnTo>
                  <a:lnTo>
                    <a:pt x="606" y="24"/>
                  </a:lnTo>
                  <a:lnTo>
                    <a:pt x="586" y="19"/>
                  </a:lnTo>
                  <a:lnTo>
                    <a:pt x="568" y="14"/>
                  </a:lnTo>
                  <a:lnTo>
                    <a:pt x="548" y="9"/>
                  </a:lnTo>
                  <a:lnTo>
                    <a:pt x="528" y="6"/>
                  </a:lnTo>
                  <a:lnTo>
                    <a:pt x="509" y="3"/>
                  </a:lnTo>
                  <a:lnTo>
                    <a:pt x="489" y="1"/>
                  </a:lnTo>
                  <a:lnTo>
                    <a:pt x="468" y="0"/>
                  </a:lnTo>
                  <a:lnTo>
                    <a:pt x="447" y="0"/>
                  </a:lnTo>
                  <a:lnTo>
                    <a:pt x="447" y="0"/>
                  </a:lnTo>
                  <a:lnTo>
                    <a:pt x="424" y="0"/>
                  </a:lnTo>
                  <a:lnTo>
                    <a:pt x="402" y="2"/>
                  </a:lnTo>
                  <a:lnTo>
                    <a:pt x="380" y="5"/>
                  </a:lnTo>
                  <a:lnTo>
                    <a:pt x="358" y="8"/>
                  </a:lnTo>
                  <a:lnTo>
                    <a:pt x="336" y="12"/>
                  </a:lnTo>
                  <a:lnTo>
                    <a:pt x="315" y="17"/>
                  </a:lnTo>
                  <a:lnTo>
                    <a:pt x="294" y="23"/>
                  </a:lnTo>
                  <a:lnTo>
                    <a:pt x="273" y="30"/>
                  </a:lnTo>
                  <a:lnTo>
                    <a:pt x="253" y="37"/>
                  </a:lnTo>
                  <a:lnTo>
                    <a:pt x="235" y="45"/>
                  </a:lnTo>
                  <a:lnTo>
                    <a:pt x="215" y="55"/>
                  </a:lnTo>
                  <a:lnTo>
                    <a:pt x="197" y="65"/>
                  </a:lnTo>
                  <a:lnTo>
                    <a:pt x="180" y="76"/>
                  </a:lnTo>
                  <a:lnTo>
                    <a:pt x="163" y="86"/>
                  </a:lnTo>
                  <a:lnTo>
                    <a:pt x="146" y="99"/>
                  </a:lnTo>
                  <a:lnTo>
                    <a:pt x="131" y="111"/>
                  </a:lnTo>
                  <a:lnTo>
                    <a:pt x="116" y="125"/>
                  </a:lnTo>
                  <a:lnTo>
                    <a:pt x="102" y="138"/>
                  </a:lnTo>
                  <a:lnTo>
                    <a:pt x="89" y="153"/>
                  </a:lnTo>
                  <a:lnTo>
                    <a:pt x="77" y="167"/>
                  </a:lnTo>
                  <a:lnTo>
                    <a:pt x="65" y="183"/>
                  </a:lnTo>
                  <a:lnTo>
                    <a:pt x="53" y="198"/>
                  </a:lnTo>
                  <a:lnTo>
                    <a:pt x="44" y="215"/>
                  </a:lnTo>
                  <a:lnTo>
                    <a:pt x="35" y="232"/>
                  </a:lnTo>
                  <a:lnTo>
                    <a:pt x="27" y="248"/>
                  </a:lnTo>
                  <a:lnTo>
                    <a:pt x="20" y="267"/>
                  </a:lnTo>
                  <a:lnTo>
                    <a:pt x="14" y="285"/>
                  </a:lnTo>
                  <a:lnTo>
                    <a:pt x="9" y="303"/>
                  </a:lnTo>
                  <a:lnTo>
                    <a:pt x="5" y="322"/>
                  </a:lnTo>
                  <a:lnTo>
                    <a:pt x="2" y="341"/>
                  </a:lnTo>
                  <a:lnTo>
                    <a:pt x="0" y="360"/>
                  </a:lnTo>
                  <a:lnTo>
                    <a:pt x="0" y="379"/>
                  </a:lnTo>
                  <a:lnTo>
                    <a:pt x="0" y="379"/>
                  </a:lnTo>
                  <a:lnTo>
                    <a:pt x="1" y="402"/>
                  </a:lnTo>
                  <a:lnTo>
                    <a:pt x="3" y="426"/>
                  </a:lnTo>
                  <a:lnTo>
                    <a:pt x="7" y="448"/>
                  </a:lnTo>
                  <a:lnTo>
                    <a:pt x="13" y="470"/>
                  </a:lnTo>
                  <a:lnTo>
                    <a:pt x="20" y="491"/>
                  </a:lnTo>
                  <a:lnTo>
                    <a:pt x="28" y="512"/>
                  </a:lnTo>
                  <a:lnTo>
                    <a:pt x="38" y="533"/>
                  </a:lnTo>
                  <a:lnTo>
                    <a:pt x="49" y="553"/>
                  </a:lnTo>
                  <a:lnTo>
                    <a:pt x="62" y="571"/>
                  </a:lnTo>
                  <a:lnTo>
                    <a:pt x="75" y="590"/>
                  </a:lnTo>
                  <a:lnTo>
                    <a:pt x="91" y="608"/>
                  </a:lnTo>
                  <a:lnTo>
                    <a:pt x="106" y="625"/>
                  </a:lnTo>
                  <a:lnTo>
                    <a:pt x="123" y="641"/>
                  </a:lnTo>
                  <a:lnTo>
                    <a:pt x="142" y="657"/>
                  </a:lnTo>
                  <a:lnTo>
                    <a:pt x="160" y="671"/>
                  </a:lnTo>
                  <a:lnTo>
                    <a:pt x="180" y="684"/>
                  </a:lnTo>
                  <a:lnTo>
                    <a:pt x="131" y="821"/>
                  </a:lnTo>
                  <a:lnTo>
                    <a:pt x="304" y="739"/>
                  </a:lnTo>
                  <a:lnTo>
                    <a:pt x="304" y="739"/>
                  </a:lnTo>
                  <a:lnTo>
                    <a:pt x="339" y="747"/>
                  </a:lnTo>
                  <a:lnTo>
                    <a:pt x="374" y="753"/>
                  </a:lnTo>
                  <a:lnTo>
                    <a:pt x="410" y="758"/>
                  </a:lnTo>
                  <a:lnTo>
                    <a:pt x="447" y="759"/>
                  </a:lnTo>
                  <a:lnTo>
                    <a:pt x="447" y="759"/>
                  </a:lnTo>
                  <a:lnTo>
                    <a:pt x="474" y="758"/>
                  </a:lnTo>
                  <a:lnTo>
                    <a:pt x="474" y="758"/>
                  </a:lnTo>
                  <a:lnTo>
                    <a:pt x="466" y="733"/>
                  </a:lnTo>
                  <a:lnTo>
                    <a:pt x="460" y="708"/>
                  </a:lnTo>
                  <a:lnTo>
                    <a:pt x="455" y="682"/>
                  </a:lnTo>
                  <a:lnTo>
                    <a:pt x="454" y="655"/>
                  </a:lnTo>
                  <a:lnTo>
                    <a:pt x="454" y="655"/>
                  </a:lnTo>
                  <a:close/>
                  <a:moveTo>
                    <a:pt x="584" y="209"/>
                  </a:moveTo>
                  <a:lnTo>
                    <a:pt x="584" y="209"/>
                  </a:lnTo>
                  <a:lnTo>
                    <a:pt x="596" y="210"/>
                  </a:lnTo>
                  <a:lnTo>
                    <a:pt x="607" y="213"/>
                  </a:lnTo>
                  <a:lnTo>
                    <a:pt x="618" y="219"/>
                  </a:lnTo>
                  <a:lnTo>
                    <a:pt x="626" y="226"/>
                  </a:lnTo>
                  <a:lnTo>
                    <a:pt x="634" y="236"/>
                  </a:lnTo>
                  <a:lnTo>
                    <a:pt x="639" y="245"/>
                  </a:lnTo>
                  <a:lnTo>
                    <a:pt x="642" y="257"/>
                  </a:lnTo>
                  <a:lnTo>
                    <a:pt x="643" y="268"/>
                  </a:lnTo>
                  <a:lnTo>
                    <a:pt x="643" y="268"/>
                  </a:lnTo>
                  <a:lnTo>
                    <a:pt x="642" y="281"/>
                  </a:lnTo>
                  <a:lnTo>
                    <a:pt x="639" y="293"/>
                  </a:lnTo>
                  <a:lnTo>
                    <a:pt x="634" y="302"/>
                  </a:lnTo>
                  <a:lnTo>
                    <a:pt x="626" y="311"/>
                  </a:lnTo>
                  <a:lnTo>
                    <a:pt x="618" y="318"/>
                  </a:lnTo>
                  <a:lnTo>
                    <a:pt x="607" y="324"/>
                  </a:lnTo>
                  <a:lnTo>
                    <a:pt x="596" y="328"/>
                  </a:lnTo>
                  <a:lnTo>
                    <a:pt x="584" y="329"/>
                  </a:lnTo>
                  <a:lnTo>
                    <a:pt x="584" y="329"/>
                  </a:lnTo>
                  <a:lnTo>
                    <a:pt x="571" y="328"/>
                  </a:lnTo>
                  <a:lnTo>
                    <a:pt x="561" y="324"/>
                  </a:lnTo>
                  <a:lnTo>
                    <a:pt x="550" y="318"/>
                  </a:lnTo>
                  <a:lnTo>
                    <a:pt x="541" y="311"/>
                  </a:lnTo>
                  <a:lnTo>
                    <a:pt x="534" y="302"/>
                  </a:lnTo>
                  <a:lnTo>
                    <a:pt x="528" y="293"/>
                  </a:lnTo>
                  <a:lnTo>
                    <a:pt x="525" y="281"/>
                  </a:lnTo>
                  <a:lnTo>
                    <a:pt x="524" y="268"/>
                  </a:lnTo>
                  <a:lnTo>
                    <a:pt x="524" y="268"/>
                  </a:lnTo>
                  <a:lnTo>
                    <a:pt x="525" y="257"/>
                  </a:lnTo>
                  <a:lnTo>
                    <a:pt x="528" y="245"/>
                  </a:lnTo>
                  <a:lnTo>
                    <a:pt x="534" y="236"/>
                  </a:lnTo>
                  <a:lnTo>
                    <a:pt x="541" y="226"/>
                  </a:lnTo>
                  <a:lnTo>
                    <a:pt x="550" y="219"/>
                  </a:lnTo>
                  <a:lnTo>
                    <a:pt x="561" y="213"/>
                  </a:lnTo>
                  <a:lnTo>
                    <a:pt x="571" y="210"/>
                  </a:lnTo>
                  <a:lnTo>
                    <a:pt x="584" y="209"/>
                  </a:lnTo>
                  <a:lnTo>
                    <a:pt x="584" y="209"/>
                  </a:lnTo>
                  <a:close/>
                  <a:moveTo>
                    <a:pt x="294" y="329"/>
                  </a:moveTo>
                  <a:lnTo>
                    <a:pt x="294" y="329"/>
                  </a:lnTo>
                  <a:lnTo>
                    <a:pt x="282" y="328"/>
                  </a:lnTo>
                  <a:lnTo>
                    <a:pt x="271" y="324"/>
                  </a:lnTo>
                  <a:lnTo>
                    <a:pt x="260" y="318"/>
                  </a:lnTo>
                  <a:lnTo>
                    <a:pt x="252" y="311"/>
                  </a:lnTo>
                  <a:lnTo>
                    <a:pt x="244" y="302"/>
                  </a:lnTo>
                  <a:lnTo>
                    <a:pt x="239" y="293"/>
                  </a:lnTo>
                  <a:lnTo>
                    <a:pt x="236" y="281"/>
                  </a:lnTo>
                  <a:lnTo>
                    <a:pt x="235" y="268"/>
                  </a:lnTo>
                  <a:lnTo>
                    <a:pt x="235" y="268"/>
                  </a:lnTo>
                  <a:lnTo>
                    <a:pt x="236" y="257"/>
                  </a:lnTo>
                  <a:lnTo>
                    <a:pt x="239" y="245"/>
                  </a:lnTo>
                  <a:lnTo>
                    <a:pt x="244" y="236"/>
                  </a:lnTo>
                  <a:lnTo>
                    <a:pt x="252" y="226"/>
                  </a:lnTo>
                  <a:lnTo>
                    <a:pt x="260" y="219"/>
                  </a:lnTo>
                  <a:lnTo>
                    <a:pt x="271" y="213"/>
                  </a:lnTo>
                  <a:lnTo>
                    <a:pt x="282" y="210"/>
                  </a:lnTo>
                  <a:lnTo>
                    <a:pt x="294" y="209"/>
                  </a:lnTo>
                  <a:lnTo>
                    <a:pt x="294" y="209"/>
                  </a:lnTo>
                  <a:lnTo>
                    <a:pt x="307" y="210"/>
                  </a:lnTo>
                  <a:lnTo>
                    <a:pt x="317" y="213"/>
                  </a:lnTo>
                  <a:lnTo>
                    <a:pt x="327" y="219"/>
                  </a:lnTo>
                  <a:lnTo>
                    <a:pt x="337" y="226"/>
                  </a:lnTo>
                  <a:lnTo>
                    <a:pt x="344" y="236"/>
                  </a:lnTo>
                  <a:lnTo>
                    <a:pt x="350" y="245"/>
                  </a:lnTo>
                  <a:lnTo>
                    <a:pt x="353" y="257"/>
                  </a:lnTo>
                  <a:lnTo>
                    <a:pt x="354" y="268"/>
                  </a:lnTo>
                  <a:lnTo>
                    <a:pt x="354" y="268"/>
                  </a:lnTo>
                  <a:lnTo>
                    <a:pt x="353" y="281"/>
                  </a:lnTo>
                  <a:lnTo>
                    <a:pt x="350" y="293"/>
                  </a:lnTo>
                  <a:lnTo>
                    <a:pt x="344" y="302"/>
                  </a:lnTo>
                  <a:lnTo>
                    <a:pt x="337" y="311"/>
                  </a:lnTo>
                  <a:lnTo>
                    <a:pt x="327" y="318"/>
                  </a:lnTo>
                  <a:lnTo>
                    <a:pt x="317" y="324"/>
                  </a:lnTo>
                  <a:lnTo>
                    <a:pt x="307" y="328"/>
                  </a:lnTo>
                  <a:lnTo>
                    <a:pt x="294" y="329"/>
                  </a:lnTo>
                  <a:lnTo>
                    <a:pt x="294" y="3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grpSp>
      <p:sp>
        <p:nvSpPr>
          <p:cNvPr id="27" name="Freeform 9"/>
          <p:cNvSpPr/>
          <p:nvPr/>
        </p:nvSpPr>
        <p:spPr bwMode="auto">
          <a:xfrm>
            <a:off x="4999860" y="2620709"/>
            <a:ext cx="557555" cy="321571"/>
          </a:xfrm>
          <a:custGeom>
            <a:avLst/>
            <a:gdLst/>
            <a:ahLst/>
            <a:cxnLst/>
            <a:rect l="l" t="t" r="r" b="b"/>
            <a:pathLst>
              <a:path w="1406526" h="811213">
                <a:moveTo>
                  <a:pt x="998157" y="511175"/>
                </a:moveTo>
                <a:cubicBezTo>
                  <a:pt x="998166" y="511211"/>
                  <a:pt x="1016984" y="583355"/>
                  <a:pt x="1077167" y="659295"/>
                </a:cubicBezTo>
                <a:cubicBezTo>
                  <a:pt x="1099742" y="685881"/>
                  <a:pt x="1159940" y="735254"/>
                  <a:pt x="1193801" y="761840"/>
                </a:cubicBezTo>
                <a:cubicBezTo>
                  <a:pt x="1137365" y="792223"/>
                  <a:pt x="1073405" y="811213"/>
                  <a:pt x="1005682" y="811213"/>
                </a:cubicBezTo>
                <a:cubicBezTo>
                  <a:pt x="937959" y="811213"/>
                  <a:pt x="873999" y="792223"/>
                  <a:pt x="817563" y="761840"/>
                </a:cubicBezTo>
                <a:cubicBezTo>
                  <a:pt x="847662" y="739052"/>
                  <a:pt x="907860" y="689679"/>
                  <a:pt x="937959" y="651699"/>
                </a:cubicBezTo>
                <a:cubicBezTo>
                  <a:pt x="986858" y="587150"/>
                  <a:pt x="998151" y="511213"/>
                  <a:pt x="998157" y="511175"/>
                </a:cubicBezTo>
                <a:close/>
                <a:moveTo>
                  <a:pt x="393319" y="508000"/>
                </a:moveTo>
                <a:cubicBezTo>
                  <a:pt x="393333" y="508068"/>
                  <a:pt x="408396" y="583992"/>
                  <a:pt x="468567" y="656120"/>
                </a:cubicBezTo>
                <a:cubicBezTo>
                  <a:pt x="491141" y="686504"/>
                  <a:pt x="551339" y="732079"/>
                  <a:pt x="588963" y="762463"/>
                </a:cubicBezTo>
                <a:cubicBezTo>
                  <a:pt x="532528" y="789048"/>
                  <a:pt x="468567" y="808038"/>
                  <a:pt x="400844" y="808038"/>
                </a:cubicBezTo>
                <a:cubicBezTo>
                  <a:pt x="333121" y="808038"/>
                  <a:pt x="269160" y="789048"/>
                  <a:pt x="212725" y="758665"/>
                </a:cubicBezTo>
                <a:cubicBezTo>
                  <a:pt x="242824" y="735877"/>
                  <a:pt x="303022" y="690302"/>
                  <a:pt x="333121" y="648524"/>
                </a:cubicBezTo>
                <a:cubicBezTo>
                  <a:pt x="382018" y="583977"/>
                  <a:pt x="393313" y="508041"/>
                  <a:pt x="393319" y="508000"/>
                </a:cubicBezTo>
                <a:close/>
                <a:moveTo>
                  <a:pt x="1065213" y="3175"/>
                </a:moveTo>
                <a:cubicBezTo>
                  <a:pt x="1260249" y="29757"/>
                  <a:pt x="1406526" y="200639"/>
                  <a:pt x="1406526" y="405697"/>
                </a:cubicBezTo>
                <a:cubicBezTo>
                  <a:pt x="1406526" y="508226"/>
                  <a:pt x="1369019" y="599363"/>
                  <a:pt x="1305257" y="671513"/>
                </a:cubicBezTo>
                <a:cubicBezTo>
                  <a:pt x="1275252" y="660121"/>
                  <a:pt x="1211490" y="622147"/>
                  <a:pt x="1143978" y="519618"/>
                </a:cubicBezTo>
                <a:cubicBezTo>
                  <a:pt x="1072733" y="417116"/>
                  <a:pt x="1065217" y="295637"/>
                  <a:pt x="1065213" y="295573"/>
                </a:cubicBezTo>
                <a:cubicBezTo>
                  <a:pt x="1065213" y="295547"/>
                  <a:pt x="1065213" y="292795"/>
                  <a:pt x="1065213" y="3175"/>
                </a:cubicBezTo>
                <a:close/>
                <a:moveTo>
                  <a:pt x="933450" y="3175"/>
                </a:moveTo>
                <a:cubicBezTo>
                  <a:pt x="933450" y="3175"/>
                  <a:pt x="933450" y="3175"/>
                  <a:pt x="933450" y="299370"/>
                </a:cubicBezTo>
                <a:cubicBezTo>
                  <a:pt x="933450" y="299370"/>
                  <a:pt x="918497" y="432278"/>
                  <a:pt x="847469" y="534808"/>
                </a:cubicBezTo>
                <a:cubicBezTo>
                  <a:pt x="802609" y="603160"/>
                  <a:pt x="735320" y="648729"/>
                  <a:pt x="701675" y="671513"/>
                </a:cubicBezTo>
                <a:cubicBezTo>
                  <a:pt x="765226" y="599363"/>
                  <a:pt x="802609" y="504429"/>
                  <a:pt x="802609" y="401899"/>
                </a:cubicBezTo>
                <a:cubicBezTo>
                  <a:pt x="802609" y="299370"/>
                  <a:pt x="765226" y="208233"/>
                  <a:pt x="705414" y="136083"/>
                </a:cubicBezTo>
                <a:cubicBezTo>
                  <a:pt x="761488" y="67730"/>
                  <a:pt x="843731" y="22162"/>
                  <a:pt x="933450" y="3175"/>
                </a:cubicBezTo>
                <a:close/>
                <a:moveTo>
                  <a:pt x="330200" y="3175"/>
                </a:moveTo>
                <a:cubicBezTo>
                  <a:pt x="330200" y="3192"/>
                  <a:pt x="330200" y="5407"/>
                  <a:pt x="330200" y="298940"/>
                </a:cubicBezTo>
                <a:cubicBezTo>
                  <a:pt x="330189" y="299031"/>
                  <a:pt x="315165" y="427899"/>
                  <a:pt x="243897" y="530243"/>
                </a:cubicBezTo>
                <a:cubicBezTo>
                  <a:pt x="198870" y="598497"/>
                  <a:pt x="131329" y="647791"/>
                  <a:pt x="97559" y="666750"/>
                </a:cubicBezTo>
                <a:cubicBezTo>
                  <a:pt x="37522" y="594705"/>
                  <a:pt x="0" y="503700"/>
                  <a:pt x="0" y="401320"/>
                </a:cubicBezTo>
                <a:cubicBezTo>
                  <a:pt x="0" y="200352"/>
                  <a:pt x="142586" y="37302"/>
                  <a:pt x="330200" y="3175"/>
                </a:cubicBezTo>
                <a:close/>
                <a:moveTo>
                  <a:pt x="460375" y="0"/>
                </a:moveTo>
                <a:cubicBezTo>
                  <a:pt x="558165" y="15175"/>
                  <a:pt x="644672" y="64496"/>
                  <a:pt x="704850" y="136579"/>
                </a:cubicBezTo>
                <a:cubicBezTo>
                  <a:pt x="640911" y="208662"/>
                  <a:pt x="603299" y="299715"/>
                  <a:pt x="603299" y="405943"/>
                </a:cubicBezTo>
                <a:cubicBezTo>
                  <a:pt x="603299" y="504583"/>
                  <a:pt x="640911" y="599430"/>
                  <a:pt x="701089" y="671513"/>
                </a:cubicBezTo>
                <a:cubicBezTo>
                  <a:pt x="667239" y="656338"/>
                  <a:pt x="603299" y="618399"/>
                  <a:pt x="539359" y="519759"/>
                </a:cubicBezTo>
                <a:cubicBezTo>
                  <a:pt x="467917" y="413559"/>
                  <a:pt x="460379" y="292193"/>
                  <a:pt x="460375" y="292127"/>
                </a:cubicBezTo>
                <a:cubicBezTo>
                  <a:pt x="460375" y="292093"/>
                  <a:pt x="460375" y="288969"/>
                  <a:pt x="460375" y="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8" name="Line 5"/>
          <p:cNvSpPr>
            <a:spLocks noChangeShapeType="1"/>
          </p:cNvSpPr>
          <p:nvPr/>
        </p:nvSpPr>
        <p:spPr bwMode="auto">
          <a:xfrm>
            <a:off x="6224589" y="258482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cs typeface="+mn-ea"/>
              <a:sym typeface="+mn-lt"/>
            </a:endParaRPr>
          </a:p>
        </p:txBody>
      </p:sp>
      <p:sp>
        <p:nvSpPr>
          <p:cNvPr id="29" name="Line 6"/>
          <p:cNvSpPr>
            <a:spLocks noChangeShapeType="1"/>
          </p:cNvSpPr>
          <p:nvPr/>
        </p:nvSpPr>
        <p:spPr bwMode="auto">
          <a:xfrm>
            <a:off x="6224589" y="2584829"/>
            <a:ext cx="0" cy="0"/>
          </a:xfrm>
          <a:prstGeom prst="line">
            <a:avLst/>
          </a:prstGeom>
          <a:noFill/>
          <a:ln w="17463" cap="flat">
            <a:solidFill>
              <a:srgbClr val="AD000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a:cs typeface="+mn-ea"/>
              <a:sym typeface="+mn-lt"/>
            </a:endParaRPr>
          </a:p>
        </p:txBody>
      </p:sp>
      <p:sp>
        <p:nvSpPr>
          <p:cNvPr id="30" name="Line 7"/>
          <p:cNvSpPr>
            <a:spLocks noChangeShapeType="1"/>
          </p:cNvSpPr>
          <p:nvPr/>
        </p:nvSpPr>
        <p:spPr bwMode="auto">
          <a:xfrm>
            <a:off x="7304543" y="353415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cs typeface="+mn-ea"/>
              <a:sym typeface="+mn-lt"/>
            </a:endParaRPr>
          </a:p>
        </p:txBody>
      </p:sp>
      <p:sp>
        <p:nvSpPr>
          <p:cNvPr id="31" name="Line 8"/>
          <p:cNvSpPr>
            <a:spLocks noChangeShapeType="1"/>
          </p:cNvSpPr>
          <p:nvPr/>
        </p:nvSpPr>
        <p:spPr bwMode="auto">
          <a:xfrm>
            <a:off x="7304543" y="3534153"/>
            <a:ext cx="0" cy="0"/>
          </a:xfrm>
          <a:prstGeom prst="line">
            <a:avLst/>
          </a:prstGeom>
          <a:noFill/>
          <a:ln w="17463" cap="flat">
            <a:solidFill>
              <a:srgbClr val="AD000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a:cs typeface="+mn-ea"/>
              <a:sym typeface="+mn-lt"/>
            </a:endParaRPr>
          </a:p>
        </p:txBody>
      </p:sp>
      <p:sp>
        <p:nvSpPr>
          <p:cNvPr id="32" name="Freeform 10"/>
          <p:cNvSpPr/>
          <p:nvPr/>
        </p:nvSpPr>
        <p:spPr bwMode="auto">
          <a:xfrm>
            <a:off x="6137276" y="2299079"/>
            <a:ext cx="1319213" cy="1322388"/>
          </a:xfrm>
          <a:custGeom>
            <a:avLst/>
            <a:gdLst>
              <a:gd name="T0" fmla="*/ 239 w 304"/>
              <a:gd name="T1" fmla="*/ 285 h 305"/>
              <a:gd name="T2" fmla="*/ 304 w 304"/>
              <a:gd name="T3" fmla="*/ 0 h 305"/>
              <a:gd name="T4" fmla="*/ 20 w 304"/>
              <a:gd name="T5" fmla="*/ 66 h 305"/>
              <a:gd name="T6" fmla="*/ 13 w 304"/>
              <a:gd name="T7" fmla="*/ 68 h 305"/>
              <a:gd name="T8" fmla="*/ 0 w 304"/>
              <a:gd name="T9" fmla="*/ 62 h 305"/>
              <a:gd name="T10" fmla="*/ 242 w 304"/>
              <a:gd name="T11" fmla="*/ 305 h 305"/>
              <a:gd name="T12" fmla="*/ 237 w 304"/>
              <a:gd name="T13" fmla="*/ 292 h 305"/>
              <a:gd name="T14" fmla="*/ 239 w 304"/>
              <a:gd name="T15" fmla="*/ 28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4" h="305">
                <a:moveTo>
                  <a:pt x="239" y="285"/>
                </a:moveTo>
                <a:cubicBezTo>
                  <a:pt x="304" y="0"/>
                  <a:pt x="304" y="0"/>
                  <a:pt x="304" y="0"/>
                </a:cubicBezTo>
                <a:cubicBezTo>
                  <a:pt x="20" y="66"/>
                  <a:pt x="20" y="66"/>
                  <a:pt x="20" y="66"/>
                </a:cubicBezTo>
                <a:cubicBezTo>
                  <a:pt x="20" y="66"/>
                  <a:pt x="15" y="68"/>
                  <a:pt x="13" y="68"/>
                </a:cubicBezTo>
                <a:cubicBezTo>
                  <a:pt x="8" y="68"/>
                  <a:pt x="3" y="66"/>
                  <a:pt x="0" y="62"/>
                </a:cubicBezTo>
                <a:cubicBezTo>
                  <a:pt x="242" y="305"/>
                  <a:pt x="242" y="305"/>
                  <a:pt x="242" y="305"/>
                </a:cubicBezTo>
                <a:cubicBezTo>
                  <a:pt x="239" y="301"/>
                  <a:pt x="237" y="297"/>
                  <a:pt x="237" y="292"/>
                </a:cubicBezTo>
                <a:cubicBezTo>
                  <a:pt x="237" y="290"/>
                  <a:pt x="239" y="285"/>
                  <a:pt x="239" y="285"/>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cs typeface="+mn-ea"/>
              <a:sym typeface="+mn-lt"/>
            </a:endParaRPr>
          </a:p>
        </p:txBody>
      </p:sp>
      <p:sp>
        <p:nvSpPr>
          <p:cNvPr id="33" name="Freeform 11"/>
          <p:cNvSpPr/>
          <p:nvPr/>
        </p:nvSpPr>
        <p:spPr bwMode="auto">
          <a:xfrm>
            <a:off x="6132515" y="2562605"/>
            <a:ext cx="0" cy="476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1"/>
                  <a:pt x="0" y="0"/>
                </a:cubicBezTo>
                <a:close/>
              </a:path>
            </a:pathLst>
          </a:custGeom>
          <a:solidFill>
            <a:srgbClr val="807F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cs typeface="+mn-ea"/>
              <a:sym typeface="+mn-lt"/>
            </a:endParaRPr>
          </a:p>
        </p:txBody>
      </p:sp>
      <p:sp>
        <p:nvSpPr>
          <p:cNvPr id="34" name="Line 12"/>
          <p:cNvSpPr>
            <a:spLocks noChangeShapeType="1"/>
          </p:cNvSpPr>
          <p:nvPr/>
        </p:nvSpPr>
        <p:spPr bwMode="auto">
          <a:xfrm>
            <a:off x="5969001" y="258482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cs typeface="+mn-ea"/>
              <a:sym typeface="+mn-lt"/>
            </a:endParaRPr>
          </a:p>
        </p:txBody>
      </p:sp>
      <p:sp>
        <p:nvSpPr>
          <p:cNvPr id="35" name="Line 13"/>
          <p:cNvSpPr>
            <a:spLocks noChangeShapeType="1"/>
          </p:cNvSpPr>
          <p:nvPr/>
        </p:nvSpPr>
        <p:spPr bwMode="auto">
          <a:xfrm>
            <a:off x="5969001" y="2584829"/>
            <a:ext cx="0" cy="0"/>
          </a:xfrm>
          <a:prstGeom prst="line">
            <a:avLst/>
          </a:prstGeom>
          <a:noFill/>
          <a:ln w="17463" cap="flat">
            <a:solidFill>
              <a:srgbClr val="AD000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a:cs typeface="+mn-ea"/>
              <a:sym typeface="+mn-lt"/>
            </a:endParaRPr>
          </a:p>
        </p:txBody>
      </p:sp>
      <p:sp>
        <p:nvSpPr>
          <p:cNvPr id="36" name="Line 14"/>
          <p:cNvSpPr>
            <a:spLocks noChangeShapeType="1"/>
          </p:cNvSpPr>
          <p:nvPr/>
        </p:nvSpPr>
        <p:spPr bwMode="auto">
          <a:xfrm>
            <a:off x="5022851" y="353415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cs typeface="+mn-ea"/>
              <a:sym typeface="+mn-lt"/>
            </a:endParaRPr>
          </a:p>
        </p:txBody>
      </p:sp>
      <p:sp>
        <p:nvSpPr>
          <p:cNvPr id="37" name="Line 15"/>
          <p:cNvSpPr>
            <a:spLocks noChangeShapeType="1"/>
          </p:cNvSpPr>
          <p:nvPr/>
        </p:nvSpPr>
        <p:spPr bwMode="auto">
          <a:xfrm>
            <a:off x="5022851" y="3534153"/>
            <a:ext cx="0" cy="0"/>
          </a:xfrm>
          <a:prstGeom prst="line">
            <a:avLst/>
          </a:prstGeom>
          <a:noFill/>
          <a:ln w="17463" cap="flat">
            <a:solidFill>
              <a:srgbClr val="AD000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a:cs typeface="+mn-ea"/>
              <a:sym typeface="+mn-lt"/>
            </a:endParaRPr>
          </a:p>
        </p:txBody>
      </p:sp>
      <p:sp>
        <p:nvSpPr>
          <p:cNvPr id="38" name="Freeform 18"/>
          <p:cNvSpPr/>
          <p:nvPr/>
        </p:nvSpPr>
        <p:spPr bwMode="auto">
          <a:xfrm>
            <a:off x="6059489" y="2562605"/>
            <a:ext cx="4763" cy="476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0" y="1"/>
                  <a:pt x="0" y="1"/>
                  <a:pt x="0" y="1"/>
                </a:cubicBezTo>
                <a:cubicBezTo>
                  <a:pt x="0" y="1"/>
                  <a:pt x="1" y="1"/>
                  <a:pt x="1" y="0"/>
                </a:cubicBezTo>
                <a:close/>
              </a:path>
            </a:pathLst>
          </a:custGeom>
          <a:solidFill>
            <a:srgbClr val="807F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cs typeface="+mn-ea"/>
              <a:sym typeface="+mn-lt"/>
            </a:endParaRPr>
          </a:p>
        </p:txBody>
      </p:sp>
      <p:sp>
        <p:nvSpPr>
          <p:cNvPr id="39" name="Line 19"/>
          <p:cNvSpPr>
            <a:spLocks noChangeShapeType="1"/>
          </p:cNvSpPr>
          <p:nvPr/>
        </p:nvSpPr>
        <p:spPr bwMode="auto">
          <a:xfrm>
            <a:off x="6224589" y="421995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cs typeface="+mn-ea"/>
              <a:sym typeface="+mn-lt"/>
            </a:endParaRPr>
          </a:p>
        </p:txBody>
      </p:sp>
      <p:sp>
        <p:nvSpPr>
          <p:cNvPr id="40" name="Line 20"/>
          <p:cNvSpPr>
            <a:spLocks noChangeShapeType="1"/>
          </p:cNvSpPr>
          <p:nvPr/>
        </p:nvSpPr>
        <p:spPr bwMode="auto">
          <a:xfrm>
            <a:off x="6224589" y="4219953"/>
            <a:ext cx="0" cy="0"/>
          </a:xfrm>
          <a:prstGeom prst="line">
            <a:avLst/>
          </a:prstGeom>
          <a:noFill/>
          <a:ln w="17463" cap="flat">
            <a:solidFill>
              <a:srgbClr val="AD000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a:cs typeface="+mn-ea"/>
              <a:sym typeface="+mn-lt"/>
            </a:endParaRPr>
          </a:p>
        </p:txBody>
      </p:sp>
      <p:sp>
        <p:nvSpPr>
          <p:cNvPr id="41" name="Line 21"/>
          <p:cNvSpPr>
            <a:spLocks noChangeShapeType="1"/>
          </p:cNvSpPr>
          <p:nvPr/>
        </p:nvSpPr>
        <p:spPr bwMode="auto">
          <a:xfrm>
            <a:off x="7304543" y="327062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cs typeface="+mn-ea"/>
              <a:sym typeface="+mn-lt"/>
            </a:endParaRPr>
          </a:p>
        </p:txBody>
      </p:sp>
      <p:sp>
        <p:nvSpPr>
          <p:cNvPr id="42" name="Line 22"/>
          <p:cNvSpPr>
            <a:spLocks noChangeShapeType="1"/>
          </p:cNvSpPr>
          <p:nvPr/>
        </p:nvSpPr>
        <p:spPr bwMode="auto">
          <a:xfrm>
            <a:off x="7304543" y="3270629"/>
            <a:ext cx="0" cy="0"/>
          </a:xfrm>
          <a:prstGeom prst="line">
            <a:avLst/>
          </a:prstGeom>
          <a:noFill/>
          <a:ln w="17463" cap="flat">
            <a:solidFill>
              <a:srgbClr val="AD000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a:cs typeface="+mn-ea"/>
              <a:sym typeface="+mn-lt"/>
            </a:endParaRPr>
          </a:p>
        </p:txBody>
      </p:sp>
      <p:sp>
        <p:nvSpPr>
          <p:cNvPr id="43" name="Freeform 25"/>
          <p:cNvSpPr/>
          <p:nvPr/>
        </p:nvSpPr>
        <p:spPr bwMode="auto">
          <a:xfrm>
            <a:off x="6132515" y="475811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807F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cs typeface="+mn-ea"/>
              <a:sym typeface="+mn-lt"/>
            </a:endParaRPr>
          </a:p>
        </p:txBody>
      </p:sp>
      <p:sp>
        <p:nvSpPr>
          <p:cNvPr id="44" name="Line 26"/>
          <p:cNvSpPr>
            <a:spLocks noChangeShapeType="1"/>
          </p:cNvSpPr>
          <p:nvPr/>
        </p:nvSpPr>
        <p:spPr bwMode="auto">
          <a:xfrm>
            <a:off x="5969001" y="421995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cs typeface="+mn-ea"/>
              <a:sym typeface="+mn-lt"/>
            </a:endParaRPr>
          </a:p>
        </p:txBody>
      </p:sp>
      <p:sp>
        <p:nvSpPr>
          <p:cNvPr id="45" name="Line 27"/>
          <p:cNvSpPr>
            <a:spLocks noChangeShapeType="1"/>
          </p:cNvSpPr>
          <p:nvPr/>
        </p:nvSpPr>
        <p:spPr bwMode="auto">
          <a:xfrm>
            <a:off x="5969001" y="4219953"/>
            <a:ext cx="0" cy="0"/>
          </a:xfrm>
          <a:prstGeom prst="line">
            <a:avLst/>
          </a:prstGeom>
          <a:noFill/>
          <a:ln w="17463" cap="flat">
            <a:solidFill>
              <a:srgbClr val="AD000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a:cs typeface="+mn-ea"/>
              <a:sym typeface="+mn-lt"/>
            </a:endParaRPr>
          </a:p>
        </p:txBody>
      </p:sp>
      <p:sp>
        <p:nvSpPr>
          <p:cNvPr id="46" name="Line 28"/>
          <p:cNvSpPr>
            <a:spLocks noChangeShapeType="1"/>
          </p:cNvSpPr>
          <p:nvPr/>
        </p:nvSpPr>
        <p:spPr bwMode="auto">
          <a:xfrm>
            <a:off x="5022851" y="327062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cs typeface="+mn-ea"/>
              <a:sym typeface="+mn-lt"/>
            </a:endParaRPr>
          </a:p>
        </p:txBody>
      </p:sp>
      <p:sp>
        <p:nvSpPr>
          <p:cNvPr id="47" name="Line 29"/>
          <p:cNvSpPr>
            <a:spLocks noChangeShapeType="1"/>
          </p:cNvSpPr>
          <p:nvPr/>
        </p:nvSpPr>
        <p:spPr bwMode="auto">
          <a:xfrm>
            <a:off x="5022851" y="3270629"/>
            <a:ext cx="0" cy="0"/>
          </a:xfrm>
          <a:prstGeom prst="line">
            <a:avLst/>
          </a:prstGeom>
          <a:noFill/>
          <a:ln w="17463" cap="flat">
            <a:solidFill>
              <a:srgbClr val="AD000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a:cs typeface="+mn-ea"/>
              <a:sym typeface="+mn-lt"/>
            </a:endParaRPr>
          </a:p>
        </p:txBody>
      </p:sp>
      <p:sp>
        <p:nvSpPr>
          <p:cNvPr id="48" name="Freeform 32"/>
          <p:cNvSpPr/>
          <p:nvPr/>
        </p:nvSpPr>
        <p:spPr bwMode="auto">
          <a:xfrm>
            <a:off x="6059489" y="4758116"/>
            <a:ext cx="476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0" y="0"/>
                  <a:pt x="1" y="0"/>
                  <a:pt x="1" y="0"/>
                </a:cubicBezTo>
                <a:close/>
              </a:path>
            </a:pathLst>
          </a:custGeom>
          <a:solidFill>
            <a:srgbClr val="807F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cs typeface="+mn-ea"/>
              <a:sym typeface="+mn-lt"/>
            </a:endParaRPr>
          </a:p>
        </p:txBody>
      </p:sp>
      <p:sp>
        <p:nvSpPr>
          <p:cNvPr id="49" name="Freeform 5"/>
          <p:cNvSpPr/>
          <p:nvPr/>
        </p:nvSpPr>
        <p:spPr bwMode="auto">
          <a:xfrm>
            <a:off x="6766335" y="2623285"/>
            <a:ext cx="390668" cy="394363"/>
          </a:xfrm>
          <a:custGeom>
            <a:avLst/>
            <a:gdLst/>
            <a:ahLst/>
            <a:cxnLst/>
            <a:rect l="l" t="t" r="r" b="b"/>
            <a:pathLst>
              <a:path w="1009550" h="1019105">
                <a:moveTo>
                  <a:pt x="506769" y="481673"/>
                </a:moveTo>
                <a:cubicBezTo>
                  <a:pt x="512508" y="481836"/>
                  <a:pt x="515618" y="482073"/>
                  <a:pt x="515622" y="482073"/>
                </a:cubicBezTo>
                <a:cubicBezTo>
                  <a:pt x="500600" y="550346"/>
                  <a:pt x="583221" y="743787"/>
                  <a:pt x="564444" y="887919"/>
                </a:cubicBezTo>
                <a:cubicBezTo>
                  <a:pt x="553177" y="967571"/>
                  <a:pt x="448023" y="1032051"/>
                  <a:pt x="376668" y="1016879"/>
                </a:cubicBezTo>
                <a:cubicBezTo>
                  <a:pt x="271530" y="1001710"/>
                  <a:pt x="264005" y="887954"/>
                  <a:pt x="264003" y="887919"/>
                </a:cubicBezTo>
                <a:cubicBezTo>
                  <a:pt x="196404" y="895505"/>
                  <a:pt x="136316" y="868954"/>
                  <a:pt x="113783" y="823439"/>
                </a:cubicBezTo>
                <a:cubicBezTo>
                  <a:pt x="83738" y="762751"/>
                  <a:pt x="79983" y="660342"/>
                  <a:pt x="162604" y="595861"/>
                </a:cubicBezTo>
                <a:cubicBezTo>
                  <a:pt x="297333" y="483021"/>
                  <a:pt x="466566" y="480532"/>
                  <a:pt x="506769" y="481673"/>
                </a:cubicBezTo>
                <a:close/>
                <a:moveTo>
                  <a:pt x="803569" y="458221"/>
                </a:moveTo>
                <a:cubicBezTo>
                  <a:pt x="843740" y="458754"/>
                  <a:pt x="880387" y="462305"/>
                  <a:pt x="906697" y="470827"/>
                </a:cubicBezTo>
                <a:cubicBezTo>
                  <a:pt x="1008180" y="508702"/>
                  <a:pt x="1042008" y="629902"/>
                  <a:pt x="974353" y="705652"/>
                </a:cubicBezTo>
                <a:cubicBezTo>
                  <a:pt x="948047" y="735947"/>
                  <a:pt x="869138" y="728379"/>
                  <a:pt x="869111" y="728377"/>
                </a:cubicBezTo>
                <a:cubicBezTo>
                  <a:pt x="869118" y="728406"/>
                  <a:pt x="891655" y="811711"/>
                  <a:pt x="846559" y="860940"/>
                </a:cubicBezTo>
                <a:cubicBezTo>
                  <a:pt x="797696" y="910177"/>
                  <a:pt x="707489" y="917752"/>
                  <a:pt x="662385" y="860940"/>
                </a:cubicBezTo>
                <a:cubicBezTo>
                  <a:pt x="583454" y="766252"/>
                  <a:pt x="530833" y="501127"/>
                  <a:pt x="530833" y="482189"/>
                </a:cubicBezTo>
                <a:cubicBezTo>
                  <a:pt x="530874" y="482182"/>
                  <a:pt x="683074" y="456624"/>
                  <a:pt x="803569" y="458221"/>
                </a:cubicBezTo>
                <a:close/>
                <a:moveTo>
                  <a:pt x="324738" y="38090"/>
                </a:moveTo>
                <a:cubicBezTo>
                  <a:pt x="343703" y="39805"/>
                  <a:pt x="361496" y="44772"/>
                  <a:pt x="376480" y="53287"/>
                </a:cubicBezTo>
                <a:cubicBezTo>
                  <a:pt x="503838" y="128975"/>
                  <a:pt x="500100" y="458200"/>
                  <a:pt x="500100" y="458240"/>
                </a:cubicBezTo>
                <a:cubicBezTo>
                  <a:pt x="500072" y="458238"/>
                  <a:pt x="436405" y="454456"/>
                  <a:pt x="380227" y="458240"/>
                </a:cubicBezTo>
                <a:cubicBezTo>
                  <a:pt x="275337" y="465809"/>
                  <a:pt x="192924" y="492301"/>
                  <a:pt x="121750" y="484732"/>
                </a:cubicBezTo>
                <a:cubicBezTo>
                  <a:pt x="110511" y="484732"/>
                  <a:pt x="-16854" y="450670"/>
                  <a:pt x="1876" y="329563"/>
                </a:cubicBezTo>
                <a:cubicBezTo>
                  <a:pt x="20603" y="216044"/>
                  <a:pt x="140441" y="223592"/>
                  <a:pt x="140480" y="223594"/>
                </a:cubicBezTo>
                <a:cubicBezTo>
                  <a:pt x="129242" y="193318"/>
                  <a:pt x="132988" y="140333"/>
                  <a:pt x="166702" y="102487"/>
                </a:cubicBezTo>
                <a:cubicBezTo>
                  <a:pt x="200416" y="57072"/>
                  <a:pt x="267845" y="32945"/>
                  <a:pt x="324738" y="38090"/>
                </a:cubicBezTo>
                <a:close/>
                <a:moveTo>
                  <a:pt x="648144" y="11"/>
                </a:moveTo>
                <a:cubicBezTo>
                  <a:pt x="658363" y="-115"/>
                  <a:pt x="669305" y="893"/>
                  <a:pt x="681009" y="3263"/>
                </a:cubicBezTo>
                <a:cubicBezTo>
                  <a:pt x="763390" y="18430"/>
                  <a:pt x="755914" y="109422"/>
                  <a:pt x="755912" y="109449"/>
                </a:cubicBezTo>
                <a:cubicBezTo>
                  <a:pt x="755935" y="109439"/>
                  <a:pt x="819591" y="82909"/>
                  <a:pt x="879503" y="117034"/>
                </a:cubicBezTo>
                <a:cubicBezTo>
                  <a:pt x="920699" y="143580"/>
                  <a:pt x="1029309" y="348368"/>
                  <a:pt x="800854" y="397669"/>
                </a:cubicBezTo>
                <a:cubicBezTo>
                  <a:pt x="587423" y="443168"/>
                  <a:pt x="531225" y="462131"/>
                  <a:pt x="531202" y="462139"/>
                </a:cubicBezTo>
                <a:cubicBezTo>
                  <a:pt x="531197" y="462089"/>
                  <a:pt x="497499" y="166328"/>
                  <a:pt x="527457" y="90487"/>
                </a:cubicBezTo>
                <a:cubicBezTo>
                  <a:pt x="540565" y="57304"/>
                  <a:pt x="576613" y="893"/>
                  <a:pt x="648144" y="11"/>
                </a:cubicBezTo>
                <a:close/>
              </a:path>
            </a:pathLst>
          </a:custGeom>
          <a:solidFill>
            <a:schemeClr val="bg1"/>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51" name="文本框 50"/>
          <p:cNvSpPr txBox="1"/>
          <p:nvPr/>
        </p:nvSpPr>
        <p:spPr>
          <a:xfrm>
            <a:off x="4926449" y="300124"/>
            <a:ext cx="2339102" cy="523220"/>
          </a:xfrm>
          <a:prstGeom prst="rect">
            <a:avLst/>
          </a:prstGeom>
          <a:noFill/>
        </p:spPr>
        <p:txBody>
          <a:bodyPr wrap="none" rtlCol="0">
            <a:spAutoFit/>
          </a:bodyPr>
          <a:lstStyle/>
          <a:p>
            <a:r>
              <a:rPr lang="zh-CN" altLang="en-US" sz="2800" b="1" dirty="0">
                <a:solidFill>
                  <a:schemeClr val="accent2"/>
                </a:solidFill>
                <a:cs typeface="+mn-ea"/>
                <a:sym typeface="+mn-lt"/>
              </a:rPr>
              <a:t>点击输入标题</a:t>
            </a:r>
            <a:endParaRPr lang="zh-CN" altLang="en-US" sz="2800" b="1" dirty="0">
              <a:solidFill>
                <a:schemeClr val="accent2"/>
              </a:solidFill>
              <a:cs typeface="+mn-ea"/>
              <a:sym typeface="+mn-lt"/>
            </a:endParaRPr>
          </a:p>
        </p:txBody>
      </p:sp>
      <p:sp>
        <p:nvSpPr>
          <p:cNvPr id="50" name="矩形 49"/>
          <p:cNvSpPr/>
          <p:nvPr/>
        </p:nvSpPr>
        <p:spPr>
          <a:xfrm>
            <a:off x="0" y="0"/>
            <a:ext cx="12192000" cy="2028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矩形 51"/>
          <p:cNvSpPr/>
          <p:nvPr/>
        </p:nvSpPr>
        <p:spPr>
          <a:xfrm>
            <a:off x="0" y="6651999"/>
            <a:ext cx="12192000" cy="202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cut/>
      </p:transition>
    </mc:Choice>
    <mc:Fallback>
      <p:transition spd="slow"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500"/>
                                        <p:tgtEl>
                                          <p:spTgt spid="32"/>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up)">
                                      <p:cBhvr>
                                        <p:cTn id="30" dur="500"/>
                                        <p:tgtEl>
                                          <p:spTgt spid="11"/>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par>
                                <p:cTn id="34" presetID="10" presetClass="entr" presetSubtype="0" fill="hold" grpId="0" nodeType="withEffect">
                                  <p:stCondLst>
                                    <p:cond delay="40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nodeType="withEffect">
                                  <p:stCondLst>
                                    <p:cond delay="70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right)">
                                      <p:cBhvr>
                                        <p:cTn id="61" dur="500"/>
                                        <p:tgtEl>
                                          <p:spTgt spid="21"/>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right)">
                                      <p:cBhvr>
                                        <p:cTn id="64" dur="500"/>
                                        <p:tgtEl>
                                          <p:spTgt spid="20"/>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right)">
                                      <p:cBhvr>
                                        <p:cTn id="67" dur="500"/>
                                        <p:tgtEl>
                                          <p:spTgt spid="16"/>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right)">
                                      <p:cBhvr>
                                        <p:cTn id="7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animBg="1"/>
      <p:bldP spid="27" grpId="0" animBg="1"/>
      <p:bldP spid="32" grpId="0" animBg="1"/>
      <p:bldP spid="49"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p:cNvSpPr/>
          <p:nvPr/>
        </p:nvSpPr>
        <p:spPr>
          <a:xfrm>
            <a:off x="4526280" y="1146810"/>
            <a:ext cx="6891655" cy="456501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27EDE"/>
              </a:solidFill>
              <a:cs typeface="+mn-ea"/>
              <a:sym typeface="+mn-lt"/>
            </a:endParaRPr>
          </a:p>
        </p:txBody>
      </p:sp>
      <p:sp>
        <p:nvSpPr>
          <p:cNvPr id="14" name="矩形 13"/>
          <p:cNvSpPr/>
          <p:nvPr/>
        </p:nvSpPr>
        <p:spPr>
          <a:xfrm>
            <a:off x="11341735" y="1776095"/>
            <a:ext cx="76200" cy="33058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5" name="文本框 14"/>
          <p:cNvSpPr txBox="1"/>
          <p:nvPr/>
        </p:nvSpPr>
        <p:spPr>
          <a:xfrm>
            <a:off x="8152130" y="2234565"/>
            <a:ext cx="2969895" cy="47275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b="1" dirty="0">
                <a:solidFill>
                  <a:schemeClr val="accent1"/>
                </a:solidFill>
                <a:cs typeface="+mn-ea"/>
                <a:sym typeface="+mn-lt"/>
              </a:rPr>
              <a:t>点击输入文案</a:t>
            </a:r>
            <a:endParaRPr lang="zh-CN" altLang="en-US" b="1" dirty="0">
              <a:solidFill>
                <a:schemeClr val="accent1"/>
              </a:solidFill>
              <a:cs typeface="+mn-ea"/>
              <a:sym typeface="+mn-lt"/>
            </a:endParaRPr>
          </a:p>
        </p:txBody>
      </p:sp>
      <p:sp>
        <p:nvSpPr>
          <p:cNvPr id="16" name="文本框 15"/>
          <p:cNvSpPr txBox="1"/>
          <p:nvPr/>
        </p:nvSpPr>
        <p:spPr>
          <a:xfrm>
            <a:off x="6184900" y="2799715"/>
            <a:ext cx="4937125" cy="175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80000"/>
              </a:lnSpc>
            </a:pPr>
            <a:r>
              <a:rPr lang="zh-CN" altLang="en-US" sz="1000">
                <a:solidFill>
                  <a:schemeClr val="accent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accent1"/>
              </a:solidFill>
              <a:cs typeface="+mn-ea"/>
              <a:sym typeface="+mn-lt"/>
            </a:endParaRPr>
          </a:p>
          <a:p>
            <a:pPr algn="r" fontAlgn="auto">
              <a:lnSpc>
                <a:spcPct val="180000"/>
              </a:lnSpc>
            </a:pPr>
            <a:endParaRPr lang="zh-CN" altLang="en-US" sz="1000" dirty="0">
              <a:solidFill>
                <a:schemeClr val="accent1"/>
              </a:solidFill>
              <a:cs typeface="+mn-ea"/>
              <a:sym typeface="+mn-lt"/>
            </a:endParaRPr>
          </a:p>
          <a:p>
            <a:pPr algn="r" fontAlgn="auto">
              <a:lnSpc>
                <a:spcPct val="180000"/>
              </a:lnSpc>
            </a:pPr>
            <a:r>
              <a:rPr lang="zh-CN" altLang="en-US" sz="1000">
                <a:solidFill>
                  <a:schemeClr val="accent1"/>
                </a:solidFill>
                <a:cs typeface="+mn-ea"/>
                <a:sym typeface="+mn-lt"/>
              </a:rPr>
              <a:t>I love you more than I've ever loved any woman. And I've waited longer for you than I've waited for any woman.</a:t>
            </a:r>
            <a:endParaRPr lang="zh-CN" altLang="en-US" sz="1000" dirty="0">
              <a:solidFill>
                <a:schemeClr val="accent1"/>
              </a:solidFill>
              <a:cs typeface="+mn-ea"/>
              <a:sym typeface="+mn-lt"/>
            </a:endParaRPr>
          </a:p>
        </p:txBody>
      </p:sp>
      <p:sp>
        <p:nvSpPr>
          <p:cNvPr id="17" name="文本框 16"/>
          <p:cNvSpPr txBox="1"/>
          <p:nvPr/>
        </p:nvSpPr>
        <p:spPr>
          <a:xfrm>
            <a:off x="1830705" y="2228850"/>
            <a:ext cx="2740660" cy="2399665"/>
          </a:xfrm>
          <a:prstGeom prst="rect">
            <a:avLst/>
          </a:prstGeom>
          <a:noFill/>
        </p:spPr>
        <p:txBody>
          <a:bodyPr wrap="square" rtlCol="0">
            <a:spAutoFit/>
          </a:bodyPr>
          <a:lstStyle/>
          <a:p>
            <a:pPr algn="ctr"/>
            <a:r>
              <a:rPr lang="en-US" altLang="zh-CN" sz="15000" b="1">
                <a:solidFill>
                  <a:schemeClr val="bg1"/>
                </a:solidFill>
                <a:cs typeface="+mn-ea"/>
                <a:sym typeface="+mn-lt"/>
              </a:rPr>
              <a:t>01</a:t>
            </a:r>
            <a:endParaRPr lang="en-US" altLang="zh-CN" sz="15000" b="1">
              <a:solidFill>
                <a:schemeClr val="bg1"/>
              </a:solidFill>
              <a:cs typeface="+mn-ea"/>
              <a:sym typeface="+mn-lt"/>
            </a:endParaRPr>
          </a:p>
        </p:txBody>
      </p:sp>
      <p:sp>
        <p:nvSpPr>
          <p:cNvPr id="18" name="矩形 17"/>
          <p:cNvSpPr/>
          <p:nvPr/>
        </p:nvSpPr>
        <p:spPr>
          <a:xfrm>
            <a:off x="2368051" y="2665067"/>
            <a:ext cx="1245854" cy="1446550"/>
          </a:xfrm>
          <a:prstGeom prst="rect">
            <a:avLst/>
          </a:prstGeom>
        </p:spPr>
        <p:txBody>
          <a:bodyPr wrap="none">
            <a:spAutoFit/>
          </a:bodyPr>
          <a:lstStyle/>
          <a:p>
            <a:r>
              <a:rPr lang="en-US" altLang="zh-CN" sz="8800" b="1" dirty="0">
                <a:solidFill>
                  <a:schemeClr val="bg1"/>
                </a:solidFill>
                <a:cs typeface="+mn-ea"/>
                <a:sym typeface="+mn-lt"/>
              </a:rPr>
              <a:t>01</a:t>
            </a:r>
            <a:endParaRPr lang="zh-CN" altLang="en-US" sz="8800" dirty="0">
              <a:solidFill>
                <a:schemeClr val="bg1"/>
              </a:solidFill>
              <a:cs typeface="+mn-ea"/>
              <a:sym typeface="+mn-lt"/>
            </a:endParaRPr>
          </a:p>
        </p:txBody>
      </p:sp>
      <p:pic>
        <p:nvPicPr>
          <p:cNvPr id="19" name="图片 18"/>
          <p:cNvPicPr>
            <a:picLocks noChangeAspect="1"/>
          </p:cNvPicPr>
          <p:nvPr/>
        </p:nvPicPr>
        <p:blipFill>
          <a:blip r:embed="rId1" cstate="email"/>
          <a:stretch>
            <a:fillRect/>
          </a:stretch>
        </p:blipFill>
        <p:spPr>
          <a:xfrm>
            <a:off x="-1280677" y="1388999"/>
            <a:ext cx="7108775" cy="3998686"/>
          </a:xfrm>
          <a:prstGeom prst="rect">
            <a:avLst/>
          </a:prstGeom>
          <a:solidFill>
            <a:srgbClr val="1E83C2"/>
          </a:solidFill>
        </p:spPr>
      </p:pic>
      <p:sp>
        <p:nvSpPr>
          <p:cNvPr id="20" name="矩形 19"/>
          <p:cNvSpPr/>
          <p:nvPr/>
        </p:nvSpPr>
        <p:spPr>
          <a:xfrm>
            <a:off x="1654629" y="0"/>
            <a:ext cx="169817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8800" dirty="0">
                <a:cs typeface="+mn-ea"/>
                <a:sym typeface="+mn-lt"/>
              </a:rPr>
              <a:t>PART 04</a:t>
            </a:r>
            <a:endParaRPr lang="zh-CN" altLang="en-US" sz="8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cut/>
      </p:transition>
    </mc:Choice>
    <mc:Fallback>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0" presetClass="entr" presetSubtype="0" fill="hold" grpId="1"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edg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childTnLst>
                          </p:cTn>
                        </p:par>
                        <p:par>
                          <p:cTn id="22" fill="hold">
                            <p:stCondLst>
                              <p:cond delay="2000"/>
                            </p:stCondLst>
                            <p:childTnLst>
                              <p:par>
                                <p:cTn id="23" presetID="14" presetClass="entr" presetSubtype="5" fill="hold" grpId="1"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randombar(vertical)">
                                      <p:cBhvr>
                                        <p:cTn id="25"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5" grpId="0"/>
      <p:bldP spid="16" grpId="0"/>
      <p:bldP spid="16" grpId="1"/>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fc3c00d5-ca98-4d9a-bbf1-3f152b32576c"/>
          <p:cNvGrpSpPr>
            <a:grpSpLocks noChangeAspect="1"/>
          </p:cNvGrpSpPr>
          <p:nvPr/>
        </p:nvGrpSpPr>
        <p:grpSpPr>
          <a:xfrm>
            <a:off x="1774826" y="3701763"/>
            <a:ext cx="8715375" cy="2606963"/>
            <a:chOff x="1774825" y="2807855"/>
            <a:chExt cx="8715375" cy="2606963"/>
          </a:xfrm>
        </p:grpSpPr>
        <p:cxnSp>
          <p:nvCxnSpPr>
            <p:cNvPr id="3" name="îṣļîḑé-Straight Connector 2"/>
            <p:cNvCxnSpPr/>
            <p:nvPr/>
          </p:nvCxnSpPr>
          <p:spPr>
            <a:xfrm>
              <a:off x="1774825" y="5405293"/>
              <a:ext cx="8715375" cy="0"/>
            </a:xfrm>
            <a:prstGeom prst="line">
              <a:avLst/>
            </a:prstGeom>
            <a:ln w="19050">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646117" y="2807855"/>
              <a:ext cx="4972794" cy="2606963"/>
              <a:chOff x="3953164" y="3168074"/>
              <a:chExt cx="4285674" cy="2246744"/>
            </a:xfrm>
          </p:grpSpPr>
          <p:sp>
            <p:nvSpPr>
              <p:cNvPr id="21" name="îṣļîḑé-任意多边形: 形状 28"/>
              <p:cNvSpPr/>
              <p:nvPr/>
            </p:nvSpPr>
            <p:spPr>
              <a:xfrm>
                <a:off x="3953164" y="3811280"/>
                <a:ext cx="1544768" cy="1603538"/>
              </a:xfrm>
              <a:custGeom>
                <a:avLst/>
                <a:gdLst>
                  <a:gd name="connsiteX0" fmla="*/ 613459 w 1544768"/>
                  <a:gd name="connsiteY0" fmla="*/ 0 h 1603538"/>
                  <a:gd name="connsiteX1" fmla="*/ 1544768 w 1544768"/>
                  <a:gd name="connsiteY1" fmla="*/ 976469 h 1603538"/>
                  <a:gd name="connsiteX2" fmla="*/ 1479549 w 1544768"/>
                  <a:gd name="connsiteY2" fmla="*/ 1055514 h 1603538"/>
                  <a:gd name="connsiteX3" fmla="*/ 1343891 w 1544768"/>
                  <a:gd name="connsiteY3" fmla="*/ 1499630 h 1603538"/>
                  <a:gd name="connsiteX4" fmla="*/ 1347992 w 1544768"/>
                  <a:gd name="connsiteY4" fmla="*/ 1580845 h 1603538"/>
                  <a:gd name="connsiteX5" fmla="*/ 1351456 w 1544768"/>
                  <a:gd name="connsiteY5" fmla="*/ 1603538 h 1603538"/>
                  <a:gd name="connsiteX6" fmla="*/ 5247 w 1544768"/>
                  <a:gd name="connsiteY6" fmla="*/ 1603538 h 1603538"/>
                  <a:gd name="connsiteX7" fmla="*/ 0 w 1544768"/>
                  <a:gd name="connsiteY7" fmla="*/ 1499630 h 1603538"/>
                  <a:gd name="connsiteX8" fmla="*/ 489319 w 1544768"/>
                  <a:gd name="connsiteY8" fmla="*/ 136587 h 1603538"/>
                  <a:gd name="connsiteX9" fmla="*/ 613459 w 1544768"/>
                  <a:gd name="connsiteY9" fmla="*/ 0 h 1603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4768" h="1603538">
                    <a:moveTo>
                      <a:pt x="613459" y="0"/>
                    </a:moveTo>
                    <a:lnTo>
                      <a:pt x="1544768" y="976469"/>
                    </a:lnTo>
                    <a:lnTo>
                      <a:pt x="1479549" y="1055514"/>
                    </a:lnTo>
                    <a:cubicBezTo>
                      <a:pt x="1393902" y="1182290"/>
                      <a:pt x="1343891" y="1335120"/>
                      <a:pt x="1343891" y="1499630"/>
                    </a:cubicBezTo>
                    <a:cubicBezTo>
                      <a:pt x="1343891" y="1527048"/>
                      <a:pt x="1345280" y="1554142"/>
                      <a:pt x="1347992" y="1580845"/>
                    </a:cubicBezTo>
                    <a:lnTo>
                      <a:pt x="1351456" y="1603538"/>
                    </a:lnTo>
                    <a:lnTo>
                      <a:pt x="5247" y="1603538"/>
                    </a:lnTo>
                    <a:lnTo>
                      <a:pt x="0" y="1499630"/>
                    </a:lnTo>
                    <a:cubicBezTo>
                      <a:pt x="0" y="981868"/>
                      <a:pt x="183631" y="506996"/>
                      <a:pt x="489319" y="136587"/>
                    </a:cubicBezTo>
                    <a:lnTo>
                      <a:pt x="613459"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2" name="îṣļîḑé-任意多边形: 形状 26"/>
              <p:cNvSpPr/>
              <p:nvPr/>
            </p:nvSpPr>
            <p:spPr>
              <a:xfrm>
                <a:off x="4566623" y="3168074"/>
                <a:ext cx="1529378" cy="1619675"/>
              </a:xfrm>
              <a:custGeom>
                <a:avLst/>
                <a:gdLst>
                  <a:gd name="connsiteX0" fmla="*/ 1529377 w 1529378"/>
                  <a:gd name="connsiteY0" fmla="*/ 0 h 1619675"/>
                  <a:gd name="connsiteX1" fmla="*/ 1529378 w 1529378"/>
                  <a:gd name="connsiteY1" fmla="*/ 0 h 1619675"/>
                  <a:gd name="connsiteX2" fmla="*/ 1529378 w 1529378"/>
                  <a:gd name="connsiteY2" fmla="*/ 1348742 h 1619675"/>
                  <a:gd name="connsiteX3" fmla="*/ 1524759 w 1529378"/>
                  <a:gd name="connsiteY3" fmla="*/ 1348509 h 1619675"/>
                  <a:gd name="connsiteX4" fmla="*/ 963085 w 1529378"/>
                  <a:gd name="connsiteY4" fmla="*/ 1581162 h 1619675"/>
                  <a:gd name="connsiteX5" fmla="*/ 931309 w 1529378"/>
                  <a:gd name="connsiteY5" fmla="*/ 1619675 h 1619675"/>
                  <a:gd name="connsiteX6" fmla="*/ 0 w 1529378"/>
                  <a:gd name="connsiteY6" fmla="*/ 643206 h 1619675"/>
                  <a:gd name="connsiteX7" fmla="*/ 14163 w 1529378"/>
                  <a:gd name="connsiteY7" fmla="*/ 627622 h 1619675"/>
                  <a:gd name="connsiteX8" fmla="*/ 1529377 w 1529378"/>
                  <a:gd name="connsiteY8" fmla="*/ 0 h 161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378" h="1619675">
                    <a:moveTo>
                      <a:pt x="1529377" y="0"/>
                    </a:moveTo>
                    <a:lnTo>
                      <a:pt x="1529378" y="0"/>
                    </a:lnTo>
                    <a:lnTo>
                      <a:pt x="1529378" y="1348742"/>
                    </a:lnTo>
                    <a:lnTo>
                      <a:pt x="1524759" y="1348509"/>
                    </a:lnTo>
                    <a:cubicBezTo>
                      <a:pt x="1305412" y="1348509"/>
                      <a:pt x="1106830" y="1437417"/>
                      <a:pt x="963085" y="1581162"/>
                    </a:cubicBezTo>
                    <a:lnTo>
                      <a:pt x="931309" y="1619675"/>
                    </a:lnTo>
                    <a:lnTo>
                      <a:pt x="0" y="643206"/>
                    </a:lnTo>
                    <a:lnTo>
                      <a:pt x="14163" y="627622"/>
                    </a:lnTo>
                    <a:cubicBezTo>
                      <a:pt x="401940" y="239845"/>
                      <a:pt x="937649" y="0"/>
                      <a:pt x="1529377"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3" name="îṣļîḑé-任意多边形: 形状 24"/>
              <p:cNvSpPr/>
              <p:nvPr/>
            </p:nvSpPr>
            <p:spPr>
              <a:xfrm flipH="1">
                <a:off x="6690479" y="3812151"/>
                <a:ext cx="1548359" cy="1602667"/>
              </a:xfrm>
              <a:custGeom>
                <a:avLst/>
                <a:gdLst>
                  <a:gd name="connsiteX0" fmla="*/ 614290 w 1548359"/>
                  <a:gd name="connsiteY0" fmla="*/ 0 h 1602667"/>
                  <a:gd name="connsiteX1" fmla="*/ 556670 w 1548359"/>
                  <a:gd name="connsiteY1" fmla="*/ 57964 h 1602667"/>
                  <a:gd name="connsiteX2" fmla="*/ 0 w 1548359"/>
                  <a:gd name="connsiteY2" fmla="*/ 1498759 h 1602667"/>
                  <a:gd name="connsiteX3" fmla="*/ 5247 w 1548359"/>
                  <a:gd name="connsiteY3" fmla="*/ 1602667 h 1602667"/>
                  <a:gd name="connsiteX4" fmla="*/ 1360691 w 1548359"/>
                  <a:gd name="connsiteY4" fmla="*/ 1602667 h 1602667"/>
                  <a:gd name="connsiteX5" fmla="*/ 1357228 w 1548359"/>
                  <a:gd name="connsiteY5" fmla="*/ 1579974 h 1602667"/>
                  <a:gd name="connsiteX6" fmla="*/ 1353127 w 1548359"/>
                  <a:gd name="connsiteY6" fmla="*/ 1498759 h 1602667"/>
                  <a:gd name="connsiteX7" fmla="*/ 1473148 w 1548359"/>
                  <a:gd name="connsiteY7" fmla="*/ 1078716 h 1602667"/>
                  <a:gd name="connsiteX8" fmla="*/ 1548359 w 1548359"/>
                  <a:gd name="connsiteY8" fmla="*/ 979363 h 1602667"/>
                  <a:gd name="connsiteX9" fmla="*/ 614290 w 1548359"/>
                  <a:gd name="connsiteY9" fmla="*/ 0 h 1602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8359" h="1602667">
                    <a:moveTo>
                      <a:pt x="614290" y="0"/>
                    </a:moveTo>
                    <a:lnTo>
                      <a:pt x="556670" y="57964"/>
                    </a:lnTo>
                    <a:cubicBezTo>
                      <a:pt x="210801" y="438505"/>
                      <a:pt x="0" y="944014"/>
                      <a:pt x="0" y="1498759"/>
                    </a:cubicBezTo>
                    <a:lnTo>
                      <a:pt x="5247" y="1602667"/>
                    </a:lnTo>
                    <a:lnTo>
                      <a:pt x="1360691" y="1602667"/>
                    </a:lnTo>
                    <a:lnTo>
                      <a:pt x="1357228" y="1579974"/>
                    </a:lnTo>
                    <a:cubicBezTo>
                      <a:pt x="1354516" y="1553271"/>
                      <a:pt x="1353127" y="1526177"/>
                      <a:pt x="1353127" y="1498759"/>
                    </a:cubicBezTo>
                    <a:cubicBezTo>
                      <a:pt x="1353127" y="1344531"/>
                      <a:pt x="1397082" y="1200568"/>
                      <a:pt x="1473148" y="1078716"/>
                    </a:cubicBezTo>
                    <a:lnTo>
                      <a:pt x="1548359" y="979363"/>
                    </a:lnTo>
                    <a:lnTo>
                      <a:pt x="61429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4" name="îṣļîḑé-任意多边形: 形状 22"/>
              <p:cNvSpPr/>
              <p:nvPr/>
            </p:nvSpPr>
            <p:spPr>
              <a:xfrm flipH="1">
                <a:off x="6096003" y="3168074"/>
                <a:ext cx="1528545" cy="1623440"/>
              </a:xfrm>
              <a:custGeom>
                <a:avLst/>
                <a:gdLst>
                  <a:gd name="connsiteX0" fmla="*/ 1528545 w 1528545"/>
                  <a:gd name="connsiteY0" fmla="*/ 0 h 1623440"/>
                  <a:gd name="connsiteX1" fmla="*/ 1309453 w 1528545"/>
                  <a:gd name="connsiteY1" fmla="*/ 11063 h 1623440"/>
                  <a:gd name="connsiteX2" fmla="*/ 78264 w 1528545"/>
                  <a:gd name="connsiteY2" fmla="*/ 565345 h 1623440"/>
                  <a:gd name="connsiteX3" fmla="*/ 0 w 1528545"/>
                  <a:gd name="connsiteY3" fmla="*/ 644077 h 1623440"/>
                  <a:gd name="connsiteX4" fmla="*/ 934069 w 1528545"/>
                  <a:gd name="connsiteY4" fmla="*/ 1623440 h 1623440"/>
                  <a:gd name="connsiteX5" fmla="*/ 945189 w 1528545"/>
                  <a:gd name="connsiteY5" fmla="*/ 1608749 h 1623440"/>
                  <a:gd name="connsiteX6" fmla="*/ 1451949 w 1528545"/>
                  <a:gd name="connsiteY6" fmla="*/ 1352610 h 1623440"/>
                  <a:gd name="connsiteX7" fmla="*/ 1528545 w 1528545"/>
                  <a:gd name="connsiteY7" fmla="*/ 1348742 h 1623440"/>
                  <a:gd name="connsiteX8" fmla="*/ 1528545 w 1528545"/>
                  <a:gd name="connsiteY8" fmla="*/ 0 h 162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8545" h="1623440">
                    <a:moveTo>
                      <a:pt x="1528545" y="0"/>
                    </a:moveTo>
                    <a:lnTo>
                      <a:pt x="1309453" y="11063"/>
                    </a:lnTo>
                    <a:cubicBezTo>
                      <a:pt x="836718" y="59072"/>
                      <a:pt x="409410" y="260745"/>
                      <a:pt x="78264" y="565345"/>
                    </a:cubicBezTo>
                    <a:lnTo>
                      <a:pt x="0" y="644077"/>
                    </a:lnTo>
                    <a:lnTo>
                      <a:pt x="934069" y="1623440"/>
                    </a:lnTo>
                    <a:lnTo>
                      <a:pt x="945189" y="1608749"/>
                    </a:lnTo>
                    <a:cubicBezTo>
                      <a:pt x="1073399" y="1467687"/>
                      <a:pt x="1251677" y="1372949"/>
                      <a:pt x="1451949" y="1352610"/>
                    </a:cubicBezTo>
                    <a:lnTo>
                      <a:pt x="1528545" y="1348742"/>
                    </a:lnTo>
                    <a:lnTo>
                      <a:pt x="1528545"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9" name="iS1ide-任意多边形: 形状 21"/>
            <p:cNvSpPr/>
            <p:nvPr/>
          </p:nvSpPr>
          <p:spPr bwMode="auto">
            <a:xfrm>
              <a:off x="4338776" y="4456909"/>
              <a:ext cx="251188" cy="452136"/>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rgbClr val="FBFBFB"/>
            </a:solidFill>
            <a:ln>
              <a:noFill/>
            </a:ln>
          </p:spPr>
          <p:txBody>
            <a:bodyPr anchor="ctr"/>
            <a:lstStyle/>
            <a:p>
              <a:pPr algn="ctr"/>
              <a:endParaRPr>
                <a:cs typeface="+mn-ea"/>
                <a:sym typeface="+mn-lt"/>
              </a:endParaRPr>
            </a:p>
          </p:txBody>
        </p:sp>
        <p:sp>
          <p:nvSpPr>
            <p:cNvPr id="10" name="iS1ide-任意多边形: 形状 23"/>
            <p:cNvSpPr/>
            <p:nvPr/>
          </p:nvSpPr>
          <p:spPr bwMode="auto">
            <a:xfrm>
              <a:off x="7566755" y="4485849"/>
              <a:ext cx="458418" cy="376780"/>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rgbClr val="FBFBFB"/>
            </a:solidFill>
            <a:ln>
              <a:noFill/>
            </a:ln>
          </p:spPr>
          <p:txBody>
            <a:bodyPr anchor="ctr"/>
            <a:lstStyle/>
            <a:p>
              <a:pPr algn="ctr"/>
              <a:endParaRPr>
                <a:cs typeface="+mn-ea"/>
                <a:sym typeface="+mn-lt"/>
              </a:endParaRPr>
            </a:p>
          </p:txBody>
        </p:sp>
        <p:sp>
          <p:nvSpPr>
            <p:cNvPr id="11" name="iS1ide-任意多边形: 形状 25"/>
            <p:cNvSpPr/>
            <p:nvPr/>
          </p:nvSpPr>
          <p:spPr bwMode="auto">
            <a:xfrm>
              <a:off x="6779977" y="3427240"/>
              <a:ext cx="412266" cy="411498"/>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rgbClr val="FBFBFB"/>
            </a:solidFill>
            <a:ln>
              <a:noFill/>
            </a:ln>
          </p:spPr>
          <p:txBody>
            <a:bodyPr anchor="ctr"/>
            <a:lstStyle/>
            <a:p>
              <a:pPr algn="ctr"/>
              <a:endParaRPr>
                <a:cs typeface="+mn-ea"/>
                <a:sym typeface="+mn-lt"/>
              </a:endParaRPr>
            </a:p>
          </p:txBody>
        </p:sp>
        <p:sp>
          <p:nvSpPr>
            <p:cNvPr id="12" name="iS1ide-任意多边形: 形状 27"/>
            <p:cNvSpPr>
              <a:spLocks noChangeAspect="1"/>
            </p:cNvSpPr>
            <p:nvPr/>
          </p:nvSpPr>
          <p:spPr bwMode="auto">
            <a:xfrm>
              <a:off x="5159788" y="3393489"/>
              <a:ext cx="479506" cy="479002"/>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rgbClr val="FBFBFB"/>
            </a:solidFill>
            <a:ln>
              <a:noFill/>
            </a:ln>
          </p:spPr>
          <p:txBody>
            <a:bodyPr anchor="ctr"/>
            <a:lstStyle/>
            <a:p>
              <a:pPr algn="ctr"/>
              <a:endParaRPr>
                <a:cs typeface="+mn-ea"/>
                <a:sym typeface="+mn-lt"/>
              </a:endParaRPr>
            </a:p>
          </p:txBody>
        </p:sp>
      </p:grpSp>
      <p:grpSp>
        <p:nvGrpSpPr>
          <p:cNvPr id="32" name="组合 31"/>
          <p:cNvGrpSpPr/>
          <p:nvPr/>
        </p:nvGrpSpPr>
        <p:grpSpPr>
          <a:xfrm>
            <a:off x="990373" y="1944390"/>
            <a:ext cx="2585055" cy="1112294"/>
            <a:chOff x="5354322" y="1967781"/>
            <a:chExt cx="2585055" cy="1112294"/>
          </a:xfrm>
        </p:grpSpPr>
        <p:sp>
          <p:nvSpPr>
            <p:cNvPr id="33" name="矩形 32"/>
            <p:cNvSpPr/>
            <p:nvPr/>
          </p:nvSpPr>
          <p:spPr>
            <a:xfrm>
              <a:off x="5354322" y="2332306"/>
              <a:ext cx="2585055" cy="74776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2"/>
                  </a:solidFill>
                  <a:cs typeface="+mn-ea"/>
                  <a:sym typeface="+mn-lt"/>
                </a:rPr>
                <a:t>用户可以在投影仪或者计算机上可以将演示文稿打印出来制作成胶片以便应用到更广泛的领域中</a:t>
              </a:r>
              <a:endParaRPr lang="zh-CN" altLang="en-US" sz="1200" dirty="0">
                <a:solidFill>
                  <a:schemeClr val="tx2"/>
                </a:solidFill>
                <a:cs typeface="+mn-ea"/>
                <a:sym typeface="+mn-lt"/>
              </a:endParaRPr>
            </a:p>
          </p:txBody>
        </p:sp>
        <p:sp>
          <p:nvSpPr>
            <p:cNvPr id="34" name="矩形 33"/>
            <p:cNvSpPr/>
            <p:nvPr/>
          </p:nvSpPr>
          <p:spPr>
            <a:xfrm>
              <a:off x="5354323" y="1967781"/>
              <a:ext cx="2084387" cy="410690"/>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2"/>
                  </a:solidFill>
                  <a:cs typeface="+mn-ea"/>
                  <a:sym typeface="+mn-lt"/>
                </a:rPr>
                <a:t>标题文字添加</a:t>
              </a:r>
              <a:endParaRPr lang="zh-CN" altLang="en-US" b="1" dirty="0">
                <a:solidFill>
                  <a:schemeClr val="tx2"/>
                </a:solidFill>
                <a:cs typeface="+mn-ea"/>
                <a:sym typeface="+mn-lt"/>
              </a:endParaRPr>
            </a:p>
          </p:txBody>
        </p:sp>
      </p:grpSp>
      <p:grpSp>
        <p:nvGrpSpPr>
          <p:cNvPr id="35" name="组合 34"/>
          <p:cNvGrpSpPr/>
          <p:nvPr/>
        </p:nvGrpSpPr>
        <p:grpSpPr>
          <a:xfrm>
            <a:off x="990373" y="4512681"/>
            <a:ext cx="2585055" cy="1112294"/>
            <a:chOff x="5354322" y="1967781"/>
            <a:chExt cx="2585055" cy="1112294"/>
          </a:xfrm>
        </p:grpSpPr>
        <p:sp>
          <p:nvSpPr>
            <p:cNvPr id="36" name="矩形 35"/>
            <p:cNvSpPr/>
            <p:nvPr/>
          </p:nvSpPr>
          <p:spPr>
            <a:xfrm>
              <a:off x="5354322" y="2332306"/>
              <a:ext cx="2585055" cy="74776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2"/>
                  </a:solidFill>
                  <a:cs typeface="+mn-ea"/>
                  <a:sym typeface="+mn-lt"/>
                </a:rPr>
                <a:t>用户可以在投影仪或者计算机上可以将演示文稿打印出来制作成胶片以便应用到更广泛的领域中</a:t>
              </a:r>
              <a:endParaRPr lang="zh-CN" altLang="en-US" sz="1200" dirty="0">
                <a:solidFill>
                  <a:schemeClr val="tx2"/>
                </a:solidFill>
                <a:cs typeface="+mn-ea"/>
                <a:sym typeface="+mn-lt"/>
              </a:endParaRPr>
            </a:p>
          </p:txBody>
        </p:sp>
        <p:sp>
          <p:nvSpPr>
            <p:cNvPr id="37" name="矩形 36"/>
            <p:cNvSpPr/>
            <p:nvPr/>
          </p:nvSpPr>
          <p:spPr>
            <a:xfrm>
              <a:off x="5354323" y="1967781"/>
              <a:ext cx="2084387" cy="410690"/>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2"/>
                  </a:solidFill>
                  <a:cs typeface="+mn-ea"/>
                  <a:sym typeface="+mn-lt"/>
                </a:rPr>
                <a:t>标题文字添加</a:t>
              </a:r>
              <a:endParaRPr lang="zh-CN" altLang="en-US" b="1" dirty="0">
                <a:solidFill>
                  <a:schemeClr val="tx2"/>
                </a:solidFill>
                <a:cs typeface="+mn-ea"/>
                <a:sym typeface="+mn-lt"/>
              </a:endParaRPr>
            </a:p>
          </p:txBody>
        </p:sp>
      </p:grpSp>
      <p:grpSp>
        <p:nvGrpSpPr>
          <p:cNvPr id="38" name="组合 37"/>
          <p:cNvGrpSpPr/>
          <p:nvPr/>
        </p:nvGrpSpPr>
        <p:grpSpPr>
          <a:xfrm>
            <a:off x="8634546" y="1944390"/>
            <a:ext cx="2585055" cy="1112294"/>
            <a:chOff x="5354322" y="1967781"/>
            <a:chExt cx="2585055" cy="1112294"/>
          </a:xfrm>
        </p:grpSpPr>
        <p:sp>
          <p:nvSpPr>
            <p:cNvPr id="39" name="矩形 38"/>
            <p:cNvSpPr/>
            <p:nvPr/>
          </p:nvSpPr>
          <p:spPr>
            <a:xfrm>
              <a:off x="5354322" y="2332306"/>
              <a:ext cx="2585055" cy="74776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2"/>
                  </a:solidFill>
                  <a:cs typeface="+mn-ea"/>
                  <a:sym typeface="+mn-lt"/>
                </a:rPr>
                <a:t>用户可以在投影仪或者计算机上可以将演示文稿打印出来制作成胶片以便应用到更广泛的领域中</a:t>
              </a:r>
              <a:endParaRPr lang="zh-CN" altLang="en-US" sz="1200" dirty="0">
                <a:solidFill>
                  <a:schemeClr val="tx2"/>
                </a:solidFill>
                <a:cs typeface="+mn-ea"/>
                <a:sym typeface="+mn-lt"/>
              </a:endParaRPr>
            </a:p>
          </p:txBody>
        </p:sp>
        <p:sp>
          <p:nvSpPr>
            <p:cNvPr id="40" name="矩形 39"/>
            <p:cNvSpPr/>
            <p:nvPr/>
          </p:nvSpPr>
          <p:spPr>
            <a:xfrm>
              <a:off x="5854990" y="1967781"/>
              <a:ext cx="2084387" cy="41069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2"/>
                  </a:solidFill>
                  <a:cs typeface="+mn-ea"/>
                  <a:sym typeface="+mn-lt"/>
                </a:rPr>
                <a:t>标题文字添加</a:t>
              </a:r>
              <a:endParaRPr lang="zh-CN" altLang="en-US" b="1" dirty="0">
                <a:solidFill>
                  <a:schemeClr val="tx2"/>
                </a:solidFill>
                <a:cs typeface="+mn-ea"/>
                <a:sym typeface="+mn-lt"/>
              </a:endParaRPr>
            </a:p>
          </p:txBody>
        </p:sp>
      </p:grpSp>
      <p:grpSp>
        <p:nvGrpSpPr>
          <p:cNvPr id="41" name="组合 40"/>
          <p:cNvGrpSpPr/>
          <p:nvPr/>
        </p:nvGrpSpPr>
        <p:grpSpPr>
          <a:xfrm>
            <a:off x="8634546" y="4512681"/>
            <a:ext cx="2585055" cy="1112294"/>
            <a:chOff x="5354322" y="1967781"/>
            <a:chExt cx="2585055" cy="1112294"/>
          </a:xfrm>
        </p:grpSpPr>
        <p:sp>
          <p:nvSpPr>
            <p:cNvPr id="42" name="矩形 41"/>
            <p:cNvSpPr/>
            <p:nvPr/>
          </p:nvSpPr>
          <p:spPr>
            <a:xfrm>
              <a:off x="5354322" y="2332306"/>
              <a:ext cx="2585055" cy="74776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2"/>
                  </a:solidFill>
                  <a:cs typeface="+mn-ea"/>
                  <a:sym typeface="+mn-lt"/>
                </a:rPr>
                <a:t>用户可以在投影仪或者计算机上可以将演示文稿打印出来制作成胶片以便应用到更广泛的领域中</a:t>
              </a:r>
              <a:endParaRPr lang="zh-CN" altLang="en-US" sz="1200" dirty="0">
                <a:solidFill>
                  <a:schemeClr val="tx2"/>
                </a:solidFill>
                <a:cs typeface="+mn-ea"/>
                <a:sym typeface="+mn-lt"/>
              </a:endParaRPr>
            </a:p>
          </p:txBody>
        </p:sp>
        <p:sp>
          <p:nvSpPr>
            <p:cNvPr id="43" name="矩形 42"/>
            <p:cNvSpPr/>
            <p:nvPr/>
          </p:nvSpPr>
          <p:spPr>
            <a:xfrm>
              <a:off x="5854990" y="1967781"/>
              <a:ext cx="2084387" cy="41069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2"/>
                  </a:solidFill>
                  <a:cs typeface="+mn-ea"/>
                  <a:sym typeface="+mn-lt"/>
                </a:rPr>
                <a:t>标题文字添加</a:t>
              </a:r>
              <a:endParaRPr lang="zh-CN" altLang="en-US" b="1" dirty="0">
                <a:solidFill>
                  <a:schemeClr val="tx2"/>
                </a:solidFill>
                <a:cs typeface="+mn-ea"/>
                <a:sym typeface="+mn-lt"/>
              </a:endParaRPr>
            </a:p>
          </p:txBody>
        </p:sp>
      </p:grpSp>
      <p:grpSp>
        <p:nvGrpSpPr>
          <p:cNvPr id="44" name="组合 43"/>
          <p:cNvGrpSpPr/>
          <p:nvPr/>
        </p:nvGrpSpPr>
        <p:grpSpPr>
          <a:xfrm>
            <a:off x="4802835" y="1944390"/>
            <a:ext cx="2585055" cy="1112294"/>
            <a:chOff x="5354322" y="1967781"/>
            <a:chExt cx="2585055" cy="1112294"/>
          </a:xfrm>
        </p:grpSpPr>
        <p:sp>
          <p:nvSpPr>
            <p:cNvPr id="45" name="矩形 44"/>
            <p:cNvSpPr/>
            <p:nvPr/>
          </p:nvSpPr>
          <p:spPr>
            <a:xfrm>
              <a:off x="5354322" y="2332306"/>
              <a:ext cx="2585055" cy="74776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2"/>
                  </a:solidFill>
                  <a:cs typeface="+mn-ea"/>
                  <a:sym typeface="+mn-lt"/>
                </a:rPr>
                <a:t>用户可以在投影仪或者计算机上可以将演示文稿打印出来制作成胶片以便应用到更广泛的领域中</a:t>
              </a:r>
              <a:endParaRPr lang="zh-CN" altLang="en-US" sz="1200" dirty="0">
                <a:solidFill>
                  <a:schemeClr val="tx2"/>
                </a:solidFill>
                <a:cs typeface="+mn-ea"/>
                <a:sym typeface="+mn-lt"/>
              </a:endParaRPr>
            </a:p>
          </p:txBody>
        </p:sp>
        <p:sp>
          <p:nvSpPr>
            <p:cNvPr id="46" name="矩形 45"/>
            <p:cNvSpPr/>
            <p:nvPr/>
          </p:nvSpPr>
          <p:spPr>
            <a:xfrm>
              <a:off x="5604655" y="1967781"/>
              <a:ext cx="2084387" cy="41069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2"/>
                  </a:solidFill>
                  <a:cs typeface="+mn-ea"/>
                  <a:sym typeface="+mn-lt"/>
                </a:rPr>
                <a:t>标题文字添加</a:t>
              </a:r>
              <a:endParaRPr lang="zh-CN" altLang="en-US" b="1" dirty="0">
                <a:solidFill>
                  <a:schemeClr val="tx2"/>
                </a:solidFill>
                <a:cs typeface="+mn-ea"/>
                <a:sym typeface="+mn-lt"/>
              </a:endParaRPr>
            </a:p>
          </p:txBody>
        </p:sp>
      </p:grpSp>
      <p:sp>
        <p:nvSpPr>
          <p:cNvPr id="47" name="文本框 46"/>
          <p:cNvSpPr txBox="1"/>
          <p:nvPr/>
        </p:nvSpPr>
        <p:spPr>
          <a:xfrm>
            <a:off x="4926449" y="300124"/>
            <a:ext cx="2339102" cy="523220"/>
          </a:xfrm>
          <a:prstGeom prst="rect">
            <a:avLst/>
          </a:prstGeom>
          <a:noFill/>
        </p:spPr>
        <p:txBody>
          <a:bodyPr wrap="none" rtlCol="0">
            <a:spAutoFit/>
          </a:bodyPr>
          <a:lstStyle/>
          <a:p>
            <a:r>
              <a:rPr lang="zh-CN" altLang="en-US" sz="2800" b="1" dirty="0">
                <a:solidFill>
                  <a:schemeClr val="accent2"/>
                </a:solidFill>
                <a:cs typeface="+mn-ea"/>
                <a:sym typeface="+mn-lt"/>
              </a:rPr>
              <a:t>点击输入标题</a:t>
            </a:r>
            <a:endParaRPr lang="zh-CN" altLang="en-US" sz="2800" b="1" dirty="0">
              <a:solidFill>
                <a:schemeClr val="accent2"/>
              </a:solidFill>
              <a:cs typeface="+mn-ea"/>
              <a:sym typeface="+mn-lt"/>
            </a:endParaRPr>
          </a:p>
        </p:txBody>
      </p:sp>
      <p:sp>
        <p:nvSpPr>
          <p:cNvPr id="29" name="矩形 28"/>
          <p:cNvSpPr/>
          <p:nvPr/>
        </p:nvSpPr>
        <p:spPr>
          <a:xfrm>
            <a:off x="0" y="0"/>
            <a:ext cx="12192000" cy="2028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a:off x="0" y="6651999"/>
            <a:ext cx="12192000" cy="202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Tm="0">
        <p:cut/>
      </p:transition>
    </mc:Choice>
    <mc:Fallback>
      <p:transition spd="slow"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p:tgtEl>
                                          <p:spTgt spid="35"/>
                                        </p:tgtEl>
                                        <p:attrNameLst>
                                          <p:attrName>ppt_x</p:attrName>
                                        </p:attrNameLst>
                                      </p:cBhvr>
                                      <p:tavLst>
                                        <p:tav tm="0">
                                          <p:val>
                                            <p:strVal val="#ppt_x-#ppt_w*1.125000"/>
                                          </p:val>
                                        </p:tav>
                                        <p:tav tm="100000">
                                          <p:val>
                                            <p:strVal val="#ppt_x"/>
                                          </p:val>
                                        </p:tav>
                                      </p:tavLst>
                                    </p:anim>
                                    <p:animEffect transition="in" filter="wipe(right)">
                                      <p:cBhvr>
                                        <p:cTn id="14" dur="500"/>
                                        <p:tgtEl>
                                          <p:spTgt spid="35"/>
                                        </p:tgtEl>
                                      </p:cBhvr>
                                    </p:animEffect>
                                  </p:childTnLst>
                                </p:cTn>
                              </p:par>
                            </p:childTnLst>
                          </p:cTn>
                        </p:par>
                        <p:par>
                          <p:cTn id="15" fill="hold">
                            <p:stCondLst>
                              <p:cond delay="1500"/>
                            </p:stCondLst>
                            <p:childTnLst>
                              <p:par>
                                <p:cTn id="16" presetID="12" presetClass="entr" presetSubtype="8"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p:tgtEl>
                                          <p:spTgt spid="32"/>
                                        </p:tgtEl>
                                        <p:attrNameLst>
                                          <p:attrName>ppt_x</p:attrName>
                                        </p:attrNameLst>
                                      </p:cBhvr>
                                      <p:tavLst>
                                        <p:tav tm="0">
                                          <p:val>
                                            <p:strVal val="#ppt_x-#ppt_w*1.125000"/>
                                          </p:val>
                                        </p:tav>
                                        <p:tav tm="100000">
                                          <p:val>
                                            <p:strVal val="#ppt_x"/>
                                          </p:val>
                                        </p:tav>
                                      </p:tavLst>
                                    </p:anim>
                                    <p:animEffect transition="in" filter="wipe(right)">
                                      <p:cBhvr>
                                        <p:cTn id="19" dur="500"/>
                                        <p:tgtEl>
                                          <p:spTgt spid="32"/>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p:tgtEl>
                                          <p:spTgt spid="44"/>
                                        </p:tgtEl>
                                        <p:attrNameLst>
                                          <p:attrName>ppt_y</p:attrName>
                                        </p:attrNameLst>
                                      </p:cBhvr>
                                      <p:tavLst>
                                        <p:tav tm="0">
                                          <p:val>
                                            <p:strVal val="#ppt_y+#ppt_h*1.125000"/>
                                          </p:val>
                                        </p:tav>
                                        <p:tav tm="100000">
                                          <p:val>
                                            <p:strVal val="#ppt_y"/>
                                          </p:val>
                                        </p:tav>
                                      </p:tavLst>
                                    </p:anim>
                                    <p:animEffect transition="in" filter="wipe(up)">
                                      <p:cBhvr>
                                        <p:cTn id="24" dur="500"/>
                                        <p:tgtEl>
                                          <p:spTgt spid="44"/>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p:tgtEl>
                                          <p:spTgt spid="38"/>
                                        </p:tgtEl>
                                        <p:attrNameLst>
                                          <p:attrName>ppt_x</p:attrName>
                                        </p:attrNameLst>
                                      </p:cBhvr>
                                      <p:tavLst>
                                        <p:tav tm="0">
                                          <p:val>
                                            <p:strVal val="#ppt_x+#ppt_w*1.125000"/>
                                          </p:val>
                                        </p:tav>
                                        <p:tav tm="100000">
                                          <p:val>
                                            <p:strVal val="#ppt_x"/>
                                          </p:val>
                                        </p:tav>
                                      </p:tavLst>
                                    </p:anim>
                                    <p:animEffect transition="in" filter="wipe(left)">
                                      <p:cBhvr>
                                        <p:cTn id="29" dur="500"/>
                                        <p:tgtEl>
                                          <p:spTgt spid="38"/>
                                        </p:tgtEl>
                                      </p:cBhvr>
                                    </p:animEffect>
                                  </p:childTnLst>
                                </p:cTn>
                              </p:par>
                            </p:childTnLst>
                          </p:cTn>
                        </p:par>
                        <p:par>
                          <p:cTn id="30" fill="hold">
                            <p:stCondLst>
                              <p:cond delay="3000"/>
                            </p:stCondLst>
                            <p:childTnLst>
                              <p:par>
                                <p:cTn id="31" presetID="12" presetClass="entr" presetSubtype="2" fill="hold"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additive="base">
                                        <p:cTn id="33" dur="500"/>
                                        <p:tgtEl>
                                          <p:spTgt spid="41"/>
                                        </p:tgtEl>
                                        <p:attrNameLst>
                                          <p:attrName>ppt_x</p:attrName>
                                        </p:attrNameLst>
                                      </p:cBhvr>
                                      <p:tavLst>
                                        <p:tav tm="0">
                                          <p:val>
                                            <p:strVal val="#ppt_x+#ppt_w*1.125000"/>
                                          </p:val>
                                        </p:tav>
                                        <p:tav tm="100000">
                                          <p:val>
                                            <p:strVal val="#ppt_x"/>
                                          </p:val>
                                        </p:tav>
                                      </p:tavLst>
                                    </p:anim>
                                    <p:animEffect transition="in" filter="wipe(left)">
                                      <p:cBhvr>
                                        <p:cTn id="3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2"/>
          <p:cNvGrpSpPr/>
          <p:nvPr/>
        </p:nvGrpSpPr>
        <p:grpSpPr>
          <a:xfrm>
            <a:off x="4315919" y="1596281"/>
            <a:ext cx="3462848" cy="3905467"/>
            <a:chOff x="6874879" y="1169961"/>
            <a:chExt cx="4275203" cy="4821655"/>
          </a:xfrm>
        </p:grpSpPr>
        <p:grpSp>
          <p:nvGrpSpPr>
            <p:cNvPr id="22" name="Group 34"/>
            <p:cNvGrpSpPr/>
            <p:nvPr/>
          </p:nvGrpSpPr>
          <p:grpSpPr>
            <a:xfrm>
              <a:off x="6874879" y="1718886"/>
              <a:ext cx="4275203" cy="4272730"/>
              <a:chOff x="5561013" y="1541463"/>
              <a:chExt cx="2744788" cy="2743200"/>
            </a:xfrm>
          </p:grpSpPr>
          <p:sp>
            <p:nvSpPr>
              <p:cNvPr id="37" name="íṡľíḍè-Oval 36"/>
              <p:cNvSpPr/>
              <p:nvPr/>
            </p:nvSpPr>
            <p:spPr bwMode="auto">
              <a:xfrm>
                <a:off x="5561013" y="1541463"/>
                <a:ext cx="2741613" cy="2740025"/>
              </a:xfrm>
              <a:prstGeom prst="ellipse">
                <a:avLst/>
              </a:prstGeom>
              <a:solidFill>
                <a:schemeClr val="bg1"/>
              </a:solidFill>
              <a:ln w="9525">
                <a:noFill/>
                <a:round/>
              </a:ln>
            </p:spPr>
            <p:txBody>
              <a:bodyPr anchor="ctr"/>
              <a:lstStyle/>
              <a:p>
                <a:pPr algn="ctr"/>
                <a:endParaRPr>
                  <a:cs typeface="+mn-ea"/>
                  <a:sym typeface="+mn-lt"/>
                </a:endParaRPr>
              </a:p>
            </p:txBody>
          </p:sp>
          <p:sp>
            <p:nvSpPr>
              <p:cNvPr id="38" name="íṡľíḍè-Freeform: Shape 37"/>
              <p:cNvSpPr/>
              <p:nvPr/>
            </p:nvSpPr>
            <p:spPr bwMode="auto">
              <a:xfrm>
                <a:off x="5561013" y="1541463"/>
                <a:ext cx="2744788" cy="2743200"/>
              </a:xfrm>
              <a:custGeom>
                <a:avLst/>
                <a:gdLst/>
                <a:ahLst/>
                <a:cxnLst>
                  <a:cxn ang="0">
                    <a:pos x="0" y="604"/>
                  </a:cxn>
                  <a:cxn ang="0">
                    <a:pos x="604" y="1208"/>
                  </a:cxn>
                  <a:cxn ang="0">
                    <a:pos x="1208" y="604"/>
                  </a:cxn>
                  <a:cxn ang="0">
                    <a:pos x="604" y="0"/>
                  </a:cxn>
                  <a:cxn ang="0">
                    <a:pos x="0" y="604"/>
                  </a:cxn>
                  <a:cxn ang="0">
                    <a:pos x="71" y="604"/>
                  </a:cxn>
                  <a:cxn ang="0">
                    <a:pos x="604" y="72"/>
                  </a:cxn>
                  <a:cxn ang="0">
                    <a:pos x="1136" y="604"/>
                  </a:cxn>
                  <a:cxn ang="0">
                    <a:pos x="604" y="1136"/>
                  </a:cxn>
                  <a:cxn ang="0">
                    <a:pos x="71" y="604"/>
                  </a:cxn>
                </a:cxnLst>
                <a:rect l="0" t="0" r="r" b="b"/>
                <a:pathLst>
                  <a:path w="1208" h="1208">
                    <a:moveTo>
                      <a:pt x="0" y="604"/>
                    </a:moveTo>
                    <a:cubicBezTo>
                      <a:pt x="0" y="937"/>
                      <a:pt x="271" y="1208"/>
                      <a:pt x="604" y="1208"/>
                    </a:cubicBezTo>
                    <a:cubicBezTo>
                      <a:pt x="937" y="1208"/>
                      <a:pt x="1208" y="937"/>
                      <a:pt x="1208" y="604"/>
                    </a:cubicBezTo>
                    <a:cubicBezTo>
                      <a:pt x="1208" y="271"/>
                      <a:pt x="937" y="0"/>
                      <a:pt x="604" y="0"/>
                    </a:cubicBezTo>
                    <a:cubicBezTo>
                      <a:pt x="271" y="0"/>
                      <a:pt x="0" y="271"/>
                      <a:pt x="0" y="604"/>
                    </a:cubicBezTo>
                    <a:close/>
                    <a:moveTo>
                      <a:pt x="71" y="604"/>
                    </a:moveTo>
                    <a:cubicBezTo>
                      <a:pt x="71" y="310"/>
                      <a:pt x="310" y="72"/>
                      <a:pt x="604" y="72"/>
                    </a:cubicBezTo>
                    <a:cubicBezTo>
                      <a:pt x="897" y="72"/>
                      <a:pt x="1136" y="310"/>
                      <a:pt x="1136" y="604"/>
                    </a:cubicBezTo>
                    <a:cubicBezTo>
                      <a:pt x="1136" y="897"/>
                      <a:pt x="897" y="1136"/>
                      <a:pt x="604" y="1136"/>
                    </a:cubicBezTo>
                    <a:cubicBezTo>
                      <a:pt x="310" y="1136"/>
                      <a:pt x="71" y="897"/>
                      <a:pt x="71" y="604"/>
                    </a:cubicBezTo>
                    <a:close/>
                  </a:path>
                </a:pathLst>
              </a:custGeom>
              <a:solidFill>
                <a:schemeClr val="tx2">
                  <a:lumMod val="20000"/>
                  <a:lumOff val="80000"/>
                </a:schemeClr>
              </a:solidFill>
              <a:ln w="9525">
                <a:noFill/>
                <a:round/>
              </a:ln>
            </p:spPr>
            <p:txBody>
              <a:bodyPr anchor="ctr"/>
              <a:lstStyle/>
              <a:p>
                <a:pPr algn="ctr"/>
                <a:endParaRPr>
                  <a:cs typeface="+mn-ea"/>
                  <a:sym typeface="+mn-lt"/>
                </a:endParaRPr>
              </a:p>
            </p:txBody>
          </p:sp>
          <p:sp>
            <p:nvSpPr>
              <p:cNvPr id="39" name="íṡľíḍè-Freeform: Shape 38"/>
              <p:cNvSpPr/>
              <p:nvPr/>
            </p:nvSpPr>
            <p:spPr bwMode="auto">
              <a:xfrm>
                <a:off x="5938838" y="1919288"/>
                <a:ext cx="1987550" cy="1985962"/>
              </a:xfrm>
              <a:custGeom>
                <a:avLst/>
                <a:gdLst/>
                <a:ahLst/>
                <a:cxnLst>
                  <a:cxn ang="0">
                    <a:pos x="0" y="437"/>
                  </a:cxn>
                  <a:cxn ang="0">
                    <a:pos x="438" y="874"/>
                  </a:cxn>
                  <a:cxn ang="0">
                    <a:pos x="875" y="437"/>
                  </a:cxn>
                  <a:cxn ang="0">
                    <a:pos x="438" y="0"/>
                  </a:cxn>
                  <a:cxn ang="0">
                    <a:pos x="0" y="437"/>
                  </a:cxn>
                  <a:cxn ang="0">
                    <a:pos x="72" y="437"/>
                  </a:cxn>
                  <a:cxn ang="0">
                    <a:pos x="438" y="71"/>
                  </a:cxn>
                  <a:cxn ang="0">
                    <a:pos x="803" y="437"/>
                  </a:cxn>
                  <a:cxn ang="0">
                    <a:pos x="438" y="802"/>
                  </a:cxn>
                  <a:cxn ang="0">
                    <a:pos x="72" y="437"/>
                  </a:cxn>
                </a:cxnLst>
                <a:rect l="0" t="0" r="r" b="b"/>
                <a:pathLst>
                  <a:path w="875" h="874">
                    <a:moveTo>
                      <a:pt x="0" y="437"/>
                    </a:moveTo>
                    <a:cubicBezTo>
                      <a:pt x="0" y="678"/>
                      <a:pt x="197" y="874"/>
                      <a:pt x="438" y="874"/>
                    </a:cubicBezTo>
                    <a:cubicBezTo>
                      <a:pt x="679" y="874"/>
                      <a:pt x="875" y="678"/>
                      <a:pt x="875" y="437"/>
                    </a:cubicBezTo>
                    <a:cubicBezTo>
                      <a:pt x="875" y="196"/>
                      <a:pt x="679" y="0"/>
                      <a:pt x="438" y="0"/>
                    </a:cubicBezTo>
                    <a:cubicBezTo>
                      <a:pt x="197" y="0"/>
                      <a:pt x="0" y="196"/>
                      <a:pt x="0" y="437"/>
                    </a:cubicBezTo>
                    <a:close/>
                    <a:moveTo>
                      <a:pt x="72" y="437"/>
                    </a:moveTo>
                    <a:cubicBezTo>
                      <a:pt x="72" y="235"/>
                      <a:pt x="236" y="71"/>
                      <a:pt x="438" y="71"/>
                    </a:cubicBezTo>
                    <a:cubicBezTo>
                      <a:pt x="639" y="71"/>
                      <a:pt x="803" y="235"/>
                      <a:pt x="803" y="437"/>
                    </a:cubicBezTo>
                    <a:cubicBezTo>
                      <a:pt x="803" y="638"/>
                      <a:pt x="639" y="802"/>
                      <a:pt x="438" y="802"/>
                    </a:cubicBezTo>
                    <a:cubicBezTo>
                      <a:pt x="236" y="802"/>
                      <a:pt x="72" y="638"/>
                      <a:pt x="72" y="437"/>
                    </a:cubicBezTo>
                    <a:close/>
                  </a:path>
                </a:pathLst>
              </a:custGeom>
              <a:solidFill>
                <a:schemeClr val="bg1">
                  <a:lumMod val="20000"/>
                  <a:lumOff val="80000"/>
                </a:schemeClr>
              </a:solidFill>
              <a:ln w="9525">
                <a:noFill/>
                <a:round/>
              </a:ln>
            </p:spPr>
            <p:txBody>
              <a:bodyPr anchor="ctr"/>
              <a:lstStyle/>
              <a:p>
                <a:pPr algn="ctr"/>
                <a:endParaRPr>
                  <a:cs typeface="+mn-ea"/>
                  <a:sym typeface="+mn-lt"/>
                </a:endParaRPr>
              </a:p>
            </p:txBody>
          </p:sp>
          <p:sp>
            <p:nvSpPr>
              <p:cNvPr id="40" name="íṡľíḍè-Freeform: Shape 39"/>
              <p:cNvSpPr/>
              <p:nvPr/>
            </p:nvSpPr>
            <p:spPr bwMode="auto">
              <a:xfrm>
                <a:off x="6318250" y="2297113"/>
                <a:ext cx="1228725" cy="1228725"/>
              </a:xfrm>
              <a:custGeom>
                <a:avLst/>
                <a:gdLst/>
                <a:ahLst/>
                <a:cxnLst>
                  <a:cxn ang="0">
                    <a:pos x="0" y="271"/>
                  </a:cxn>
                  <a:cxn ang="0">
                    <a:pos x="271" y="541"/>
                  </a:cxn>
                  <a:cxn ang="0">
                    <a:pos x="541" y="271"/>
                  </a:cxn>
                  <a:cxn ang="0">
                    <a:pos x="271" y="0"/>
                  </a:cxn>
                  <a:cxn ang="0">
                    <a:pos x="0" y="271"/>
                  </a:cxn>
                  <a:cxn ang="0">
                    <a:pos x="72" y="271"/>
                  </a:cxn>
                  <a:cxn ang="0">
                    <a:pos x="271" y="72"/>
                  </a:cxn>
                  <a:cxn ang="0">
                    <a:pos x="469" y="271"/>
                  </a:cxn>
                  <a:cxn ang="0">
                    <a:pos x="271" y="470"/>
                  </a:cxn>
                  <a:cxn ang="0">
                    <a:pos x="72" y="271"/>
                  </a:cxn>
                </a:cxnLst>
                <a:rect l="0" t="0" r="r" b="b"/>
                <a:pathLst>
                  <a:path w="541" h="541">
                    <a:moveTo>
                      <a:pt x="0" y="271"/>
                    </a:moveTo>
                    <a:cubicBezTo>
                      <a:pt x="0" y="420"/>
                      <a:pt x="122" y="541"/>
                      <a:pt x="271" y="541"/>
                    </a:cubicBezTo>
                    <a:cubicBezTo>
                      <a:pt x="420" y="541"/>
                      <a:pt x="541" y="420"/>
                      <a:pt x="541" y="271"/>
                    </a:cubicBezTo>
                    <a:cubicBezTo>
                      <a:pt x="541" y="122"/>
                      <a:pt x="420" y="0"/>
                      <a:pt x="271" y="0"/>
                    </a:cubicBezTo>
                    <a:cubicBezTo>
                      <a:pt x="122" y="0"/>
                      <a:pt x="0" y="122"/>
                      <a:pt x="0" y="271"/>
                    </a:cubicBezTo>
                    <a:close/>
                    <a:moveTo>
                      <a:pt x="72" y="271"/>
                    </a:moveTo>
                    <a:cubicBezTo>
                      <a:pt x="72" y="161"/>
                      <a:pt x="161" y="72"/>
                      <a:pt x="271" y="72"/>
                    </a:cubicBezTo>
                    <a:cubicBezTo>
                      <a:pt x="380" y="72"/>
                      <a:pt x="469" y="161"/>
                      <a:pt x="469" y="271"/>
                    </a:cubicBezTo>
                    <a:cubicBezTo>
                      <a:pt x="469" y="380"/>
                      <a:pt x="380" y="470"/>
                      <a:pt x="271" y="470"/>
                    </a:cubicBezTo>
                    <a:cubicBezTo>
                      <a:pt x="161" y="470"/>
                      <a:pt x="72" y="380"/>
                      <a:pt x="72" y="271"/>
                    </a:cubicBezTo>
                    <a:close/>
                  </a:path>
                </a:pathLst>
              </a:custGeom>
              <a:solidFill>
                <a:schemeClr val="bg1">
                  <a:lumMod val="20000"/>
                  <a:lumOff val="80000"/>
                </a:schemeClr>
              </a:solidFill>
              <a:ln w="9525">
                <a:noFill/>
                <a:round/>
              </a:ln>
            </p:spPr>
            <p:txBody>
              <a:bodyPr anchor="ctr"/>
              <a:lstStyle/>
              <a:p>
                <a:pPr algn="ctr"/>
                <a:endParaRPr>
                  <a:cs typeface="+mn-ea"/>
                  <a:sym typeface="+mn-lt"/>
                </a:endParaRPr>
              </a:p>
            </p:txBody>
          </p:sp>
          <p:sp>
            <p:nvSpPr>
              <p:cNvPr id="41" name="íṡľíḍè-Oval 40"/>
              <p:cNvSpPr/>
              <p:nvPr/>
            </p:nvSpPr>
            <p:spPr bwMode="auto">
              <a:xfrm>
                <a:off x="6697663" y="2676525"/>
                <a:ext cx="469900" cy="471487"/>
              </a:xfrm>
              <a:prstGeom prst="ellipse">
                <a:avLst/>
              </a:prstGeom>
              <a:solidFill>
                <a:schemeClr val="bg1">
                  <a:lumMod val="20000"/>
                  <a:lumOff val="80000"/>
                </a:schemeClr>
              </a:solidFill>
              <a:ln w="9525">
                <a:noFill/>
                <a:round/>
              </a:ln>
            </p:spPr>
            <p:txBody>
              <a:bodyPr anchor="ctr"/>
              <a:lstStyle/>
              <a:p>
                <a:pPr algn="ctr"/>
                <a:endParaRPr>
                  <a:cs typeface="+mn-ea"/>
                  <a:sym typeface="+mn-lt"/>
                </a:endParaRPr>
              </a:p>
            </p:txBody>
          </p:sp>
        </p:grpSp>
        <p:grpSp>
          <p:nvGrpSpPr>
            <p:cNvPr id="23" name="Group 41"/>
            <p:cNvGrpSpPr/>
            <p:nvPr/>
          </p:nvGrpSpPr>
          <p:grpSpPr>
            <a:xfrm>
              <a:off x="9003829" y="1169961"/>
              <a:ext cx="1575076" cy="2714964"/>
              <a:chOff x="6927850" y="1189038"/>
              <a:chExt cx="1011238" cy="1743074"/>
            </a:xfrm>
          </p:grpSpPr>
          <p:sp>
            <p:nvSpPr>
              <p:cNvPr id="24" name="íṡľíḍè-Freeform: Shape 42"/>
              <p:cNvSpPr/>
              <p:nvPr/>
            </p:nvSpPr>
            <p:spPr bwMode="auto">
              <a:xfrm>
                <a:off x="7223125" y="1189038"/>
                <a:ext cx="457200" cy="658812"/>
              </a:xfrm>
              <a:custGeom>
                <a:avLst/>
                <a:gdLst/>
                <a:ahLst/>
                <a:cxnLst>
                  <a:cxn ang="0">
                    <a:pos x="152" y="118"/>
                  </a:cxn>
                  <a:cxn ang="0">
                    <a:pos x="83" y="290"/>
                  </a:cxn>
                  <a:cxn ang="0">
                    <a:pos x="152" y="118"/>
                  </a:cxn>
                </a:cxnLst>
                <a:rect l="0" t="0" r="r" b="b"/>
                <a:pathLst>
                  <a:path w="201" h="290">
                    <a:moveTo>
                      <a:pt x="152" y="118"/>
                    </a:moveTo>
                    <a:cubicBezTo>
                      <a:pt x="201" y="6"/>
                      <a:pt x="0" y="0"/>
                      <a:pt x="83" y="290"/>
                    </a:cubicBezTo>
                    <a:lnTo>
                      <a:pt x="152" y="118"/>
                    </a:lnTo>
                    <a:close/>
                  </a:path>
                </a:pathLst>
              </a:custGeom>
              <a:solidFill>
                <a:schemeClr val="accent2"/>
              </a:solidFill>
              <a:ln w="9525">
                <a:noFill/>
                <a:round/>
              </a:ln>
            </p:spPr>
            <p:txBody>
              <a:bodyPr anchor="ctr"/>
              <a:lstStyle/>
              <a:p>
                <a:pPr algn="ctr"/>
                <a:endParaRPr>
                  <a:cs typeface="+mn-ea"/>
                  <a:sym typeface="+mn-lt"/>
                </a:endParaRPr>
              </a:p>
            </p:txBody>
          </p:sp>
          <p:sp>
            <p:nvSpPr>
              <p:cNvPr id="25" name="íṡľíḍè-Freeform: Shape 43"/>
              <p:cNvSpPr/>
              <p:nvPr/>
            </p:nvSpPr>
            <p:spPr bwMode="auto">
              <a:xfrm>
                <a:off x="7351713" y="1279526"/>
                <a:ext cx="242888" cy="568325"/>
              </a:xfrm>
              <a:custGeom>
                <a:avLst/>
                <a:gdLst/>
                <a:ahLst/>
                <a:cxnLst>
                  <a:cxn ang="0">
                    <a:pos x="96" y="78"/>
                  </a:cxn>
                  <a:cxn ang="0">
                    <a:pos x="97" y="74"/>
                  </a:cxn>
                  <a:cxn ang="0">
                    <a:pos x="100" y="63"/>
                  </a:cxn>
                  <a:cxn ang="0">
                    <a:pos x="101" y="45"/>
                  </a:cxn>
                  <a:cxn ang="0">
                    <a:pos x="95" y="25"/>
                  </a:cxn>
                  <a:cxn ang="0">
                    <a:pos x="76" y="12"/>
                  </a:cxn>
                  <a:cxn ang="0">
                    <a:pos x="51" y="19"/>
                  </a:cxn>
                  <a:cxn ang="0">
                    <a:pos x="19" y="71"/>
                  </a:cxn>
                  <a:cxn ang="0">
                    <a:pos x="14" y="104"/>
                  </a:cxn>
                  <a:cxn ang="0">
                    <a:pos x="13" y="136"/>
                  </a:cxn>
                  <a:cxn ang="0">
                    <a:pos x="15" y="166"/>
                  </a:cxn>
                  <a:cxn ang="0">
                    <a:pos x="18" y="194"/>
                  </a:cxn>
                  <a:cxn ang="0">
                    <a:pos x="21" y="217"/>
                  </a:cxn>
                  <a:cxn ang="0">
                    <a:pos x="25" y="234"/>
                  </a:cxn>
                  <a:cxn ang="0">
                    <a:pos x="27" y="250"/>
                  </a:cxn>
                  <a:cxn ang="0">
                    <a:pos x="22" y="235"/>
                  </a:cxn>
                  <a:cxn ang="0">
                    <a:pos x="17" y="218"/>
                  </a:cxn>
                  <a:cxn ang="0">
                    <a:pos x="10" y="195"/>
                  </a:cxn>
                  <a:cxn ang="0">
                    <a:pos x="5" y="168"/>
                  </a:cxn>
                  <a:cxn ang="0">
                    <a:pos x="1" y="137"/>
                  </a:cxn>
                  <a:cxn ang="0">
                    <a:pos x="1" y="103"/>
                  </a:cxn>
                  <a:cxn ang="0">
                    <a:pos x="6" y="68"/>
                  </a:cxn>
                  <a:cxn ang="0">
                    <a:pos x="20" y="35"/>
                  </a:cxn>
                  <a:cxn ang="0">
                    <a:pos x="44" y="9"/>
                  </a:cxn>
                  <a:cxn ang="0">
                    <a:pos x="78" y="2"/>
                  </a:cxn>
                  <a:cxn ang="0">
                    <a:pos x="102" y="21"/>
                  </a:cxn>
                  <a:cxn ang="0">
                    <a:pos x="106" y="45"/>
                  </a:cxn>
                  <a:cxn ang="0">
                    <a:pos x="103" y="64"/>
                  </a:cxn>
                  <a:cxn ang="0">
                    <a:pos x="98" y="74"/>
                  </a:cxn>
                  <a:cxn ang="0">
                    <a:pos x="96" y="78"/>
                  </a:cxn>
                </a:cxnLst>
                <a:rect l="0" t="0" r="r" b="b"/>
                <a:pathLst>
                  <a:path w="107" h="250">
                    <a:moveTo>
                      <a:pt x="96" y="78"/>
                    </a:moveTo>
                    <a:cubicBezTo>
                      <a:pt x="96" y="78"/>
                      <a:pt x="97" y="77"/>
                      <a:pt x="97" y="74"/>
                    </a:cubicBezTo>
                    <a:cubicBezTo>
                      <a:pt x="98" y="72"/>
                      <a:pt x="99" y="68"/>
                      <a:pt x="100" y="63"/>
                    </a:cubicBezTo>
                    <a:cubicBezTo>
                      <a:pt x="101" y="58"/>
                      <a:pt x="102" y="52"/>
                      <a:pt x="101" y="45"/>
                    </a:cubicBezTo>
                    <a:cubicBezTo>
                      <a:pt x="101" y="39"/>
                      <a:pt x="99" y="31"/>
                      <a:pt x="95" y="25"/>
                    </a:cubicBezTo>
                    <a:cubicBezTo>
                      <a:pt x="91" y="18"/>
                      <a:pt x="84" y="13"/>
                      <a:pt x="76" y="12"/>
                    </a:cubicBezTo>
                    <a:cubicBezTo>
                      <a:pt x="68" y="11"/>
                      <a:pt x="59" y="13"/>
                      <a:pt x="51" y="19"/>
                    </a:cubicBezTo>
                    <a:cubicBezTo>
                      <a:pt x="35" y="30"/>
                      <a:pt x="25" y="50"/>
                      <a:pt x="19" y="71"/>
                    </a:cubicBezTo>
                    <a:cubicBezTo>
                      <a:pt x="17" y="82"/>
                      <a:pt x="15" y="93"/>
                      <a:pt x="14" y="104"/>
                    </a:cubicBezTo>
                    <a:cubicBezTo>
                      <a:pt x="13" y="115"/>
                      <a:pt x="13" y="126"/>
                      <a:pt x="13" y="136"/>
                    </a:cubicBezTo>
                    <a:cubicBezTo>
                      <a:pt x="14" y="147"/>
                      <a:pt x="14" y="157"/>
                      <a:pt x="15" y="166"/>
                    </a:cubicBezTo>
                    <a:cubicBezTo>
                      <a:pt x="15" y="176"/>
                      <a:pt x="17" y="185"/>
                      <a:pt x="18" y="194"/>
                    </a:cubicBezTo>
                    <a:cubicBezTo>
                      <a:pt x="19" y="202"/>
                      <a:pt x="20" y="210"/>
                      <a:pt x="21" y="217"/>
                    </a:cubicBezTo>
                    <a:cubicBezTo>
                      <a:pt x="22" y="224"/>
                      <a:pt x="24" y="229"/>
                      <a:pt x="25" y="234"/>
                    </a:cubicBezTo>
                    <a:cubicBezTo>
                      <a:pt x="26" y="244"/>
                      <a:pt x="27" y="250"/>
                      <a:pt x="27" y="250"/>
                    </a:cubicBezTo>
                    <a:cubicBezTo>
                      <a:pt x="27" y="250"/>
                      <a:pt x="25" y="245"/>
                      <a:pt x="22" y="235"/>
                    </a:cubicBezTo>
                    <a:cubicBezTo>
                      <a:pt x="21" y="230"/>
                      <a:pt x="18" y="225"/>
                      <a:pt x="17" y="218"/>
                    </a:cubicBezTo>
                    <a:cubicBezTo>
                      <a:pt x="15" y="211"/>
                      <a:pt x="12" y="204"/>
                      <a:pt x="10" y="195"/>
                    </a:cubicBezTo>
                    <a:cubicBezTo>
                      <a:pt x="9" y="187"/>
                      <a:pt x="6" y="178"/>
                      <a:pt x="5" y="168"/>
                    </a:cubicBezTo>
                    <a:cubicBezTo>
                      <a:pt x="3" y="158"/>
                      <a:pt x="2" y="147"/>
                      <a:pt x="1" y="137"/>
                    </a:cubicBezTo>
                    <a:cubicBezTo>
                      <a:pt x="1" y="126"/>
                      <a:pt x="0" y="114"/>
                      <a:pt x="1" y="103"/>
                    </a:cubicBezTo>
                    <a:cubicBezTo>
                      <a:pt x="2" y="91"/>
                      <a:pt x="4" y="80"/>
                      <a:pt x="6" y="68"/>
                    </a:cubicBezTo>
                    <a:cubicBezTo>
                      <a:pt x="9" y="56"/>
                      <a:pt x="14" y="45"/>
                      <a:pt x="20" y="35"/>
                    </a:cubicBezTo>
                    <a:cubicBezTo>
                      <a:pt x="26" y="24"/>
                      <a:pt x="34" y="15"/>
                      <a:pt x="44" y="9"/>
                    </a:cubicBezTo>
                    <a:cubicBezTo>
                      <a:pt x="54" y="2"/>
                      <a:pt x="67" y="0"/>
                      <a:pt x="78" y="2"/>
                    </a:cubicBezTo>
                    <a:cubicBezTo>
                      <a:pt x="89" y="5"/>
                      <a:pt x="98" y="13"/>
                      <a:pt x="102" y="21"/>
                    </a:cubicBezTo>
                    <a:cubicBezTo>
                      <a:pt x="106" y="30"/>
                      <a:pt x="107" y="38"/>
                      <a:pt x="106" y="45"/>
                    </a:cubicBezTo>
                    <a:cubicBezTo>
                      <a:pt x="106" y="53"/>
                      <a:pt x="104" y="59"/>
                      <a:pt x="103" y="64"/>
                    </a:cubicBezTo>
                    <a:cubicBezTo>
                      <a:pt x="101" y="69"/>
                      <a:pt x="99" y="72"/>
                      <a:pt x="98" y="74"/>
                    </a:cubicBezTo>
                    <a:cubicBezTo>
                      <a:pt x="97" y="77"/>
                      <a:pt x="96" y="78"/>
                      <a:pt x="96" y="78"/>
                    </a:cubicBezTo>
                    <a:close/>
                  </a:path>
                </a:pathLst>
              </a:custGeom>
              <a:solidFill>
                <a:schemeClr val="accent2">
                  <a:lumMod val="75000"/>
                </a:schemeClr>
              </a:solidFill>
              <a:ln w="9525">
                <a:noFill/>
                <a:round/>
              </a:ln>
            </p:spPr>
            <p:txBody>
              <a:bodyPr anchor="ctr"/>
              <a:lstStyle/>
              <a:p>
                <a:pPr algn="ctr"/>
                <a:endParaRPr>
                  <a:cs typeface="+mn-ea"/>
                  <a:sym typeface="+mn-lt"/>
                </a:endParaRPr>
              </a:p>
            </p:txBody>
          </p:sp>
          <p:sp>
            <p:nvSpPr>
              <p:cNvPr id="26" name="íṡľíḍè-Freeform: Shape 44"/>
              <p:cNvSpPr/>
              <p:nvPr/>
            </p:nvSpPr>
            <p:spPr bwMode="auto">
              <a:xfrm>
                <a:off x="7426325" y="1258888"/>
                <a:ext cx="512763" cy="584200"/>
              </a:xfrm>
              <a:custGeom>
                <a:avLst/>
                <a:gdLst/>
                <a:ahLst/>
                <a:cxnLst>
                  <a:cxn ang="0">
                    <a:pos x="69" y="87"/>
                  </a:cxn>
                  <a:cxn ang="0">
                    <a:pos x="0" y="249"/>
                  </a:cxn>
                  <a:cxn ang="0">
                    <a:pos x="69" y="87"/>
                  </a:cxn>
                </a:cxnLst>
                <a:rect l="0" t="0" r="r" b="b"/>
                <a:pathLst>
                  <a:path w="226" h="257">
                    <a:moveTo>
                      <a:pt x="69" y="87"/>
                    </a:moveTo>
                    <a:cubicBezTo>
                      <a:pt x="187" y="0"/>
                      <a:pt x="226" y="257"/>
                      <a:pt x="0" y="249"/>
                    </a:cubicBezTo>
                    <a:lnTo>
                      <a:pt x="69" y="87"/>
                    </a:lnTo>
                    <a:close/>
                  </a:path>
                </a:pathLst>
              </a:custGeom>
              <a:solidFill>
                <a:schemeClr val="accent3"/>
              </a:solidFill>
              <a:ln w="9525">
                <a:noFill/>
                <a:round/>
              </a:ln>
            </p:spPr>
            <p:txBody>
              <a:bodyPr anchor="ctr"/>
              <a:lstStyle/>
              <a:p>
                <a:pPr algn="ctr"/>
                <a:endParaRPr>
                  <a:cs typeface="+mn-ea"/>
                  <a:sym typeface="+mn-lt"/>
                </a:endParaRPr>
              </a:p>
            </p:txBody>
          </p:sp>
          <p:sp>
            <p:nvSpPr>
              <p:cNvPr id="27" name="íṡľíḍè-Freeform: Shape 45"/>
              <p:cNvSpPr/>
              <p:nvPr/>
            </p:nvSpPr>
            <p:spPr bwMode="auto">
              <a:xfrm>
                <a:off x="7426325" y="1406525"/>
                <a:ext cx="392113" cy="422275"/>
              </a:xfrm>
              <a:custGeom>
                <a:avLst/>
                <a:gdLst/>
                <a:ahLst/>
                <a:cxnLst>
                  <a:cxn ang="0">
                    <a:pos x="69" y="22"/>
                  </a:cxn>
                  <a:cxn ang="0">
                    <a:pos x="72" y="19"/>
                  </a:cxn>
                  <a:cxn ang="0">
                    <a:pos x="81" y="12"/>
                  </a:cxn>
                  <a:cxn ang="0">
                    <a:pos x="89" y="8"/>
                  </a:cxn>
                  <a:cxn ang="0">
                    <a:pos x="98" y="4"/>
                  </a:cxn>
                  <a:cxn ang="0">
                    <a:pos x="109" y="1"/>
                  </a:cxn>
                  <a:cxn ang="0">
                    <a:pos x="122" y="1"/>
                  </a:cxn>
                  <a:cxn ang="0">
                    <a:pos x="149" y="14"/>
                  </a:cxn>
                  <a:cxn ang="0">
                    <a:pos x="166" y="42"/>
                  </a:cxn>
                  <a:cxn ang="0">
                    <a:pos x="160" y="112"/>
                  </a:cxn>
                  <a:cxn ang="0">
                    <a:pos x="141" y="142"/>
                  </a:cxn>
                  <a:cxn ang="0">
                    <a:pos x="114" y="164"/>
                  </a:cxn>
                  <a:cxn ang="0">
                    <a:pos x="85" y="177"/>
                  </a:cxn>
                  <a:cxn ang="0">
                    <a:pos x="57" y="184"/>
                  </a:cxn>
                  <a:cxn ang="0">
                    <a:pos x="34" y="186"/>
                  </a:cxn>
                  <a:cxn ang="0">
                    <a:pos x="16" y="186"/>
                  </a:cxn>
                  <a:cxn ang="0">
                    <a:pos x="0" y="184"/>
                  </a:cxn>
                  <a:cxn ang="0">
                    <a:pos x="15" y="183"/>
                  </a:cxn>
                  <a:cxn ang="0">
                    <a:pos x="33" y="181"/>
                  </a:cxn>
                  <a:cxn ang="0">
                    <a:pos x="56" y="176"/>
                  </a:cxn>
                  <a:cxn ang="0">
                    <a:pos x="81" y="168"/>
                  </a:cxn>
                  <a:cxn ang="0">
                    <a:pos x="107" y="154"/>
                  </a:cxn>
                  <a:cxn ang="0">
                    <a:pos x="148" y="106"/>
                  </a:cxn>
                  <a:cxn ang="0">
                    <a:pos x="155" y="45"/>
                  </a:cxn>
                  <a:cxn ang="0">
                    <a:pos x="142" y="21"/>
                  </a:cxn>
                  <a:cxn ang="0">
                    <a:pos x="121" y="9"/>
                  </a:cxn>
                  <a:cxn ang="0">
                    <a:pos x="99" y="9"/>
                  </a:cxn>
                  <a:cxn ang="0">
                    <a:pos x="90" y="12"/>
                  </a:cxn>
                  <a:cxn ang="0">
                    <a:pos x="83" y="15"/>
                  </a:cxn>
                  <a:cxn ang="0">
                    <a:pos x="72" y="20"/>
                  </a:cxn>
                  <a:cxn ang="0">
                    <a:pos x="69" y="22"/>
                  </a:cxn>
                </a:cxnLst>
                <a:rect l="0" t="0" r="r" b="b"/>
                <a:pathLst>
                  <a:path w="173" h="186">
                    <a:moveTo>
                      <a:pt x="69" y="22"/>
                    </a:moveTo>
                    <a:cubicBezTo>
                      <a:pt x="69" y="22"/>
                      <a:pt x="70" y="21"/>
                      <a:pt x="72" y="19"/>
                    </a:cubicBezTo>
                    <a:cubicBezTo>
                      <a:pt x="74" y="18"/>
                      <a:pt x="77" y="15"/>
                      <a:pt x="81" y="12"/>
                    </a:cubicBezTo>
                    <a:cubicBezTo>
                      <a:pt x="84" y="11"/>
                      <a:pt x="86" y="10"/>
                      <a:pt x="89" y="8"/>
                    </a:cubicBezTo>
                    <a:cubicBezTo>
                      <a:pt x="91" y="7"/>
                      <a:pt x="95" y="6"/>
                      <a:pt x="98" y="4"/>
                    </a:cubicBezTo>
                    <a:cubicBezTo>
                      <a:pt x="101" y="3"/>
                      <a:pt x="105" y="2"/>
                      <a:pt x="109" y="1"/>
                    </a:cubicBezTo>
                    <a:cubicBezTo>
                      <a:pt x="113" y="1"/>
                      <a:pt x="118" y="0"/>
                      <a:pt x="122" y="1"/>
                    </a:cubicBezTo>
                    <a:cubicBezTo>
                      <a:pt x="131" y="2"/>
                      <a:pt x="141" y="6"/>
                      <a:pt x="149" y="14"/>
                    </a:cubicBezTo>
                    <a:cubicBezTo>
                      <a:pt x="157" y="21"/>
                      <a:pt x="163" y="31"/>
                      <a:pt x="166" y="42"/>
                    </a:cubicBezTo>
                    <a:cubicBezTo>
                      <a:pt x="173" y="64"/>
                      <a:pt x="171" y="90"/>
                      <a:pt x="160" y="112"/>
                    </a:cubicBezTo>
                    <a:cubicBezTo>
                      <a:pt x="155" y="123"/>
                      <a:pt x="149" y="133"/>
                      <a:pt x="141" y="142"/>
                    </a:cubicBezTo>
                    <a:cubicBezTo>
                      <a:pt x="133" y="151"/>
                      <a:pt x="123" y="158"/>
                      <a:pt x="114" y="164"/>
                    </a:cubicBezTo>
                    <a:cubicBezTo>
                      <a:pt x="104" y="170"/>
                      <a:pt x="94" y="174"/>
                      <a:pt x="85" y="177"/>
                    </a:cubicBezTo>
                    <a:cubicBezTo>
                      <a:pt x="75" y="180"/>
                      <a:pt x="66" y="182"/>
                      <a:pt x="57" y="184"/>
                    </a:cubicBezTo>
                    <a:cubicBezTo>
                      <a:pt x="49" y="185"/>
                      <a:pt x="41" y="186"/>
                      <a:pt x="34" y="186"/>
                    </a:cubicBezTo>
                    <a:cubicBezTo>
                      <a:pt x="27" y="186"/>
                      <a:pt x="21" y="186"/>
                      <a:pt x="16" y="186"/>
                    </a:cubicBezTo>
                    <a:cubicBezTo>
                      <a:pt x="5" y="185"/>
                      <a:pt x="0" y="184"/>
                      <a:pt x="0" y="184"/>
                    </a:cubicBezTo>
                    <a:cubicBezTo>
                      <a:pt x="0" y="184"/>
                      <a:pt x="6" y="184"/>
                      <a:pt x="15" y="183"/>
                    </a:cubicBezTo>
                    <a:cubicBezTo>
                      <a:pt x="20" y="183"/>
                      <a:pt x="26" y="182"/>
                      <a:pt x="33" y="181"/>
                    </a:cubicBezTo>
                    <a:cubicBezTo>
                      <a:pt x="40" y="180"/>
                      <a:pt x="48" y="178"/>
                      <a:pt x="56" y="176"/>
                    </a:cubicBezTo>
                    <a:cubicBezTo>
                      <a:pt x="64" y="174"/>
                      <a:pt x="73" y="172"/>
                      <a:pt x="81" y="168"/>
                    </a:cubicBezTo>
                    <a:cubicBezTo>
                      <a:pt x="90" y="164"/>
                      <a:pt x="99" y="159"/>
                      <a:pt x="107" y="154"/>
                    </a:cubicBezTo>
                    <a:cubicBezTo>
                      <a:pt x="124" y="142"/>
                      <a:pt x="140" y="126"/>
                      <a:pt x="148" y="106"/>
                    </a:cubicBezTo>
                    <a:cubicBezTo>
                      <a:pt x="157" y="87"/>
                      <a:pt x="159" y="65"/>
                      <a:pt x="155" y="45"/>
                    </a:cubicBezTo>
                    <a:cubicBezTo>
                      <a:pt x="152" y="36"/>
                      <a:pt x="148" y="27"/>
                      <a:pt x="142" y="21"/>
                    </a:cubicBezTo>
                    <a:cubicBezTo>
                      <a:pt x="136" y="14"/>
                      <a:pt x="129" y="10"/>
                      <a:pt x="121" y="9"/>
                    </a:cubicBezTo>
                    <a:cubicBezTo>
                      <a:pt x="113" y="7"/>
                      <a:pt x="106" y="8"/>
                      <a:pt x="99" y="9"/>
                    </a:cubicBezTo>
                    <a:cubicBezTo>
                      <a:pt x="96" y="10"/>
                      <a:pt x="93" y="11"/>
                      <a:pt x="90" y="12"/>
                    </a:cubicBezTo>
                    <a:cubicBezTo>
                      <a:pt x="87" y="13"/>
                      <a:pt x="85" y="14"/>
                      <a:pt x="83" y="15"/>
                    </a:cubicBezTo>
                    <a:cubicBezTo>
                      <a:pt x="78" y="17"/>
                      <a:pt x="75" y="19"/>
                      <a:pt x="72" y="20"/>
                    </a:cubicBezTo>
                    <a:cubicBezTo>
                      <a:pt x="70" y="21"/>
                      <a:pt x="69" y="22"/>
                      <a:pt x="69" y="22"/>
                    </a:cubicBezTo>
                    <a:close/>
                  </a:path>
                </a:pathLst>
              </a:custGeom>
              <a:solidFill>
                <a:schemeClr val="accent3">
                  <a:lumMod val="75000"/>
                </a:schemeClr>
              </a:solidFill>
              <a:ln w="9525">
                <a:noFill/>
                <a:round/>
              </a:ln>
            </p:spPr>
            <p:txBody>
              <a:bodyPr anchor="ctr"/>
              <a:lstStyle/>
              <a:p>
                <a:pPr algn="ctr"/>
                <a:endParaRPr>
                  <a:cs typeface="+mn-ea"/>
                  <a:sym typeface="+mn-lt"/>
                </a:endParaRPr>
              </a:p>
            </p:txBody>
          </p:sp>
          <p:sp>
            <p:nvSpPr>
              <p:cNvPr id="28" name="íṡľíḍè-Freeform: Shape 46"/>
              <p:cNvSpPr/>
              <p:nvPr/>
            </p:nvSpPr>
            <p:spPr bwMode="auto">
              <a:xfrm>
                <a:off x="6927850" y="2581275"/>
                <a:ext cx="180975" cy="350837"/>
              </a:xfrm>
              <a:custGeom>
                <a:avLst/>
                <a:gdLst/>
                <a:ahLst/>
                <a:cxnLst>
                  <a:cxn ang="0">
                    <a:pos x="79" y="10"/>
                  </a:cxn>
                  <a:cxn ang="0">
                    <a:pos x="7" y="153"/>
                  </a:cxn>
                  <a:cxn ang="0">
                    <a:pos x="3" y="154"/>
                  </a:cxn>
                  <a:cxn ang="0">
                    <a:pos x="1" y="150"/>
                  </a:cxn>
                  <a:cxn ang="0">
                    <a:pos x="56" y="0"/>
                  </a:cxn>
                  <a:cxn ang="0">
                    <a:pos x="79" y="10"/>
                  </a:cxn>
                </a:cxnLst>
                <a:rect l="0" t="0" r="r" b="b"/>
                <a:pathLst>
                  <a:path w="79" h="155">
                    <a:moveTo>
                      <a:pt x="79" y="10"/>
                    </a:moveTo>
                    <a:cubicBezTo>
                      <a:pt x="7" y="153"/>
                      <a:pt x="7" y="153"/>
                      <a:pt x="7" y="153"/>
                    </a:cubicBezTo>
                    <a:cubicBezTo>
                      <a:pt x="6" y="154"/>
                      <a:pt x="4" y="155"/>
                      <a:pt x="3" y="154"/>
                    </a:cubicBezTo>
                    <a:cubicBezTo>
                      <a:pt x="1" y="154"/>
                      <a:pt x="0" y="152"/>
                      <a:pt x="1" y="150"/>
                    </a:cubicBezTo>
                    <a:cubicBezTo>
                      <a:pt x="56" y="0"/>
                      <a:pt x="56" y="0"/>
                      <a:pt x="56" y="0"/>
                    </a:cubicBezTo>
                    <a:lnTo>
                      <a:pt x="79" y="10"/>
                    </a:lnTo>
                    <a:close/>
                  </a:path>
                </a:pathLst>
              </a:custGeom>
              <a:gradFill flip="none" rotWithShape="1">
                <a:gsLst>
                  <a:gs pos="0">
                    <a:schemeClr val="bg1">
                      <a:lumMod val="65000"/>
                    </a:schemeClr>
                  </a:gs>
                  <a:gs pos="50000">
                    <a:schemeClr val="bg1">
                      <a:lumMod val="75000"/>
                    </a:schemeClr>
                  </a:gs>
                  <a:gs pos="85000">
                    <a:schemeClr val="bg1">
                      <a:lumMod val="65000"/>
                    </a:schemeClr>
                  </a:gs>
                </a:gsLst>
                <a:lin ang="0" scaled="1"/>
                <a:tileRect/>
              </a:gradFill>
              <a:ln w="9525">
                <a:noFill/>
                <a:round/>
              </a:ln>
            </p:spPr>
            <p:txBody>
              <a:bodyPr anchor="ctr"/>
              <a:lstStyle/>
              <a:p>
                <a:pPr algn="ctr"/>
                <a:endParaRPr>
                  <a:cs typeface="+mn-ea"/>
                  <a:sym typeface="+mn-lt"/>
                </a:endParaRPr>
              </a:p>
            </p:txBody>
          </p:sp>
          <p:sp>
            <p:nvSpPr>
              <p:cNvPr id="29" name="íṡľíḍè-Freeform: Shape 47"/>
              <p:cNvSpPr/>
              <p:nvPr/>
            </p:nvSpPr>
            <p:spPr bwMode="auto">
              <a:xfrm>
                <a:off x="7069138" y="1225551"/>
                <a:ext cx="473075" cy="608012"/>
              </a:xfrm>
              <a:custGeom>
                <a:avLst/>
                <a:gdLst/>
                <a:ahLst/>
                <a:cxnLst>
                  <a:cxn ang="0">
                    <a:pos x="208" y="96"/>
                  </a:cxn>
                  <a:cxn ang="0">
                    <a:pos x="137" y="268"/>
                  </a:cxn>
                  <a:cxn ang="0">
                    <a:pos x="208" y="96"/>
                  </a:cxn>
                </a:cxnLst>
                <a:rect l="0" t="0" r="r" b="b"/>
                <a:pathLst>
                  <a:path w="208" h="268">
                    <a:moveTo>
                      <a:pt x="208" y="96"/>
                    </a:moveTo>
                    <a:cubicBezTo>
                      <a:pt x="206" y="0"/>
                      <a:pt x="0" y="56"/>
                      <a:pt x="137" y="268"/>
                    </a:cubicBezTo>
                    <a:lnTo>
                      <a:pt x="208" y="96"/>
                    </a:lnTo>
                    <a:close/>
                  </a:path>
                </a:pathLst>
              </a:custGeom>
              <a:solidFill>
                <a:schemeClr val="accent1"/>
              </a:solidFill>
              <a:ln w="9525">
                <a:noFill/>
                <a:round/>
              </a:ln>
            </p:spPr>
            <p:txBody>
              <a:bodyPr anchor="ctr"/>
              <a:lstStyle/>
              <a:p>
                <a:pPr algn="ctr"/>
                <a:endParaRPr>
                  <a:cs typeface="+mn-ea"/>
                  <a:sym typeface="+mn-lt"/>
                </a:endParaRPr>
              </a:p>
            </p:txBody>
          </p:sp>
          <p:sp>
            <p:nvSpPr>
              <p:cNvPr id="30" name="íṡľíḍè-Freeform: Shape 48"/>
              <p:cNvSpPr/>
              <p:nvPr/>
            </p:nvSpPr>
            <p:spPr bwMode="auto">
              <a:xfrm>
                <a:off x="7024688" y="2139950"/>
                <a:ext cx="311150" cy="517525"/>
              </a:xfrm>
              <a:custGeom>
                <a:avLst/>
                <a:gdLst/>
                <a:ahLst/>
                <a:cxnLst>
                  <a:cxn ang="0">
                    <a:pos x="85" y="166"/>
                  </a:cxn>
                  <a:cxn ang="0">
                    <a:pos x="62" y="199"/>
                  </a:cxn>
                  <a:cxn ang="0">
                    <a:pos x="48" y="212"/>
                  </a:cxn>
                  <a:cxn ang="0">
                    <a:pos x="1" y="192"/>
                  </a:cxn>
                  <a:cxn ang="0">
                    <a:pos x="0" y="172"/>
                  </a:cxn>
                  <a:cxn ang="0">
                    <a:pos x="9" y="133"/>
                  </a:cxn>
                  <a:cxn ang="0">
                    <a:pos x="74" y="0"/>
                  </a:cxn>
                  <a:cxn ang="0">
                    <a:pos x="137" y="27"/>
                  </a:cxn>
                  <a:cxn ang="0">
                    <a:pos x="85" y="166"/>
                  </a:cxn>
                </a:cxnLst>
                <a:rect l="0" t="0" r="r" b="b"/>
                <a:pathLst>
                  <a:path w="137" h="228">
                    <a:moveTo>
                      <a:pt x="85" y="166"/>
                    </a:moveTo>
                    <a:cubicBezTo>
                      <a:pt x="80" y="179"/>
                      <a:pt x="72" y="190"/>
                      <a:pt x="62" y="199"/>
                    </a:cubicBezTo>
                    <a:cubicBezTo>
                      <a:pt x="48" y="212"/>
                      <a:pt x="48" y="212"/>
                      <a:pt x="48" y="212"/>
                    </a:cubicBezTo>
                    <a:cubicBezTo>
                      <a:pt x="30" y="228"/>
                      <a:pt x="1" y="215"/>
                      <a:pt x="1" y="192"/>
                    </a:cubicBezTo>
                    <a:cubicBezTo>
                      <a:pt x="0" y="172"/>
                      <a:pt x="0" y="172"/>
                      <a:pt x="0" y="172"/>
                    </a:cubicBezTo>
                    <a:cubicBezTo>
                      <a:pt x="0" y="159"/>
                      <a:pt x="3" y="145"/>
                      <a:pt x="9" y="133"/>
                    </a:cubicBezTo>
                    <a:cubicBezTo>
                      <a:pt x="74" y="0"/>
                      <a:pt x="74" y="0"/>
                      <a:pt x="74" y="0"/>
                    </a:cubicBezTo>
                    <a:cubicBezTo>
                      <a:pt x="137" y="27"/>
                      <a:pt x="137" y="27"/>
                      <a:pt x="137" y="27"/>
                    </a:cubicBezTo>
                    <a:lnTo>
                      <a:pt x="85" y="166"/>
                    </a:lnTo>
                    <a:close/>
                  </a:path>
                </a:pathLst>
              </a:custGeom>
              <a:gradFill>
                <a:gsLst>
                  <a:gs pos="0">
                    <a:schemeClr val="bg1">
                      <a:lumMod val="50000"/>
                    </a:schemeClr>
                  </a:gs>
                  <a:gs pos="50000">
                    <a:schemeClr val="bg1">
                      <a:lumMod val="75000"/>
                    </a:schemeClr>
                  </a:gs>
                  <a:gs pos="85000">
                    <a:schemeClr val="bg1">
                      <a:lumMod val="50000"/>
                    </a:schemeClr>
                  </a:gs>
                </a:gsLst>
                <a:lin ang="12000000" scaled="0"/>
              </a:gradFill>
              <a:ln w="9525">
                <a:noFill/>
                <a:round/>
              </a:ln>
            </p:spPr>
            <p:txBody>
              <a:bodyPr anchor="ctr"/>
              <a:lstStyle/>
              <a:p>
                <a:pPr algn="ctr"/>
                <a:endParaRPr>
                  <a:cs typeface="+mn-ea"/>
                  <a:sym typeface="+mn-lt"/>
                </a:endParaRPr>
              </a:p>
            </p:txBody>
          </p:sp>
          <p:sp>
            <p:nvSpPr>
              <p:cNvPr id="31" name="íṡľíḍè-Freeform: Shape 49"/>
              <p:cNvSpPr/>
              <p:nvPr/>
            </p:nvSpPr>
            <p:spPr bwMode="auto">
              <a:xfrm>
                <a:off x="7259638" y="1322388"/>
                <a:ext cx="282575" cy="511175"/>
              </a:xfrm>
              <a:custGeom>
                <a:avLst/>
                <a:gdLst/>
                <a:ahLst/>
                <a:cxnLst>
                  <a:cxn ang="0">
                    <a:pos x="124" y="53"/>
                  </a:cxn>
                  <a:cxn ang="0">
                    <a:pos x="123" y="49"/>
                  </a:cxn>
                  <a:cxn ang="0">
                    <a:pos x="120" y="39"/>
                  </a:cxn>
                  <a:cxn ang="0">
                    <a:pos x="112" y="25"/>
                  </a:cxn>
                  <a:cxn ang="0">
                    <a:pos x="96" y="15"/>
                  </a:cxn>
                  <a:cxn ang="0">
                    <a:pos x="48" y="22"/>
                  </a:cxn>
                  <a:cxn ang="0">
                    <a:pos x="16" y="68"/>
                  </a:cxn>
                  <a:cxn ang="0">
                    <a:pos x="13" y="97"/>
                  </a:cxn>
                  <a:cxn ang="0">
                    <a:pos x="16" y="126"/>
                  </a:cxn>
                  <a:cxn ang="0">
                    <a:pos x="22" y="153"/>
                  </a:cxn>
                  <a:cxn ang="0">
                    <a:pos x="31" y="177"/>
                  </a:cxn>
                  <a:cxn ang="0">
                    <a:pos x="47" y="212"/>
                  </a:cxn>
                  <a:cxn ang="0">
                    <a:pos x="53" y="225"/>
                  </a:cxn>
                  <a:cxn ang="0">
                    <a:pos x="45" y="213"/>
                  </a:cxn>
                  <a:cxn ang="0">
                    <a:pos x="35" y="199"/>
                  </a:cxn>
                  <a:cxn ang="0">
                    <a:pos x="24" y="180"/>
                  </a:cxn>
                  <a:cxn ang="0">
                    <a:pos x="13" y="157"/>
                  </a:cxn>
                  <a:cxn ang="0">
                    <a:pos x="4" y="129"/>
                  </a:cxn>
                  <a:cxn ang="0">
                    <a:pos x="0" y="98"/>
                  </a:cxn>
                  <a:cxn ang="0">
                    <a:pos x="3" y="65"/>
                  </a:cxn>
                  <a:cxn ang="0">
                    <a:pos x="18" y="34"/>
                  </a:cxn>
                  <a:cxn ang="0">
                    <a:pos x="42" y="12"/>
                  </a:cxn>
                  <a:cxn ang="0">
                    <a:pos x="99" y="8"/>
                  </a:cxn>
                  <a:cxn ang="0">
                    <a:pos x="116" y="22"/>
                  </a:cxn>
                  <a:cxn ang="0">
                    <a:pos x="123" y="38"/>
                  </a:cxn>
                  <a:cxn ang="0">
                    <a:pos x="124" y="49"/>
                  </a:cxn>
                  <a:cxn ang="0">
                    <a:pos x="124" y="53"/>
                  </a:cxn>
                </a:cxnLst>
                <a:rect l="0" t="0" r="r" b="b"/>
                <a:pathLst>
                  <a:path w="124" h="225">
                    <a:moveTo>
                      <a:pt x="124" y="53"/>
                    </a:moveTo>
                    <a:cubicBezTo>
                      <a:pt x="124" y="53"/>
                      <a:pt x="123" y="52"/>
                      <a:pt x="123" y="49"/>
                    </a:cubicBezTo>
                    <a:cubicBezTo>
                      <a:pt x="123" y="47"/>
                      <a:pt x="122" y="43"/>
                      <a:pt x="120" y="39"/>
                    </a:cubicBezTo>
                    <a:cubicBezTo>
                      <a:pt x="119" y="35"/>
                      <a:pt x="116" y="30"/>
                      <a:pt x="112" y="25"/>
                    </a:cubicBezTo>
                    <a:cubicBezTo>
                      <a:pt x="108" y="21"/>
                      <a:pt x="102" y="17"/>
                      <a:pt x="96" y="15"/>
                    </a:cubicBezTo>
                    <a:cubicBezTo>
                      <a:pt x="82" y="10"/>
                      <a:pt x="63" y="13"/>
                      <a:pt x="48" y="22"/>
                    </a:cubicBezTo>
                    <a:cubicBezTo>
                      <a:pt x="33" y="32"/>
                      <a:pt x="21" y="49"/>
                      <a:pt x="16" y="68"/>
                    </a:cubicBezTo>
                    <a:cubicBezTo>
                      <a:pt x="14" y="77"/>
                      <a:pt x="13" y="88"/>
                      <a:pt x="13" y="97"/>
                    </a:cubicBezTo>
                    <a:cubicBezTo>
                      <a:pt x="13" y="107"/>
                      <a:pt x="14" y="117"/>
                      <a:pt x="16" y="126"/>
                    </a:cubicBezTo>
                    <a:cubicBezTo>
                      <a:pt x="17" y="136"/>
                      <a:pt x="20" y="145"/>
                      <a:pt x="22" y="153"/>
                    </a:cubicBezTo>
                    <a:cubicBezTo>
                      <a:pt x="25" y="162"/>
                      <a:pt x="28" y="170"/>
                      <a:pt x="31" y="177"/>
                    </a:cubicBezTo>
                    <a:cubicBezTo>
                      <a:pt x="37" y="192"/>
                      <a:pt x="42" y="204"/>
                      <a:pt x="47" y="212"/>
                    </a:cubicBezTo>
                    <a:cubicBezTo>
                      <a:pt x="51" y="220"/>
                      <a:pt x="53" y="225"/>
                      <a:pt x="53" y="225"/>
                    </a:cubicBezTo>
                    <a:cubicBezTo>
                      <a:pt x="53" y="225"/>
                      <a:pt x="50" y="221"/>
                      <a:pt x="45" y="213"/>
                    </a:cubicBezTo>
                    <a:cubicBezTo>
                      <a:pt x="42" y="209"/>
                      <a:pt x="39" y="205"/>
                      <a:pt x="35" y="199"/>
                    </a:cubicBezTo>
                    <a:cubicBezTo>
                      <a:pt x="32" y="194"/>
                      <a:pt x="28" y="188"/>
                      <a:pt x="24" y="180"/>
                    </a:cubicBezTo>
                    <a:cubicBezTo>
                      <a:pt x="20" y="173"/>
                      <a:pt x="17" y="165"/>
                      <a:pt x="13" y="157"/>
                    </a:cubicBezTo>
                    <a:cubicBezTo>
                      <a:pt x="10" y="148"/>
                      <a:pt x="6" y="139"/>
                      <a:pt x="4" y="129"/>
                    </a:cubicBezTo>
                    <a:cubicBezTo>
                      <a:pt x="2" y="119"/>
                      <a:pt x="0" y="108"/>
                      <a:pt x="0" y="98"/>
                    </a:cubicBezTo>
                    <a:cubicBezTo>
                      <a:pt x="0" y="87"/>
                      <a:pt x="0" y="75"/>
                      <a:pt x="3" y="65"/>
                    </a:cubicBezTo>
                    <a:cubicBezTo>
                      <a:pt x="6" y="54"/>
                      <a:pt x="11" y="43"/>
                      <a:pt x="18" y="34"/>
                    </a:cubicBezTo>
                    <a:cubicBezTo>
                      <a:pt x="24" y="25"/>
                      <a:pt x="33" y="18"/>
                      <a:pt x="42" y="12"/>
                    </a:cubicBezTo>
                    <a:cubicBezTo>
                      <a:pt x="61" y="1"/>
                      <a:pt x="83" y="0"/>
                      <a:pt x="99" y="8"/>
                    </a:cubicBezTo>
                    <a:cubicBezTo>
                      <a:pt x="106" y="11"/>
                      <a:pt x="112" y="17"/>
                      <a:pt x="116" y="22"/>
                    </a:cubicBezTo>
                    <a:cubicBezTo>
                      <a:pt x="120" y="28"/>
                      <a:pt x="122" y="34"/>
                      <a:pt x="123" y="38"/>
                    </a:cubicBezTo>
                    <a:cubicBezTo>
                      <a:pt x="124" y="43"/>
                      <a:pt x="124" y="47"/>
                      <a:pt x="124" y="49"/>
                    </a:cubicBezTo>
                    <a:cubicBezTo>
                      <a:pt x="124" y="52"/>
                      <a:pt x="124" y="53"/>
                      <a:pt x="124" y="53"/>
                    </a:cubicBezTo>
                    <a:close/>
                  </a:path>
                </a:pathLst>
              </a:custGeom>
              <a:solidFill>
                <a:schemeClr val="accent1">
                  <a:lumMod val="75000"/>
                </a:schemeClr>
              </a:solidFill>
              <a:ln w="9525">
                <a:noFill/>
                <a:round/>
              </a:ln>
            </p:spPr>
            <p:txBody>
              <a:bodyPr anchor="ctr"/>
              <a:lstStyle/>
              <a:p>
                <a:pPr algn="ctr"/>
                <a:endParaRPr>
                  <a:cs typeface="+mn-ea"/>
                  <a:sym typeface="+mn-lt"/>
                </a:endParaRPr>
              </a:p>
            </p:txBody>
          </p:sp>
          <p:sp>
            <p:nvSpPr>
              <p:cNvPr id="32" name="íṡľíḍè-Freeform: Shape 50"/>
              <p:cNvSpPr/>
              <p:nvPr/>
            </p:nvSpPr>
            <p:spPr bwMode="auto">
              <a:xfrm>
                <a:off x="7185025" y="1416050"/>
                <a:ext cx="430213" cy="819150"/>
              </a:xfrm>
              <a:custGeom>
                <a:avLst/>
                <a:gdLst/>
                <a:ahLst/>
                <a:cxnLst>
                  <a:cxn ang="0">
                    <a:pos x="187" y="15"/>
                  </a:cxn>
                  <a:cxn ang="0">
                    <a:pos x="187" y="15"/>
                  </a:cxn>
                  <a:cxn ang="0">
                    <a:pos x="178" y="3"/>
                  </a:cxn>
                  <a:cxn ang="0">
                    <a:pos x="162" y="4"/>
                  </a:cxn>
                  <a:cxn ang="0">
                    <a:pos x="3" y="319"/>
                  </a:cxn>
                  <a:cxn ang="0">
                    <a:pos x="28" y="349"/>
                  </a:cxn>
                  <a:cxn ang="0">
                    <a:pos x="66" y="346"/>
                  </a:cxn>
                  <a:cxn ang="0">
                    <a:pos x="187" y="15"/>
                  </a:cxn>
                </a:cxnLst>
                <a:rect l="0" t="0" r="r" b="b"/>
                <a:pathLst>
                  <a:path w="189" h="361">
                    <a:moveTo>
                      <a:pt x="187" y="15"/>
                    </a:moveTo>
                    <a:cubicBezTo>
                      <a:pt x="187" y="15"/>
                      <a:pt x="187" y="15"/>
                      <a:pt x="187" y="15"/>
                    </a:cubicBezTo>
                    <a:cubicBezTo>
                      <a:pt x="189" y="11"/>
                      <a:pt x="184" y="6"/>
                      <a:pt x="178" y="3"/>
                    </a:cubicBezTo>
                    <a:cubicBezTo>
                      <a:pt x="171" y="0"/>
                      <a:pt x="164" y="0"/>
                      <a:pt x="162" y="4"/>
                    </a:cubicBezTo>
                    <a:cubicBezTo>
                      <a:pt x="3" y="319"/>
                      <a:pt x="3" y="319"/>
                      <a:pt x="3" y="319"/>
                    </a:cubicBezTo>
                    <a:cubicBezTo>
                      <a:pt x="3" y="319"/>
                      <a:pt x="0" y="337"/>
                      <a:pt x="28" y="349"/>
                    </a:cubicBezTo>
                    <a:cubicBezTo>
                      <a:pt x="55" y="361"/>
                      <a:pt x="66" y="346"/>
                      <a:pt x="66" y="346"/>
                    </a:cubicBezTo>
                    <a:lnTo>
                      <a:pt x="187" y="15"/>
                    </a:lnTo>
                    <a:close/>
                  </a:path>
                </a:pathLst>
              </a:custGeom>
              <a:gradFill>
                <a:gsLst>
                  <a:gs pos="0">
                    <a:schemeClr val="tx1">
                      <a:lumMod val="65000"/>
                      <a:lumOff val="35000"/>
                    </a:schemeClr>
                  </a:gs>
                  <a:gs pos="50000">
                    <a:schemeClr val="bg1">
                      <a:lumMod val="75000"/>
                    </a:schemeClr>
                  </a:gs>
                  <a:gs pos="85000">
                    <a:schemeClr val="tx1">
                      <a:lumMod val="65000"/>
                      <a:lumOff val="35000"/>
                    </a:schemeClr>
                  </a:gs>
                </a:gsLst>
                <a:lin ang="12000000" scaled="0"/>
              </a:gradFill>
              <a:ln w="9525">
                <a:noFill/>
                <a:round/>
              </a:ln>
            </p:spPr>
            <p:txBody>
              <a:bodyPr anchor="ctr"/>
              <a:lstStyle/>
              <a:p>
                <a:pPr algn="ctr"/>
                <a:endParaRPr>
                  <a:cs typeface="+mn-ea"/>
                  <a:sym typeface="+mn-lt"/>
                </a:endParaRPr>
              </a:p>
            </p:txBody>
          </p:sp>
          <p:sp>
            <p:nvSpPr>
              <p:cNvPr id="33" name="íṡľíḍè-Freeform: Shape 51"/>
              <p:cNvSpPr/>
              <p:nvPr/>
            </p:nvSpPr>
            <p:spPr bwMode="auto">
              <a:xfrm>
                <a:off x="7415213" y="1433513"/>
                <a:ext cx="396875" cy="457200"/>
              </a:xfrm>
              <a:custGeom>
                <a:avLst/>
                <a:gdLst/>
                <a:ahLst/>
                <a:cxnLst>
                  <a:cxn ang="0">
                    <a:pos x="73" y="16"/>
                  </a:cxn>
                  <a:cxn ang="0">
                    <a:pos x="0" y="184"/>
                  </a:cxn>
                  <a:cxn ang="0">
                    <a:pos x="73" y="16"/>
                  </a:cxn>
                </a:cxnLst>
                <a:rect l="0" t="0" r="r" b="b"/>
                <a:pathLst>
                  <a:path w="175" h="201">
                    <a:moveTo>
                      <a:pt x="73" y="16"/>
                    </a:moveTo>
                    <a:cubicBezTo>
                      <a:pt x="175" y="0"/>
                      <a:pt x="115" y="201"/>
                      <a:pt x="0" y="184"/>
                    </a:cubicBezTo>
                    <a:lnTo>
                      <a:pt x="73" y="16"/>
                    </a:lnTo>
                    <a:close/>
                  </a:path>
                </a:pathLst>
              </a:custGeom>
              <a:solidFill>
                <a:schemeClr val="accent4"/>
              </a:solidFill>
              <a:ln w="9525">
                <a:noFill/>
                <a:round/>
              </a:ln>
            </p:spPr>
            <p:txBody>
              <a:bodyPr anchor="ctr"/>
              <a:lstStyle/>
              <a:p>
                <a:pPr algn="ctr"/>
                <a:endParaRPr>
                  <a:cs typeface="+mn-ea"/>
                  <a:sym typeface="+mn-lt"/>
                </a:endParaRPr>
              </a:p>
            </p:txBody>
          </p:sp>
          <p:sp>
            <p:nvSpPr>
              <p:cNvPr id="34" name="íṡľíḍè-Freeform: Shape 52"/>
              <p:cNvSpPr/>
              <p:nvPr/>
            </p:nvSpPr>
            <p:spPr bwMode="auto">
              <a:xfrm>
                <a:off x="7415213" y="1465263"/>
                <a:ext cx="296863" cy="393700"/>
              </a:xfrm>
              <a:custGeom>
                <a:avLst/>
                <a:gdLst/>
                <a:ahLst/>
                <a:cxnLst>
                  <a:cxn ang="0">
                    <a:pos x="73" y="2"/>
                  </a:cxn>
                  <a:cxn ang="0">
                    <a:pos x="76" y="1"/>
                  </a:cxn>
                  <a:cxn ang="0">
                    <a:pos x="85" y="0"/>
                  </a:cxn>
                  <a:cxn ang="0">
                    <a:pos x="99" y="1"/>
                  </a:cxn>
                  <a:cxn ang="0">
                    <a:pos x="116" y="10"/>
                  </a:cxn>
                  <a:cxn ang="0">
                    <a:pos x="128" y="30"/>
                  </a:cxn>
                  <a:cxn ang="0">
                    <a:pos x="131" y="54"/>
                  </a:cxn>
                  <a:cxn ang="0">
                    <a:pos x="117" y="106"/>
                  </a:cxn>
                  <a:cxn ang="0">
                    <a:pos x="102" y="128"/>
                  </a:cxn>
                  <a:cxn ang="0">
                    <a:pos x="84" y="147"/>
                  </a:cxn>
                  <a:cxn ang="0">
                    <a:pos x="64" y="161"/>
                  </a:cxn>
                  <a:cxn ang="0">
                    <a:pos x="44" y="170"/>
                  </a:cxn>
                  <a:cxn ang="0">
                    <a:pos x="26" y="173"/>
                  </a:cxn>
                  <a:cxn ang="0">
                    <a:pos x="12" y="172"/>
                  </a:cxn>
                  <a:cxn ang="0">
                    <a:pos x="3" y="171"/>
                  </a:cxn>
                  <a:cxn ang="0">
                    <a:pos x="0" y="170"/>
                  </a:cxn>
                  <a:cxn ang="0">
                    <a:pos x="12" y="170"/>
                  </a:cxn>
                  <a:cxn ang="0">
                    <a:pos x="25" y="168"/>
                  </a:cxn>
                  <a:cxn ang="0">
                    <a:pos x="41" y="162"/>
                  </a:cxn>
                  <a:cxn ang="0">
                    <a:pos x="59" y="153"/>
                  </a:cxn>
                  <a:cxn ang="0">
                    <a:pos x="76" y="139"/>
                  </a:cxn>
                  <a:cxn ang="0">
                    <a:pos x="105" y="99"/>
                  </a:cxn>
                  <a:cxn ang="0">
                    <a:pos x="119" y="54"/>
                  </a:cxn>
                  <a:cxn ang="0">
                    <a:pos x="118" y="32"/>
                  </a:cxn>
                  <a:cxn ang="0">
                    <a:pos x="111" y="15"/>
                  </a:cxn>
                  <a:cxn ang="0">
                    <a:pos x="98" y="6"/>
                  </a:cxn>
                  <a:cxn ang="0">
                    <a:pos x="85" y="3"/>
                  </a:cxn>
                  <a:cxn ang="0">
                    <a:pos x="77" y="2"/>
                  </a:cxn>
                  <a:cxn ang="0">
                    <a:pos x="73" y="2"/>
                  </a:cxn>
                </a:cxnLst>
                <a:rect l="0" t="0" r="r" b="b"/>
                <a:pathLst>
                  <a:path w="131" h="173">
                    <a:moveTo>
                      <a:pt x="73" y="2"/>
                    </a:moveTo>
                    <a:cubicBezTo>
                      <a:pt x="73" y="2"/>
                      <a:pt x="74" y="2"/>
                      <a:pt x="76" y="1"/>
                    </a:cubicBezTo>
                    <a:cubicBezTo>
                      <a:pt x="78" y="1"/>
                      <a:pt x="81" y="0"/>
                      <a:pt x="85" y="0"/>
                    </a:cubicBezTo>
                    <a:cubicBezTo>
                      <a:pt x="89" y="0"/>
                      <a:pt x="94" y="0"/>
                      <a:pt x="99" y="1"/>
                    </a:cubicBezTo>
                    <a:cubicBezTo>
                      <a:pt x="105" y="2"/>
                      <a:pt x="111" y="5"/>
                      <a:pt x="116" y="10"/>
                    </a:cubicBezTo>
                    <a:cubicBezTo>
                      <a:pt x="122" y="15"/>
                      <a:pt x="126" y="22"/>
                      <a:pt x="128" y="30"/>
                    </a:cubicBezTo>
                    <a:cubicBezTo>
                      <a:pt x="130" y="37"/>
                      <a:pt x="131" y="46"/>
                      <a:pt x="131" y="54"/>
                    </a:cubicBezTo>
                    <a:cubicBezTo>
                      <a:pt x="130" y="72"/>
                      <a:pt x="125" y="89"/>
                      <a:pt x="117" y="106"/>
                    </a:cubicBezTo>
                    <a:cubicBezTo>
                      <a:pt x="112" y="114"/>
                      <a:pt x="108" y="121"/>
                      <a:pt x="102" y="128"/>
                    </a:cubicBezTo>
                    <a:cubicBezTo>
                      <a:pt x="97" y="136"/>
                      <a:pt x="91" y="142"/>
                      <a:pt x="84" y="147"/>
                    </a:cubicBezTo>
                    <a:cubicBezTo>
                      <a:pt x="78" y="153"/>
                      <a:pt x="71" y="158"/>
                      <a:pt x="64" y="161"/>
                    </a:cubicBezTo>
                    <a:cubicBezTo>
                      <a:pt x="57" y="165"/>
                      <a:pt x="50" y="168"/>
                      <a:pt x="44" y="170"/>
                    </a:cubicBezTo>
                    <a:cubicBezTo>
                      <a:pt x="37" y="171"/>
                      <a:pt x="31" y="172"/>
                      <a:pt x="26" y="173"/>
                    </a:cubicBezTo>
                    <a:cubicBezTo>
                      <a:pt x="20" y="173"/>
                      <a:pt x="16" y="172"/>
                      <a:pt x="12" y="172"/>
                    </a:cubicBezTo>
                    <a:cubicBezTo>
                      <a:pt x="8" y="172"/>
                      <a:pt x="5" y="171"/>
                      <a:pt x="3" y="171"/>
                    </a:cubicBezTo>
                    <a:cubicBezTo>
                      <a:pt x="1" y="170"/>
                      <a:pt x="0" y="170"/>
                      <a:pt x="0" y="170"/>
                    </a:cubicBezTo>
                    <a:cubicBezTo>
                      <a:pt x="0" y="170"/>
                      <a:pt x="4" y="170"/>
                      <a:pt x="12" y="170"/>
                    </a:cubicBezTo>
                    <a:cubicBezTo>
                      <a:pt x="16" y="169"/>
                      <a:pt x="20" y="169"/>
                      <a:pt x="25" y="168"/>
                    </a:cubicBezTo>
                    <a:cubicBezTo>
                      <a:pt x="30" y="167"/>
                      <a:pt x="36" y="165"/>
                      <a:pt x="41" y="162"/>
                    </a:cubicBezTo>
                    <a:cubicBezTo>
                      <a:pt x="47" y="160"/>
                      <a:pt x="53" y="157"/>
                      <a:pt x="59" y="153"/>
                    </a:cubicBezTo>
                    <a:cubicBezTo>
                      <a:pt x="65" y="149"/>
                      <a:pt x="71" y="144"/>
                      <a:pt x="76" y="139"/>
                    </a:cubicBezTo>
                    <a:cubicBezTo>
                      <a:pt x="87" y="128"/>
                      <a:pt x="97" y="114"/>
                      <a:pt x="105" y="99"/>
                    </a:cubicBezTo>
                    <a:cubicBezTo>
                      <a:pt x="112" y="85"/>
                      <a:pt x="117" y="69"/>
                      <a:pt x="119" y="54"/>
                    </a:cubicBezTo>
                    <a:cubicBezTo>
                      <a:pt x="119" y="46"/>
                      <a:pt x="120" y="39"/>
                      <a:pt x="118" y="32"/>
                    </a:cubicBezTo>
                    <a:cubicBezTo>
                      <a:pt x="117" y="25"/>
                      <a:pt x="114" y="20"/>
                      <a:pt x="111" y="15"/>
                    </a:cubicBezTo>
                    <a:cubicBezTo>
                      <a:pt x="107" y="11"/>
                      <a:pt x="102" y="8"/>
                      <a:pt x="98" y="6"/>
                    </a:cubicBezTo>
                    <a:cubicBezTo>
                      <a:pt x="93" y="4"/>
                      <a:pt x="89" y="3"/>
                      <a:pt x="85" y="3"/>
                    </a:cubicBezTo>
                    <a:cubicBezTo>
                      <a:pt x="82" y="2"/>
                      <a:pt x="79" y="2"/>
                      <a:pt x="77" y="2"/>
                    </a:cubicBezTo>
                    <a:cubicBezTo>
                      <a:pt x="74" y="2"/>
                      <a:pt x="73" y="2"/>
                      <a:pt x="73" y="2"/>
                    </a:cubicBezTo>
                    <a:close/>
                  </a:path>
                </a:pathLst>
              </a:custGeom>
              <a:solidFill>
                <a:schemeClr val="accent4">
                  <a:lumMod val="75000"/>
                </a:schemeClr>
              </a:solidFill>
              <a:ln w="9525">
                <a:noFill/>
                <a:round/>
              </a:ln>
            </p:spPr>
            <p:txBody>
              <a:bodyPr anchor="ctr"/>
              <a:lstStyle/>
              <a:p>
                <a:pPr algn="ctr"/>
                <a:endParaRPr>
                  <a:cs typeface="+mn-ea"/>
                  <a:sym typeface="+mn-lt"/>
                </a:endParaRPr>
              </a:p>
            </p:txBody>
          </p:sp>
          <p:sp>
            <p:nvSpPr>
              <p:cNvPr id="35" name="íṡľíḍè-Freeform: Shape 53"/>
              <p:cNvSpPr/>
              <p:nvPr/>
            </p:nvSpPr>
            <p:spPr bwMode="auto">
              <a:xfrm>
                <a:off x="7191375" y="2139950"/>
                <a:ext cx="144463" cy="82550"/>
              </a:xfrm>
              <a:custGeom>
                <a:avLst/>
                <a:gdLst/>
                <a:ahLst/>
                <a:cxnLst>
                  <a:cxn ang="0">
                    <a:pos x="0" y="0"/>
                  </a:cxn>
                  <a:cxn ang="0">
                    <a:pos x="4" y="12"/>
                  </a:cxn>
                  <a:cxn ang="0">
                    <a:pos x="8" y="16"/>
                  </a:cxn>
                  <a:cxn ang="0">
                    <a:pos x="13" y="21"/>
                  </a:cxn>
                  <a:cxn ang="0">
                    <a:pos x="19" y="25"/>
                  </a:cxn>
                  <a:cxn ang="0">
                    <a:pos x="25" y="28"/>
                  </a:cxn>
                  <a:cxn ang="0">
                    <a:pos x="32" y="31"/>
                  </a:cxn>
                  <a:cxn ang="0">
                    <a:pos x="39" y="33"/>
                  </a:cxn>
                  <a:cxn ang="0">
                    <a:pos x="46" y="33"/>
                  </a:cxn>
                  <a:cxn ang="0">
                    <a:pos x="52" y="32"/>
                  </a:cxn>
                  <a:cxn ang="0">
                    <a:pos x="63" y="27"/>
                  </a:cxn>
                  <a:cxn ang="0">
                    <a:pos x="61" y="30"/>
                  </a:cxn>
                  <a:cxn ang="0">
                    <a:pos x="53" y="34"/>
                  </a:cxn>
                  <a:cxn ang="0">
                    <a:pos x="46" y="36"/>
                  </a:cxn>
                  <a:cxn ang="0">
                    <a:pos x="39" y="35"/>
                  </a:cxn>
                  <a:cxn ang="0">
                    <a:pos x="31" y="34"/>
                  </a:cxn>
                  <a:cxn ang="0">
                    <a:pos x="24" y="31"/>
                  </a:cxn>
                  <a:cxn ang="0">
                    <a:pos x="17" y="28"/>
                  </a:cxn>
                  <a:cxn ang="0">
                    <a:pos x="11" y="23"/>
                  </a:cxn>
                  <a:cxn ang="0">
                    <a:pos x="6" y="18"/>
                  </a:cxn>
                  <a:cxn ang="0">
                    <a:pos x="2" y="13"/>
                  </a:cxn>
                  <a:cxn ang="0">
                    <a:pos x="0" y="3"/>
                  </a:cxn>
                  <a:cxn ang="0">
                    <a:pos x="0" y="0"/>
                  </a:cxn>
                </a:cxnLst>
                <a:rect l="0" t="0" r="r" b="b"/>
                <a:pathLst>
                  <a:path w="63" h="36">
                    <a:moveTo>
                      <a:pt x="0" y="0"/>
                    </a:moveTo>
                    <a:cubicBezTo>
                      <a:pt x="0" y="0"/>
                      <a:pt x="0" y="5"/>
                      <a:pt x="4" y="12"/>
                    </a:cubicBezTo>
                    <a:cubicBezTo>
                      <a:pt x="5" y="13"/>
                      <a:pt x="6" y="15"/>
                      <a:pt x="8" y="16"/>
                    </a:cubicBezTo>
                    <a:cubicBezTo>
                      <a:pt x="9" y="18"/>
                      <a:pt x="11" y="20"/>
                      <a:pt x="13" y="21"/>
                    </a:cubicBezTo>
                    <a:cubicBezTo>
                      <a:pt x="14" y="22"/>
                      <a:pt x="16" y="24"/>
                      <a:pt x="19" y="25"/>
                    </a:cubicBezTo>
                    <a:cubicBezTo>
                      <a:pt x="21" y="26"/>
                      <a:pt x="23" y="27"/>
                      <a:pt x="25" y="28"/>
                    </a:cubicBezTo>
                    <a:cubicBezTo>
                      <a:pt x="28" y="29"/>
                      <a:pt x="30" y="30"/>
                      <a:pt x="32" y="31"/>
                    </a:cubicBezTo>
                    <a:cubicBezTo>
                      <a:pt x="35" y="32"/>
                      <a:pt x="37" y="32"/>
                      <a:pt x="39" y="33"/>
                    </a:cubicBezTo>
                    <a:cubicBezTo>
                      <a:pt x="42" y="33"/>
                      <a:pt x="44" y="33"/>
                      <a:pt x="46" y="33"/>
                    </a:cubicBezTo>
                    <a:cubicBezTo>
                      <a:pt x="48" y="33"/>
                      <a:pt x="50" y="33"/>
                      <a:pt x="52" y="32"/>
                    </a:cubicBezTo>
                    <a:cubicBezTo>
                      <a:pt x="60" y="31"/>
                      <a:pt x="63" y="27"/>
                      <a:pt x="63" y="27"/>
                    </a:cubicBezTo>
                    <a:cubicBezTo>
                      <a:pt x="63" y="27"/>
                      <a:pt x="63" y="28"/>
                      <a:pt x="61" y="30"/>
                    </a:cubicBezTo>
                    <a:cubicBezTo>
                      <a:pt x="59" y="31"/>
                      <a:pt x="56" y="33"/>
                      <a:pt x="53" y="34"/>
                    </a:cubicBezTo>
                    <a:cubicBezTo>
                      <a:pt x="51" y="35"/>
                      <a:pt x="49" y="36"/>
                      <a:pt x="46" y="36"/>
                    </a:cubicBezTo>
                    <a:cubicBezTo>
                      <a:pt x="44" y="36"/>
                      <a:pt x="41" y="36"/>
                      <a:pt x="39" y="35"/>
                    </a:cubicBezTo>
                    <a:cubicBezTo>
                      <a:pt x="36" y="35"/>
                      <a:pt x="34" y="35"/>
                      <a:pt x="31" y="34"/>
                    </a:cubicBezTo>
                    <a:cubicBezTo>
                      <a:pt x="29" y="33"/>
                      <a:pt x="26" y="32"/>
                      <a:pt x="24" y="31"/>
                    </a:cubicBezTo>
                    <a:cubicBezTo>
                      <a:pt x="22" y="30"/>
                      <a:pt x="19" y="29"/>
                      <a:pt x="17" y="28"/>
                    </a:cubicBezTo>
                    <a:cubicBezTo>
                      <a:pt x="15" y="27"/>
                      <a:pt x="13" y="25"/>
                      <a:pt x="11" y="23"/>
                    </a:cubicBezTo>
                    <a:cubicBezTo>
                      <a:pt x="9" y="22"/>
                      <a:pt x="7" y="20"/>
                      <a:pt x="6" y="18"/>
                    </a:cubicBezTo>
                    <a:cubicBezTo>
                      <a:pt x="4" y="16"/>
                      <a:pt x="3" y="14"/>
                      <a:pt x="2" y="13"/>
                    </a:cubicBezTo>
                    <a:cubicBezTo>
                      <a:pt x="0" y="9"/>
                      <a:pt x="0" y="6"/>
                      <a:pt x="0" y="3"/>
                    </a:cubicBezTo>
                    <a:cubicBezTo>
                      <a:pt x="0" y="1"/>
                      <a:pt x="0" y="0"/>
                      <a:pt x="0" y="0"/>
                    </a:cubicBezTo>
                    <a:close/>
                  </a:path>
                </a:pathLst>
              </a:custGeom>
              <a:solidFill>
                <a:schemeClr val="tx1">
                  <a:lumMod val="75000"/>
                  <a:lumOff val="25000"/>
                </a:schemeClr>
              </a:solidFill>
              <a:ln w="9525">
                <a:noFill/>
                <a:round/>
              </a:ln>
            </p:spPr>
            <p:txBody>
              <a:bodyPr anchor="ctr"/>
              <a:lstStyle/>
              <a:p>
                <a:pPr algn="ctr"/>
                <a:endParaRPr>
                  <a:cs typeface="+mn-ea"/>
                  <a:sym typeface="+mn-lt"/>
                </a:endParaRPr>
              </a:p>
            </p:txBody>
          </p:sp>
        </p:grpSp>
      </p:grpSp>
      <p:sp>
        <p:nvSpPr>
          <p:cNvPr id="14" name="íṡľíḍè-Freeform: Shape 54"/>
          <p:cNvSpPr/>
          <p:nvPr/>
        </p:nvSpPr>
        <p:spPr bwMode="auto">
          <a:xfrm>
            <a:off x="999496" y="1968192"/>
            <a:ext cx="387493" cy="390592"/>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1"/>
          </a:solidFill>
          <a:ln w="9525">
            <a:noFill/>
            <a:round/>
          </a:ln>
        </p:spPr>
        <p:txBody>
          <a:bodyPr anchor="ctr"/>
          <a:lstStyle/>
          <a:p>
            <a:pPr algn="ctr"/>
            <a:endParaRPr>
              <a:cs typeface="+mn-ea"/>
              <a:sym typeface="+mn-lt"/>
            </a:endParaRPr>
          </a:p>
        </p:txBody>
      </p:sp>
      <p:sp>
        <p:nvSpPr>
          <p:cNvPr id="15" name="íṡľíḍè-Freeform: Shape 56"/>
          <p:cNvSpPr/>
          <p:nvPr/>
        </p:nvSpPr>
        <p:spPr bwMode="auto">
          <a:xfrm>
            <a:off x="999496" y="4473232"/>
            <a:ext cx="387493" cy="390592"/>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2"/>
          </a:solidFill>
          <a:ln w="9525">
            <a:noFill/>
            <a:round/>
          </a:ln>
        </p:spPr>
        <p:txBody>
          <a:bodyPr anchor="ctr"/>
          <a:lstStyle/>
          <a:p>
            <a:pPr algn="ctr"/>
            <a:endParaRPr>
              <a:cs typeface="+mn-ea"/>
              <a:sym typeface="+mn-lt"/>
            </a:endParaRPr>
          </a:p>
        </p:txBody>
      </p:sp>
      <p:sp>
        <p:nvSpPr>
          <p:cNvPr id="6" name="íṡľíḍè-Freeform: Shape 58"/>
          <p:cNvSpPr/>
          <p:nvPr/>
        </p:nvSpPr>
        <p:spPr bwMode="auto">
          <a:xfrm>
            <a:off x="10817836" y="2004963"/>
            <a:ext cx="387493" cy="390592"/>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3"/>
          </a:solidFill>
          <a:ln w="9525">
            <a:noFill/>
            <a:round/>
          </a:ln>
        </p:spPr>
        <p:txBody>
          <a:bodyPr anchor="ctr"/>
          <a:lstStyle/>
          <a:p>
            <a:pPr algn="ctr"/>
            <a:endParaRPr>
              <a:cs typeface="+mn-ea"/>
              <a:sym typeface="+mn-lt"/>
            </a:endParaRPr>
          </a:p>
        </p:txBody>
      </p:sp>
      <p:sp>
        <p:nvSpPr>
          <p:cNvPr id="7" name="íṡľíḍè-Freeform: Shape 60"/>
          <p:cNvSpPr/>
          <p:nvPr/>
        </p:nvSpPr>
        <p:spPr bwMode="auto">
          <a:xfrm>
            <a:off x="10817836" y="4510003"/>
            <a:ext cx="387493" cy="390592"/>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4"/>
          </a:solidFill>
          <a:ln w="9525">
            <a:noFill/>
            <a:round/>
          </a:ln>
        </p:spPr>
        <p:txBody>
          <a:bodyPr anchor="ctr"/>
          <a:lstStyle/>
          <a:p>
            <a:pPr algn="ctr"/>
            <a:endParaRPr>
              <a:cs typeface="+mn-ea"/>
              <a:sym typeface="+mn-lt"/>
            </a:endParaRPr>
          </a:p>
        </p:txBody>
      </p:sp>
      <p:grpSp>
        <p:nvGrpSpPr>
          <p:cNvPr id="49" name="组合 48"/>
          <p:cNvGrpSpPr/>
          <p:nvPr/>
        </p:nvGrpSpPr>
        <p:grpSpPr>
          <a:xfrm>
            <a:off x="1471185" y="1944390"/>
            <a:ext cx="2585055" cy="1112294"/>
            <a:chOff x="5354322" y="1967781"/>
            <a:chExt cx="2585055" cy="1112294"/>
          </a:xfrm>
        </p:grpSpPr>
        <p:sp>
          <p:nvSpPr>
            <p:cNvPr id="50" name="矩形 49"/>
            <p:cNvSpPr/>
            <p:nvPr/>
          </p:nvSpPr>
          <p:spPr>
            <a:xfrm>
              <a:off x="5354322" y="2332306"/>
              <a:ext cx="2585055" cy="74776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2"/>
                  </a:solidFill>
                  <a:cs typeface="+mn-ea"/>
                  <a:sym typeface="+mn-lt"/>
                </a:rPr>
                <a:t>用户可以在投影仪或者计算机上可以将演示文稿打印出来制作成胶片以便应用到更广泛的领域中</a:t>
              </a:r>
              <a:endParaRPr lang="zh-CN" altLang="en-US" sz="1200" dirty="0">
                <a:solidFill>
                  <a:schemeClr val="tx2"/>
                </a:solidFill>
                <a:cs typeface="+mn-ea"/>
                <a:sym typeface="+mn-lt"/>
              </a:endParaRPr>
            </a:p>
          </p:txBody>
        </p:sp>
        <p:sp>
          <p:nvSpPr>
            <p:cNvPr id="51" name="矩形 50"/>
            <p:cNvSpPr/>
            <p:nvPr/>
          </p:nvSpPr>
          <p:spPr>
            <a:xfrm>
              <a:off x="5354323" y="1967781"/>
              <a:ext cx="2084387" cy="410690"/>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2"/>
                  </a:solidFill>
                  <a:cs typeface="+mn-ea"/>
                  <a:sym typeface="+mn-lt"/>
                </a:rPr>
                <a:t>标题文字添加</a:t>
              </a:r>
              <a:endParaRPr lang="zh-CN" altLang="en-US" b="1" dirty="0">
                <a:solidFill>
                  <a:schemeClr val="tx2"/>
                </a:solidFill>
                <a:cs typeface="+mn-ea"/>
                <a:sym typeface="+mn-lt"/>
              </a:endParaRPr>
            </a:p>
          </p:txBody>
        </p:sp>
      </p:grpSp>
      <p:grpSp>
        <p:nvGrpSpPr>
          <p:cNvPr id="52" name="组合 51"/>
          <p:cNvGrpSpPr/>
          <p:nvPr/>
        </p:nvGrpSpPr>
        <p:grpSpPr>
          <a:xfrm>
            <a:off x="1471185" y="4512681"/>
            <a:ext cx="2585055" cy="1112294"/>
            <a:chOff x="5354322" y="1967781"/>
            <a:chExt cx="2585055" cy="1112294"/>
          </a:xfrm>
        </p:grpSpPr>
        <p:sp>
          <p:nvSpPr>
            <p:cNvPr id="53" name="矩形 52"/>
            <p:cNvSpPr/>
            <p:nvPr/>
          </p:nvSpPr>
          <p:spPr>
            <a:xfrm>
              <a:off x="5354322" y="2332306"/>
              <a:ext cx="2585055" cy="74776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2"/>
                  </a:solidFill>
                  <a:cs typeface="+mn-ea"/>
                  <a:sym typeface="+mn-lt"/>
                </a:rPr>
                <a:t>用户可以在投影仪或者计算机上可以将演示文稿打印出来制作成胶片以便应用到更广泛的领域中</a:t>
              </a:r>
              <a:endParaRPr lang="zh-CN" altLang="en-US" sz="1200" dirty="0">
                <a:solidFill>
                  <a:schemeClr val="tx2"/>
                </a:solidFill>
                <a:cs typeface="+mn-ea"/>
                <a:sym typeface="+mn-lt"/>
              </a:endParaRPr>
            </a:p>
          </p:txBody>
        </p:sp>
        <p:sp>
          <p:nvSpPr>
            <p:cNvPr id="54" name="矩形 53"/>
            <p:cNvSpPr/>
            <p:nvPr/>
          </p:nvSpPr>
          <p:spPr>
            <a:xfrm>
              <a:off x="5354323" y="1967781"/>
              <a:ext cx="2084387" cy="410690"/>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2"/>
                  </a:solidFill>
                  <a:cs typeface="+mn-ea"/>
                  <a:sym typeface="+mn-lt"/>
                </a:rPr>
                <a:t>标题文字添加</a:t>
              </a:r>
              <a:endParaRPr lang="zh-CN" altLang="en-US" b="1" dirty="0">
                <a:solidFill>
                  <a:schemeClr val="tx2"/>
                </a:solidFill>
                <a:cs typeface="+mn-ea"/>
                <a:sym typeface="+mn-lt"/>
              </a:endParaRPr>
            </a:p>
          </p:txBody>
        </p:sp>
      </p:grpSp>
      <p:grpSp>
        <p:nvGrpSpPr>
          <p:cNvPr id="55" name="组合 54"/>
          <p:cNvGrpSpPr/>
          <p:nvPr/>
        </p:nvGrpSpPr>
        <p:grpSpPr>
          <a:xfrm>
            <a:off x="8173742" y="1944390"/>
            <a:ext cx="2585055" cy="1112294"/>
            <a:chOff x="5354322" y="1967781"/>
            <a:chExt cx="2585055" cy="1112294"/>
          </a:xfrm>
        </p:grpSpPr>
        <p:sp>
          <p:nvSpPr>
            <p:cNvPr id="56" name="矩形 55"/>
            <p:cNvSpPr/>
            <p:nvPr/>
          </p:nvSpPr>
          <p:spPr>
            <a:xfrm>
              <a:off x="5354322" y="2332306"/>
              <a:ext cx="2585055" cy="74776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2"/>
                  </a:solidFill>
                  <a:cs typeface="+mn-ea"/>
                  <a:sym typeface="+mn-lt"/>
                </a:rPr>
                <a:t>用户可以在投影仪或者计算机上可以将演示文稿打印出来制作成胶片以便应用到更广泛的领域中</a:t>
              </a:r>
              <a:endParaRPr lang="zh-CN" altLang="en-US" sz="1200" dirty="0">
                <a:solidFill>
                  <a:schemeClr val="tx2"/>
                </a:solidFill>
                <a:cs typeface="+mn-ea"/>
                <a:sym typeface="+mn-lt"/>
              </a:endParaRPr>
            </a:p>
          </p:txBody>
        </p:sp>
        <p:sp>
          <p:nvSpPr>
            <p:cNvPr id="57" name="矩形 56"/>
            <p:cNvSpPr/>
            <p:nvPr/>
          </p:nvSpPr>
          <p:spPr>
            <a:xfrm>
              <a:off x="5854990" y="1967781"/>
              <a:ext cx="2084387" cy="41069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2"/>
                  </a:solidFill>
                  <a:cs typeface="+mn-ea"/>
                  <a:sym typeface="+mn-lt"/>
                </a:rPr>
                <a:t>标题文字添加</a:t>
              </a:r>
              <a:endParaRPr lang="zh-CN" altLang="en-US" b="1" dirty="0">
                <a:solidFill>
                  <a:schemeClr val="tx2"/>
                </a:solidFill>
                <a:cs typeface="+mn-ea"/>
                <a:sym typeface="+mn-lt"/>
              </a:endParaRPr>
            </a:p>
          </p:txBody>
        </p:sp>
      </p:grpSp>
      <p:grpSp>
        <p:nvGrpSpPr>
          <p:cNvPr id="58" name="组合 57"/>
          <p:cNvGrpSpPr/>
          <p:nvPr/>
        </p:nvGrpSpPr>
        <p:grpSpPr>
          <a:xfrm>
            <a:off x="8173742" y="4512681"/>
            <a:ext cx="2585055" cy="1112294"/>
            <a:chOff x="5354322" y="1967781"/>
            <a:chExt cx="2585055" cy="1112294"/>
          </a:xfrm>
        </p:grpSpPr>
        <p:sp>
          <p:nvSpPr>
            <p:cNvPr id="59" name="矩形 58"/>
            <p:cNvSpPr/>
            <p:nvPr/>
          </p:nvSpPr>
          <p:spPr>
            <a:xfrm>
              <a:off x="5354322" y="2332306"/>
              <a:ext cx="2585055" cy="74776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2"/>
                  </a:solidFill>
                  <a:cs typeface="+mn-ea"/>
                  <a:sym typeface="+mn-lt"/>
                </a:rPr>
                <a:t>用户可以在投影仪或者计算机上可以将演示文稿打印出来制作成胶片以便应用到更广泛的领域中</a:t>
              </a:r>
              <a:endParaRPr lang="zh-CN" altLang="en-US" sz="1200" dirty="0">
                <a:solidFill>
                  <a:schemeClr val="tx2"/>
                </a:solidFill>
                <a:cs typeface="+mn-ea"/>
                <a:sym typeface="+mn-lt"/>
              </a:endParaRPr>
            </a:p>
          </p:txBody>
        </p:sp>
        <p:sp>
          <p:nvSpPr>
            <p:cNvPr id="60" name="矩形 59"/>
            <p:cNvSpPr/>
            <p:nvPr/>
          </p:nvSpPr>
          <p:spPr>
            <a:xfrm>
              <a:off x="5854990" y="1967781"/>
              <a:ext cx="2084387" cy="41069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2"/>
                  </a:solidFill>
                  <a:cs typeface="+mn-ea"/>
                  <a:sym typeface="+mn-lt"/>
                </a:rPr>
                <a:t>标题文字添加</a:t>
              </a:r>
              <a:endParaRPr lang="zh-CN" altLang="en-US" b="1" dirty="0">
                <a:solidFill>
                  <a:schemeClr val="tx2"/>
                </a:solidFill>
                <a:cs typeface="+mn-ea"/>
                <a:sym typeface="+mn-lt"/>
              </a:endParaRPr>
            </a:p>
          </p:txBody>
        </p:sp>
      </p:grpSp>
      <p:sp>
        <p:nvSpPr>
          <p:cNvPr id="61" name="文本框 60"/>
          <p:cNvSpPr txBox="1"/>
          <p:nvPr/>
        </p:nvSpPr>
        <p:spPr>
          <a:xfrm>
            <a:off x="4926449" y="300124"/>
            <a:ext cx="2339102" cy="523220"/>
          </a:xfrm>
          <a:prstGeom prst="rect">
            <a:avLst/>
          </a:prstGeom>
          <a:noFill/>
        </p:spPr>
        <p:txBody>
          <a:bodyPr wrap="none" rtlCol="0">
            <a:spAutoFit/>
          </a:bodyPr>
          <a:lstStyle/>
          <a:p>
            <a:r>
              <a:rPr lang="zh-CN" altLang="en-US" sz="2800" b="1" dirty="0">
                <a:solidFill>
                  <a:schemeClr val="accent2"/>
                </a:solidFill>
                <a:cs typeface="+mn-ea"/>
                <a:sym typeface="+mn-lt"/>
              </a:rPr>
              <a:t>点击输入标题</a:t>
            </a:r>
            <a:endParaRPr lang="zh-CN" altLang="en-US" sz="2800" b="1" dirty="0">
              <a:solidFill>
                <a:schemeClr val="accent2"/>
              </a:solidFill>
              <a:cs typeface="+mn-ea"/>
              <a:sym typeface="+mn-lt"/>
            </a:endParaRPr>
          </a:p>
        </p:txBody>
      </p:sp>
      <p:sp>
        <p:nvSpPr>
          <p:cNvPr id="42" name="矩形 41"/>
          <p:cNvSpPr/>
          <p:nvPr/>
        </p:nvSpPr>
        <p:spPr>
          <a:xfrm>
            <a:off x="0" y="0"/>
            <a:ext cx="12192000" cy="2028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0" y="6651999"/>
            <a:ext cx="12192000" cy="202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50" advTm="0">
        <p:cut/>
      </p:transition>
    </mc:Choice>
    <mc:Fallback>
      <p:transition spd="slow"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par>
                          <p:cTn id="31" fill="hold">
                            <p:stCondLst>
                              <p:cond delay="1000"/>
                            </p:stCondLst>
                            <p:childTnLst>
                              <p:par>
                                <p:cTn id="32" presetID="12" presetClass="entr" presetSubtype="8" fill="hold" nodeType="after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additive="base">
                                        <p:cTn id="34" dur="500"/>
                                        <p:tgtEl>
                                          <p:spTgt spid="49"/>
                                        </p:tgtEl>
                                        <p:attrNameLst>
                                          <p:attrName>ppt_x</p:attrName>
                                        </p:attrNameLst>
                                      </p:cBhvr>
                                      <p:tavLst>
                                        <p:tav tm="0">
                                          <p:val>
                                            <p:strVal val="#ppt_x-#ppt_w*1.125000"/>
                                          </p:val>
                                        </p:tav>
                                        <p:tav tm="100000">
                                          <p:val>
                                            <p:strVal val="#ppt_x"/>
                                          </p:val>
                                        </p:tav>
                                      </p:tavLst>
                                    </p:anim>
                                    <p:animEffect transition="in" filter="wipe(right)">
                                      <p:cBhvr>
                                        <p:cTn id="35" dur="500"/>
                                        <p:tgtEl>
                                          <p:spTgt spid="49"/>
                                        </p:tgtEl>
                                      </p:cBhvr>
                                    </p:animEffect>
                                  </p:childTnLst>
                                </p:cTn>
                              </p:par>
                              <p:par>
                                <p:cTn id="36" presetID="12" presetClass="entr" presetSubtype="8" fill="hold" nodeType="withEffect">
                                  <p:stCondLst>
                                    <p:cond delay="0"/>
                                  </p:stCondLst>
                                  <p:childTnLst>
                                    <p:set>
                                      <p:cBhvr>
                                        <p:cTn id="37" dur="1" fill="hold">
                                          <p:stCondLst>
                                            <p:cond delay="0"/>
                                          </p:stCondLst>
                                        </p:cTn>
                                        <p:tgtEl>
                                          <p:spTgt spid="52"/>
                                        </p:tgtEl>
                                        <p:attrNameLst>
                                          <p:attrName>style.visibility</p:attrName>
                                        </p:attrNameLst>
                                      </p:cBhvr>
                                      <p:to>
                                        <p:strVal val="visible"/>
                                      </p:to>
                                    </p:set>
                                    <p:anim calcmode="lin" valueType="num">
                                      <p:cBhvr additive="base">
                                        <p:cTn id="38" dur="500"/>
                                        <p:tgtEl>
                                          <p:spTgt spid="52"/>
                                        </p:tgtEl>
                                        <p:attrNameLst>
                                          <p:attrName>ppt_x</p:attrName>
                                        </p:attrNameLst>
                                      </p:cBhvr>
                                      <p:tavLst>
                                        <p:tav tm="0">
                                          <p:val>
                                            <p:strVal val="#ppt_x-#ppt_w*1.125000"/>
                                          </p:val>
                                        </p:tav>
                                        <p:tav tm="100000">
                                          <p:val>
                                            <p:strVal val="#ppt_x"/>
                                          </p:val>
                                        </p:tav>
                                      </p:tavLst>
                                    </p:anim>
                                    <p:animEffect transition="in" filter="wipe(right)">
                                      <p:cBhvr>
                                        <p:cTn id="39" dur="500"/>
                                        <p:tgtEl>
                                          <p:spTgt spid="52"/>
                                        </p:tgtEl>
                                      </p:cBhvr>
                                    </p:animEffect>
                                  </p:childTnLst>
                                </p:cTn>
                              </p:par>
                              <p:par>
                                <p:cTn id="40" presetID="12" presetClass="entr" presetSubtype="2" fill="hold" nodeType="with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additive="base">
                                        <p:cTn id="42" dur="500"/>
                                        <p:tgtEl>
                                          <p:spTgt spid="55"/>
                                        </p:tgtEl>
                                        <p:attrNameLst>
                                          <p:attrName>ppt_x</p:attrName>
                                        </p:attrNameLst>
                                      </p:cBhvr>
                                      <p:tavLst>
                                        <p:tav tm="0">
                                          <p:val>
                                            <p:strVal val="#ppt_x+#ppt_w*1.125000"/>
                                          </p:val>
                                        </p:tav>
                                        <p:tav tm="100000">
                                          <p:val>
                                            <p:strVal val="#ppt_x"/>
                                          </p:val>
                                        </p:tav>
                                      </p:tavLst>
                                    </p:anim>
                                    <p:animEffect transition="in" filter="wipe(left)">
                                      <p:cBhvr>
                                        <p:cTn id="43" dur="500"/>
                                        <p:tgtEl>
                                          <p:spTgt spid="55"/>
                                        </p:tgtEl>
                                      </p:cBhvr>
                                    </p:animEffect>
                                  </p:childTnLst>
                                </p:cTn>
                              </p:par>
                              <p:par>
                                <p:cTn id="44" presetID="12" presetClass="entr" presetSubtype="2" fill="hold" nodeType="withEffect">
                                  <p:stCondLst>
                                    <p:cond delay="0"/>
                                  </p:stCondLst>
                                  <p:childTnLst>
                                    <p:set>
                                      <p:cBhvr>
                                        <p:cTn id="45" dur="1" fill="hold">
                                          <p:stCondLst>
                                            <p:cond delay="0"/>
                                          </p:stCondLst>
                                        </p:cTn>
                                        <p:tgtEl>
                                          <p:spTgt spid="58"/>
                                        </p:tgtEl>
                                        <p:attrNameLst>
                                          <p:attrName>style.visibility</p:attrName>
                                        </p:attrNameLst>
                                      </p:cBhvr>
                                      <p:to>
                                        <p:strVal val="visible"/>
                                      </p:to>
                                    </p:set>
                                    <p:anim calcmode="lin" valueType="num">
                                      <p:cBhvr additive="base">
                                        <p:cTn id="46" dur="500"/>
                                        <p:tgtEl>
                                          <p:spTgt spid="58"/>
                                        </p:tgtEl>
                                        <p:attrNameLst>
                                          <p:attrName>ppt_x</p:attrName>
                                        </p:attrNameLst>
                                      </p:cBhvr>
                                      <p:tavLst>
                                        <p:tav tm="0">
                                          <p:val>
                                            <p:strVal val="#ppt_x+#ppt_w*1.125000"/>
                                          </p:val>
                                        </p:tav>
                                        <p:tav tm="100000">
                                          <p:val>
                                            <p:strVal val="#ppt_x"/>
                                          </p:val>
                                        </p:tav>
                                      </p:tavLst>
                                    </p:anim>
                                    <p:animEffect transition="in" filter="wipe(left)">
                                      <p:cBhvr>
                                        <p:cTn id="4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6"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cstate="email"/>
          <a:srcRect l="38226" b="38226"/>
          <a:stretch>
            <a:fillRect/>
          </a:stretch>
        </p:blipFill>
        <p:spPr>
          <a:xfrm>
            <a:off x="5248890" y="2389045"/>
            <a:ext cx="6943110" cy="3664857"/>
          </a:xfrm>
          <a:prstGeom prst="rect">
            <a:avLst/>
          </a:prstGeom>
          <a:solidFill>
            <a:srgbClr val="1E83C2"/>
          </a:solidFill>
        </p:spPr>
      </p:pic>
      <p:sp>
        <p:nvSpPr>
          <p:cNvPr id="5" name="矩形 4"/>
          <p:cNvSpPr/>
          <p:nvPr/>
        </p:nvSpPr>
        <p:spPr>
          <a:xfrm>
            <a:off x="5227637" y="2029460"/>
            <a:ext cx="1443355" cy="1390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741045" y="-15875"/>
            <a:ext cx="690245" cy="16236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文本框 62"/>
          <p:cNvSpPr txBox="1"/>
          <p:nvPr/>
        </p:nvSpPr>
        <p:spPr>
          <a:xfrm>
            <a:off x="1431290" y="2029460"/>
            <a:ext cx="4250690" cy="719171"/>
          </a:xfrm>
          <a:prstGeom prst="rect">
            <a:avLst/>
          </a:prstGeom>
          <a:noFill/>
        </p:spPr>
        <p:txBody>
          <a:bodyPr wrap="square" rtlCol="0">
            <a:spAutoFit/>
          </a:bodyPr>
          <a:lstStyle/>
          <a:p>
            <a:pPr algn="l" fontAlgn="auto">
              <a:lnSpc>
                <a:spcPct val="150000"/>
              </a:lnSpc>
            </a:pPr>
            <a:r>
              <a:rPr lang="zh-CN" altLang="en-US" b="1" dirty="0">
                <a:solidFill>
                  <a:schemeClr val="accent1"/>
                </a:solidFill>
                <a:cs typeface="+mn-ea"/>
                <a:sym typeface="+mn-lt"/>
              </a:rPr>
              <a:t>点击输入文案</a:t>
            </a:r>
            <a:endParaRPr lang="en-US" altLang="zh-CN" b="1" dirty="0">
              <a:solidFill>
                <a:schemeClr val="accent1"/>
              </a:solidFill>
              <a:cs typeface="+mn-ea"/>
              <a:sym typeface="+mn-lt"/>
            </a:endParaRPr>
          </a:p>
          <a:p>
            <a:pPr algn="l" fontAlgn="auto">
              <a:lnSpc>
                <a:spcPct val="150000"/>
              </a:lnSpc>
            </a:pPr>
            <a:r>
              <a:rPr lang="zh-CN" altLang="en-US" sz="1000" dirty="0">
                <a:solidFill>
                  <a:schemeClr val="accent1"/>
                </a:solidFill>
                <a:cs typeface="+mn-ea"/>
                <a:sym typeface="+mn-lt"/>
              </a:rPr>
              <a:t>And I've waited longer for you than I've waited for any woman.</a:t>
            </a:r>
            <a:endParaRPr lang="zh-CN" altLang="en-US" sz="1000" dirty="0">
              <a:solidFill>
                <a:schemeClr val="accent1"/>
              </a:solidFill>
              <a:cs typeface="+mn-ea"/>
              <a:sym typeface="+mn-lt"/>
            </a:endParaRPr>
          </a:p>
        </p:txBody>
      </p:sp>
      <p:sp>
        <p:nvSpPr>
          <p:cNvPr id="9" name="文本框 8"/>
          <p:cNvSpPr txBox="1"/>
          <p:nvPr/>
        </p:nvSpPr>
        <p:spPr>
          <a:xfrm>
            <a:off x="510540" y="2146300"/>
            <a:ext cx="760730" cy="521970"/>
          </a:xfrm>
          <a:prstGeom prst="rect">
            <a:avLst/>
          </a:prstGeom>
          <a:noFill/>
        </p:spPr>
        <p:txBody>
          <a:bodyPr wrap="square" rtlCol="0">
            <a:spAutoFit/>
          </a:bodyPr>
          <a:lstStyle/>
          <a:p>
            <a:pPr algn="r"/>
            <a:r>
              <a:rPr lang="en-US" altLang="zh-CN" sz="2800">
                <a:solidFill>
                  <a:schemeClr val="accent1"/>
                </a:solidFill>
                <a:cs typeface="+mn-ea"/>
                <a:sym typeface="+mn-lt"/>
              </a:rPr>
              <a:t>01</a:t>
            </a:r>
            <a:endParaRPr lang="en-US" altLang="zh-CN" sz="2800">
              <a:solidFill>
                <a:schemeClr val="accent1"/>
              </a:solidFill>
              <a:cs typeface="+mn-ea"/>
              <a:sym typeface="+mn-lt"/>
            </a:endParaRPr>
          </a:p>
        </p:txBody>
      </p:sp>
      <p:sp>
        <p:nvSpPr>
          <p:cNvPr id="10" name="文本框 9"/>
          <p:cNvSpPr txBox="1"/>
          <p:nvPr/>
        </p:nvSpPr>
        <p:spPr>
          <a:xfrm>
            <a:off x="1440180" y="2983865"/>
            <a:ext cx="4250690" cy="719171"/>
          </a:xfrm>
          <a:prstGeom prst="rect">
            <a:avLst/>
          </a:prstGeom>
          <a:noFill/>
        </p:spPr>
        <p:txBody>
          <a:bodyPr wrap="square" rtlCol="0">
            <a:spAutoFit/>
          </a:bodyPr>
          <a:lstStyle/>
          <a:p>
            <a:pPr>
              <a:lnSpc>
                <a:spcPct val="150000"/>
              </a:lnSpc>
            </a:pPr>
            <a:r>
              <a:rPr lang="zh-CN" altLang="en-US" b="1" dirty="0">
                <a:solidFill>
                  <a:schemeClr val="accent1"/>
                </a:solidFill>
                <a:cs typeface="+mn-ea"/>
                <a:sym typeface="+mn-lt"/>
              </a:rPr>
              <a:t>点击输入文案</a:t>
            </a:r>
            <a:endParaRPr lang="en-US" altLang="zh-CN" b="1" dirty="0">
              <a:solidFill>
                <a:schemeClr val="accent1"/>
              </a:solidFill>
              <a:cs typeface="+mn-ea"/>
              <a:sym typeface="+mn-lt"/>
            </a:endParaRPr>
          </a:p>
          <a:p>
            <a:pPr algn="l" fontAlgn="auto">
              <a:lnSpc>
                <a:spcPct val="150000"/>
              </a:lnSpc>
            </a:pPr>
            <a:r>
              <a:rPr lang="zh-CN" altLang="en-US" sz="1000" dirty="0">
                <a:solidFill>
                  <a:schemeClr val="accent1"/>
                </a:solidFill>
                <a:cs typeface="+mn-ea"/>
                <a:sym typeface="+mn-lt"/>
              </a:rPr>
              <a:t>And I've waited longer for you than I've waited for any woman.</a:t>
            </a:r>
            <a:endParaRPr lang="zh-CN" altLang="en-US" sz="1000" dirty="0">
              <a:solidFill>
                <a:schemeClr val="accent1"/>
              </a:solidFill>
              <a:cs typeface="+mn-ea"/>
              <a:sym typeface="+mn-lt"/>
            </a:endParaRPr>
          </a:p>
        </p:txBody>
      </p:sp>
      <p:sp>
        <p:nvSpPr>
          <p:cNvPr id="11" name="文本框 10"/>
          <p:cNvSpPr txBox="1"/>
          <p:nvPr/>
        </p:nvSpPr>
        <p:spPr>
          <a:xfrm>
            <a:off x="519430" y="3100705"/>
            <a:ext cx="760730" cy="521970"/>
          </a:xfrm>
          <a:prstGeom prst="rect">
            <a:avLst/>
          </a:prstGeom>
          <a:noFill/>
        </p:spPr>
        <p:txBody>
          <a:bodyPr wrap="square" rtlCol="0">
            <a:spAutoFit/>
          </a:bodyPr>
          <a:lstStyle/>
          <a:p>
            <a:pPr algn="r"/>
            <a:r>
              <a:rPr lang="en-US" altLang="zh-CN" sz="2800">
                <a:solidFill>
                  <a:schemeClr val="accent1"/>
                </a:solidFill>
                <a:cs typeface="+mn-ea"/>
                <a:sym typeface="+mn-lt"/>
              </a:rPr>
              <a:t>02</a:t>
            </a:r>
            <a:endParaRPr lang="en-US" altLang="zh-CN" sz="2800">
              <a:solidFill>
                <a:schemeClr val="accent1"/>
              </a:solidFill>
              <a:cs typeface="+mn-ea"/>
              <a:sym typeface="+mn-lt"/>
            </a:endParaRPr>
          </a:p>
        </p:txBody>
      </p:sp>
      <p:sp>
        <p:nvSpPr>
          <p:cNvPr id="12" name="文本框 11"/>
          <p:cNvSpPr txBox="1"/>
          <p:nvPr/>
        </p:nvSpPr>
        <p:spPr>
          <a:xfrm>
            <a:off x="1440180" y="3938270"/>
            <a:ext cx="4250690" cy="719171"/>
          </a:xfrm>
          <a:prstGeom prst="rect">
            <a:avLst/>
          </a:prstGeom>
          <a:noFill/>
        </p:spPr>
        <p:txBody>
          <a:bodyPr wrap="square" rtlCol="0">
            <a:spAutoFit/>
          </a:bodyPr>
          <a:lstStyle/>
          <a:p>
            <a:pPr>
              <a:lnSpc>
                <a:spcPct val="150000"/>
              </a:lnSpc>
            </a:pPr>
            <a:r>
              <a:rPr lang="zh-CN" altLang="en-US" b="1" dirty="0">
                <a:solidFill>
                  <a:schemeClr val="accent1"/>
                </a:solidFill>
                <a:cs typeface="+mn-ea"/>
                <a:sym typeface="+mn-lt"/>
              </a:rPr>
              <a:t>点击输入文案</a:t>
            </a:r>
            <a:endParaRPr lang="en-US" altLang="zh-CN" b="1" dirty="0">
              <a:solidFill>
                <a:schemeClr val="accent1"/>
              </a:solidFill>
              <a:cs typeface="+mn-ea"/>
              <a:sym typeface="+mn-lt"/>
            </a:endParaRPr>
          </a:p>
          <a:p>
            <a:pPr algn="l" fontAlgn="auto">
              <a:lnSpc>
                <a:spcPct val="150000"/>
              </a:lnSpc>
            </a:pPr>
            <a:r>
              <a:rPr lang="zh-CN" altLang="en-US" sz="1000" dirty="0">
                <a:solidFill>
                  <a:schemeClr val="accent1"/>
                </a:solidFill>
                <a:cs typeface="+mn-ea"/>
                <a:sym typeface="+mn-lt"/>
              </a:rPr>
              <a:t>And I've waited longer for you than I've waited for any woman.</a:t>
            </a:r>
            <a:endParaRPr lang="zh-CN" altLang="en-US" sz="1000" dirty="0">
              <a:solidFill>
                <a:schemeClr val="accent1"/>
              </a:solidFill>
              <a:cs typeface="+mn-ea"/>
              <a:sym typeface="+mn-lt"/>
            </a:endParaRPr>
          </a:p>
        </p:txBody>
      </p:sp>
      <p:sp>
        <p:nvSpPr>
          <p:cNvPr id="13" name="文本框 12"/>
          <p:cNvSpPr txBox="1"/>
          <p:nvPr/>
        </p:nvSpPr>
        <p:spPr>
          <a:xfrm>
            <a:off x="519430" y="4055110"/>
            <a:ext cx="760730" cy="521970"/>
          </a:xfrm>
          <a:prstGeom prst="rect">
            <a:avLst/>
          </a:prstGeom>
          <a:noFill/>
        </p:spPr>
        <p:txBody>
          <a:bodyPr wrap="square" rtlCol="0">
            <a:spAutoFit/>
          </a:bodyPr>
          <a:lstStyle/>
          <a:p>
            <a:pPr algn="r"/>
            <a:r>
              <a:rPr lang="en-US" altLang="zh-CN" sz="2800">
                <a:solidFill>
                  <a:schemeClr val="accent1"/>
                </a:solidFill>
                <a:cs typeface="+mn-ea"/>
                <a:sym typeface="+mn-lt"/>
              </a:rPr>
              <a:t>03</a:t>
            </a:r>
            <a:endParaRPr lang="en-US" altLang="zh-CN" sz="2800">
              <a:solidFill>
                <a:schemeClr val="accent1"/>
              </a:solidFill>
              <a:cs typeface="+mn-ea"/>
              <a:sym typeface="+mn-lt"/>
            </a:endParaRPr>
          </a:p>
        </p:txBody>
      </p:sp>
      <p:sp>
        <p:nvSpPr>
          <p:cNvPr id="14" name="文本框 13"/>
          <p:cNvSpPr txBox="1"/>
          <p:nvPr/>
        </p:nvSpPr>
        <p:spPr>
          <a:xfrm>
            <a:off x="1440180" y="4892675"/>
            <a:ext cx="4250690" cy="719171"/>
          </a:xfrm>
          <a:prstGeom prst="rect">
            <a:avLst/>
          </a:prstGeom>
          <a:noFill/>
        </p:spPr>
        <p:txBody>
          <a:bodyPr wrap="square" rtlCol="0">
            <a:spAutoFit/>
          </a:bodyPr>
          <a:lstStyle/>
          <a:p>
            <a:pPr>
              <a:lnSpc>
                <a:spcPct val="150000"/>
              </a:lnSpc>
            </a:pPr>
            <a:r>
              <a:rPr lang="zh-CN" altLang="en-US" b="1" dirty="0">
                <a:solidFill>
                  <a:schemeClr val="accent1"/>
                </a:solidFill>
                <a:cs typeface="+mn-ea"/>
                <a:sym typeface="+mn-lt"/>
              </a:rPr>
              <a:t>点击输入文案</a:t>
            </a:r>
            <a:endParaRPr lang="en-US" altLang="zh-CN" b="1" dirty="0">
              <a:solidFill>
                <a:schemeClr val="accent1"/>
              </a:solidFill>
              <a:cs typeface="+mn-ea"/>
              <a:sym typeface="+mn-lt"/>
            </a:endParaRPr>
          </a:p>
          <a:p>
            <a:pPr algn="l" fontAlgn="auto">
              <a:lnSpc>
                <a:spcPct val="150000"/>
              </a:lnSpc>
            </a:pPr>
            <a:r>
              <a:rPr lang="zh-CN" altLang="en-US" sz="1000" dirty="0">
                <a:solidFill>
                  <a:schemeClr val="accent1"/>
                </a:solidFill>
                <a:cs typeface="+mn-ea"/>
                <a:sym typeface="+mn-lt"/>
              </a:rPr>
              <a:t>And I've waited longer for you than I've waited for any woman.</a:t>
            </a:r>
            <a:endParaRPr lang="zh-CN" altLang="en-US" sz="1000" dirty="0">
              <a:solidFill>
                <a:schemeClr val="accent1"/>
              </a:solidFill>
              <a:cs typeface="+mn-ea"/>
              <a:sym typeface="+mn-lt"/>
            </a:endParaRPr>
          </a:p>
        </p:txBody>
      </p:sp>
      <p:sp>
        <p:nvSpPr>
          <p:cNvPr id="15" name="文本框 14"/>
          <p:cNvSpPr txBox="1"/>
          <p:nvPr/>
        </p:nvSpPr>
        <p:spPr>
          <a:xfrm>
            <a:off x="519430" y="5009515"/>
            <a:ext cx="760730" cy="521970"/>
          </a:xfrm>
          <a:prstGeom prst="rect">
            <a:avLst/>
          </a:prstGeom>
          <a:noFill/>
        </p:spPr>
        <p:txBody>
          <a:bodyPr wrap="square" rtlCol="0">
            <a:spAutoFit/>
          </a:bodyPr>
          <a:lstStyle/>
          <a:p>
            <a:pPr algn="r"/>
            <a:r>
              <a:rPr lang="en-US" altLang="zh-CN" sz="2800">
                <a:solidFill>
                  <a:schemeClr val="accent1"/>
                </a:solidFill>
                <a:cs typeface="+mn-ea"/>
                <a:sym typeface="+mn-lt"/>
              </a:rPr>
              <a:t>04</a:t>
            </a:r>
            <a:endParaRPr lang="en-US" altLang="zh-CN" sz="2800">
              <a:solidFill>
                <a:schemeClr val="accent1"/>
              </a:solidFill>
              <a:cs typeface="+mn-ea"/>
              <a:sym typeface="+mn-lt"/>
            </a:endParaRPr>
          </a:p>
        </p:txBody>
      </p:sp>
      <p:sp>
        <p:nvSpPr>
          <p:cNvPr id="8" name="文本框 7"/>
          <p:cNvSpPr txBox="1"/>
          <p:nvPr/>
        </p:nvSpPr>
        <p:spPr>
          <a:xfrm>
            <a:off x="941070" y="598805"/>
            <a:ext cx="3133090" cy="645160"/>
          </a:xfrm>
          <a:prstGeom prst="rect">
            <a:avLst/>
          </a:prstGeom>
          <a:noFill/>
        </p:spPr>
        <p:txBody>
          <a:bodyPr wrap="square" rtlCol="0">
            <a:spAutoFit/>
          </a:bodyPr>
          <a:lstStyle/>
          <a:p>
            <a:pPr algn="dist"/>
            <a:r>
              <a:rPr lang="en-US" altLang="zh-CN" sz="3600" dirty="0">
                <a:solidFill>
                  <a:schemeClr val="bg1"/>
                </a:solidFill>
                <a:cs typeface="+mn-ea"/>
                <a:sym typeface="+mn-lt"/>
              </a:rPr>
              <a:t>C</a:t>
            </a:r>
            <a:r>
              <a:rPr lang="en-US" altLang="zh-CN" sz="3600" dirty="0">
                <a:solidFill>
                  <a:schemeClr val="accent1"/>
                </a:solidFill>
                <a:cs typeface="+mn-ea"/>
                <a:sym typeface="+mn-lt"/>
              </a:rPr>
              <a:t>ONTENTS</a:t>
            </a:r>
            <a:endParaRPr lang="en-US" altLang="zh-CN" sz="3600" dirty="0">
              <a:solidFill>
                <a:schemeClr val="accent1"/>
              </a:solidFill>
              <a:cs typeface="+mn-ea"/>
              <a:sym typeface="+mn-lt"/>
            </a:endParaRPr>
          </a:p>
        </p:txBody>
      </p:sp>
      <p:sp>
        <p:nvSpPr>
          <p:cNvPr id="17" name="矩形 16"/>
          <p:cNvSpPr/>
          <p:nvPr/>
        </p:nvSpPr>
        <p:spPr>
          <a:xfrm>
            <a:off x="7159018" y="2389045"/>
            <a:ext cx="3122853" cy="1446550"/>
          </a:xfrm>
          <a:prstGeom prst="rect">
            <a:avLst/>
          </a:prstGeom>
          <a:solidFill>
            <a:schemeClr val="bg1"/>
          </a:solidFill>
        </p:spPr>
        <p:txBody>
          <a:bodyPr wrap="square">
            <a:spAutoFit/>
          </a:bodyPr>
          <a:lstStyle/>
          <a:p>
            <a:pPr algn="ctr"/>
            <a:r>
              <a:rPr lang="zh-CN" altLang="en-US" sz="8800" dirty="0">
                <a:solidFill>
                  <a:schemeClr val="tx1">
                    <a:lumMod val="85000"/>
                    <a:lumOff val="15000"/>
                  </a:schemeClr>
                </a:solidFill>
                <a:cs typeface="+mn-ea"/>
                <a:sym typeface="+mn-lt"/>
              </a:rPr>
              <a:t>目录</a:t>
            </a:r>
            <a:endParaRPr lang="zh-CN" altLang="en-US" sz="880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fad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29" presetClass="entr" presetSubtype="0" fill="hold" grpId="1"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2"/>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7" dur="500"/>
                                        <p:tgtEl>
                                          <p:spTgt spid="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500"/>
                                        <p:tgtEl>
                                          <p:spTgt spid="63"/>
                                        </p:tgtEl>
                                      </p:cBhvr>
                                    </p:animEffect>
                                    <p:anim calcmode="lin" valueType="num">
                                      <p:cBhvr>
                                        <p:cTn id="28" dur="500" fill="hold"/>
                                        <p:tgtEl>
                                          <p:spTgt spid="63"/>
                                        </p:tgtEl>
                                        <p:attrNameLst>
                                          <p:attrName>ppt_x</p:attrName>
                                        </p:attrNameLst>
                                      </p:cBhvr>
                                      <p:tavLst>
                                        <p:tav tm="0">
                                          <p:val>
                                            <p:strVal val="#ppt_x"/>
                                          </p:val>
                                        </p:tav>
                                        <p:tav tm="100000">
                                          <p:val>
                                            <p:strVal val="#ppt_x"/>
                                          </p:val>
                                        </p:tav>
                                      </p:tavLst>
                                    </p:anim>
                                    <p:anim calcmode="lin" valueType="num">
                                      <p:cBhvr>
                                        <p:cTn id="29" dur="500" fill="hold"/>
                                        <p:tgtEl>
                                          <p:spTgt spid="6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3000"/>
                            </p:stCondLst>
                            <p:childTnLst>
                              <p:par>
                                <p:cTn id="37" presetID="42"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anim calcmode="lin" valueType="num">
                                      <p:cBhvr>
                                        <p:cTn id="40" dur="500" fill="hold"/>
                                        <p:tgtEl>
                                          <p:spTgt spid="10"/>
                                        </p:tgtEl>
                                        <p:attrNameLst>
                                          <p:attrName>ppt_x</p:attrName>
                                        </p:attrNameLst>
                                      </p:cBhvr>
                                      <p:tavLst>
                                        <p:tav tm="0">
                                          <p:val>
                                            <p:strVal val="#ppt_x"/>
                                          </p:val>
                                        </p:tav>
                                        <p:tav tm="100000">
                                          <p:val>
                                            <p:strVal val="#ppt_x"/>
                                          </p:val>
                                        </p:tav>
                                      </p:tavLst>
                                    </p:anim>
                                    <p:anim calcmode="lin" valueType="num">
                                      <p:cBhvr>
                                        <p:cTn id="41" dur="500" fill="hold"/>
                                        <p:tgtEl>
                                          <p:spTgt spid="10"/>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anim calcmode="lin" valueType="num">
                                      <p:cBhvr>
                                        <p:cTn id="52" dur="500" fill="hold"/>
                                        <p:tgtEl>
                                          <p:spTgt spid="12"/>
                                        </p:tgtEl>
                                        <p:attrNameLst>
                                          <p:attrName>ppt_x</p:attrName>
                                        </p:attrNameLst>
                                      </p:cBhvr>
                                      <p:tavLst>
                                        <p:tav tm="0">
                                          <p:val>
                                            <p:strVal val="#ppt_x"/>
                                          </p:val>
                                        </p:tav>
                                        <p:tav tm="100000">
                                          <p:val>
                                            <p:strVal val="#ppt_x"/>
                                          </p:val>
                                        </p:tav>
                                      </p:tavLst>
                                    </p:anim>
                                    <p:anim calcmode="lin" valueType="num">
                                      <p:cBhvr>
                                        <p:cTn id="53" dur="500" fill="hold"/>
                                        <p:tgtEl>
                                          <p:spTgt spid="12"/>
                                        </p:tgtEl>
                                        <p:attrNameLst>
                                          <p:attrName>ppt_y</p:attrName>
                                        </p:attrNameLst>
                                      </p:cBhvr>
                                      <p:tavLst>
                                        <p:tav tm="0">
                                          <p:val>
                                            <p:strVal val="#ppt_y+.1"/>
                                          </p:val>
                                        </p:tav>
                                        <p:tav tm="100000">
                                          <p:val>
                                            <p:strVal val="#ppt_y"/>
                                          </p:val>
                                        </p:tav>
                                      </p:tavLst>
                                    </p:anim>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childTnLst>
                          </p:cTn>
                        </p:par>
                        <p:par>
                          <p:cTn id="60" fill="hold">
                            <p:stCondLst>
                              <p:cond delay="5000"/>
                            </p:stCondLst>
                            <p:childTnLst>
                              <p:par>
                                <p:cTn id="61" presetID="42"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anim calcmode="lin" valueType="num">
                                      <p:cBhvr>
                                        <p:cTn id="64" dur="500" fill="hold"/>
                                        <p:tgtEl>
                                          <p:spTgt spid="14"/>
                                        </p:tgtEl>
                                        <p:attrNameLst>
                                          <p:attrName>ppt_x</p:attrName>
                                        </p:attrNameLst>
                                      </p:cBhvr>
                                      <p:tavLst>
                                        <p:tav tm="0">
                                          <p:val>
                                            <p:strVal val="#ppt_x"/>
                                          </p:val>
                                        </p:tav>
                                        <p:tav tm="100000">
                                          <p:val>
                                            <p:strVal val="#ppt_x"/>
                                          </p:val>
                                        </p:tav>
                                      </p:tavLst>
                                    </p:anim>
                                    <p:anim calcmode="lin" valueType="num">
                                      <p:cBhvr>
                                        <p:cTn id="65"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63" grpId="0"/>
      <p:bldP spid="9" grpId="0"/>
      <p:bldP spid="10" grpId="0"/>
      <p:bldP spid="11" grpId="0"/>
      <p:bldP spid="12" grpId="0"/>
      <p:bldP spid="13" grpId="0"/>
      <p:bldP spid="14" grpId="0"/>
      <p:bldP spid="15" grpId="0"/>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矩形 99"/>
          <p:cNvSpPr/>
          <p:nvPr/>
        </p:nvSpPr>
        <p:spPr>
          <a:xfrm>
            <a:off x="1985147" y="2175066"/>
            <a:ext cx="1439667" cy="1979543"/>
          </a:xfrm>
          <a:prstGeom prst="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a:spLocks noChangeAspect="1"/>
          </p:cNvSpPr>
          <p:nvPr/>
        </p:nvSpPr>
        <p:spPr>
          <a:xfrm>
            <a:off x="2165106" y="2348457"/>
            <a:ext cx="1079751" cy="1079751"/>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矩形 101"/>
          <p:cNvSpPr/>
          <p:nvPr/>
        </p:nvSpPr>
        <p:spPr>
          <a:xfrm>
            <a:off x="4246357" y="2175066"/>
            <a:ext cx="1439667" cy="1979543"/>
          </a:xfrm>
          <a:prstGeom prst="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a:spLocks noChangeAspect="1"/>
          </p:cNvSpPr>
          <p:nvPr/>
        </p:nvSpPr>
        <p:spPr>
          <a:xfrm>
            <a:off x="4426315" y="2348457"/>
            <a:ext cx="1079751" cy="1079751"/>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p:cNvSpPr/>
          <p:nvPr/>
        </p:nvSpPr>
        <p:spPr>
          <a:xfrm>
            <a:off x="6507567" y="2175066"/>
            <a:ext cx="1439667" cy="1979543"/>
          </a:xfrm>
          <a:prstGeom prst="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椭圆 104"/>
          <p:cNvSpPr>
            <a:spLocks noChangeAspect="1"/>
          </p:cNvSpPr>
          <p:nvPr/>
        </p:nvSpPr>
        <p:spPr>
          <a:xfrm>
            <a:off x="6687525" y="2348457"/>
            <a:ext cx="1079751" cy="1079751"/>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矩形 105"/>
          <p:cNvSpPr/>
          <p:nvPr/>
        </p:nvSpPr>
        <p:spPr>
          <a:xfrm>
            <a:off x="8768775" y="2175066"/>
            <a:ext cx="1439667" cy="1979543"/>
          </a:xfrm>
          <a:prstGeom prst="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p:cNvSpPr>
            <a:spLocks noChangeAspect="1"/>
          </p:cNvSpPr>
          <p:nvPr/>
        </p:nvSpPr>
        <p:spPr>
          <a:xfrm>
            <a:off x="8948734" y="2348457"/>
            <a:ext cx="1079751" cy="1079751"/>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文本框 13"/>
          <p:cNvSpPr txBox="1"/>
          <p:nvPr/>
        </p:nvSpPr>
        <p:spPr>
          <a:xfrm>
            <a:off x="2178234" y="3622170"/>
            <a:ext cx="1053494" cy="338554"/>
          </a:xfrm>
          <a:prstGeom prst="rect">
            <a:avLst/>
          </a:prstGeom>
          <a:noFill/>
        </p:spPr>
        <p:txBody>
          <a:bodyPr wrap="none" rtlCol="0">
            <a:spAutoFit/>
          </a:bodyPr>
          <a:lstStyle/>
          <a:p>
            <a:pPr algn="ctr"/>
            <a:r>
              <a:rPr lang="en-US" altLang="zh-CN" sz="1600" dirty="0">
                <a:solidFill>
                  <a:schemeClr val="bg1">
                    <a:lumMod val="50000"/>
                  </a:schemeClr>
                </a:solidFill>
                <a:cs typeface="+mn-ea"/>
                <a:sym typeface="+mn-lt"/>
              </a:rPr>
              <a:t>TEXT HERE</a:t>
            </a:r>
            <a:endParaRPr lang="zh-CN" altLang="en-US" sz="1600" dirty="0">
              <a:solidFill>
                <a:schemeClr val="bg1">
                  <a:lumMod val="50000"/>
                </a:schemeClr>
              </a:solidFill>
              <a:cs typeface="+mn-ea"/>
              <a:sym typeface="+mn-lt"/>
            </a:endParaRPr>
          </a:p>
        </p:txBody>
      </p:sp>
      <p:sp>
        <p:nvSpPr>
          <p:cNvPr id="109" name="文本框 14"/>
          <p:cNvSpPr txBox="1"/>
          <p:nvPr/>
        </p:nvSpPr>
        <p:spPr>
          <a:xfrm>
            <a:off x="4439443" y="3622170"/>
            <a:ext cx="1053494" cy="338554"/>
          </a:xfrm>
          <a:prstGeom prst="rect">
            <a:avLst/>
          </a:prstGeom>
          <a:noFill/>
        </p:spPr>
        <p:txBody>
          <a:bodyPr wrap="none" rtlCol="0">
            <a:spAutoFit/>
          </a:bodyPr>
          <a:lstStyle/>
          <a:p>
            <a:pPr algn="ctr"/>
            <a:r>
              <a:rPr lang="en-US" altLang="zh-CN" sz="1600" dirty="0">
                <a:solidFill>
                  <a:schemeClr val="bg1">
                    <a:lumMod val="50000"/>
                  </a:schemeClr>
                </a:solidFill>
                <a:cs typeface="+mn-ea"/>
                <a:sym typeface="+mn-lt"/>
              </a:rPr>
              <a:t>TEXT HERE</a:t>
            </a:r>
            <a:endParaRPr lang="zh-CN" altLang="en-US" sz="1600" dirty="0">
              <a:solidFill>
                <a:schemeClr val="bg1">
                  <a:lumMod val="50000"/>
                </a:schemeClr>
              </a:solidFill>
              <a:cs typeface="+mn-ea"/>
              <a:sym typeface="+mn-lt"/>
            </a:endParaRPr>
          </a:p>
        </p:txBody>
      </p:sp>
      <p:sp>
        <p:nvSpPr>
          <p:cNvPr id="110" name="文本框 15"/>
          <p:cNvSpPr txBox="1"/>
          <p:nvPr/>
        </p:nvSpPr>
        <p:spPr>
          <a:xfrm>
            <a:off x="6703262" y="3622170"/>
            <a:ext cx="1053494" cy="338554"/>
          </a:xfrm>
          <a:prstGeom prst="rect">
            <a:avLst/>
          </a:prstGeom>
          <a:noFill/>
        </p:spPr>
        <p:txBody>
          <a:bodyPr wrap="none" rtlCol="0">
            <a:spAutoFit/>
          </a:bodyPr>
          <a:lstStyle/>
          <a:p>
            <a:pPr algn="ctr"/>
            <a:r>
              <a:rPr lang="en-US" altLang="zh-CN" sz="1600" dirty="0">
                <a:solidFill>
                  <a:schemeClr val="bg1">
                    <a:lumMod val="50000"/>
                  </a:schemeClr>
                </a:solidFill>
                <a:cs typeface="+mn-ea"/>
                <a:sym typeface="+mn-lt"/>
              </a:rPr>
              <a:t>TEXT HERE</a:t>
            </a:r>
            <a:endParaRPr lang="zh-CN" altLang="en-US" sz="1600" dirty="0">
              <a:solidFill>
                <a:schemeClr val="bg1">
                  <a:lumMod val="50000"/>
                </a:schemeClr>
              </a:solidFill>
              <a:cs typeface="+mn-ea"/>
              <a:sym typeface="+mn-lt"/>
            </a:endParaRPr>
          </a:p>
        </p:txBody>
      </p:sp>
      <p:sp>
        <p:nvSpPr>
          <p:cNvPr id="111" name="文本框 16"/>
          <p:cNvSpPr txBox="1"/>
          <p:nvPr/>
        </p:nvSpPr>
        <p:spPr>
          <a:xfrm>
            <a:off x="8961862" y="3622170"/>
            <a:ext cx="1053494" cy="338554"/>
          </a:xfrm>
          <a:prstGeom prst="rect">
            <a:avLst/>
          </a:prstGeom>
          <a:noFill/>
        </p:spPr>
        <p:txBody>
          <a:bodyPr wrap="none" rtlCol="0">
            <a:spAutoFit/>
          </a:bodyPr>
          <a:lstStyle/>
          <a:p>
            <a:pPr algn="ctr"/>
            <a:r>
              <a:rPr lang="en-US" altLang="zh-CN" sz="1600" dirty="0">
                <a:solidFill>
                  <a:schemeClr val="bg1">
                    <a:lumMod val="50000"/>
                  </a:schemeClr>
                </a:solidFill>
                <a:cs typeface="+mn-ea"/>
                <a:sym typeface="+mn-lt"/>
              </a:rPr>
              <a:t>TEXT HERE</a:t>
            </a:r>
            <a:endParaRPr lang="zh-CN" altLang="en-US" sz="1600" dirty="0">
              <a:solidFill>
                <a:schemeClr val="bg1">
                  <a:lumMod val="50000"/>
                </a:schemeClr>
              </a:solidFill>
              <a:cs typeface="+mn-ea"/>
              <a:sym typeface="+mn-lt"/>
            </a:endParaRPr>
          </a:p>
        </p:txBody>
      </p:sp>
      <p:sp>
        <p:nvSpPr>
          <p:cNvPr id="113" name="KSO_Shape"/>
          <p:cNvSpPr>
            <a:spLocks noChangeAspect="1"/>
          </p:cNvSpPr>
          <p:nvPr/>
        </p:nvSpPr>
        <p:spPr>
          <a:xfrm>
            <a:off x="4696253" y="2668783"/>
            <a:ext cx="539875" cy="502984"/>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14" name="KSO_Shape"/>
          <p:cNvSpPr>
            <a:spLocks noChangeAspect="1"/>
          </p:cNvSpPr>
          <p:nvPr/>
        </p:nvSpPr>
        <p:spPr>
          <a:xfrm>
            <a:off x="2435043" y="2668781"/>
            <a:ext cx="539875" cy="439099"/>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15" name="Freeform 16"/>
          <p:cNvSpPr>
            <a:spLocks noChangeAspect="1"/>
          </p:cNvSpPr>
          <p:nvPr/>
        </p:nvSpPr>
        <p:spPr bwMode="auto">
          <a:xfrm>
            <a:off x="6957463" y="2717257"/>
            <a:ext cx="539875" cy="440603"/>
          </a:xfrm>
          <a:custGeom>
            <a:avLst/>
            <a:gdLst>
              <a:gd name="T0" fmla="*/ 630000 w 197"/>
              <a:gd name="T1" fmla="*/ 61023 h 160"/>
              <a:gd name="T2" fmla="*/ 556447 w 197"/>
              <a:gd name="T3" fmla="*/ 80293 h 160"/>
              <a:gd name="T4" fmla="*/ 614010 w 197"/>
              <a:gd name="T5" fmla="*/ 9635 h 160"/>
              <a:gd name="T6" fmla="*/ 530863 w 197"/>
              <a:gd name="T7" fmla="*/ 41753 h 160"/>
              <a:gd name="T8" fmla="*/ 434924 w 197"/>
              <a:gd name="T9" fmla="*/ 0 h 160"/>
              <a:gd name="T10" fmla="*/ 307005 w 197"/>
              <a:gd name="T11" fmla="*/ 128470 h 160"/>
              <a:gd name="T12" fmla="*/ 310203 w 197"/>
              <a:gd name="T13" fmla="*/ 160587 h 160"/>
              <a:gd name="T14" fmla="*/ 44772 w 197"/>
              <a:gd name="T15" fmla="*/ 22482 h 160"/>
              <a:gd name="T16" fmla="*/ 25584 w 197"/>
              <a:gd name="T17" fmla="*/ 89929 h 160"/>
              <a:gd name="T18" fmla="*/ 83147 w 197"/>
              <a:gd name="T19" fmla="*/ 195916 h 160"/>
              <a:gd name="T20" fmla="*/ 25584 w 197"/>
              <a:gd name="T21" fmla="*/ 179857 h 160"/>
              <a:gd name="T22" fmla="*/ 25584 w 197"/>
              <a:gd name="T23" fmla="*/ 183069 h 160"/>
              <a:gd name="T24" fmla="*/ 127919 w 197"/>
              <a:gd name="T25" fmla="*/ 308327 h 160"/>
              <a:gd name="T26" fmla="*/ 95939 w 197"/>
              <a:gd name="T27" fmla="*/ 314750 h 160"/>
              <a:gd name="T28" fmla="*/ 70355 w 197"/>
              <a:gd name="T29" fmla="*/ 311539 h 160"/>
              <a:gd name="T30" fmla="*/ 191878 w 197"/>
              <a:gd name="T31" fmla="*/ 401467 h 160"/>
              <a:gd name="T32" fmla="*/ 31980 w 197"/>
              <a:gd name="T33" fmla="*/ 456067 h 160"/>
              <a:gd name="T34" fmla="*/ 0 w 197"/>
              <a:gd name="T35" fmla="*/ 456067 h 160"/>
              <a:gd name="T36" fmla="*/ 198274 w 197"/>
              <a:gd name="T37" fmla="*/ 513878 h 160"/>
              <a:gd name="T38" fmla="*/ 566041 w 197"/>
              <a:gd name="T39" fmla="*/ 144528 h 160"/>
              <a:gd name="T40" fmla="*/ 566041 w 197"/>
              <a:gd name="T41" fmla="*/ 128470 h 160"/>
              <a:gd name="T42" fmla="*/ 630000 w 197"/>
              <a:gd name="T43" fmla="*/ 61023 h 1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7" h="160">
                <a:moveTo>
                  <a:pt x="197" y="19"/>
                </a:moveTo>
                <a:cubicBezTo>
                  <a:pt x="190" y="22"/>
                  <a:pt x="182" y="24"/>
                  <a:pt x="174" y="25"/>
                </a:cubicBezTo>
                <a:cubicBezTo>
                  <a:pt x="182" y="20"/>
                  <a:pt x="189" y="12"/>
                  <a:pt x="192" y="3"/>
                </a:cubicBezTo>
                <a:cubicBezTo>
                  <a:pt x="184" y="8"/>
                  <a:pt x="175" y="11"/>
                  <a:pt x="166" y="13"/>
                </a:cubicBezTo>
                <a:cubicBezTo>
                  <a:pt x="158" y="5"/>
                  <a:pt x="148" y="0"/>
                  <a:pt x="136" y="0"/>
                </a:cubicBezTo>
                <a:cubicBezTo>
                  <a:pt x="114" y="0"/>
                  <a:pt x="96" y="18"/>
                  <a:pt x="96" y="40"/>
                </a:cubicBezTo>
                <a:cubicBezTo>
                  <a:pt x="96" y="44"/>
                  <a:pt x="96" y="47"/>
                  <a:pt x="97" y="50"/>
                </a:cubicBezTo>
                <a:cubicBezTo>
                  <a:pt x="63" y="48"/>
                  <a:pt x="34" y="32"/>
                  <a:pt x="14" y="7"/>
                </a:cubicBezTo>
                <a:cubicBezTo>
                  <a:pt x="10" y="13"/>
                  <a:pt x="8" y="20"/>
                  <a:pt x="8" y="28"/>
                </a:cubicBezTo>
                <a:cubicBezTo>
                  <a:pt x="8" y="42"/>
                  <a:pt x="15" y="54"/>
                  <a:pt x="26" y="61"/>
                </a:cubicBezTo>
                <a:cubicBezTo>
                  <a:pt x="20" y="61"/>
                  <a:pt x="13" y="59"/>
                  <a:pt x="8" y="56"/>
                </a:cubicBezTo>
                <a:cubicBezTo>
                  <a:pt x="8" y="56"/>
                  <a:pt x="8" y="57"/>
                  <a:pt x="8" y="57"/>
                </a:cubicBezTo>
                <a:cubicBezTo>
                  <a:pt x="8" y="76"/>
                  <a:pt x="22" y="93"/>
                  <a:pt x="40" y="96"/>
                </a:cubicBezTo>
                <a:cubicBezTo>
                  <a:pt x="37" y="97"/>
                  <a:pt x="33" y="98"/>
                  <a:pt x="30" y="98"/>
                </a:cubicBezTo>
                <a:cubicBezTo>
                  <a:pt x="27" y="98"/>
                  <a:pt x="24" y="98"/>
                  <a:pt x="22" y="97"/>
                </a:cubicBezTo>
                <a:cubicBezTo>
                  <a:pt x="27" y="113"/>
                  <a:pt x="42" y="125"/>
                  <a:pt x="60" y="125"/>
                </a:cubicBezTo>
                <a:cubicBezTo>
                  <a:pt x="46" y="136"/>
                  <a:pt x="29" y="142"/>
                  <a:pt x="10" y="142"/>
                </a:cubicBezTo>
                <a:cubicBezTo>
                  <a:pt x="6" y="142"/>
                  <a:pt x="3" y="142"/>
                  <a:pt x="0" y="142"/>
                </a:cubicBezTo>
                <a:cubicBezTo>
                  <a:pt x="18" y="153"/>
                  <a:pt x="39" y="160"/>
                  <a:pt x="62" y="160"/>
                </a:cubicBezTo>
                <a:cubicBezTo>
                  <a:pt x="136" y="160"/>
                  <a:pt x="177" y="98"/>
                  <a:pt x="177" y="45"/>
                </a:cubicBezTo>
                <a:cubicBezTo>
                  <a:pt x="177" y="43"/>
                  <a:pt x="177" y="42"/>
                  <a:pt x="177" y="40"/>
                </a:cubicBezTo>
                <a:cubicBezTo>
                  <a:pt x="185" y="34"/>
                  <a:pt x="192" y="27"/>
                  <a:pt x="197" y="19"/>
                </a:cubicBezTo>
                <a:close/>
              </a:path>
            </a:pathLst>
          </a:custGeom>
          <a:solidFill>
            <a:schemeClr val="bg1"/>
          </a:solidFill>
          <a:ln>
            <a:noFill/>
          </a:ln>
        </p:spPr>
        <p:txBody>
          <a:bodyPr/>
          <a:lstStyle/>
          <a:p>
            <a:endParaRPr lang="zh-CN" altLang="en-US">
              <a:cs typeface="+mn-ea"/>
              <a:sym typeface="+mn-lt"/>
            </a:endParaRPr>
          </a:p>
        </p:txBody>
      </p:sp>
      <p:sp>
        <p:nvSpPr>
          <p:cNvPr id="116" name="Freeform 24"/>
          <p:cNvSpPr>
            <a:spLocks noChangeAspect="1"/>
          </p:cNvSpPr>
          <p:nvPr/>
        </p:nvSpPr>
        <p:spPr bwMode="auto">
          <a:xfrm>
            <a:off x="9361579" y="2650337"/>
            <a:ext cx="254059" cy="539875"/>
          </a:xfrm>
          <a:custGeom>
            <a:avLst/>
            <a:gdLst>
              <a:gd name="T0" fmla="*/ 254254 w 89"/>
              <a:gd name="T1" fmla="*/ 176269 h 193"/>
              <a:gd name="T2" fmla="*/ 168550 w 89"/>
              <a:gd name="T3" fmla="*/ 176269 h 193"/>
              <a:gd name="T4" fmla="*/ 168550 w 89"/>
              <a:gd name="T5" fmla="*/ 120311 h 193"/>
              <a:gd name="T6" fmla="*/ 191405 w 89"/>
              <a:gd name="T7" fmla="*/ 92332 h 193"/>
              <a:gd name="T8" fmla="*/ 254254 w 89"/>
              <a:gd name="T9" fmla="*/ 92332 h 193"/>
              <a:gd name="T10" fmla="*/ 254254 w 89"/>
              <a:gd name="T11" fmla="*/ 0 h 193"/>
              <a:gd name="T12" fmla="*/ 168550 w 89"/>
              <a:gd name="T13" fmla="*/ 0 h 193"/>
              <a:gd name="T14" fmla="*/ 54279 w 89"/>
              <a:gd name="T15" fmla="*/ 111917 h 193"/>
              <a:gd name="T16" fmla="*/ 54279 w 89"/>
              <a:gd name="T17" fmla="*/ 176269 h 193"/>
              <a:gd name="T18" fmla="*/ 0 w 89"/>
              <a:gd name="T19" fmla="*/ 176269 h 193"/>
              <a:gd name="T20" fmla="*/ 0 w 89"/>
              <a:gd name="T21" fmla="*/ 271399 h 193"/>
              <a:gd name="T22" fmla="*/ 54279 w 89"/>
              <a:gd name="T23" fmla="*/ 271399 h 193"/>
              <a:gd name="T24" fmla="*/ 54279 w 89"/>
              <a:gd name="T25" fmla="*/ 540000 h 193"/>
              <a:gd name="T26" fmla="*/ 168550 w 89"/>
              <a:gd name="T27" fmla="*/ 540000 h 193"/>
              <a:gd name="T28" fmla="*/ 168550 w 89"/>
              <a:gd name="T29" fmla="*/ 271399 h 193"/>
              <a:gd name="T30" fmla="*/ 245684 w 89"/>
              <a:gd name="T31" fmla="*/ 271399 h 193"/>
              <a:gd name="T32" fmla="*/ 254254 w 89"/>
              <a:gd name="T33" fmla="*/ 176269 h 1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89" h="193">
                <a:moveTo>
                  <a:pt x="89" y="63"/>
                </a:moveTo>
                <a:cubicBezTo>
                  <a:pt x="59" y="63"/>
                  <a:pt x="59" y="63"/>
                  <a:pt x="59" y="63"/>
                </a:cubicBezTo>
                <a:cubicBezTo>
                  <a:pt x="59" y="43"/>
                  <a:pt x="59" y="43"/>
                  <a:pt x="59" y="43"/>
                </a:cubicBezTo>
                <a:cubicBezTo>
                  <a:pt x="59" y="35"/>
                  <a:pt x="64" y="33"/>
                  <a:pt x="67" y="33"/>
                </a:cubicBezTo>
                <a:cubicBezTo>
                  <a:pt x="71" y="33"/>
                  <a:pt x="89" y="33"/>
                  <a:pt x="89" y="33"/>
                </a:cubicBezTo>
                <a:cubicBezTo>
                  <a:pt x="89" y="0"/>
                  <a:pt x="89" y="0"/>
                  <a:pt x="89" y="0"/>
                </a:cubicBezTo>
                <a:cubicBezTo>
                  <a:pt x="59" y="0"/>
                  <a:pt x="59" y="0"/>
                  <a:pt x="59" y="0"/>
                </a:cubicBezTo>
                <a:cubicBezTo>
                  <a:pt x="26" y="0"/>
                  <a:pt x="19" y="25"/>
                  <a:pt x="19" y="40"/>
                </a:cubicBezTo>
                <a:cubicBezTo>
                  <a:pt x="19" y="63"/>
                  <a:pt x="19" y="63"/>
                  <a:pt x="19" y="63"/>
                </a:cubicBezTo>
                <a:cubicBezTo>
                  <a:pt x="0" y="63"/>
                  <a:pt x="0" y="63"/>
                  <a:pt x="0" y="63"/>
                </a:cubicBezTo>
                <a:cubicBezTo>
                  <a:pt x="0" y="97"/>
                  <a:pt x="0" y="97"/>
                  <a:pt x="0" y="97"/>
                </a:cubicBezTo>
                <a:cubicBezTo>
                  <a:pt x="19" y="97"/>
                  <a:pt x="19" y="97"/>
                  <a:pt x="19" y="97"/>
                </a:cubicBezTo>
                <a:cubicBezTo>
                  <a:pt x="19" y="140"/>
                  <a:pt x="19" y="193"/>
                  <a:pt x="19" y="193"/>
                </a:cubicBezTo>
                <a:cubicBezTo>
                  <a:pt x="59" y="193"/>
                  <a:pt x="59" y="193"/>
                  <a:pt x="59" y="193"/>
                </a:cubicBezTo>
                <a:cubicBezTo>
                  <a:pt x="59" y="193"/>
                  <a:pt x="59" y="140"/>
                  <a:pt x="59" y="97"/>
                </a:cubicBezTo>
                <a:cubicBezTo>
                  <a:pt x="86" y="97"/>
                  <a:pt x="86" y="97"/>
                  <a:pt x="86" y="97"/>
                </a:cubicBezTo>
                <a:lnTo>
                  <a:pt x="89" y="63"/>
                </a:lnTo>
                <a:close/>
              </a:path>
            </a:pathLst>
          </a:custGeom>
          <a:solidFill>
            <a:schemeClr val="bg1"/>
          </a:solidFill>
          <a:ln>
            <a:noFill/>
          </a:ln>
        </p:spPr>
        <p:txBody>
          <a:bodyPr/>
          <a:lstStyle/>
          <a:p>
            <a:endParaRPr lang="zh-CN" altLang="en-US">
              <a:cs typeface="+mn-ea"/>
              <a:sym typeface="+mn-lt"/>
            </a:endParaRPr>
          </a:p>
        </p:txBody>
      </p:sp>
      <p:sp>
        <p:nvSpPr>
          <p:cNvPr id="2" name="矩形 1"/>
          <p:cNvSpPr/>
          <p:nvPr/>
        </p:nvSpPr>
        <p:spPr>
          <a:xfrm>
            <a:off x="1767841" y="4875311"/>
            <a:ext cx="8440600" cy="675249"/>
          </a:xfrm>
          <a:prstGeom prst="rect">
            <a:avLst/>
          </a:prstGeom>
        </p:spPr>
        <p:txBody>
          <a:bodyPr wrap="square">
            <a:spAutoFit/>
          </a:bodyPr>
          <a:lstStyle/>
          <a:p>
            <a:pPr algn="ctr">
              <a:lnSpc>
                <a:spcPct val="120000"/>
              </a:lnSpc>
            </a:pPr>
            <a:r>
              <a:rPr lang="zh-CN" altLang="en-US" sz="1065" dirty="0">
                <a:solidFill>
                  <a:schemeClr val="bg2">
                    <a:lumMod val="75000"/>
                  </a:schemeClr>
                </a:solidFill>
                <a:cs typeface="+mn-ea"/>
                <a:sym typeface="+mn-lt"/>
              </a:rPr>
              <a:t>输入替换内容输入替换内容输入替换内容输入替换内容输入替换内容输入替换内容输入替换内容输入替换内容输入替换内容输入替换内容输入替换内容输入替换内容输入替换内容输入替换内容输入替换内容输入替换内容</a:t>
            </a:r>
            <a:endParaRPr lang="en-US" altLang="zh-CN" sz="1065" dirty="0">
              <a:solidFill>
                <a:schemeClr val="bg2">
                  <a:lumMod val="75000"/>
                </a:schemeClr>
              </a:solidFill>
              <a:cs typeface="+mn-ea"/>
              <a:sym typeface="+mn-lt"/>
            </a:endParaRPr>
          </a:p>
          <a:p>
            <a:pPr algn="ctr">
              <a:lnSpc>
                <a:spcPct val="120000"/>
              </a:lnSpc>
            </a:pPr>
            <a:endParaRPr lang="en-US" altLang="zh-CN" sz="1065" dirty="0">
              <a:solidFill>
                <a:schemeClr val="bg2">
                  <a:lumMod val="75000"/>
                </a:schemeClr>
              </a:solidFill>
              <a:cs typeface="+mn-ea"/>
              <a:sym typeface="+mn-lt"/>
            </a:endParaRPr>
          </a:p>
        </p:txBody>
      </p:sp>
      <p:sp>
        <p:nvSpPr>
          <p:cNvPr id="22" name="文本框 21"/>
          <p:cNvSpPr txBox="1"/>
          <p:nvPr/>
        </p:nvSpPr>
        <p:spPr>
          <a:xfrm>
            <a:off x="4926449" y="300124"/>
            <a:ext cx="2339102" cy="523220"/>
          </a:xfrm>
          <a:prstGeom prst="rect">
            <a:avLst/>
          </a:prstGeom>
          <a:noFill/>
        </p:spPr>
        <p:txBody>
          <a:bodyPr wrap="none" rtlCol="0">
            <a:spAutoFit/>
          </a:bodyPr>
          <a:lstStyle/>
          <a:p>
            <a:r>
              <a:rPr lang="zh-CN" altLang="en-US" sz="2800" b="1" dirty="0">
                <a:solidFill>
                  <a:schemeClr val="accent2"/>
                </a:solidFill>
                <a:cs typeface="+mn-ea"/>
                <a:sym typeface="+mn-lt"/>
              </a:rPr>
              <a:t>点击输入标题</a:t>
            </a:r>
            <a:endParaRPr lang="zh-CN" altLang="en-US" sz="2800" b="1" dirty="0">
              <a:solidFill>
                <a:schemeClr val="accent2"/>
              </a:solidFill>
              <a:cs typeface="+mn-ea"/>
              <a:sym typeface="+mn-lt"/>
            </a:endParaRPr>
          </a:p>
        </p:txBody>
      </p:sp>
      <p:sp>
        <p:nvSpPr>
          <p:cNvPr id="20" name="矩形 19"/>
          <p:cNvSpPr/>
          <p:nvPr/>
        </p:nvSpPr>
        <p:spPr>
          <a:xfrm>
            <a:off x="0" y="0"/>
            <a:ext cx="12192000" cy="2028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0" y="6651999"/>
            <a:ext cx="12192000" cy="202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cut/>
      </p:transition>
    </mc:Choice>
    <mc:Fallback>
      <p:transition spd="slow"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250"/>
                                        <p:tgtEl>
                                          <p:spTgt spid="100"/>
                                        </p:tgtEl>
                                      </p:cBhvr>
                                    </p:animEffect>
                                    <p:anim calcmode="lin" valueType="num">
                                      <p:cBhvr>
                                        <p:cTn id="8" dur="250" fill="hold"/>
                                        <p:tgtEl>
                                          <p:spTgt spid="100"/>
                                        </p:tgtEl>
                                        <p:attrNameLst>
                                          <p:attrName>ppt_x</p:attrName>
                                        </p:attrNameLst>
                                      </p:cBhvr>
                                      <p:tavLst>
                                        <p:tav tm="0">
                                          <p:val>
                                            <p:strVal val="#ppt_x"/>
                                          </p:val>
                                        </p:tav>
                                        <p:tav tm="100000">
                                          <p:val>
                                            <p:strVal val="#ppt_x"/>
                                          </p:val>
                                        </p:tav>
                                      </p:tavLst>
                                    </p:anim>
                                    <p:anim calcmode="lin" valueType="num">
                                      <p:cBhvr>
                                        <p:cTn id="9" dur="250" fill="hold"/>
                                        <p:tgtEl>
                                          <p:spTgt spid="10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250"/>
                                        <p:tgtEl>
                                          <p:spTgt spid="101"/>
                                        </p:tgtEl>
                                      </p:cBhvr>
                                    </p:animEffect>
                                    <p:anim calcmode="lin" valueType="num">
                                      <p:cBhvr>
                                        <p:cTn id="14" dur="250" fill="hold"/>
                                        <p:tgtEl>
                                          <p:spTgt spid="101"/>
                                        </p:tgtEl>
                                        <p:attrNameLst>
                                          <p:attrName>ppt_x</p:attrName>
                                        </p:attrNameLst>
                                      </p:cBhvr>
                                      <p:tavLst>
                                        <p:tav tm="0">
                                          <p:val>
                                            <p:strVal val="#ppt_x"/>
                                          </p:val>
                                        </p:tav>
                                        <p:tav tm="100000">
                                          <p:val>
                                            <p:strVal val="#ppt_x"/>
                                          </p:val>
                                        </p:tav>
                                      </p:tavLst>
                                    </p:anim>
                                    <p:anim calcmode="lin" valueType="num">
                                      <p:cBhvr>
                                        <p:cTn id="15" dur="25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02"/>
                                        </p:tgtEl>
                                        <p:attrNameLst>
                                          <p:attrName>style.visibility</p:attrName>
                                        </p:attrNameLst>
                                      </p:cBhvr>
                                      <p:to>
                                        <p:strVal val="visible"/>
                                      </p:to>
                                    </p:set>
                                    <p:animEffect transition="in" filter="fade">
                                      <p:cBhvr>
                                        <p:cTn id="19" dur="250"/>
                                        <p:tgtEl>
                                          <p:spTgt spid="102"/>
                                        </p:tgtEl>
                                      </p:cBhvr>
                                    </p:animEffect>
                                    <p:anim calcmode="lin" valueType="num">
                                      <p:cBhvr>
                                        <p:cTn id="20" dur="250" fill="hold"/>
                                        <p:tgtEl>
                                          <p:spTgt spid="102"/>
                                        </p:tgtEl>
                                        <p:attrNameLst>
                                          <p:attrName>ppt_x</p:attrName>
                                        </p:attrNameLst>
                                      </p:cBhvr>
                                      <p:tavLst>
                                        <p:tav tm="0">
                                          <p:val>
                                            <p:strVal val="#ppt_x"/>
                                          </p:val>
                                        </p:tav>
                                        <p:tav tm="100000">
                                          <p:val>
                                            <p:strVal val="#ppt_x"/>
                                          </p:val>
                                        </p:tav>
                                      </p:tavLst>
                                    </p:anim>
                                    <p:anim calcmode="lin" valueType="num">
                                      <p:cBhvr>
                                        <p:cTn id="21" dur="250" fill="hold"/>
                                        <p:tgtEl>
                                          <p:spTgt spid="10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03"/>
                                        </p:tgtEl>
                                        <p:attrNameLst>
                                          <p:attrName>style.visibility</p:attrName>
                                        </p:attrNameLst>
                                      </p:cBhvr>
                                      <p:to>
                                        <p:strVal val="visible"/>
                                      </p:to>
                                    </p:set>
                                    <p:animEffect transition="in" filter="fade">
                                      <p:cBhvr>
                                        <p:cTn id="25" dur="250"/>
                                        <p:tgtEl>
                                          <p:spTgt spid="103"/>
                                        </p:tgtEl>
                                      </p:cBhvr>
                                    </p:animEffect>
                                    <p:anim calcmode="lin" valueType="num">
                                      <p:cBhvr>
                                        <p:cTn id="26" dur="250" fill="hold"/>
                                        <p:tgtEl>
                                          <p:spTgt spid="103"/>
                                        </p:tgtEl>
                                        <p:attrNameLst>
                                          <p:attrName>ppt_x</p:attrName>
                                        </p:attrNameLst>
                                      </p:cBhvr>
                                      <p:tavLst>
                                        <p:tav tm="0">
                                          <p:val>
                                            <p:strVal val="#ppt_x"/>
                                          </p:val>
                                        </p:tav>
                                        <p:tav tm="100000">
                                          <p:val>
                                            <p:strVal val="#ppt_x"/>
                                          </p:val>
                                        </p:tav>
                                      </p:tavLst>
                                    </p:anim>
                                    <p:anim calcmode="lin" valueType="num">
                                      <p:cBhvr>
                                        <p:cTn id="27" dur="250" fill="hold"/>
                                        <p:tgtEl>
                                          <p:spTgt spid="10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04"/>
                                        </p:tgtEl>
                                        <p:attrNameLst>
                                          <p:attrName>style.visibility</p:attrName>
                                        </p:attrNameLst>
                                      </p:cBhvr>
                                      <p:to>
                                        <p:strVal val="visible"/>
                                      </p:to>
                                    </p:set>
                                    <p:animEffect transition="in" filter="fade">
                                      <p:cBhvr>
                                        <p:cTn id="31" dur="250"/>
                                        <p:tgtEl>
                                          <p:spTgt spid="104"/>
                                        </p:tgtEl>
                                      </p:cBhvr>
                                    </p:animEffect>
                                    <p:anim calcmode="lin" valueType="num">
                                      <p:cBhvr>
                                        <p:cTn id="32" dur="250" fill="hold"/>
                                        <p:tgtEl>
                                          <p:spTgt spid="104"/>
                                        </p:tgtEl>
                                        <p:attrNameLst>
                                          <p:attrName>ppt_x</p:attrName>
                                        </p:attrNameLst>
                                      </p:cBhvr>
                                      <p:tavLst>
                                        <p:tav tm="0">
                                          <p:val>
                                            <p:strVal val="#ppt_x"/>
                                          </p:val>
                                        </p:tav>
                                        <p:tav tm="100000">
                                          <p:val>
                                            <p:strVal val="#ppt_x"/>
                                          </p:val>
                                        </p:tav>
                                      </p:tavLst>
                                    </p:anim>
                                    <p:anim calcmode="lin" valueType="num">
                                      <p:cBhvr>
                                        <p:cTn id="33" dur="250" fill="hold"/>
                                        <p:tgtEl>
                                          <p:spTgt spid="10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05"/>
                                        </p:tgtEl>
                                        <p:attrNameLst>
                                          <p:attrName>style.visibility</p:attrName>
                                        </p:attrNameLst>
                                      </p:cBhvr>
                                      <p:to>
                                        <p:strVal val="visible"/>
                                      </p:to>
                                    </p:set>
                                    <p:animEffect transition="in" filter="fade">
                                      <p:cBhvr>
                                        <p:cTn id="37" dur="250"/>
                                        <p:tgtEl>
                                          <p:spTgt spid="105"/>
                                        </p:tgtEl>
                                      </p:cBhvr>
                                    </p:animEffect>
                                    <p:anim calcmode="lin" valueType="num">
                                      <p:cBhvr>
                                        <p:cTn id="38" dur="250" fill="hold"/>
                                        <p:tgtEl>
                                          <p:spTgt spid="105"/>
                                        </p:tgtEl>
                                        <p:attrNameLst>
                                          <p:attrName>ppt_x</p:attrName>
                                        </p:attrNameLst>
                                      </p:cBhvr>
                                      <p:tavLst>
                                        <p:tav tm="0">
                                          <p:val>
                                            <p:strVal val="#ppt_x"/>
                                          </p:val>
                                        </p:tav>
                                        <p:tav tm="100000">
                                          <p:val>
                                            <p:strVal val="#ppt_x"/>
                                          </p:val>
                                        </p:tav>
                                      </p:tavLst>
                                    </p:anim>
                                    <p:anim calcmode="lin" valueType="num">
                                      <p:cBhvr>
                                        <p:cTn id="39" dur="250" fill="hold"/>
                                        <p:tgtEl>
                                          <p:spTgt spid="10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06"/>
                                        </p:tgtEl>
                                        <p:attrNameLst>
                                          <p:attrName>style.visibility</p:attrName>
                                        </p:attrNameLst>
                                      </p:cBhvr>
                                      <p:to>
                                        <p:strVal val="visible"/>
                                      </p:to>
                                    </p:set>
                                    <p:animEffect transition="in" filter="fade">
                                      <p:cBhvr>
                                        <p:cTn id="43" dur="250"/>
                                        <p:tgtEl>
                                          <p:spTgt spid="106"/>
                                        </p:tgtEl>
                                      </p:cBhvr>
                                    </p:animEffect>
                                    <p:anim calcmode="lin" valueType="num">
                                      <p:cBhvr>
                                        <p:cTn id="44" dur="250" fill="hold"/>
                                        <p:tgtEl>
                                          <p:spTgt spid="106"/>
                                        </p:tgtEl>
                                        <p:attrNameLst>
                                          <p:attrName>ppt_x</p:attrName>
                                        </p:attrNameLst>
                                      </p:cBhvr>
                                      <p:tavLst>
                                        <p:tav tm="0">
                                          <p:val>
                                            <p:strVal val="#ppt_x"/>
                                          </p:val>
                                        </p:tav>
                                        <p:tav tm="100000">
                                          <p:val>
                                            <p:strVal val="#ppt_x"/>
                                          </p:val>
                                        </p:tav>
                                      </p:tavLst>
                                    </p:anim>
                                    <p:anim calcmode="lin" valueType="num">
                                      <p:cBhvr>
                                        <p:cTn id="45" dur="250" fill="hold"/>
                                        <p:tgtEl>
                                          <p:spTgt spid="106"/>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07"/>
                                        </p:tgtEl>
                                        <p:attrNameLst>
                                          <p:attrName>style.visibility</p:attrName>
                                        </p:attrNameLst>
                                      </p:cBhvr>
                                      <p:to>
                                        <p:strVal val="visible"/>
                                      </p:to>
                                    </p:set>
                                    <p:animEffect transition="in" filter="fade">
                                      <p:cBhvr>
                                        <p:cTn id="49" dur="250"/>
                                        <p:tgtEl>
                                          <p:spTgt spid="107"/>
                                        </p:tgtEl>
                                      </p:cBhvr>
                                    </p:animEffect>
                                    <p:anim calcmode="lin" valueType="num">
                                      <p:cBhvr>
                                        <p:cTn id="50" dur="250" fill="hold"/>
                                        <p:tgtEl>
                                          <p:spTgt spid="107"/>
                                        </p:tgtEl>
                                        <p:attrNameLst>
                                          <p:attrName>ppt_x</p:attrName>
                                        </p:attrNameLst>
                                      </p:cBhvr>
                                      <p:tavLst>
                                        <p:tav tm="0">
                                          <p:val>
                                            <p:strVal val="#ppt_x"/>
                                          </p:val>
                                        </p:tav>
                                        <p:tav tm="100000">
                                          <p:val>
                                            <p:strVal val="#ppt_x"/>
                                          </p:val>
                                        </p:tav>
                                      </p:tavLst>
                                    </p:anim>
                                    <p:anim calcmode="lin" valueType="num">
                                      <p:cBhvr>
                                        <p:cTn id="51" dur="250" fill="hold"/>
                                        <p:tgtEl>
                                          <p:spTgt spid="107"/>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108"/>
                                        </p:tgtEl>
                                        <p:attrNameLst>
                                          <p:attrName>style.visibility</p:attrName>
                                        </p:attrNameLst>
                                      </p:cBhvr>
                                      <p:to>
                                        <p:strVal val="visible"/>
                                      </p:to>
                                    </p:set>
                                    <p:animEffect transition="in" filter="fade">
                                      <p:cBhvr>
                                        <p:cTn id="55" dur="250"/>
                                        <p:tgtEl>
                                          <p:spTgt spid="108"/>
                                        </p:tgtEl>
                                      </p:cBhvr>
                                    </p:animEffect>
                                    <p:anim calcmode="lin" valueType="num">
                                      <p:cBhvr>
                                        <p:cTn id="56" dur="250" fill="hold"/>
                                        <p:tgtEl>
                                          <p:spTgt spid="108"/>
                                        </p:tgtEl>
                                        <p:attrNameLst>
                                          <p:attrName>ppt_x</p:attrName>
                                        </p:attrNameLst>
                                      </p:cBhvr>
                                      <p:tavLst>
                                        <p:tav tm="0">
                                          <p:val>
                                            <p:strVal val="#ppt_x"/>
                                          </p:val>
                                        </p:tav>
                                        <p:tav tm="100000">
                                          <p:val>
                                            <p:strVal val="#ppt_x"/>
                                          </p:val>
                                        </p:tav>
                                      </p:tavLst>
                                    </p:anim>
                                    <p:anim calcmode="lin" valueType="num">
                                      <p:cBhvr>
                                        <p:cTn id="57" dur="250" fill="hold"/>
                                        <p:tgtEl>
                                          <p:spTgt spid="108"/>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109"/>
                                        </p:tgtEl>
                                        <p:attrNameLst>
                                          <p:attrName>style.visibility</p:attrName>
                                        </p:attrNameLst>
                                      </p:cBhvr>
                                      <p:to>
                                        <p:strVal val="visible"/>
                                      </p:to>
                                    </p:set>
                                    <p:animEffect transition="in" filter="fade">
                                      <p:cBhvr>
                                        <p:cTn id="61" dur="250"/>
                                        <p:tgtEl>
                                          <p:spTgt spid="109"/>
                                        </p:tgtEl>
                                      </p:cBhvr>
                                    </p:animEffect>
                                    <p:anim calcmode="lin" valueType="num">
                                      <p:cBhvr>
                                        <p:cTn id="62" dur="250" fill="hold"/>
                                        <p:tgtEl>
                                          <p:spTgt spid="109"/>
                                        </p:tgtEl>
                                        <p:attrNameLst>
                                          <p:attrName>ppt_x</p:attrName>
                                        </p:attrNameLst>
                                      </p:cBhvr>
                                      <p:tavLst>
                                        <p:tav tm="0">
                                          <p:val>
                                            <p:strVal val="#ppt_x"/>
                                          </p:val>
                                        </p:tav>
                                        <p:tav tm="100000">
                                          <p:val>
                                            <p:strVal val="#ppt_x"/>
                                          </p:val>
                                        </p:tav>
                                      </p:tavLst>
                                    </p:anim>
                                    <p:anim calcmode="lin" valueType="num">
                                      <p:cBhvr>
                                        <p:cTn id="63" dur="250" fill="hold"/>
                                        <p:tgtEl>
                                          <p:spTgt spid="109"/>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110"/>
                                        </p:tgtEl>
                                        <p:attrNameLst>
                                          <p:attrName>style.visibility</p:attrName>
                                        </p:attrNameLst>
                                      </p:cBhvr>
                                      <p:to>
                                        <p:strVal val="visible"/>
                                      </p:to>
                                    </p:set>
                                    <p:animEffect transition="in" filter="fade">
                                      <p:cBhvr>
                                        <p:cTn id="67" dur="250"/>
                                        <p:tgtEl>
                                          <p:spTgt spid="110"/>
                                        </p:tgtEl>
                                      </p:cBhvr>
                                    </p:animEffect>
                                    <p:anim calcmode="lin" valueType="num">
                                      <p:cBhvr>
                                        <p:cTn id="68" dur="250" fill="hold"/>
                                        <p:tgtEl>
                                          <p:spTgt spid="110"/>
                                        </p:tgtEl>
                                        <p:attrNameLst>
                                          <p:attrName>ppt_x</p:attrName>
                                        </p:attrNameLst>
                                      </p:cBhvr>
                                      <p:tavLst>
                                        <p:tav tm="0">
                                          <p:val>
                                            <p:strVal val="#ppt_x"/>
                                          </p:val>
                                        </p:tav>
                                        <p:tav tm="100000">
                                          <p:val>
                                            <p:strVal val="#ppt_x"/>
                                          </p:val>
                                        </p:tav>
                                      </p:tavLst>
                                    </p:anim>
                                    <p:anim calcmode="lin" valueType="num">
                                      <p:cBhvr>
                                        <p:cTn id="69" dur="250" fill="hold"/>
                                        <p:tgtEl>
                                          <p:spTgt spid="110"/>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111"/>
                                        </p:tgtEl>
                                        <p:attrNameLst>
                                          <p:attrName>style.visibility</p:attrName>
                                        </p:attrNameLst>
                                      </p:cBhvr>
                                      <p:to>
                                        <p:strVal val="visible"/>
                                      </p:to>
                                    </p:set>
                                    <p:animEffect transition="in" filter="fade">
                                      <p:cBhvr>
                                        <p:cTn id="73" dur="250"/>
                                        <p:tgtEl>
                                          <p:spTgt spid="111"/>
                                        </p:tgtEl>
                                      </p:cBhvr>
                                    </p:animEffect>
                                    <p:anim calcmode="lin" valueType="num">
                                      <p:cBhvr>
                                        <p:cTn id="74" dur="250" fill="hold"/>
                                        <p:tgtEl>
                                          <p:spTgt spid="111"/>
                                        </p:tgtEl>
                                        <p:attrNameLst>
                                          <p:attrName>ppt_x</p:attrName>
                                        </p:attrNameLst>
                                      </p:cBhvr>
                                      <p:tavLst>
                                        <p:tav tm="0">
                                          <p:val>
                                            <p:strVal val="#ppt_x"/>
                                          </p:val>
                                        </p:tav>
                                        <p:tav tm="100000">
                                          <p:val>
                                            <p:strVal val="#ppt_x"/>
                                          </p:val>
                                        </p:tav>
                                      </p:tavLst>
                                    </p:anim>
                                    <p:anim calcmode="lin" valueType="num">
                                      <p:cBhvr>
                                        <p:cTn id="75" dur="250" fill="hold"/>
                                        <p:tgtEl>
                                          <p:spTgt spid="111"/>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113"/>
                                        </p:tgtEl>
                                        <p:attrNameLst>
                                          <p:attrName>style.visibility</p:attrName>
                                        </p:attrNameLst>
                                      </p:cBhvr>
                                      <p:to>
                                        <p:strVal val="visible"/>
                                      </p:to>
                                    </p:set>
                                    <p:animEffect transition="in" filter="fade">
                                      <p:cBhvr>
                                        <p:cTn id="79" dur="250"/>
                                        <p:tgtEl>
                                          <p:spTgt spid="113"/>
                                        </p:tgtEl>
                                      </p:cBhvr>
                                    </p:animEffect>
                                    <p:anim calcmode="lin" valueType="num">
                                      <p:cBhvr>
                                        <p:cTn id="80" dur="250" fill="hold"/>
                                        <p:tgtEl>
                                          <p:spTgt spid="113"/>
                                        </p:tgtEl>
                                        <p:attrNameLst>
                                          <p:attrName>ppt_x</p:attrName>
                                        </p:attrNameLst>
                                      </p:cBhvr>
                                      <p:tavLst>
                                        <p:tav tm="0">
                                          <p:val>
                                            <p:strVal val="#ppt_x"/>
                                          </p:val>
                                        </p:tav>
                                        <p:tav tm="100000">
                                          <p:val>
                                            <p:strVal val="#ppt_x"/>
                                          </p:val>
                                        </p:tav>
                                      </p:tavLst>
                                    </p:anim>
                                    <p:anim calcmode="lin" valueType="num">
                                      <p:cBhvr>
                                        <p:cTn id="81" dur="250" fill="hold"/>
                                        <p:tgtEl>
                                          <p:spTgt spid="113"/>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250"/>
                                        <p:tgtEl>
                                          <p:spTgt spid="114"/>
                                        </p:tgtEl>
                                      </p:cBhvr>
                                    </p:animEffect>
                                    <p:anim calcmode="lin" valueType="num">
                                      <p:cBhvr>
                                        <p:cTn id="86" dur="250" fill="hold"/>
                                        <p:tgtEl>
                                          <p:spTgt spid="114"/>
                                        </p:tgtEl>
                                        <p:attrNameLst>
                                          <p:attrName>ppt_x</p:attrName>
                                        </p:attrNameLst>
                                      </p:cBhvr>
                                      <p:tavLst>
                                        <p:tav tm="0">
                                          <p:val>
                                            <p:strVal val="#ppt_x"/>
                                          </p:val>
                                        </p:tav>
                                        <p:tav tm="100000">
                                          <p:val>
                                            <p:strVal val="#ppt_x"/>
                                          </p:val>
                                        </p:tav>
                                      </p:tavLst>
                                    </p:anim>
                                    <p:anim calcmode="lin" valueType="num">
                                      <p:cBhvr>
                                        <p:cTn id="87" dur="250" fill="hold"/>
                                        <p:tgtEl>
                                          <p:spTgt spid="114"/>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115"/>
                                        </p:tgtEl>
                                        <p:attrNameLst>
                                          <p:attrName>style.visibility</p:attrName>
                                        </p:attrNameLst>
                                      </p:cBhvr>
                                      <p:to>
                                        <p:strVal val="visible"/>
                                      </p:to>
                                    </p:set>
                                    <p:animEffect transition="in" filter="fade">
                                      <p:cBhvr>
                                        <p:cTn id="91" dur="250"/>
                                        <p:tgtEl>
                                          <p:spTgt spid="115"/>
                                        </p:tgtEl>
                                      </p:cBhvr>
                                    </p:animEffect>
                                    <p:anim calcmode="lin" valueType="num">
                                      <p:cBhvr>
                                        <p:cTn id="92" dur="250" fill="hold"/>
                                        <p:tgtEl>
                                          <p:spTgt spid="115"/>
                                        </p:tgtEl>
                                        <p:attrNameLst>
                                          <p:attrName>ppt_x</p:attrName>
                                        </p:attrNameLst>
                                      </p:cBhvr>
                                      <p:tavLst>
                                        <p:tav tm="0">
                                          <p:val>
                                            <p:strVal val="#ppt_x"/>
                                          </p:val>
                                        </p:tav>
                                        <p:tav tm="100000">
                                          <p:val>
                                            <p:strVal val="#ppt_x"/>
                                          </p:val>
                                        </p:tav>
                                      </p:tavLst>
                                    </p:anim>
                                    <p:anim calcmode="lin" valueType="num">
                                      <p:cBhvr>
                                        <p:cTn id="93" dur="250" fill="hold"/>
                                        <p:tgtEl>
                                          <p:spTgt spid="115"/>
                                        </p:tgtEl>
                                        <p:attrNameLst>
                                          <p:attrName>ppt_y</p:attrName>
                                        </p:attrNameLst>
                                      </p:cBhvr>
                                      <p:tavLst>
                                        <p:tav tm="0">
                                          <p:val>
                                            <p:strVal val="#ppt_y+.1"/>
                                          </p:val>
                                        </p:tav>
                                        <p:tav tm="100000">
                                          <p:val>
                                            <p:strVal val="#ppt_y"/>
                                          </p:val>
                                        </p:tav>
                                      </p:tavLst>
                                    </p:anim>
                                  </p:childTnLst>
                                </p:cTn>
                              </p:par>
                            </p:childTnLst>
                          </p:cTn>
                        </p:par>
                        <p:par>
                          <p:cTn id="94" fill="hold">
                            <p:stCondLst>
                              <p:cond delay="7500"/>
                            </p:stCondLst>
                            <p:childTnLst>
                              <p:par>
                                <p:cTn id="95" presetID="42" presetClass="entr" presetSubtype="0" fill="hold" grpId="0" nodeType="afterEffect">
                                  <p:stCondLst>
                                    <p:cond delay="0"/>
                                  </p:stCondLst>
                                  <p:childTnLst>
                                    <p:set>
                                      <p:cBhvr>
                                        <p:cTn id="96" dur="1" fill="hold">
                                          <p:stCondLst>
                                            <p:cond delay="0"/>
                                          </p:stCondLst>
                                        </p:cTn>
                                        <p:tgtEl>
                                          <p:spTgt spid="116"/>
                                        </p:tgtEl>
                                        <p:attrNameLst>
                                          <p:attrName>style.visibility</p:attrName>
                                        </p:attrNameLst>
                                      </p:cBhvr>
                                      <p:to>
                                        <p:strVal val="visible"/>
                                      </p:to>
                                    </p:set>
                                    <p:animEffect transition="in" filter="fade">
                                      <p:cBhvr>
                                        <p:cTn id="97" dur="250"/>
                                        <p:tgtEl>
                                          <p:spTgt spid="116"/>
                                        </p:tgtEl>
                                      </p:cBhvr>
                                    </p:animEffect>
                                    <p:anim calcmode="lin" valueType="num">
                                      <p:cBhvr>
                                        <p:cTn id="98" dur="250" fill="hold"/>
                                        <p:tgtEl>
                                          <p:spTgt spid="116"/>
                                        </p:tgtEl>
                                        <p:attrNameLst>
                                          <p:attrName>ppt_x</p:attrName>
                                        </p:attrNameLst>
                                      </p:cBhvr>
                                      <p:tavLst>
                                        <p:tav tm="0">
                                          <p:val>
                                            <p:strVal val="#ppt_x"/>
                                          </p:val>
                                        </p:tav>
                                        <p:tav tm="100000">
                                          <p:val>
                                            <p:strVal val="#ppt_x"/>
                                          </p:val>
                                        </p:tav>
                                      </p:tavLst>
                                    </p:anim>
                                    <p:anim calcmode="lin" valueType="num">
                                      <p:cBhvr>
                                        <p:cTn id="99" dur="250" fill="hold"/>
                                        <p:tgtEl>
                                          <p:spTgt spid="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1" grpId="0" animBg="1"/>
      <p:bldP spid="102" grpId="0" animBg="1"/>
      <p:bldP spid="103" grpId="0" animBg="1"/>
      <p:bldP spid="104" grpId="0" animBg="1"/>
      <p:bldP spid="105" grpId="0" animBg="1"/>
      <p:bldP spid="106" grpId="0" animBg="1"/>
      <p:bldP spid="107" grpId="0" animBg="1"/>
      <p:bldP spid="108" grpId="0"/>
      <p:bldP spid="109" grpId="0"/>
      <p:bldP spid="110" grpId="0"/>
      <p:bldP spid="111" grpId="0"/>
      <p:bldP spid="113" grpId="0" animBg="1"/>
      <p:bldP spid="114" grpId="0" animBg="1"/>
      <p:bldP spid="115" grpId="0" animBg="1"/>
      <p:bldP spid="116"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flipH="1">
            <a:off x="4071230" y="1804327"/>
            <a:ext cx="3018327" cy="0"/>
          </a:xfrm>
          <a:prstGeom prst="line">
            <a:avLst/>
          </a:prstGeom>
          <a:ln w="635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4071230" y="3275939"/>
            <a:ext cx="3018327" cy="0"/>
          </a:xfrm>
          <a:prstGeom prst="line">
            <a:avLst/>
          </a:prstGeom>
          <a:ln w="6350">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4071230" y="4334802"/>
            <a:ext cx="3018327" cy="0"/>
          </a:xfrm>
          <a:prstGeom prst="line">
            <a:avLst/>
          </a:prstGeom>
          <a:ln w="6350">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4071230" y="5525428"/>
            <a:ext cx="3018327" cy="0"/>
          </a:xfrm>
          <a:prstGeom prst="line">
            <a:avLst/>
          </a:prstGeom>
          <a:ln w="6350">
            <a:solidFill>
              <a:schemeClr val="accent4"/>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278776" y="1696377"/>
            <a:ext cx="0" cy="284163"/>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266080" y="3134653"/>
            <a:ext cx="0" cy="28257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251798" y="4231614"/>
            <a:ext cx="0" cy="284163"/>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239103" y="5344453"/>
            <a:ext cx="0" cy="284163"/>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8068072" y="1561744"/>
            <a:ext cx="2827020" cy="1388110"/>
            <a:chOff x="468937" y="2419540"/>
            <a:chExt cx="2827020" cy="1388110"/>
          </a:xfrm>
        </p:grpSpPr>
        <p:sp>
          <p:nvSpPr>
            <p:cNvPr id="46" name="TextBox 18"/>
            <p:cNvSpPr txBox="1"/>
            <p:nvPr/>
          </p:nvSpPr>
          <p:spPr>
            <a:xfrm flipH="1">
              <a:off x="468937" y="2419540"/>
              <a:ext cx="1422184" cy="461665"/>
            </a:xfrm>
            <a:prstGeom prst="rect">
              <a:avLst/>
            </a:prstGeom>
            <a:noFill/>
          </p:spPr>
          <p:txBody>
            <a:bodyPr wrap="none" rtlCol="0">
              <a:spAutoFit/>
            </a:bodyPr>
            <a:lstStyle/>
            <a:p>
              <a:r>
                <a:rPr lang="en-US" sz="2400" b="1">
                  <a:solidFill>
                    <a:schemeClr val="accent2"/>
                  </a:solidFill>
                  <a:cs typeface="+mn-ea"/>
                  <a:sym typeface="+mn-lt"/>
                </a:rPr>
                <a:t>你的内容</a:t>
              </a:r>
              <a:endParaRPr lang="en-US" sz="2400" b="1" dirty="0">
                <a:solidFill>
                  <a:schemeClr val="accent2"/>
                </a:solidFill>
                <a:cs typeface="+mn-ea"/>
                <a:sym typeface="+mn-lt"/>
              </a:endParaRPr>
            </a:p>
          </p:txBody>
        </p:sp>
        <p:sp>
          <p:nvSpPr>
            <p:cNvPr id="47" name="矩形 46"/>
            <p:cNvSpPr/>
            <p:nvPr/>
          </p:nvSpPr>
          <p:spPr>
            <a:xfrm>
              <a:off x="470207" y="2747200"/>
              <a:ext cx="2825750" cy="1060450"/>
            </a:xfrm>
            <a:prstGeom prst="rect">
              <a:avLst/>
            </a:prstGeom>
          </p:spPr>
          <p:txBody>
            <a:bodyPr wrap="square">
              <a:spAutoFit/>
            </a:bodyPr>
            <a:lstStyle/>
            <a:p>
              <a:pPr>
                <a:lnSpc>
                  <a:spcPct val="150000"/>
                </a:lnSpc>
              </a:pPr>
              <a:r>
                <a:rPr lang="en-US" altLang="zh-CN" sz="1400" dirty="0">
                  <a:solidFill>
                    <a:schemeClr val="accent2"/>
                  </a:solidFill>
                  <a:cs typeface="+mn-ea"/>
                  <a:sym typeface="+mn-lt"/>
                </a:rPr>
                <a:t>请点击此处输入您的内容或复制粘贴您的文本请点击此处输入您的内容或复制粘贴您的文本请</a:t>
              </a:r>
              <a:endParaRPr lang="en-US" altLang="zh-CN" sz="1400" dirty="0">
                <a:solidFill>
                  <a:schemeClr val="accent2"/>
                </a:solidFill>
                <a:cs typeface="+mn-ea"/>
                <a:sym typeface="+mn-lt"/>
              </a:endParaRPr>
            </a:p>
          </p:txBody>
        </p:sp>
      </p:grpSp>
      <p:grpSp>
        <p:nvGrpSpPr>
          <p:cNvPr id="29" name="组合 28"/>
          <p:cNvGrpSpPr/>
          <p:nvPr/>
        </p:nvGrpSpPr>
        <p:grpSpPr>
          <a:xfrm>
            <a:off x="8067437" y="3069234"/>
            <a:ext cx="2827020" cy="1388110"/>
            <a:chOff x="468937" y="2419540"/>
            <a:chExt cx="2827020" cy="1388110"/>
          </a:xfrm>
        </p:grpSpPr>
        <p:sp>
          <p:nvSpPr>
            <p:cNvPr id="30" name="TextBox 18"/>
            <p:cNvSpPr txBox="1"/>
            <p:nvPr/>
          </p:nvSpPr>
          <p:spPr>
            <a:xfrm flipH="1">
              <a:off x="468937" y="2419540"/>
              <a:ext cx="1422184" cy="461665"/>
            </a:xfrm>
            <a:prstGeom prst="rect">
              <a:avLst/>
            </a:prstGeom>
            <a:noFill/>
          </p:spPr>
          <p:txBody>
            <a:bodyPr wrap="none" rtlCol="0">
              <a:spAutoFit/>
            </a:bodyPr>
            <a:lstStyle/>
            <a:p>
              <a:r>
                <a:rPr lang="en-US" sz="2400" b="1">
                  <a:solidFill>
                    <a:schemeClr val="accent2"/>
                  </a:solidFill>
                  <a:cs typeface="+mn-ea"/>
                  <a:sym typeface="+mn-lt"/>
                </a:rPr>
                <a:t>你的内容</a:t>
              </a:r>
              <a:endParaRPr lang="en-US" sz="2400" b="1" dirty="0">
                <a:solidFill>
                  <a:schemeClr val="accent2"/>
                </a:solidFill>
                <a:cs typeface="+mn-ea"/>
                <a:sym typeface="+mn-lt"/>
              </a:endParaRPr>
            </a:p>
          </p:txBody>
        </p:sp>
        <p:sp>
          <p:nvSpPr>
            <p:cNvPr id="31" name="矩形 30"/>
            <p:cNvSpPr/>
            <p:nvPr/>
          </p:nvSpPr>
          <p:spPr>
            <a:xfrm>
              <a:off x="470207" y="2747200"/>
              <a:ext cx="2825750" cy="1060450"/>
            </a:xfrm>
            <a:prstGeom prst="rect">
              <a:avLst/>
            </a:prstGeom>
          </p:spPr>
          <p:txBody>
            <a:bodyPr wrap="square">
              <a:spAutoFit/>
            </a:bodyPr>
            <a:lstStyle/>
            <a:p>
              <a:pPr>
                <a:lnSpc>
                  <a:spcPct val="150000"/>
                </a:lnSpc>
              </a:pPr>
              <a:r>
                <a:rPr lang="en-US" altLang="zh-CN" sz="1400" dirty="0">
                  <a:solidFill>
                    <a:schemeClr val="accent2"/>
                  </a:solidFill>
                  <a:cs typeface="+mn-ea"/>
                  <a:sym typeface="+mn-lt"/>
                </a:rPr>
                <a:t>请点击此处输入您的内容或复制粘贴您的文本请点击此处输入您的内容或复制粘贴您的文本请</a:t>
              </a:r>
              <a:endParaRPr lang="en-US" altLang="zh-CN" sz="1400" dirty="0">
                <a:solidFill>
                  <a:schemeClr val="accent2"/>
                </a:solidFill>
                <a:cs typeface="+mn-ea"/>
                <a:sym typeface="+mn-lt"/>
              </a:endParaRPr>
            </a:p>
          </p:txBody>
        </p:sp>
      </p:grpSp>
      <p:grpSp>
        <p:nvGrpSpPr>
          <p:cNvPr id="32" name="组合 31"/>
          <p:cNvGrpSpPr/>
          <p:nvPr/>
        </p:nvGrpSpPr>
        <p:grpSpPr>
          <a:xfrm>
            <a:off x="8066802" y="4602759"/>
            <a:ext cx="2827020" cy="1388110"/>
            <a:chOff x="468937" y="2419540"/>
            <a:chExt cx="2827020" cy="1388110"/>
          </a:xfrm>
        </p:grpSpPr>
        <p:sp>
          <p:nvSpPr>
            <p:cNvPr id="33" name="TextBox 18"/>
            <p:cNvSpPr txBox="1"/>
            <p:nvPr/>
          </p:nvSpPr>
          <p:spPr>
            <a:xfrm flipH="1">
              <a:off x="468937" y="2419540"/>
              <a:ext cx="1422184" cy="461665"/>
            </a:xfrm>
            <a:prstGeom prst="rect">
              <a:avLst/>
            </a:prstGeom>
            <a:noFill/>
          </p:spPr>
          <p:txBody>
            <a:bodyPr wrap="none" rtlCol="0">
              <a:spAutoFit/>
            </a:bodyPr>
            <a:lstStyle/>
            <a:p>
              <a:r>
                <a:rPr lang="en-US" sz="2400" b="1">
                  <a:solidFill>
                    <a:schemeClr val="accent2"/>
                  </a:solidFill>
                  <a:cs typeface="+mn-ea"/>
                  <a:sym typeface="+mn-lt"/>
                </a:rPr>
                <a:t>你的内容</a:t>
              </a:r>
              <a:endParaRPr lang="en-US" sz="2400" b="1" dirty="0">
                <a:solidFill>
                  <a:schemeClr val="accent2"/>
                </a:solidFill>
                <a:cs typeface="+mn-ea"/>
                <a:sym typeface="+mn-lt"/>
              </a:endParaRPr>
            </a:p>
          </p:txBody>
        </p:sp>
        <p:sp>
          <p:nvSpPr>
            <p:cNvPr id="34" name="矩形 33"/>
            <p:cNvSpPr/>
            <p:nvPr/>
          </p:nvSpPr>
          <p:spPr>
            <a:xfrm>
              <a:off x="470207" y="2747200"/>
              <a:ext cx="2825750" cy="1060450"/>
            </a:xfrm>
            <a:prstGeom prst="rect">
              <a:avLst/>
            </a:prstGeom>
          </p:spPr>
          <p:txBody>
            <a:bodyPr wrap="square">
              <a:spAutoFit/>
            </a:bodyPr>
            <a:lstStyle/>
            <a:p>
              <a:pPr>
                <a:lnSpc>
                  <a:spcPct val="150000"/>
                </a:lnSpc>
              </a:pPr>
              <a:r>
                <a:rPr lang="en-US" altLang="zh-CN" sz="1400" dirty="0">
                  <a:solidFill>
                    <a:schemeClr val="accent2"/>
                  </a:solidFill>
                  <a:cs typeface="+mn-ea"/>
                  <a:sym typeface="+mn-lt"/>
                </a:rPr>
                <a:t>请点击此处输入您的内容或复制粘贴您的文本请点击此处输入您的内容或复制粘贴您的文本请</a:t>
              </a:r>
              <a:endParaRPr lang="en-US" altLang="zh-CN" sz="1400" dirty="0">
                <a:solidFill>
                  <a:schemeClr val="accent2"/>
                </a:solidFill>
                <a:cs typeface="+mn-ea"/>
                <a:sym typeface="+mn-lt"/>
              </a:endParaRPr>
            </a:p>
          </p:txBody>
        </p:sp>
      </p:grpSp>
      <p:sp>
        <p:nvSpPr>
          <p:cNvPr id="21" name="文本框 20"/>
          <p:cNvSpPr txBox="1"/>
          <p:nvPr/>
        </p:nvSpPr>
        <p:spPr>
          <a:xfrm>
            <a:off x="4926449" y="300124"/>
            <a:ext cx="2339102" cy="523220"/>
          </a:xfrm>
          <a:prstGeom prst="rect">
            <a:avLst/>
          </a:prstGeom>
          <a:noFill/>
        </p:spPr>
        <p:txBody>
          <a:bodyPr wrap="none" rtlCol="0">
            <a:spAutoFit/>
          </a:bodyPr>
          <a:lstStyle/>
          <a:p>
            <a:r>
              <a:rPr lang="zh-CN" altLang="en-US" sz="2800" b="1" dirty="0">
                <a:solidFill>
                  <a:schemeClr val="accent2"/>
                </a:solidFill>
                <a:cs typeface="+mn-ea"/>
                <a:sym typeface="+mn-lt"/>
              </a:rPr>
              <a:t>点击输入标题</a:t>
            </a:r>
            <a:endParaRPr lang="zh-CN" altLang="en-US" sz="2800" b="1" dirty="0">
              <a:solidFill>
                <a:schemeClr val="accent2"/>
              </a:solidFill>
              <a:cs typeface="+mn-ea"/>
              <a:sym typeface="+mn-lt"/>
            </a:endParaRPr>
          </a:p>
        </p:txBody>
      </p:sp>
      <p:sp>
        <p:nvSpPr>
          <p:cNvPr id="2" name="矩形 1"/>
          <p:cNvSpPr/>
          <p:nvPr/>
        </p:nvSpPr>
        <p:spPr>
          <a:xfrm>
            <a:off x="508000" y="1248229"/>
            <a:ext cx="3563212" cy="51961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0" y="0"/>
            <a:ext cx="12192000" cy="2028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0" y="6651999"/>
            <a:ext cx="12192000" cy="202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cut/>
      </p:transition>
    </mc:Choice>
    <mc:Fallback>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000"/>
                            </p:stCondLst>
                            <p:childTnLst>
                              <p:par>
                                <p:cTn id="16" presetID="1"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1500"/>
                            </p:stCondLst>
                            <p:childTnLst>
                              <p:par>
                                <p:cTn id="23" presetID="1"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par>
                          <p:cTn id="29" fill="hold">
                            <p:stCondLst>
                              <p:cond delay="2000"/>
                            </p:stCondLst>
                            <p:childTnLst>
                              <p:par>
                                <p:cTn id="30" presetID="1"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1000"/>
                                        <p:tgtEl>
                                          <p:spTgt spid="45"/>
                                        </p:tgtEl>
                                      </p:cBhvr>
                                    </p:animEffect>
                                    <p:anim calcmode="lin" valueType="num">
                                      <p:cBhvr>
                                        <p:cTn id="36" dur="1000" fill="hold"/>
                                        <p:tgtEl>
                                          <p:spTgt spid="45"/>
                                        </p:tgtEl>
                                        <p:attrNameLst>
                                          <p:attrName>ppt_x</p:attrName>
                                        </p:attrNameLst>
                                      </p:cBhvr>
                                      <p:tavLst>
                                        <p:tav tm="0">
                                          <p:val>
                                            <p:strVal val="#ppt_x"/>
                                          </p:val>
                                        </p:tav>
                                        <p:tav tm="100000">
                                          <p:val>
                                            <p:strVal val="#ppt_x"/>
                                          </p:val>
                                        </p:tav>
                                      </p:tavLst>
                                    </p:anim>
                                    <p:anim calcmode="lin" valueType="num">
                                      <p:cBhvr>
                                        <p:cTn id="37" dur="1000" fill="hold"/>
                                        <p:tgtEl>
                                          <p:spTgt spid="45"/>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1000"/>
                                        <p:tgtEl>
                                          <p:spTgt spid="29"/>
                                        </p:tgtEl>
                                      </p:cBhvr>
                                    </p:animEffect>
                                    <p:anim calcmode="lin" valueType="num">
                                      <p:cBhvr>
                                        <p:cTn id="42" dur="1000" fill="hold"/>
                                        <p:tgtEl>
                                          <p:spTgt spid="29"/>
                                        </p:tgtEl>
                                        <p:attrNameLst>
                                          <p:attrName>ppt_x</p:attrName>
                                        </p:attrNameLst>
                                      </p:cBhvr>
                                      <p:tavLst>
                                        <p:tav tm="0">
                                          <p:val>
                                            <p:strVal val="#ppt_x"/>
                                          </p:val>
                                        </p:tav>
                                        <p:tav tm="100000">
                                          <p:val>
                                            <p:strVal val="#ppt_x"/>
                                          </p:val>
                                        </p:tav>
                                      </p:tavLst>
                                    </p:anim>
                                    <p:anim calcmode="lin" valueType="num">
                                      <p:cBhvr>
                                        <p:cTn id="43" dur="1000" fill="hold"/>
                                        <p:tgtEl>
                                          <p:spTgt spid="29"/>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42" presetClass="entr" presetSubtype="0"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1000"/>
                                        <p:tgtEl>
                                          <p:spTgt spid="32"/>
                                        </p:tgtEl>
                                      </p:cBhvr>
                                    </p:animEffect>
                                    <p:anim calcmode="lin" valueType="num">
                                      <p:cBhvr>
                                        <p:cTn id="48" dur="1000" fill="hold"/>
                                        <p:tgtEl>
                                          <p:spTgt spid="32"/>
                                        </p:tgtEl>
                                        <p:attrNameLst>
                                          <p:attrName>ppt_x</p:attrName>
                                        </p:attrNameLst>
                                      </p:cBhvr>
                                      <p:tavLst>
                                        <p:tav tm="0">
                                          <p:val>
                                            <p:strVal val="#ppt_x"/>
                                          </p:val>
                                        </p:tav>
                                        <p:tav tm="100000">
                                          <p:val>
                                            <p:strVal val="#ppt_x"/>
                                          </p:val>
                                        </p:tav>
                                      </p:tavLst>
                                    </p:anim>
                                    <p:anim calcmode="lin" valueType="num">
                                      <p:cBhvr>
                                        <p:cTn id="4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TextBox 180"/>
          <p:cNvSpPr txBox="1">
            <a:spLocks noChangeArrowheads="1"/>
          </p:cNvSpPr>
          <p:nvPr/>
        </p:nvSpPr>
        <p:spPr bwMode="auto">
          <a:xfrm>
            <a:off x="5882130" y="3563397"/>
            <a:ext cx="752112" cy="317769"/>
          </a:xfrm>
          <a:prstGeom prst="rect">
            <a:avLst/>
          </a:prstGeom>
          <a:noFill/>
          <a:ln w="9525">
            <a:noFill/>
            <a:miter lim="800000"/>
          </a:ln>
        </p:spPr>
        <p:txBody>
          <a:bodyPr wrap="none" lIns="91431" tIns="45715" rIns="91431" bIns="45715">
            <a:spAutoFit/>
          </a:bodyPr>
          <a:lstStyle/>
          <a:p>
            <a:pPr algn="ctr"/>
            <a:r>
              <a:rPr lang="zh-CN" altLang="en-US" sz="1465" b="1" dirty="0">
                <a:solidFill>
                  <a:schemeClr val="accent2"/>
                </a:solidFill>
                <a:cs typeface="+mn-ea"/>
                <a:sym typeface="+mn-lt"/>
              </a:rPr>
              <a:t>文案一</a:t>
            </a:r>
            <a:endParaRPr lang="zh-CN" altLang="en-US" sz="1465" b="1" dirty="0">
              <a:solidFill>
                <a:schemeClr val="accent2"/>
              </a:solidFill>
              <a:cs typeface="+mn-ea"/>
              <a:sym typeface="+mn-lt"/>
            </a:endParaRPr>
          </a:p>
        </p:txBody>
      </p:sp>
      <p:sp>
        <p:nvSpPr>
          <p:cNvPr id="21" name="TextBox 181"/>
          <p:cNvSpPr txBox="1">
            <a:spLocks noChangeArrowheads="1"/>
          </p:cNvSpPr>
          <p:nvPr/>
        </p:nvSpPr>
        <p:spPr bwMode="auto">
          <a:xfrm>
            <a:off x="5884536" y="4166645"/>
            <a:ext cx="747301" cy="318090"/>
          </a:xfrm>
          <a:prstGeom prst="rect">
            <a:avLst/>
          </a:prstGeom>
          <a:noFill/>
          <a:ln w="9525">
            <a:noFill/>
            <a:miter lim="800000"/>
          </a:ln>
        </p:spPr>
        <p:txBody>
          <a:bodyPr wrap="none" lIns="91431" tIns="45715" rIns="91431" bIns="45715">
            <a:spAutoFit/>
          </a:bodyPr>
          <a:lstStyle/>
          <a:p>
            <a:pPr algn="ctr"/>
            <a:r>
              <a:rPr lang="zh-CN" altLang="en-US" sz="1465" b="1" dirty="0">
                <a:solidFill>
                  <a:schemeClr val="accent2"/>
                </a:solidFill>
                <a:cs typeface="+mn-ea"/>
                <a:sym typeface="+mn-lt"/>
              </a:rPr>
              <a:t>文案二</a:t>
            </a:r>
            <a:endParaRPr lang="zh-CN" altLang="en-US" sz="1465" b="1" dirty="0">
              <a:solidFill>
                <a:schemeClr val="accent2"/>
              </a:solidFill>
              <a:cs typeface="+mn-ea"/>
              <a:sym typeface="+mn-lt"/>
            </a:endParaRPr>
          </a:p>
        </p:txBody>
      </p:sp>
      <p:sp>
        <p:nvSpPr>
          <p:cNvPr id="22" name="TextBox 182"/>
          <p:cNvSpPr txBox="1">
            <a:spLocks noChangeArrowheads="1"/>
          </p:cNvSpPr>
          <p:nvPr/>
        </p:nvSpPr>
        <p:spPr bwMode="auto">
          <a:xfrm>
            <a:off x="5885592" y="4772011"/>
            <a:ext cx="747301" cy="318090"/>
          </a:xfrm>
          <a:prstGeom prst="rect">
            <a:avLst/>
          </a:prstGeom>
          <a:noFill/>
          <a:ln w="9525">
            <a:noFill/>
            <a:miter lim="800000"/>
          </a:ln>
        </p:spPr>
        <p:txBody>
          <a:bodyPr wrap="none" lIns="91431" tIns="45715" rIns="91431" bIns="45715">
            <a:spAutoFit/>
          </a:bodyPr>
          <a:lstStyle/>
          <a:p>
            <a:pPr algn="ctr"/>
            <a:r>
              <a:rPr lang="zh-CN" altLang="en-US" sz="1465" b="1" dirty="0">
                <a:solidFill>
                  <a:schemeClr val="accent2"/>
                </a:solidFill>
                <a:cs typeface="+mn-ea"/>
                <a:sym typeface="+mn-lt"/>
              </a:rPr>
              <a:t>文案三</a:t>
            </a:r>
            <a:endParaRPr lang="zh-CN" altLang="en-US" sz="1465" b="1" dirty="0">
              <a:solidFill>
                <a:schemeClr val="accent2"/>
              </a:solidFill>
              <a:cs typeface="+mn-ea"/>
              <a:sym typeface="+mn-lt"/>
            </a:endParaRPr>
          </a:p>
        </p:txBody>
      </p:sp>
      <p:sp>
        <p:nvSpPr>
          <p:cNvPr id="23" name="TextBox 183"/>
          <p:cNvSpPr txBox="1">
            <a:spLocks noChangeArrowheads="1"/>
          </p:cNvSpPr>
          <p:nvPr/>
        </p:nvSpPr>
        <p:spPr bwMode="auto">
          <a:xfrm>
            <a:off x="5885592" y="5381611"/>
            <a:ext cx="747301" cy="318090"/>
          </a:xfrm>
          <a:prstGeom prst="rect">
            <a:avLst/>
          </a:prstGeom>
          <a:noFill/>
          <a:ln w="9525">
            <a:noFill/>
            <a:miter lim="800000"/>
          </a:ln>
        </p:spPr>
        <p:txBody>
          <a:bodyPr wrap="none" lIns="91431" tIns="45715" rIns="91431" bIns="45715">
            <a:spAutoFit/>
          </a:bodyPr>
          <a:lstStyle/>
          <a:p>
            <a:pPr algn="ctr"/>
            <a:r>
              <a:rPr lang="zh-CN" altLang="en-US" sz="1465" b="1" dirty="0">
                <a:solidFill>
                  <a:schemeClr val="accent2"/>
                </a:solidFill>
                <a:cs typeface="+mn-ea"/>
                <a:sym typeface="+mn-lt"/>
              </a:rPr>
              <a:t>文案四</a:t>
            </a:r>
            <a:endParaRPr lang="zh-CN" altLang="en-US" sz="1465" b="1" dirty="0">
              <a:solidFill>
                <a:schemeClr val="accent2"/>
              </a:solidFill>
              <a:cs typeface="+mn-ea"/>
              <a:sym typeface="+mn-lt"/>
            </a:endParaRPr>
          </a:p>
        </p:txBody>
      </p:sp>
      <p:sp>
        <p:nvSpPr>
          <p:cNvPr id="24" name="Oval 4"/>
          <p:cNvSpPr/>
          <p:nvPr/>
        </p:nvSpPr>
        <p:spPr>
          <a:xfrm>
            <a:off x="6616632" y="1437632"/>
            <a:ext cx="1117449" cy="1054100"/>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91431" tIns="45715" rIns="91431" bIns="45715" anchor="ctr"/>
          <a:lstStyle/>
          <a:p>
            <a:pPr algn="ctr" fontAlgn="auto"/>
            <a:r>
              <a:rPr lang="en-US" sz="1865" b="1" noProof="1">
                <a:solidFill>
                  <a:schemeClr val="bg1"/>
                </a:solidFill>
                <a:cs typeface="+mn-ea"/>
                <a:sym typeface="+mn-lt"/>
              </a:rPr>
              <a:t>201X</a:t>
            </a:r>
            <a:endParaRPr lang="en-US" sz="1865" b="1" noProof="1">
              <a:solidFill>
                <a:schemeClr val="bg1"/>
              </a:solidFill>
              <a:cs typeface="+mn-ea"/>
              <a:sym typeface="+mn-lt"/>
            </a:endParaRPr>
          </a:p>
        </p:txBody>
      </p:sp>
      <p:sp>
        <p:nvSpPr>
          <p:cNvPr id="25" name="Oval 5"/>
          <p:cNvSpPr/>
          <p:nvPr/>
        </p:nvSpPr>
        <p:spPr>
          <a:xfrm>
            <a:off x="4555276" y="1437632"/>
            <a:ext cx="1117449" cy="1054100"/>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91431" tIns="45715" rIns="91431" bIns="45715" anchor="ctr"/>
          <a:lstStyle/>
          <a:p>
            <a:pPr algn="ctr" fontAlgn="auto"/>
            <a:r>
              <a:rPr lang="en-US" altLang="zh-CN" sz="1865" b="1" noProof="1">
                <a:solidFill>
                  <a:schemeClr val="bg1"/>
                </a:solidFill>
                <a:cs typeface="+mn-ea"/>
                <a:sym typeface="+mn-lt"/>
              </a:rPr>
              <a:t>201X</a:t>
            </a:r>
            <a:endParaRPr lang="en-US" sz="1865" b="1" noProof="1">
              <a:solidFill>
                <a:schemeClr val="bg1"/>
              </a:solidFill>
              <a:cs typeface="+mn-ea"/>
              <a:sym typeface="+mn-lt"/>
            </a:endParaRPr>
          </a:p>
        </p:txBody>
      </p:sp>
      <p:grpSp>
        <p:nvGrpSpPr>
          <p:cNvPr id="28" name="组合 27"/>
          <p:cNvGrpSpPr/>
          <p:nvPr/>
        </p:nvGrpSpPr>
        <p:grpSpPr>
          <a:xfrm>
            <a:off x="2535952" y="1514683"/>
            <a:ext cx="1934629" cy="1603004"/>
            <a:chOff x="468937" y="2419540"/>
            <a:chExt cx="1934629" cy="1603004"/>
          </a:xfrm>
        </p:grpSpPr>
        <p:sp>
          <p:nvSpPr>
            <p:cNvPr id="29" name="TextBox 18"/>
            <p:cNvSpPr txBox="1"/>
            <p:nvPr/>
          </p:nvSpPr>
          <p:spPr>
            <a:xfrm flipH="1">
              <a:off x="468937" y="2419540"/>
              <a:ext cx="1422184" cy="461665"/>
            </a:xfrm>
            <a:prstGeom prst="rect">
              <a:avLst/>
            </a:prstGeom>
            <a:noFill/>
          </p:spPr>
          <p:txBody>
            <a:bodyPr wrap="none" rtlCol="0">
              <a:spAutoFit/>
            </a:bodyPr>
            <a:lstStyle/>
            <a:p>
              <a:r>
                <a:rPr lang="en-US" sz="2400" b="1">
                  <a:solidFill>
                    <a:schemeClr val="accent2"/>
                  </a:solidFill>
                  <a:cs typeface="+mn-ea"/>
                  <a:sym typeface="+mn-lt"/>
                </a:rPr>
                <a:t>你的内容</a:t>
              </a:r>
              <a:endParaRPr lang="en-US" sz="2400" b="1" dirty="0">
                <a:solidFill>
                  <a:schemeClr val="accent2"/>
                </a:solidFill>
                <a:cs typeface="+mn-ea"/>
                <a:sym typeface="+mn-lt"/>
              </a:endParaRPr>
            </a:p>
          </p:txBody>
        </p:sp>
        <p:sp>
          <p:nvSpPr>
            <p:cNvPr id="34" name="矩形 33"/>
            <p:cNvSpPr/>
            <p:nvPr/>
          </p:nvSpPr>
          <p:spPr>
            <a:xfrm>
              <a:off x="470268" y="2823664"/>
              <a:ext cx="1933298" cy="1198880"/>
            </a:xfrm>
            <a:prstGeom prst="rect">
              <a:avLst/>
            </a:prstGeom>
          </p:spPr>
          <p:txBody>
            <a:bodyPr wrap="square">
              <a:spAutoFit/>
            </a:bodyPr>
            <a:lstStyle/>
            <a:p>
              <a:pPr>
                <a:lnSpc>
                  <a:spcPct val="150000"/>
                </a:lnSpc>
              </a:pPr>
              <a:r>
                <a:rPr lang="en-US" altLang="zh-CN" sz="1200" dirty="0">
                  <a:solidFill>
                    <a:schemeClr val="accent2"/>
                  </a:solidFill>
                  <a:cs typeface="+mn-ea"/>
                  <a:sym typeface="+mn-lt"/>
                </a:rPr>
                <a:t>请点击此处输入您的内容或复制粘贴您的文本请点击此处输入您的内容或复制粘贴您的文本请点击此</a:t>
              </a:r>
              <a:endParaRPr lang="en-US" altLang="zh-CN" sz="1200" dirty="0">
                <a:solidFill>
                  <a:schemeClr val="accent2"/>
                </a:solidFill>
                <a:cs typeface="+mn-ea"/>
                <a:sym typeface="+mn-lt"/>
              </a:endParaRPr>
            </a:p>
          </p:txBody>
        </p:sp>
      </p:grpSp>
      <p:grpSp>
        <p:nvGrpSpPr>
          <p:cNvPr id="35" name="组合 34"/>
          <p:cNvGrpSpPr/>
          <p:nvPr/>
        </p:nvGrpSpPr>
        <p:grpSpPr>
          <a:xfrm>
            <a:off x="7989695" y="1514683"/>
            <a:ext cx="1934629" cy="1603004"/>
            <a:chOff x="468937" y="2419540"/>
            <a:chExt cx="1934629" cy="1603004"/>
          </a:xfrm>
        </p:grpSpPr>
        <p:sp>
          <p:nvSpPr>
            <p:cNvPr id="36" name="TextBox 18"/>
            <p:cNvSpPr txBox="1"/>
            <p:nvPr/>
          </p:nvSpPr>
          <p:spPr>
            <a:xfrm flipH="1">
              <a:off x="468937" y="2419540"/>
              <a:ext cx="1422184" cy="461665"/>
            </a:xfrm>
            <a:prstGeom prst="rect">
              <a:avLst/>
            </a:prstGeom>
            <a:noFill/>
          </p:spPr>
          <p:txBody>
            <a:bodyPr wrap="none" rtlCol="0">
              <a:spAutoFit/>
            </a:bodyPr>
            <a:lstStyle/>
            <a:p>
              <a:r>
                <a:rPr lang="en-US" sz="2400" b="1">
                  <a:solidFill>
                    <a:schemeClr val="accent2"/>
                  </a:solidFill>
                  <a:cs typeface="+mn-ea"/>
                  <a:sym typeface="+mn-lt"/>
                </a:rPr>
                <a:t>你的内容</a:t>
              </a:r>
              <a:endParaRPr lang="en-US" sz="2400" b="1" dirty="0">
                <a:solidFill>
                  <a:schemeClr val="accent2"/>
                </a:solidFill>
                <a:cs typeface="+mn-ea"/>
                <a:sym typeface="+mn-lt"/>
              </a:endParaRPr>
            </a:p>
          </p:txBody>
        </p:sp>
        <p:sp>
          <p:nvSpPr>
            <p:cNvPr id="37" name="矩形 36"/>
            <p:cNvSpPr/>
            <p:nvPr/>
          </p:nvSpPr>
          <p:spPr>
            <a:xfrm>
              <a:off x="470268" y="2823664"/>
              <a:ext cx="1933298" cy="1198880"/>
            </a:xfrm>
            <a:prstGeom prst="rect">
              <a:avLst/>
            </a:prstGeom>
          </p:spPr>
          <p:txBody>
            <a:bodyPr wrap="square">
              <a:spAutoFit/>
            </a:bodyPr>
            <a:lstStyle/>
            <a:p>
              <a:pPr>
                <a:lnSpc>
                  <a:spcPct val="150000"/>
                </a:lnSpc>
              </a:pPr>
              <a:r>
                <a:rPr lang="en-US" altLang="zh-CN" sz="1200" dirty="0">
                  <a:solidFill>
                    <a:schemeClr val="accent2"/>
                  </a:solidFill>
                  <a:cs typeface="+mn-ea"/>
                  <a:sym typeface="+mn-lt"/>
                </a:rPr>
                <a:t>请点击此处输入您的内容或复制粘贴您的文本请点击此处输入您的内容或复制粘贴您的文本请点击此</a:t>
              </a:r>
              <a:endParaRPr lang="en-US" altLang="zh-CN" sz="1200" dirty="0">
                <a:solidFill>
                  <a:schemeClr val="accent2"/>
                </a:solidFill>
                <a:cs typeface="+mn-ea"/>
                <a:sym typeface="+mn-lt"/>
              </a:endParaRPr>
            </a:p>
          </p:txBody>
        </p:sp>
      </p:grpSp>
      <p:sp>
        <p:nvSpPr>
          <p:cNvPr id="17" name="文本框 16"/>
          <p:cNvSpPr txBox="1"/>
          <p:nvPr/>
        </p:nvSpPr>
        <p:spPr>
          <a:xfrm>
            <a:off x="4926449" y="300124"/>
            <a:ext cx="2339102" cy="523220"/>
          </a:xfrm>
          <a:prstGeom prst="rect">
            <a:avLst/>
          </a:prstGeom>
          <a:noFill/>
        </p:spPr>
        <p:txBody>
          <a:bodyPr wrap="none" rtlCol="0">
            <a:spAutoFit/>
          </a:bodyPr>
          <a:lstStyle/>
          <a:p>
            <a:r>
              <a:rPr lang="zh-CN" altLang="en-US" sz="2800" b="1" dirty="0">
                <a:solidFill>
                  <a:schemeClr val="accent2"/>
                </a:solidFill>
                <a:cs typeface="+mn-ea"/>
                <a:sym typeface="+mn-lt"/>
              </a:rPr>
              <a:t>点击输入标题</a:t>
            </a:r>
            <a:endParaRPr lang="zh-CN" altLang="en-US" sz="2800" b="1" dirty="0">
              <a:solidFill>
                <a:schemeClr val="accent2"/>
              </a:solidFill>
              <a:cs typeface="+mn-ea"/>
              <a:sym typeface="+mn-lt"/>
            </a:endParaRPr>
          </a:p>
        </p:txBody>
      </p:sp>
      <p:sp>
        <p:nvSpPr>
          <p:cNvPr id="2" name="矩形 1"/>
          <p:cNvSpPr/>
          <p:nvPr/>
        </p:nvSpPr>
        <p:spPr>
          <a:xfrm>
            <a:off x="2641600" y="3429000"/>
            <a:ext cx="3031125" cy="22707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6631837" y="3426823"/>
            <a:ext cx="3031125" cy="2270701"/>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0" y="0"/>
            <a:ext cx="12192000" cy="2028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0" y="6651999"/>
            <a:ext cx="12192000" cy="202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cut/>
      </p:transition>
    </mc:Choice>
    <mc:Fallback>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0-#ppt_w/2"/>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ppt_x</p:attrName>
                                        </p:attrNameLst>
                                      </p:cBhvr>
                                      <p:tavLst>
                                        <p:tav tm="0">
                                          <p:val>
                                            <p:strVal val="1+#ppt_w/2"/>
                                          </p:val>
                                        </p:tav>
                                        <p:tav tm="100000">
                                          <p:val>
                                            <p:strVal val="#ppt_x"/>
                                          </p:val>
                                        </p:tav>
                                      </p:tavLst>
                                    </p:anim>
                                    <p:anim calcmode="lin" valueType="num">
                                      <p:cBhvr>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decel="10000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
                                          </p:val>
                                        </p:tav>
                                        <p:tav tm="100000">
                                          <p:val>
                                            <p:strVal val="#ppt_x"/>
                                          </p:val>
                                        </p:tav>
                                      </p:tavLst>
                                    </p:anim>
                                    <p:anim calcmode="lin" valueType="num">
                                      <p:cBhvr>
                                        <p:cTn id="18" dur="500" fill="hold"/>
                                        <p:tgtEl>
                                          <p:spTgt spid="2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decel="10000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ppt_x</p:attrName>
                                        </p:attrNameLst>
                                      </p:cBhvr>
                                      <p:tavLst>
                                        <p:tav tm="0">
                                          <p:val>
                                            <p:strVal val="#ppt_x"/>
                                          </p:val>
                                        </p:tav>
                                        <p:tav tm="100000">
                                          <p:val>
                                            <p:strVal val="#ppt_x"/>
                                          </p:val>
                                        </p:tav>
                                      </p:tavLst>
                                    </p:anim>
                                    <p:anim calcmode="lin" valueType="num">
                                      <p:cBhvr>
                                        <p:cTn id="23" dur="500" fill="hold"/>
                                        <p:tgtEl>
                                          <p:spTgt spid="2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decel="10000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ppt_x</p:attrName>
                                        </p:attrNameLst>
                                      </p:cBhvr>
                                      <p:tavLst>
                                        <p:tav tm="0">
                                          <p:val>
                                            <p:strVal val="#ppt_x"/>
                                          </p:val>
                                        </p:tav>
                                        <p:tav tm="100000">
                                          <p:val>
                                            <p:strVal val="#ppt_x"/>
                                          </p:val>
                                        </p:tav>
                                      </p:tavLst>
                                    </p:anim>
                                    <p:anim calcmode="lin" valueType="num">
                                      <p:cBhvr>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decel="10000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ppt_x</p:attrName>
                                        </p:attrNameLst>
                                      </p:cBhvr>
                                      <p:tavLst>
                                        <p:tav tm="0">
                                          <p:val>
                                            <p:strVal val="#ppt_x"/>
                                          </p:val>
                                        </p:tav>
                                        <p:tav tm="100000">
                                          <p:val>
                                            <p:strVal val="#ppt_x"/>
                                          </p:val>
                                        </p:tav>
                                      </p:tavLst>
                                    </p:anim>
                                    <p:anim calcmode="lin" valueType="num">
                                      <p:cBhvr>
                                        <p:cTn id="33" dur="500" fill="hold"/>
                                        <p:tgtEl>
                                          <p:spTgt spid="2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1000"/>
                                        <p:tgtEl>
                                          <p:spTgt spid="35"/>
                                        </p:tgtEl>
                                      </p:cBhvr>
                                    </p:animEffect>
                                    <p:anim calcmode="lin" valueType="num">
                                      <p:cBhvr>
                                        <p:cTn id="44" dur="1000" fill="hold"/>
                                        <p:tgtEl>
                                          <p:spTgt spid="35"/>
                                        </p:tgtEl>
                                        <p:attrNameLst>
                                          <p:attrName>ppt_x</p:attrName>
                                        </p:attrNameLst>
                                      </p:cBhvr>
                                      <p:tavLst>
                                        <p:tav tm="0">
                                          <p:val>
                                            <p:strVal val="#ppt_x"/>
                                          </p:val>
                                        </p:tav>
                                        <p:tav tm="100000">
                                          <p:val>
                                            <p:strVal val="#ppt_x"/>
                                          </p:val>
                                        </p:tav>
                                      </p:tavLst>
                                    </p:anim>
                                    <p:anim calcmode="lin" valueType="num">
                                      <p:cBhvr>
                                        <p:cTn id="45"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bldLvl="0" animBg="1"/>
      <p:bldP spid="2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7" name="直接连接符 16"/>
          <p:cNvCxnSpPr/>
          <p:nvPr/>
        </p:nvCxnSpPr>
        <p:spPr>
          <a:xfrm>
            <a:off x="2294431" y="3441454"/>
            <a:ext cx="0" cy="1728951"/>
          </a:xfrm>
          <a:prstGeom prst="line">
            <a:avLst/>
          </a:prstGeom>
          <a:noFill/>
          <a:ln>
            <a:solidFill>
              <a:schemeClr val="accent5"/>
            </a:solidFill>
            <a:prstDash val="sysDash"/>
            <a:tailEnd type="oval" w="lg" len="lg"/>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7504500" y="3142813"/>
            <a:ext cx="0" cy="2144097"/>
          </a:xfrm>
          <a:prstGeom prst="line">
            <a:avLst/>
          </a:prstGeom>
          <a:noFill/>
          <a:ln>
            <a:solidFill>
              <a:schemeClr val="accent5"/>
            </a:solidFill>
            <a:prstDash val="sysDash"/>
            <a:tailEnd type="oval" w="lg" len="lg"/>
          </a:ln>
        </p:spPr>
        <p:style>
          <a:lnRef idx="2">
            <a:schemeClr val="accent1">
              <a:shade val="50000"/>
            </a:schemeClr>
          </a:lnRef>
          <a:fillRef idx="1">
            <a:schemeClr val="accent1"/>
          </a:fillRef>
          <a:effectRef idx="0">
            <a:schemeClr val="accent1"/>
          </a:effectRef>
          <a:fontRef idx="minor">
            <a:schemeClr val="lt1"/>
          </a:fontRef>
        </p:style>
      </p:cxnSp>
      <p:grpSp>
        <p:nvGrpSpPr>
          <p:cNvPr id="4" name="组合 36"/>
          <p:cNvGrpSpPr/>
          <p:nvPr/>
        </p:nvGrpSpPr>
        <p:grpSpPr>
          <a:xfrm>
            <a:off x="1881" y="3391848"/>
            <a:ext cx="12173729" cy="1711451"/>
            <a:chOff x="-1" y="3391836"/>
            <a:chExt cx="12177486" cy="1711978"/>
          </a:xfrm>
        </p:grpSpPr>
        <p:sp>
          <p:nvSpPr>
            <p:cNvPr id="2" name="任意多边形: 形状 1"/>
            <p:cNvSpPr/>
            <p:nvPr/>
          </p:nvSpPr>
          <p:spPr>
            <a:xfrm>
              <a:off x="0" y="3579814"/>
              <a:ext cx="12177485" cy="1524000"/>
            </a:xfrm>
            <a:custGeom>
              <a:avLst/>
              <a:gdLst>
                <a:gd name="connsiteX0" fmla="*/ 0 w 12177485"/>
                <a:gd name="connsiteY0" fmla="*/ 1791715 h 1791715"/>
                <a:gd name="connsiteX1" fmla="*/ 2699657 w 12177485"/>
                <a:gd name="connsiteY1" fmla="*/ 195144 h 1791715"/>
                <a:gd name="connsiteX2" fmla="*/ 6183085 w 12177485"/>
                <a:gd name="connsiteY2" fmla="*/ 1574001 h 1791715"/>
                <a:gd name="connsiteX3" fmla="*/ 9826171 w 12177485"/>
                <a:gd name="connsiteY3" fmla="*/ 20973 h 1791715"/>
                <a:gd name="connsiteX4" fmla="*/ 12177485 w 12177485"/>
                <a:gd name="connsiteY4" fmla="*/ 819258 h 1791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7485" h="1791715">
                  <a:moveTo>
                    <a:pt x="0" y="1791715"/>
                  </a:moveTo>
                  <a:cubicBezTo>
                    <a:pt x="834571" y="1011572"/>
                    <a:pt x="1669143" y="231430"/>
                    <a:pt x="2699657" y="195144"/>
                  </a:cubicBezTo>
                  <a:cubicBezTo>
                    <a:pt x="3730171" y="158858"/>
                    <a:pt x="4995333" y="1603029"/>
                    <a:pt x="6183085" y="1574001"/>
                  </a:cubicBezTo>
                  <a:cubicBezTo>
                    <a:pt x="7370837" y="1544973"/>
                    <a:pt x="8827104" y="146763"/>
                    <a:pt x="9826171" y="20973"/>
                  </a:cubicBezTo>
                  <a:cubicBezTo>
                    <a:pt x="10825238" y="-104818"/>
                    <a:pt x="11501361" y="357220"/>
                    <a:pt x="12177485" y="819258"/>
                  </a:cubicBezTo>
                </a:path>
              </a:pathLst>
            </a:custGeom>
            <a:noFill/>
            <a:ln cmpd="sng">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10" name="任意多边形: 形状 9"/>
            <p:cNvSpPr/>
            <p:nvPr/>
          </p:nvSpPr>
          <p:spPr>
            <a:xfrm flipH="1" flipV="1">
              <a:off x="-1" y="3391836"/>
              <a:ext cx="12177485" cy="1184928"/>
            </a:xfrm>
            <a:custGeom>
              <a:avLst/>
              <a:gdLst>
                <a:gd name="connsiteX0" fmla="*/ 0 w 12177485"/>
                <a:gd name="connsiteY0" fmla="*/ 1791715 h 1791715"/>
                <a:gd name="connsiteX1" fmla="*/ 2699657 w 12177485"/>
                <a:gd name="connsiteY1" fmla="*/ 195144 h 1791715"/>
                <a:gd name="connsiteX2" fmla="*/ 6183085 w 12177485"/>
                <a:gd name="connsiteY2" fmla="*/ 1574001 h 1791715"/>
                <a:gd name="connsiteX3" fmla="*/ 9826171 w 12177485"/>
                <a:gd name="connsiteY3" fmla="*/ 20973 h 1791715"/>
                <a:gd name="connsiteX4" fmla="*/ 12177485 w 12177485"/>
                <a:gd name="connsiteY4" fmla="*/ 819258 h 1791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7485" h="1791715">
                  <a:moveTo>
                    <a:pt x="0" y="1791715"/>
                  </a:moveTo>
                  <a:cubicBezTo>
                    <a:pt x="834571" y="1011572"/>
                    <a:pt x="1669143" y="231430"/>
                    <a:pt x="2699657" y="195144"/>
                  </a:cubicBezTo>
                  <a:cubicBezTo>
                    <a:pt x="3730171" y="158858"/>
                    <a:pt x="4995333" y="1603029"/>
                    <a:pt x="6183085" y="1574001"/>
                  </a:cubicBezTo>
                  <a:cubicBezTo>
                    <a:pt x="7370837" y="1544973"/>
                    <a:pt x="8827104" y="146763"/>
                    <a:pt x="9826171" y="20973"/>
                  </a:cubicBezTo>
                  <a:cubicBezTo>
                    <a:pt x="10825238" y="-104818"/>
                    <a:pt x="11501361" y="357220"/>
                    <a:pt x="12177485" y="819258"/>
                  </a:cubicBezTo>
                </a:path>
              </a:pathLst>
            </a:custGeom>
            <a:noFill/>
            <a:ln cmpd="sng">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cxnSp>
        <p:nvCxnSpPr>
          <p:cNvPr id="20" name="直接连接符 19"/>
          <p:cNvCxnSpPr/>
          <p:nvPr/>
        </p:nvCxnSpPr>
        <p:spPr>
          <a:xfrm>
            <a:off x="10042667" y="2110426"/>
            <a:ext cx="0" cy="1269503"/>
          </a:xfrm>
          <a:prstGeom prst="line">
            <a:avLst/>
          </a:prstGeom>
          <a:noFill/>
          <a:ln>
            <a:solidFill>
              <a:schemeClr val="accent4"/>
            </a:solidFill>
            <a:prstDash val="sysDash"/>
            <a:headEnd type="oval" w="lg" len="lg"/>
            <a:tailEnd type="none" w="lg" len="lg"/>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a:off x="5278060" y="2110425"/>
            <a:ext cx="0" cy="2074903"/>
          </a:xfrm>
          <a:prstGeom prst="line">
            <a:avLst/>
          </a:prstGeom>
          <a:noFill/>
          <a:ln>
            <a:solidFill>
              <a:schemeClr val="accent4"/>
            </a:solidFill>
            <a:prstDash val="sysDash"/>
            <a:headEnd type="oval" w="lg" len="lg"/>
            <a:tailEnd type="none" w="lg" len="lg"/>
          </a:ln>
        </p:spPr>
        <p:style>
          <a:lnRef idx="2">
            <a:schemeClr val="accent1">
              <a:shade val="50000"/>
            </a:schemeClr>
          </a:lnRef>
          <a:fillRef idx="1">
            <a:schemeClr val="accent1"/>
          </a:fillRef>
          <a:effectRef idx="0">
            <a:schemeClr val="accent1"/>
          </a:effectRef>
          <a:fontRef idx="minor">
            <a:schemeClr val="lt1"/>
          </a:fontRef>
        </p:style>
      </p:cxnSp>
      <p:grpSp>
        <p:nvGrpSpPr>
          <p:cNvPr id="6" name="组合 40"/>
          <p:cNvGrpSpPr/>
          <p:nvPr/>
        </p:nvGrpSpPr>
        <p:grpSpPr>
          <a:xfrm>
            <a:off x="9644270" y="3379903"/>
            <a:ext cx="798607" cy="798608"/>
            <a:chOff x="9645376" y="3379883"/>
            <a:chExt cx="798854" cy="798854"/>
          </a:xfrm>
        </p:grpSpPr>
        <p:sp>
          <p:nvSpPr>
            <p:cNvPr id="11" name="泪滴形 10"/>
            <p:cNvSpPr/>
            <p:nvPr/>
          </p:nvSpPr>
          <p:spPr>
            <a:xfrm rot="8100000">
              <a:off x="9645376" y="3379883"/>
              <a:ext cx="798854" cy="798854"/>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24" name="文本框 23"/>
            <p:cNvSpPr txBox="1"/>
            <p:nvPr/>
          </p:nvSpPr>
          <p:spPr>
            <a:xfrm>
              <a:off x="9711000" y="3603501"/>
              <a:ext cx="665773" cy="400233"/>
            </a:xfrm>
            <a:prstGeom prst="rect">
              <a:avLst/>
            </a:prstGeom>
            <a:noFill/>
          </p:spPr>
          <p:txBody>
            <a:bodyPr wrap="none" rtlCol="0">
              <a:spAutoFit/>
            </a:bodyPr>
            <a:lstStyle/>
            <a:p>
              <a:pPr algn="ctr"/>
              <a:r>
                <a:rPr lang="en-US" altLang="zh-CN" sz="2000" dirty="0">
                  <a:solidFill>
                    <a:schemeClr val="bg1"/>
                  </a:solidFill>
                  <a:cs typeface="+mn-ea"/>
                  <a:sym typeface="+mn-lt"/>
                </a:rPr>
                <a:t>2017</a:t>
              </a:r>
              <a:endParaRPr lang="zh-CN" altLang="en-US" sz="2000" dirty="0">
                <a:solidFill>
                  <a:schemeClr val="bg1"/>
                </a:solidFill>
                <a:cs typeface="+mn-ea"/>
                <a:sym typeface="+mn-lt"/>
              </a:endParaRPr>
            </a:p>
          </p:txBody>
        </p:sp>
      </p:grpSp>
      <p:grpSp>
        <p:nvGrpSpPr>
          <p:cNvPr id="7" name="组合 39"/>
          <p:cNvGrpSpPr/>
          <p:nvPr/>
        </p:nvGrpSpPr>
        <p:grpSpPr>
          <a:xfrm>
            <a:off x="7151858" y="3019926"/>
            <a:ext cx="705303" cy="705303"/>
            <a:chOff x="7152175" y="3019795"/>
            <a:chExt cx="705520" cy="705520"/>
          </a:xfrm>
        </p:grpSpPr>
        <p:sp>
          <p:nvSpPr>
            <p:cNvPr id="12" name="泪滴形 11"/>
            <p:cNvSpPr/>
            <p:nvPr/>
          </p:nvSpPr>
          <p:spPr>
            <a:xfrm rot="8100000">
              <a:off x="7152175" y="3019795"/>
              <a:ext cx="705520" cy="705520"/>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25" name="文本框 24"/>
            <p:cNvSpPr txBox="1"/>
            <p:nvPr/>
          </p:nvSpPr>
          <p:spPr>
            <a:xfrm>
              <a:off x="7172051" y="3152451"/>
              <a:ext cx="665771" cy="400233"/>
            </a:xfrm>
            <a:prstGeom prst="rect">
              <a:avLst/>
            </a:prstGeom>
            <a:noFill/>
          </p:spPr>
          <p:txBody>
            <a:bodyPr wrap="none" rtlCol="0">
              <a:spAutoFit/>
            </a:bodyPr>
            <a:lstStyle/>
            <a:p>
              <a:pPr algn="ctr"/>
              <a:r>
                <a:rPr lang="en-US" altLang="zh-CN" sz="2000" dirty="0">
                  <a:solidFill>
                    <a:schemeClr val="bg1"/>
                  </a:solidFill>
                  <a:cs typeface="+mn-ea"/>
                  <a:sym typeface="+mn-lt"/>
                </a:rPr>
                <a:t>2016</a:t>
              </a:r>
              <a:endParaRPr lang="zh-CN" altLang="en-US" sz="2000" dirty="0">
                <a:solidFill>
                  <a:schemeClr val="bg1"/>
                </a:solidFill>
                <a:cs typeface="+mn-ea"/>
                <a:sym typeface="+mn-lt"/>
              </a:endParaRPr>
            </a:p>
          </p:txBody>
        </p:sp>
      </p:grpSp>
      <p:grpSp>
        <p:nvGrpSpPr>
          <p:cNvPr id="8" name="组合 38"/>
          <p:cNvGrpSpPr/>
          <p:nvPr/>
        </p:nvGrpSpPr>
        <p:grpSpPr>
          <a:xfrm>
            <a:off x="4922282" y="3804743"/>
            <a:ext cx="798607" cy="798608"/>
            <a:chOff x="4921923" y="3804856"/>
            <a:chExt cx="798854" cy="798854"/>
          </a:xfrm>
        </p:grpSpPr>
        <p:sp>
          <p:nvSpPr>
            <p:cNvPr id="5" name="泪滴形 4"/>
            <p:cNvSpPr/>
            <p:nvPr/>
          </p:nvSpPr>
          <p:spPr>
            <a:xfrm rot="8100000">
              <a:off x="4921923" y="3804856"/>
              <a:ext cx="798854" cy="798854"/>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26" name="文本框 25"/>
            <p:cNvSpPr txBox="1"/>
            <p:nvPr/>
          </p:nvSpPr>
          <p:spPr>
            <a:xfrm>
              <a:off x="4988466" y="4002001"/>
              <a:ext cx="665773" cy="400233"/>
            </a:xfrm>
            <a:prstGeom prst="rect">
              <a:avLst/>
            </a:prstGeom>
            <a:noFill/>
          </p:spPr>
          <p:txBody>
            <a:bodyPr wrap="none" rtlCol="0">
              <a:spAutoFit/>
            </a:bodyPr>
            <a:lstStyle/>
            <a:p>
              <a:pPr algn="ctr"/>
              <a:r>
                <a:rPr lang="en-US" altLang="zh-CN" sz="2000" dirty="0">
                  <a:solidFill>
                    <a:schemeClr val="bg1"/>
                  </a:solidFill>
                  <a:cs typeface="+mn-ea"/>
                  <a:sym typeface="+mn-lt"/>
                </a:rPr>
                <a:t>2015</a:t>
              </a:r>
              <a:endParaRPr lang="zh-CN" altLang="en-US" sz="2000" dirty="0">
                <a:solidFill>
                  <a:schemeClr val="bg1"/>
                </a:solidFill>
                <a:cs typeface="+mn-ea"/>
                <a:sym typeface="+mn-lt"/>
              </a:endParaRPr>
            </a:p>
          </p:txBody>
        </p:sp>
      </p:grpSp>
      <p:grpSp>
        <p:nvGrpSpPr>
          <p:cNvPr id="9" name="组合 37"/>
          <p:cNvGrpSpPr/>
          <p:nvPr/>
        </p:nvGrpSpPr>
        <p:grpSpPr>
          <a:xfrm>
            <a:off x="1944581" y="2945187"/>
            <a:ext cx="705303" cy="705303"/>
            <a:chOff x="1943294" y="2945030"/>
            <a:chExt cx="705520" cy="705520"/>
          </a:xfrm>
        </p:grpSpPr>
        <p:sp>
          <p:nvSpPr>
            <p:cNvPr id="13" name="泪滴形 12"/>
            <p:cNvSpPr/>
            <p:nvPr/>
          </p:nvSpPr>
          <p:spPr>
            <a:xfrm rot="8100000">
              <a:off x="1943294" y="2945030"/>
              <a:ext cx="705520" cy="705520"/>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27" name="文本框 26"/>
            <p:cNvSpPr txBox="1"/>
            <p:nvPr/>
          </p:nvSpPr>
          <p:spPr>
            <a:xfrm>
              <a:off x="1963653" y="3082262"/>
              <a:ext cx="665771" cy="400233"/>
            </a:xfrm>
            <a:prstGeom prst="rect">
              <a:avLst/>
            </a:prstGeom>
            <a:noFill/>
          </p:spPr>
          <p:txBody>
            <a:bodyPr wrap="none" rtlCol="0">
              <a:spAutoFit/>
            </a:bodyPr>
            <a:lstStyle/>
            <a:p>
              <a:pPr algn="ctr"/>
              <a:r>
                <a:rPr lang="en-US" altLang="zh-CN" sz="2000" dirty="0">
                  <a:solidFill>
                    <a:schemeClr val="bg1"/>
                  </a:solidFill>
                  <a:cs typeface="+mn-ea"/>
                  <a:sym typeface="+mn-lt"/>
                </a:rPr>
                <a:t>2014</a:t>
              </a:r>
              <a:endParaRPr lang="zh-CN" altLang="en-US" sz="2000" dirty="0">
                <a:solidFill>
                  <a:schemeClr val="bg1"/>
                </a:solidFill>
                <a:cs typeface="+mn-ea"/>
                <a:sym typeface="+mn-lt"/>
              </a:endParaRPr>
            </a:p>
          </p:txBody>
        </p:sp>
      </p:grpSp>
      <p:sp>
        <p:nvSpPr>
          <p:cNvPr id="37" name="TextBox 16"/>
          <p:cNvSpPr txBox="1"/>
          <p:nvPr/>
        </p:nvSpPr>
        <p:spPr>
          <a:xfrm>
            <a:off x="1445858" y="5012950"/>
            <a:ext cx="728617" cy="310448"/>
          </a:xfrm>
          <a:prstGeom prst="rect">
            <a:avLst/>
          </a:prstGeom>
          <a:noFill/>
        </p:spPr>
        <p:txBody>
          <a:bodyPr wrap="none" lIns="94085" tIns="47043" rIns="94085" bIns="47043" rtlCol="0">
            <a:spAutoFit/>
          </a:bodyPr>
          <a:lstStyle/>
          <a:p>
            <a:r>
              <a:rPr lang="zh-CN" altLang="en-US" sz="1400" b="1" dirty="0">
                <a:solidFill>
                  <a:schemeClr val="tx1">
                    <a:lumMod val="75000"/>
                    <a:lumOff val="25000"/>
                  </a:schemeClr>
                </a:solidFill>
                <a:cs typeface="+mn-ea"/>
                <a:sym typeface="+mn-lt"/>
              </a:rPr>
              <a:t>小标题</a:t>
            </a:r>
            <a:endParaRPr lang="zh-CN" altLang="en-US" sz="1400" b="1" dirty="0">
              <a:solidFill>
                <a:schemeClr val="tx1">
                  <a:lumMod val="75000"/>
                  <a:lumOff val="25000"/>
                </a:schemeClr>
              </a:solidFill>
              <a:cs typeface="+mn-ea"/>
              <a:sym typeface="+mn-lt"/>
            </a:endParaRPr>
          </a:p>
        </p:txBody>
      </p:sp>
      <p:sp>
        <p:nvSpPr>
          <p:cNvPr id="38" name="TextBox 15"/>
          <p:cNvSpPr txBox="1"/>
          <p:nvPr/>
        </p:nvSpPr>
        <p:spPr>
          <a:xfrm>
            <a:off x="3286341" y="2462317"/>
            <a:ext cx="1891915" cy="528842"/>
          </a:xfrm>
          <a:prstGeom prst="rect">
            <a:avLst/>
          </a:prstGeom>
          <a:noFill/>
        </p:spPr>
        <p:txBody>
          <a:bodyPr wrap="square" lIns="94085" tIns="47043" rIns="94085" bIns="47043" rtlCol="0">
            <a:spAutoFit/>
          </a:bodyPr>
          <a:lstStyle/>
          <a:p>
            <a:pPr>
              <a:lnSpc>
                <a:spcPct val="120000"/>
              </a:lnSpc>
            </a:pPr>
            <a:r>
              <a:rPr lang="zh-CN" altLang="en-US" sz="1200" dirty="0">
                <a:solidFill>
                  <a:schemeClr val="tx1">
                    <a:lumMod val="85000"/>
                    <a:lumOff val="15000"/>
                  </a:schemeClr>
                </a:solidFill>
                <a:cs typeface="+mn-ea"/>
                <a:sym typeface="+mn-lt"/>
              </a:rPr>
              <a:t>输入替换内容输入替换内容</a:t>
            </a:r>
            <a:endParaRPr lang="en-US" altLang="zh-CN" sz="1200" dirty="0">
              <a:solidFill>
                <a:schemeClr val="tx1">
                  <a:lumMod val="85000"/>
                  <a:lumOff val="15000"/>
                </a:schemeClr>
              </a:solidFill>
              <a:cs typeface="+mn-ea"/>
              <a:sym typeface="+mn-lt"/>
            </a:endParaRPr>
          </a:p>
        </p:txBody>
      </p:sp>
      <p:sp>
        <p:nvSpPr>
          <p:cNvPr id="39" name="TextBox 16"/>
          <p:cNvSpPr txBox="1"/>
          <p:nvPr/>
        </p:nvSpPr>
        <p:spPr>
          <a:xfrm>
            <a:off x="3294026" y="2121090"/>
            <a:ext cx="728617" cy="310448"/>
          </a:xfrm>
          <a:prstGeom prst="rect">
            <a:avLst/>
          </a:prstGeom>
          <a:noFill/>
        </p:spPr>
        <p:txBody>
          <a:bodyPr wrap="none" lIns="94085" tIns="47043" rIns="94085" bIns="47043" rtlCol="0">
            <a:spAutoFit/>
          </a:bodyPr>
          <a:lstStyle/>
          <a:p>
            <a:r>
              <a:rPr lang="zh-CN" altLang="en-US" sz="1400" b="1" dirty="0">
                <a:solidFill>
                  <a:schemeClr val="tx1">
                    <a:lumMod val="75000"/>
                    <a:lumOff val="25000"/>
                  </a:schemeClr>
                </a:solidFill>
                <a:cs typeface="+mn-ea"/>
                <a:sym typeface="+mn-lt"/>
              </a:rPr>
              <a:t>小标题</a:t>
            </a:r>
            <a:endParaRPr lang="zh-CN" altLang="en-US" sz="1400" b="1" dirty="0">
              <a:solidFill>
                <a:schemeClr val="tx1">
                  <a:lumMod val="75000"/>
                  <a:lumOff val="25000"/>
                </a:schemeClr>
              </a:solidFill>
              <a:cs typeface="+mn-ea"/>
              <a:sym typeface="+mn-lt"/>
            </a:endParaRPr>
          </a:p>
        </p:txBody>
      </p:sp>
      <p:sp>
        <p:nvSpPr>
          <p:cNvPr id="41" name="TextBox 16"/>
          <p:cNvSpPr txBox="1"/>
          <p:nvPr/>
        </p:nvSpPr>
        <p:spPr>
          <a:xfrm>
            <a:off x="7644897" y="4634155"/>
            <a:ext cx="728617" cy="310448"/>
          </a:xfrm>
          <a:prstGeom prst="rect">
            <a:avLst/>
          </a:prstGeom>
          <a:noFill/>
        </p:spPr>
        <p:txBody>
          <a:bodyPr wrap="none" lIns="94085" tIns="47043" rIns="94085" bIns="47043" rtlCol="0">
            <a:spAutoFit/>
          </a:bodyPr>
          <a:lstStyle/>
          <a:p>
            <a:r>
              <a:rPr lang="zh-CN" altLang="en-US" sz="1400" b="1" dirty="0">
                <a:solidFill>
                  <a:schemeClr val="tx1">
                    <a:lumMod val="75000"/>
                    <a:lumOff val="25000"/>
                  </a:schemeClr>
                </a:solidFill>
                <a:cs typeface="+mn-ea"/>
                <a:sym typeface="+mn-lt"/>
              </a:rPr>
              <a:t>小标题</a:t>
            </a:r>
            <a:endParaRPr lang="zh-CN" altLang="en-US" sz="1400" b="1" dirty="0">
              <a:solidFill>
                <a:schemeClr val="tx1">
                  <a:lumMod val="75000"/>
                  <a:lumOff val="25000"/>
                </a:schemeClr>
              </a:solidFill>
              <a:cs typeface="+mn-ea"/>
              <a:sym typeface="+mn-lt"/>
            </a:endParaRPr>
          </a:p>
        </p:txBody>
      </p:sp>
      <p:sp>
        <p:nvSpPr>
          <p:cNvPr id="43" name="TextBox 16"/>
          <p:cNvSpPr txBox="1"/>
          <p:nvPr/>
        </p:nvSpPr>
        <p:spPr>
          <a:xfrm>
            <a:off x="7986969" y="1712803"/>
            <a:ext cx="728617" cy="310448"/>
          </a:xfrm>
          <a:prstGeom prst="rect">
            <a:avLst/>
          </a:prstGeom>
          <a:noFill/>
        </p:spPr>
        <p:txBody>
          <a:bodyPr wrap="none" lIns="94085" tIns="47043" rIns="94085" bIns="47043" rtlCol="0">
            <a:spAutoFit/>
          </a:bodyPr>
          <a:lstStyle/>
          <a:p>
            <a:r>
              <a:rPr lang="zh-CN" altLang="en-US" sz="1400" b="1" dirty="0">
                <a:solidFill>
                  <a:schemeClr val="tx1">
                    <a:lumMod val="75000"/>
                    <a:lumOff val="25000"/>
                  </a:schemeClr>
                </a:solidFill>
                <a:cs typeface="+mn-ea"/>
                <a:sym typeface="+mn-lt"/>
              </a:rPr>
              <a:t>小标题</a:t>
            </a:r>
            <a:endParaRPr lang="zh-CN" altLang="en-US" sz="1400" b="1" dirty="0">
              <a:solidFill>
                <a:schemeClr val="tx1">
                  <a:lumMod val="75000"/>
                  <a:lumOff val="25000"/>
                </a:schemeClr>
              </a:solidFill>
              <a:cs typeface="+mn-ea"/>
              <a:sym typeface="+mn-lt"/>
            </a:endParaRPr>
          </a:p>
        </p:txBody>
      </p:sp>
      <p:sp>
        <p:nvSpPr>
          <p:cNvPr id="29" name="TextBox 15"/>
          <p:cNvSpPr txBox="1"/>
          <p:nvPr/>
        </p:nvSpPr>
        <p:spPr>
          <a:xfrm>
            <a:off x="1445857" y="5358325"/>
            <a:ext cx="1891915" cy="528842"/>
          </a:xfrm>
          <a:prstGeom prst="rect">
            <a:avLst/>
          </a:prstGeom>
          <a:noFill/>
        </p:spPr>
        <p:txBody>
          <a:bodyPr wrap="square" lIns="94085" tIns="47043" rIns="94085" bIns="47043" rtlCol="0">
            <a:spAutoFit/>
          </a:bodyPr>
          <a:lstStyle/>
          <a:p>
            <a:pPr>
              <a:lnSpc>
                <a:spcPct val="120000"/>
              </a:lnSpc>
            </a:pPr>
            <a:r>
              <a:rPr lang="zh-CN" altLang="en-US" sz="1200" dirty="0">
                <a:solidFill>
                  <a:schemeClr val="tx1">
                    <a:lumMod val="85000"/>
                    <a:lumOff val="15000"/>
                  </a:schemeClr>
                </a:solidFill>
                <a:cs typeface="+mn-ea"/>
                <a:sym typeface="+mn-lt"/>
              </a:rPr>
              <a:t>输入替换内容输入替换内容</a:t>
            </a:r>
            <a:endParaRPr lang="en-US" altLang="zh-CN" sz="1200" dirty="0">
              <a:solidFill>
                <a:schemeClr val="tx1">
                  <a:lumMod val="85000"/>
                  <a:lumOff val="15000"/>
                </a:schemeClr>
              </a:solidFill>
              <a:cs typeface="+mn-ea"/>
              <a:sym typeface="+mn-lt"/>
            </a:endParaRPr>
          </a:p>
        </p:txBody>
      </p:sp>
      <p:sp>
        <p:nvSpPr>
          <p:cNvPr id="30" name="TextBox 15"/>
          <p:cNvSpPr txBox="1"/>
          <p:nvPr/>
        </p:nvSpPr>
        <p:spPr>
          <a:xfrm>
            <a:off x="7644896" y="4945567"/>
            <a:ext cx="1891915" cy="528842"/>
          </a:xfrm>
          <a:prstGeom prst="rect">
            <a:avLst/>
          </a:prstGeom>
          <a:noFill/>
        </p:spPr>
        <p:txBody>
          <a:bodyPr wrap="square" lIns="94085" tIns="47043" rIns="94085" bIns="47043" rtlCol="0">
            <a:spAutoFit/>
          </a:bodyPr>
          <a:lstStyle/>
          <a:p>
            <a:pPr>
              <a:lnSpc>
                <a:spcPct val="120000"/>
              </a:lnSpc>
            </a:pPr>
            <a:r>
              <a:rPr lang="zh-CN" altLang="en-US" sz="1200" dirty="0">
                <a:solidFill>
                  <a:schemeClr val="tx1">
                    <a:lumMod val="85000"/>
                    <a:lumOff val="15000"/>
                  </a:schemeClr>
                </a:solidFill>
                <a:cs typeface="+mn-ea"/>
                <a:sym typeface="+mn-lt"/>
              </a:rPr>
              <a:t>输入替换内容输入替换内容</a:t>
            </a:r>
            <a:endParaRPr lang="en-US" altLang="zh-CN" sz="1200" dirty="0">
              <a:solidFill>
                <a:schemeClr val="tx1">
                  <a:lumMod val="85000"/>
                  <a:lumOff val="15000"/>
                </a:schemeClr>
              </a:solidFill>
              <a:cs typeface="+mn-ea"/>
              <a:sym typeface="+mn-lt"/>
            </a:endParaRPr>
          </a:p>
        </p:txBody>
      </p:sp>
      <p:sp>
        <p:nvSpPr>
          <p:cNvPr id="31" name="TextBox 15"/>
          <p:cNvSpPr txBox="1"/>
          <p:nvPr/>
        </p:nvSpPr>
        <p:spPr>
          <a:xfrm>
            <a:off x="8011581" y="2035171"/>
            <a:ext cx="1891915" cy="528842"/>
          </a:xfrm>
          <a:prstGeom prst="rect">
            <a:avLst/>
          </a:prstGeom>
          <a:noFill/>
        </p:spPr>
        <p:txBody>
          <a:bodyPr wrap="square" lIns="94085" tIns="47043" rIns="94085" bIns="47043" rtlCol="0">
            <a:spAutoFit/>
          </a:bodyPr>
          <a:lstStyle/>
          <a:p>
            <a:pPr>
              <a:lnSpc>
                <a:spcPct val="120000"/>
              </a:lnSpc>
            </a:pPr>
            <a:r>
              <a:rPr lang="zh-CN" altLang="en-US" sz="1200" dirty="0">
                <a:solidFill>
                  <a:schemeClr val="tx1">
                    <a:lumMod val="85000"/>
                    <a:lumOff val="15000"/>
                  </a:schemeClr>
                </a:solidFill>
                <a:cs typeface="+mn-ea"/>
                <a:sym typeface="+mn-lt"/>
              </a:rPr>
              <a:t>输入替换内容输入替换内容</a:t>
            </a:r>
            <a:endParaRPr lang="en-US" altLang="zh-CN" sz="1200" dirty="0">
              <a:solidFill>
                <a:schemeClr val="tx1">
                  <a:lumMod val="85000"/>
                  <a:lumOff val="15000"/>
                </a:schemeClr>
              </a:solidFill>
              <a:cs typeface="+mn-ea"/>
              <a:sym typeface="+mn-lt"/>
            </a:endParaRPr>
          </a:p>
        </p:txBody>
      </p:sp>
      <p:sp>
        <p:nvSpPr>
          <p:cNvPr id="32" name="文本框 31"/>
          <p:cNvSpPr txBox="1"/>
          <p:nvPr/>
        </p:nvSpPr>
        <p:spPr>
          <a:xfrm>
            <a:off x="4926449" y="300124"/>
            <a:ext cx="2339102" cy="523220"/>
          </a:xfrm>
          <a:prstGeom prst="rect">
            <a:avLst/>
          </a:prstGeom>
          <a:noFill/>
        </p:spPr>
        <p:txBody>
          <a:bodyPr wrap="none" rtlCol="0">
            <a:spAutoFit/>
          </a:bodyPr>
          <a:lstStyle/>
          <a:p>
            <a:r>
              <a:rPr lang="zh-CN" altLang="en-US" sz="2800" b="1" dirty="0">
                <a:solidFill>
                  <a:schemeClr val="accent2"/>
                </a:solidFill>
                <a:cs typeface="+mn-ea"/>
                <a:sym typeface="+mn-lt"/>
              </a:rPr>
              <a:t>点击输入标题</a:t>
            </a:r>
            <a:endParaRPr lang="zh-CN" altLang="en-US" sz="2800" b="1" dirty="0">
              <a:solidFill>
                <a:schemeClr val="accent2"/>
              </a:solidFill>
              <a:cs typeface="+mn-ea"/>
              <a:sym typeface="+mn-lt"/>
            </a:endParaRPr>
          </a:p>
        </p:txBody>
      </p:sp>
      <p:sp>
        <p:nvSpPr>
          <p:cNvPr id="3" name="矩形 2"/>
          <p:cNvSpPr/>
          <p:nvPr/>
        </p:nvSpPr>
        <p:spPr>
          <a:xfrm>
            <a:off x="0" y="0"/>
            <a:ext cx="12192000" cy="2028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0" y="6651999"/>
            <a:ext cx="12192000" cy="202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cut/>
      </p:transition>
    </mc:Choice>
    <mc:Fallback>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5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22" presetClass="entr" presetSubtype="1"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up)">
                                      <p:cBhvr>
                                        <p:cTn id="32" dur="500"/>
                                        <p:tgtEl>
                                          <p:spTgt spid="17"/>
                                        </p:tgtEl>
                                      </p:cBhvr>
                                    </p:animEffect>
                                  </p:childTnLst>
                                </p:cTn>
                              </p:par>
                              <p:par>
                                <p:cTn id="33" presetID="22" presetClass="entr" presetSubtype="1"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up)">
                                      <p:cBhvr>
                                        <p:cTn id="35" dur="500"/>
                                        <p:tgtEl>
                                          <p:spTgt spid="18"/>
                                        </p:tgtEl>
                                      </p:cBhvr>
                                    </p:animEffect>
                                  </p:childTnLst>
                                </p:cTn>
                              </p:par>
                              <p:par>
                                <p:cTn id="36" presetID="22" presetClass="entr" presetSubtype="4"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par>
                                <p:cTn id="39" presetID="22" presetClass="entr" presetSubtype="4"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down)">
                                      <p:cBhvr>
                                        <p:cTn id="41" dur="500"/>
                                        <p:tgtEl>
                                          <p:spTgt spid="20"/>
                                        </p:tgtEl>
                                      </p:cBhvr>
                                    </p:animEffect>
                                  </p:childTnLst>
                                </p:cTn>
                              </p:par>
                            </p:childTnLst>
                          </p:cTn>
                        </p:par>
                        <p:par>
                          <p:cTn id="42" fill="hold">
                            <p:stCondLst>
                              <p:cond delay="2000"/>
                            </p:stCondLst>
                            <p:childTnLst>
                              <p:par>
                                <p:cTn id="43" presetID="17" presetClass="entr" presetSubtype="1" fill="hold" grpId="0" nodeType="afterEffect">
                                  <p:stCondLst>
                                    <p:cond delay="0"/>
                                  </p:stCondLst>
                                  <p:iterate type="lt">
                                    <p:tmPct val="40000"/>
                                  </p:iterate>
                                  <p:childTnLst>
                                    <p:set>
                                      <p:cBhvr>
                                        <p:cTn id="44" dur="1" fill="hold">
                                          <p:stCondLst>
                                            <p:cond delay="0"/>
                                          </p:stCondLst>
                                        </p:cTn>
                                        <p:tgtEl>
                                          <p:spTgt spid="37"/>
                                        </p:tgtEl>
                                        <p:attrNameLst>
                                          <p:attrName>style.visibility</p:attrName>
                                        </p:attrNameLst>
                                      </p:cBhvr>
                                      <p:to>
                                        <p:strVal val="visible"/>
                                      </p:to>
                                    </p:set>
                                    <p:anim calcmode="lin" valueType="num">
                                      <p:cBhvr>
                                        <p:cTn id="45" dur="250" fill="hold"/>
                                        <p:tgtEl>
                                          <p:spTgt spid="37"/>
                                        </p:tgtEl>
                                        <p:attrNameLst>
                                          <p:attrName>ppt_x</p:attrName>
                                        </p:attrNameLst>
                                      </p:cBhvr>
                                      <p:tavLst>
                                        <p:tav tm="0">
                                          <p:val>
                                            <p:strVal val="#ppt_x"/>
                                          </p:val>
                                        </p:tav>
                                        <p:tav tm="100000">
                                          <p:val>
                                            <p:strVal val="#ppt_x"/>
                                          </p:val>
                                        </p:tav>
                                      </p:tavLst>
                                    </p:anim>
                                    <p:anim calcmode="lin" valueType="num">
                                      <p:cBhvr>
                                        <p:cTn id="46" dur="250" fill="hold"/>
                                        <p:tgtEl>
                                          <p:spTgt spid="37"/>
                                        </p:tgtEl>
                                        <p:attrNameLst>
                                          <p:attrName>ppt_y</p:attrName>
                                        </p:attrNameLst>
                                      </p:cBhvr>
                                      <p:tavLst>
                                        <p:tav tm="0">
                                          <p:val>
                                            <p:strVal val="#ppt_y-#ppt_h/2"/>
                                          </p:val>
                                        </p:tav>
                                        <p:tav tm="100000">
                                          <p:val>
                                            <p:strVal val="#ppt_y"/>
                                          </p:val>
                                        </p:tav>
                                      </p:tavLst>
                                    </p:anim>
                                    <p:anim calcmode="lin" valueType="num">
                                      <p:cBhvr>
                                        <p:cTn id="47" dur="250" fill="hold"/>
                                        <p:tgtEl>
                                          <p:spTgt spid="37"/>
                                        </p:tgtEl>
                                        <p:attrNameLst>
                                          <p:attrName>ppt_w</p:attrName>
                                        </p:attrNameLst>
                                      </p:cBhvr>
                                      <p:tavLst>
                                        <p:tav tm="0">
                                          <p:val>
                                            <p:strVal val="#ppt_w"/>
                                          </p:val>
                                        </p:tav>
                                        <p:tav tm="100000">
                                          <p:val>
                                            <p:strVal val="#ppt_w"/>
                                          </p:val>
                                        </p:tav>
                                      </p:tavLst>
                                    </p:anim>
                                    <p:anim calcmode="lin" valueType="num">
                                      <p:cBhvr>
                                        <p:cTn id="48" dur="250" fill="hold"/>
                                        <p:tgtEl>
                                          <p:spTgt spid="37"/>
                                        </p:tgtEl>
                                        <p:attrNameLst>
                                          <p:attrName>ppt_h</p:attrName>
                                        </p:attrNameLst>
                                      </p:cBhvr>
                                      <p:tavLst>
                                        <p:tav tm="0">
                                          <p:val>
                                            <p:fltVal val="0"/>
                                          </p:val>
                                        </p:tav>
                                        <p:tav tm="100000">
                                          <p:val>
                                            <p:strVal val="#ppt_h"/>
                                          </p:val>
                                        </p:tav>
                                      </p:tavLst>
                                    </p:anim>
                                  </p:childTnLst>
                                </p:cTn>
                              </p:par>
                            </p:childTnLst>
                          </p:cTn>
                        </p:par>
                        <p:par>
                          <p:cTn id="49" fill="hold">
                            <p:stCondLst>
                              <p:cond delay="320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childTnLst>
                          </p:cTn>
                        </p:par>
                        <p:par>
                          <p:cTn id="56" fill="hold">
                            <p:stCondLst>
                              <p:cond delay="3650"/>
                            </p:stCondLst>
                            <p:childTnLst>
                              <p:par>
                                <p:cTn id="57" presetID="22" presetClass="entr" presetSubtype="8"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left)">
                                      <p:cBhvr>
                                        <p:cTn id="59" dur="500"/>
                                        <p:tgtEl>
                                          <p:spTgt spid="38"/>
                                        </p:tgtEl>
                                      </p:cBhvr>
                                    </p:animEffect>
                                  </p:childTnLst>
                                </p:cTn>
                              </p:par>
                            </p:childTnLst>
                          </p:cTn>
                        </p:par>
                        <p:par>
                          <p:cTn id="60" fill="hold">
                            <p:stCondLst>
                              <p:cond delay="4150"/>
                            </p:stCondLst>
                            <p:childTnLst>
                              <p:par>
                                <p:cTn id="61" presetID="17" presetClass="entr" presetSubtype="1" fill="hold" grpId="0" nodeType="afterEffect">
                                  <p:stCondLst>
                                    <p:cond delay="0"/>
                                  </p:stCondLst>
                                  <p:iterate type="lt">
                                    <p:tmPct val="40000"/>
                                  </p:iterate>
                                  <p:childTnLst>
                                    <p:set>
                                      <p:cBhvr>
                                        <p:cTn id="62" dur="1" fill="hold">
                                          <p:stCondLst>
                                            <p:cond delay="0"/>
                                          </p:stCondLst>
                                        </p:cTn>
                                        <p:tgtEl>
                                          <p:spTgt spid="41"/>
                                        </p:tgtEl>
                                        <p:attrNameLst>
                                          <p:attrName>style.visibility</p:attrName>
                                        </p:attrNameLst>
                                      </p:cBhvr>
                                      <p:to>
                                        <p:strVal val="visible"/>
                                      </p:to>
                                    </p:set>
                                    <p:anim calcmode="lin" valueType="num">
                                      <p:cBhvr>
                                        <p:cTn id="63" dur="250" fill="hold"/>
                                        <p:tgtEl>
                                          <p:spTgt spid="41"/>
                                        </p:tgtEl>
                                        <p:attrNameLst>
                                          <p:attrName>ppt_x</p:attrName>
                                        </p:attrNameLst>
                                      </p:cBhvr>
                                      <p:tavLst>
                                        <p:tav tm="0">
                                          <p:val>
                                            <p:strVal val="#ppt_x"/>
                                          </p:val>
                                        </p:tav>
                                        <p:tav tm="100000">
                                          <p:val>
                                            <p:strVal val="#ppt_x"/>
                                          </p:val>
                                        </p:tav>
                                      </p:tavLst>
                                    </p:anim>
                                    <p:anim calcmode="lin" valueType="num">
                                      <p:cBhvr>
                                        <p:cTn id="64" dur="250" fill="hold"/>
                                        <p:tgtEl>
                                          <p:spTgt spid="41"/>
                                        </p:tgtEl>
                                        <p:attrNameLst>
                                          <p:attrName>ppt_y</p:attrName>
                                        </p:attrNameLst>
                                      </p:cBhvr>
                                      <p:tavLst>
                                        <p:tav tm="0">
                                          <p:val>
                                            <p:strVal val="#ppt_y-#ppt_h/2"/>
                                          </p:val>
                                        </p:tav>
                                        <p:tav tm="100000">
                                          <p:val>
                                            <p:strVal val="#ppt_y"/>
                                          </p:val>
                                        </p:tav>
                                      </p:tavLst>
                                    </p:anim>
                                    <p:anim calcmode="lin" valueType="num">
                                      <p:cBhvr>
                                        <p:cTn id="65" dur="250" fill="hold"/>
                                        <p:tgtEl>
                                          <p:spTgt spid="41"/>
                                        </p:tgtEl>
                                        <p:attrNameLst>
                                          <p:attrName>ppt_w</p:attrName>
                                        </p:attrNameLst>
                                      </p:cBhvr>
                                      <p:tavLst>
                                        <p:tav tm="0">
                                          <p:val>
                                            <p:strVal val="#ppt_w"/>
                                          </p:val>
                                        </p:tav>
                                        <p:tav tm="100000">
                                          <p:val>
                                            <p:strVal val="#ppt_w"/>
                                          </p:val>
                                        </p:tav>
                                      </p:tavLst>
                                    </p:anim>
                                    <p:anim calcmode="lin" valueType="num">
                                      <p:cBhvr>
                                        <p:cTn id="66" dur="250" fill="hold"/>
                                        <p:tgtEl>
                                          <p:spTgt spid="41"/>
                                        </p:tgtEl>
                                        <p:attrNameLst>
                                          <p:attrName>ppt_h</p:attrName>
                                        </p:attrNameLst>
                                      </p:cBhvr>
                                      <p:tavLst>
                                        <p:tav tm="0">
                                          <p:val>
                                            <p:fltVal val="0"/>
                                          </p:val>
                                        </p:tav>
                                        <p:tav tm="100000">
                                          <p:val>
                                            <p:strVal val="#ppt_h"/>
                                          </p:val>
                                        </p:tav>
                                      </p:tavLst>
                                    </p:anim>
                                  </p:childTnLst>
                                </p:cTn>
                              </p:par>
                            </p:childTnLst>
                          </p:cTn>
                        </p:par>
                        <p:par>
                          <p:cTn id="67" fill="hold">
                            <p:stCondLst>
                              <p:cond delay="4599"/>
                            </p:stCondLst>
                            <p:childTnLst>
                              <p:par>
                                <p:cTn id="68" presetID="17" presetClass="entr" presetSubtype="1" fill="hold" grpId="0" nodeType="afterEffect">
                                  <p:stCondLst>
                                    <p:cond delay="0"/>
                                  </p:stCondLst>
                                  <p:iterate type="lt">
                                    <p:tmPct val="40000"/>
                                  </p:iterate>
                                  <p:childTnLst>
                                    <p:set>
                                      <p:cBhvr>
                                        <p:cTn id="69" dur="1" fill="hold">
                                          <p:stCondLst>
                                            <p:cond delay="0"/>
                                          </p:stCondLst>
                                        </p:cTn>
                                        <p:tgtEl>
                                          <p:spTgt spid="43"/>
                                        </p:tgtEl>
                                        <p:attrNameLst>
                                          <p:attrName>style.visibility</p:attrName>
                                        </p:attrNameLst>
                                      </p:cBhvr>
                                      <p:to>
                                        <p:strVal val="visible"/>
                                      </p:to>
                                    </p:set>
                                    <p:anim calcmode="lin" valueType="num">
                                      <p:cBhvr>
                                        <p:cTn id="70" dur="250" fill="hold"/>
                                        <p:tgtEl>
                                          <p:spTgt spid="43"/>
                                        </p:tgtEl>
                                        <p:attrNameLst>
                                          <p:attrName>ppt_x</p:attrName>
                                        </p:attrNameLst>
                                      </p:cBhvr>
                                      <p:tavLst>
                                        <p:tav tm="0">
                                          <p:val>
                                            <p:strVal val="#ppt_x"/>
                                          </p:val>
                                        </p:tav>
                                        <p:tav tm="100000">
                                          <p:val>
                                            <p:strVal val="#ppt_x"/>
                                          </p:val>
                                        </p:tav>
                                      </p:tavLst>
                                    </p:anim>
                                    <p:anim calcmode="lin" valueType="num">
                                      <p:cBhvr>
                                        <p:cTn id="71" dur="250" fill="hold"/>
                                        <p:tgtEl>
                                          <p:spTgt spid="43"/>
                                        </p:tgtEl>
                                        <p:attrNameLst>
                                          <p:attrName>ppt_y</p:attrName>
                                        </p:attrNameLst>
                                      </p:cBhvr>
                                      <p:tavLst>
                                        <p:tav tm="0">
                                          <p:val>
                                            <p:strVal val="#ppt_y-#ppt_h/2"/>
                                          </p:val>
                                        </p:tav>
                                        <p:tav tm="100000">
                                          <p:val>
                                            <p:strVal val="#ppt_y"/>
                                          </p:val>
                                        </p:tav>
                                      </p:tavLst>
                                    </p:anim>
                                    <p:anim calcmode="lin" valueType="num">
                                      <p:cBhvr>
                                        <p:cTn id="72" dur="250" fill="hold"/>
                                        <p:tgtEl>
                                          <p:spTgt spid="43"/>
                                        </p:tgtEl>
                                        <p:attrNameLst>
                                          <p:attrName>ppt_w</p:attrName>
                                        </p:attrNameLst>
                                      </p:cBhvr>
                                      <p:tavLst>
                                        <p:tav tm="0">
                                          <p:val>
                                            <p:strVal val="#ppt_w"/>
                                          </p:val>
                                        </p:tav>
                                        <p:tav tm="100000">
                                          <p:val>
                                            <p:strVal val="#ppt_w"/>
                                          </p:val>
                                        </p:tav>
                                      </p:tavLst>
                                    </p:anim>
                                    <p:anim calcmode="lin" valueType="num">
                                      <p:cBhvr>
                                        <p:cTn id="73" dur="250" fill="hold"/>
                                        <p:tgtEl>
                                          <p:spTgt spid="43"/>
                                        </p:tgtEl>
                                        <p:attrNameLst>
                                          <p:attrName>ppt_h</p:attrName>
                                        </p:attrNameLst>
                                      </p:cBhvr>
                                      <p:tavLst>
                                        <p:tav tm="0">
                                          <p:val>
                                            <p:fltVal val="0"/>
                                          </p:val>
                                        </p:tav>
                                        <p:tav tm="100000">
                                          <p:val>
                                            <p:strVal val="#ppt_h"/>
                                          </p:val>
                                        </p:tav>
                                      </p:tavLst>
                                    </p:anim>
                                  </p:childTnLst>
                                </p:cTn>
                              </p:par>
                            </p:childTnLst>
                          </p:cTn>
                        </p:par>
                        <p:par>
                          <p:cTn id="74" fill="hold">
                            <p:stCondLst>
                              <p:cond delay="5050"/>
                            </p:stCondLst>
                            <p:childTnLst>
                              <p:par>
                                <p:cTn id="75" presetID="22" presetClass="entr" presetSubtype="8"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wipe(left)">
                                      <p:cBhvr>
                                        <p:cTn id="77" dur="500"/>
                                        <p:tgtEl>
                                          <p:spTgt spid="29"/>
                                        </p:tgtEl>
                                      </p:cBhvr>
                                    </p:animEffect>
                                  </p:childTnLst>
                                </p:cTn>
                              </p:par>
                            </p:childTnLst>
                          </p:cTn>
                        </p:par>
                        <p:par>
                          <p:cTn id="78" fill="hold">
                            <p:stCondLst>
                              <p:cond delay="5550"/>
                            </p:stCondLst>
                            <p:childTnLst>
                              <p:par>
                                <p:cTn id="79" presetID="22" presetClass="entr" presetSubtype="8" fill="hold" grpId="0" nodeType="after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500"/>
                                        <p:tgtEl>
                                          <p:spTgt spid="30"/>
                                        </p:tgtEl>
                                      </p:cBhvr>
                                    </p:animEffect>
                                  </p:childTnLst>
                                </p:cTn>
                              </p:par>
                            </p:childTnLst>
                          </p:cTn>
                        </p:par>
                        <p:par>
                          <p:cTn id="82" fill="hold">
                            <p:stCondLst>
                              <p:cond delay="6050"/>
                            </p:stCondLst>
                            <p:childTnLst>
                              <p:par>
                                <p:cTn id="83" presetID="22" presetClass="entr" presetSubtype="8"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wipe(left)">
                                      <p:cBhvr>
                                        <p:cTn id="8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1" grpId="0"/>
      <p:bldP spid="43" grpId="0"/>
      <p:bldP spid="29" grpId="0"/>
      <p:bldP spid="30"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email"/>
          <a:stretch>
            <a:fillRect/>
          </a:stretch>
        </p:blipFill>
        <p:spPr>
          <a:xfrm>
            <a:off x="0" y="0"/>
            <a:ext cx="12192000" cy="6858000"/>
          </a:xfrm>
          <a:prstGeom prst="rect">
            <a:avLst/>
          </a:prstGeom>
          <a:solidFill>
            <a:srgbClr val="1E83C2"/>
          </a:solidFill>
        </p:spPr>
      </p:pic>
      <p:sp>
        <p:nvSpPr>
          <p:cNvPr id="8" name="矩形 7"/>
          <p:cNvSpPr/>
          <p:nvPr/>
        </p:nvSpPr>
        <p:spPr>
          <a:xfrm>
            <a:off x="2229185" y="4370643"/>
            <a:ext cx="7706918" cy="2506498"/>
          </a:xfrm>
          <a:prstGeom prst="rect">
            <a:avLst/>
          </a:prstGeom>
          <a:solidFill>
            <a:srgbClr val="1E8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2216706" y="1753571"/>
            <a:ext cx="7706918" cy="2617071"/>
          </a:xfrm>
          <a:prstGeom prst="rect">
            <a:avLst/>
          </a:prstGeom>
          <a:solidFill>
            <a:srgbClr val="C184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2547894" y="1753570"/>
            <a:ext cx="7184572" cy="1446550"/>
          </a:xfrm>
          <a:prstGeom prst="rect">
            <a:avLst/>
          </a:prstGeom>
          <a:noFill/>
          <a:effectLst>
            <a:outerShdw blurRad="50800" dist="38100" dir="2700000" algn="tl" rotWithShape="0">
              <a:prstClr val="black">
                <a:alpha val="40000"/>
              </a:prstClr>
            </a:outerShdw>
          </a:effectLst>
        </p:spPr>
        <p:txBody>
          <a:bodyPr wrap="square" rtlCol="0">
            <a:spAutoFit/>
          </a:bodyPr>
          <a:lstStyle/>
          <a:p>
            <a:pPr algn="dist"/>
            <a:r>
              <a:rPr lang="en-US" altLang="zh-CN" sz="8800" b="1" dirty="0">
                <a:solidFill>
                  <a:schemeClr val="bg1"/>
                </a:solidFill>
                <a:cs typeface="+mn-ea"/>
                <a:sym typeface="+mn-lt"/>
              </a:rPr>
              <a:t>Thank you</a:t>
            </a:r>
            <a:endParaRPr lang="en-US" altLang="zh-CN" sz="8800" b="1" dirty="0">
              <a:solidFill>
                <a:schemeClr val="bg1"/>
              </a:solidFill>
              <a:cs typeface="+mn-ea"/>
              <a:sym typeface="+mn-lt"/>
            </a:endParaRPr>
          </a:p>
        </p:txBody>
      </p:sp>
      <p:sp>
        <p:nvSpPr>
          <p:cNvPr id="11" name="文本框 10"/>
          <p:cNvSpPr txBox="1"/>
          <p:nvPr/>
        </p:nvSpPr>
        <p:spPr>
          <a:xfrm>
            <a:off x="3374172" y="5037996"/>
            <a:ext cx="5391986" cy="590611"/>
          </a:xfrm>
          <a:prstGeom prst="rect">
            <a:avLst/>
          </a:prstGeom>
          <a:noFill/>
        </p:spPr>
        <p:txBody>
          <a:bodyPr wrap="square" rtlCol="0">
            <a:spAutoFit/>
          </a:bodyPr>
          <a:lstStyle/>
          <a:p>
            <a:pPr algn="ctr">
              <a:lnSpc>
                <a:spcPct val="140000"/>
              </a:lnSpc>
            </a:pPr>
            <a:r>
              <a:rPr lang="zh-CN" altLang="en-US" sz="1200" dirty="0">
                <a:solidFill>
                  <a:schemeClr val="bg1"/>
                </a:solidFill>
                <a:cs typeface="+mn-ea"/>
                <a:sym typeface="+mn-lt"/>
              </a:rPr>
              <a:t>I love you more than I've ever loved any woman. And I've waited longer for you than I've waited for any woman.</a:t>
            </a:r>
            <a:endParaRPr lang="zh-CN" altLang="en-US" sz="1200" dirty="0">
              <a:solidFill>
                <a:schemeClr val="bg1"/>
              </a:solidFill>
              <a:cs typeface="+mn-ea"/>
              <a:sym typeface="+mn-lt"/>
            </a:endParaRPr>
          </a:p>
        </p:txBody>
      </p:sp>
      <p:sp>
        <p:nvSpPr>
          <p:cNvPr id="12" name="圆角矩形 31"/>
          <p:cNvSpPr/>
          <p:nvPr/>
        </p:nvSpPr>
        <p:spPr>
          <a:xfrm>
            <a:off x="4435943" y="5808948"/>
            <a:ext cx="3331845" cy="36068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b="1" dirty="0">
                <a:solidFill>
                  <a:schemeClr val="tx1">
                    <a:lumMod val="75000"/>
                    <a:lumOff val="25000"/>
                  </a:schemeClr>
                </a:solidFill>
                <a:cs typeface="+mn-ea"/>
                <a:sym typeface="+mn-lt"/>
              </a:rPr>
              <a:t>Click here to add your title</a:t>
            </a:r>
            <a:endParaRPr lang="zh-CN" altLang="en-US" sz="1600" b="1" dirty="0">
              <a:solidFill>
                <a:schemeClr val="tx1">
                  <a:lumMod val="75000"/>
                  <a:lumOff val="25000"/>
                </a:schemeClr>
              </a:solidFill>
              <a:cs typeface="+mn-ea"/>
              <a:sym typeface="+mn-lt"/>
            </a:endParaRPr>
          </a:p>
        </p:txBody>
      </p:sp>
      <p:sp>
        <p:nvSpPr>
          <p:cNvPr id="13" name="文本框 12"/>
          <p:cNvSpPr txBox="1"/>
          <p:nvPr/>
        </p:nvSpPr>
        <p:spPr>
          <a:xfrm>
            <a:off x="2547894" y="3174639"/>
            <a:ext cx="7096212" cy="1015663"/>
          </a:xfrm>
          <a:prstGeom prst="rect">
            <a:avLst/>
          </a:prstGeom>
          <a:noFill/>
          <a:effectLst>
            <a:outerShdw blurRad="50800" dist="38100" dir="2700000" algn="tl" rotWithShape="0">
              <a:prstClr val="black">
                <a:alpha val="40000"/>
              </a:prstClr>
            </a:outerShdw>
          </a:effectLst>
        </p:spPr>
        <p:txBody>
          <a:bodyPr wrap="square" rtlCol="0">
            <a:spAutoFit/>
          </a:bodyPr>
          <a:lstStyle/>
          <a:p>
            <a:pPr algn="dist"/>
            <a:r>
              <a:rPr lang="zh-CN" altLang="en-US" sz="6000" b="1" dirty="0">
                <a:solidFill>
                  <a:schemeClr val="bg1"/>
                </a:solidFill>
                <a:cs typeface="+mn-ea"/>
                <a:sym typeface="+mn-lt"/>
              </a:rPr>
              <a:t>非常感谢您的观看</a:t>
            </a:r>
            <a:endParaRPr lang="en-US" altLang="zh-CN" sz="6000" b="1" dirty="0">
              <a:solidFill>
                <a:schemeClr val="bg1"/>
              </a:solidFill>
              <a:cs typeface="+mn-ea"/>
              <a:sym typeface="+mn-lt"/>
            </a:endParaRPr>
          </a:p>
        </p:txBody>
      </p:sp>
      <p:cxnSp>
        <p:nvCxnSpPr>
          <p:cNvPr id="14" name="直接连接符 13"/>
          <p:cNvCxnSpPr/>
          <p:nvPr/>
        </p:nvCxnSpPr>
        <p:spPr>
          <a:xfrm>
            <a:off x="2735943" y="3156577"/>
            <a:ext cx="67201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2735943" y="4733196"/>
            <a:ext cx="6720114" cy="182726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cut/>
      </p:transition>
    </mc:Choice>
    <mc:Fallback>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par>
                          <p:cTn id="9" fill="hold">
                            <p:stCondLst>
                              <p:cond delay="500"/>
                            </p:stCondLst>
                            <p:childTnLst>
                              <p:par>
                                <p:cTn id="10" presetID="22" presetClass="entr" presetSubtype="8" fill="hold" grpId="3" nodeType="afterEffect">
                                  <p:stCondLst>
                                    <p:cond delay="0"/>
                                  </p:stCondLst>
                                  <p:iterate type="lt">
                                    <p:tmPct val="0"/>
                                  </p:iterate>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000"/>
                            </p:stCondLst>
                            <p:childTnLst>
                              <p:par>
                                <p:cTn id="14" presetID="29"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ppt_x-.2"/>
                                          </p:val>
                                        </p:tav>
                                        <p:tav tm="100000">
                                          <p:val>
                                            <p:strVal val="#ppt_x"/>
                                          </p:val>
                                        </p:tav>
                                      </p:tavLst>
                                    </p:anim>
                                    <p:anim calcmode="lin" valueType="num">
                                      <p:cBhvr>
                                        <p:cTn id="17"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8" dur="500"/>
                                        <p:tgtEl>
                                          <p:spTgt spid="12"/>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p:tgtEl>
                                          <p:spTgt spid="13"/>
                                        </p:tgtEl>
                                        <p:attrNameLst>
                                          <p:attrName>ppt_y</p:attrName>
                                        </p:attrNameLst>
                                      </p:cBhvr>
                                      <p:tavLst>
                                        <p:tav tm="0">
                                          <p:val>
                                            <p:strVal val="#ppt_y+#ppt_h*1.125000"/>
                                          </p:val>
                                        </p:tav>
                                        <p:tav tm="100000">
                                          <p:val>
                                            <p:strVal val="#ppt_y"/>
                                          </p:val>
                                        </p:tav>
                                      </p:tavLst>
                                    </p:anim>
                                    <p:animEffect transition="in" filter="wipe(up)">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1" grpId="1"/>
      <p:bldP spid="11" grpId="2"/>
      <p:bldP spid="11" grpId="3"/>
      <p:bldP spid="12" grpId="0" bldLvl="0" animBg="1"/>
      <p:bldP spid="1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4526280" y="1146810"/>
            <a:ext cx="6891655" cy="456501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27EDE"/>
              </a:solidFill>
              <a:cs typeface="+mn-ea"/>
              <a:sym typeface="+mn-lt"/>
            </a:endParaRPr>
          </a:p>
        </p:txBody>
      </p:sp>
      <p:sp>
        <p:nvSpPr>
          <p:cNvPr id="10" name="矩形 9"/>
          <p:cNvSpPr/>
          <p:nvPr/>
        </p:nvSpPr>
        <p:spPr>
          <a:xfrm>
            <a:off x="11341735" y="1776095"/>
            <a:ext cx="76200" cy="33058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21" name="文本框 20"/>
          <p:cNvSpPr txBox="1"/>
          <p:nvPr/>
        </p:nvSpPr>
        <p:spPr>
          <a:xfrm>
            <a:off x="8152130" y="2234565"/>
            <a:ext cx="2969895" cy="47275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b="1" dirty="0">
                <a:solidFill>
                  <a:schemeClr val="accent1"/>
                </a:solidFill>
                <a:cs typeface="+mn-ea"/>
                <a:sym typeface="+mn-lt"/>
              </a:rPr>
              <a:t>点击输入文案</a:t>
            </a:r>
            <a:endParaRPr lang="zh-CN" altLang="en-US" b="1" dirty="0">
              <a:solidFill>
                <a:schemeClr val="accent1"/>
              </a:solidFill>
              <a:cs typeface="+mn-ea"/>
              <a:sym typeface="+mn-lt"/>
            </a:endParaRPr>
          </a:p>
        </p:txBody>
      </p:sp>
      <p:sp>
        <p:nvSpPr>
          <p:cNvPr id="22" name="文本框 21"/>
          <p:cNvSpPr txBox="1"/>
          <p:nvPr/>
        </p:nvSpPr>
        <p:spPr>
          <a:xfrm>
            <a:off x="6184900" y="2799715"/>
            <a:ext cx="4937125" cy="175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80000"/>
              </a:lnSpc>
            </a:pPr>
            <a:r>
              <a:rPr lang="zh-CN" altLang="en-US" sz="1000">
                <a:solidFill>
                  <a:schemeClr val="accent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accent1"/>
              </a:solidFill>
              <a:cs typeface="+mn-ea"/>
              <a:sym typeface="+mn-lt"/>
            </a:endParaRPr>
          </a:p>
          <a:p>
            <a:pPr algn="r" fontAlgn="auto">
              <a:lnSpc>
                <a:spcPct val="180000"/>
              </a:lnSpc>
            </a:pPr>
            <a:endParaRPr lang="zh-CN" altLang="en-US" sz="1000" dirty="0">
              <a:solidFill>
                <a:schemeClr val="accent1"/>
              </a:solidFill>
              <a:cs typeface="+mn-ea"/>
              <a:sym typeface="+mn-lt"/>
            </a:endParaRPr>
          </a:p>
          <a:p>
            <a:pPr algn="r" fontAlgn="auto">
              <a:lnSpc>
                <a:spcPct val="180000"/>
              </a:lnSpc>
            </a:pPr>
            <a:r>
              <a:rPr lang="zh-CN" altLang="en-US" sz="1000">
                <a:solidFill>
                  <a:schemeClr val="accent1"/>
                </a:solidFill>
                <a:cs typeface="+mn-ea"/>
                <a:sym typeface="+mn-lt"/>
              </a:rPr>
              <a:t>I love you more than I've ever loved any woman. And I've waited longer for you than I've waited for any woman.</a:t>
            </a:r>
            <a:endParaRPr lang="zh-CN" altLang="en-US" sz="1000" dirty="0">
              <a:solidFill>
                <a:schemeClr val="accent1"/>
              </a:solidFill>
              <a:cs typeface="+mn-ea"/>
              <a:sym typeface="+mn-lt"/>
            </a:endParaRPr>
          </a:p>
        </p:txBody>
      </p:sp>
      <p:sp>
        <p:nvSpPr>
          <p:cNvPr id="12" name="文本框 11"/>
          <p:cNvSpPr txBox="1"/>
          <p:nvPr/>
        </p:nvSpPr>
        <p:spPr>
          <a:xfrm>
            <a:off x="1830705" y="2228850"/>
            <a:ext cx="2740660" cy="2399665"/>
          </a:xfrm>
          <a:prstGeom prst="rect">
            <a:avLst/>
          </a:prstGeom>
          <a:noFill/>
        </p:spPr>
        <p:txBody>
          <a:bodyPr wrap="square" rtlCol="0">
            <a:spAutoFit/>
          </a:bodyPr>
          <a:lstStyle/>
          <a:p>
            <a:pPr algn="ctr"/>
            <a:r>
              <a:rPr lang="en-US" altLang="zh-CN" sz="15000" b="1">
                <a:solidFill>
                  <a:schemeClr val="bg1"/>
                </a:solidFill>
                <a:cs typeface="+mn-ea"/>
                <a:sym typeface="+mn-lt"/>
              </a:rPr>
              <a:t>01</a:t>
            </a:r>
            <a:endParaRPr lang="en-US" altLang="zh-CN" sz="15000" b="1">
              <a:solidFill>
                <a:schemeClr val="bg1"/>
              </a:solidFill>
              <a:cs typeface="+mn-ea"/>
              <a:sym typeface="+mn-lt"/>
            </a:endParaRPr>
          </a:p>
        </p:txBody>
      </p:sp>
      <p:sp>
        <p:nvSpPr>
          <p:cNvPr id="2" name="矩形 1"/>
          <p:cNvSpPr/>
          <p:nvPr/>
        </p:nvSpPr>
        <p:spPr>
          <a:xfrm>
            <a:off x="2368051" y="2665067"/>
            <a:ext cx="1245854" cy="1446550"/>
          </a:xfrm>
          <a:prstGeom prst="rect">
            <a:avLst/>
          </a:prstGeom>
        </p:spPr>
        <p:txBody>
          <a:bodyPr wrap="none">
            <a:spAutoFit/>
          </a:bodyPr>
          <a:lstStyle/>
          <a:p>
            <a:r>
              <a:rPr lang="en-US" altLang="zh-CN" sz="8800" b="1" dirty="0">
                <a:solidFill>
                  <a:schemeClr val="bg1"/>
                </a:solidFill>
                <a:cs typeface="+mn-ea"/>
                <a:sym typeface="+mn-lt"/>
              </a:rPr>
              <a:t>01</a:t>
            </a:r>
            <a:endParaRPr lang="zh-CN" altLang="en-US" sz="8800" dirty="0">
              <a:solidFill>
                <a:schemeClr val="bg1"/>
              </a:solidFill>
              <a:cs typeface="+mn-ea"/>
              <a:sym typeface="+mn-lt"/>
            </a:endParaRPr>
          </a:p>
        </p:txBody>
      </p:sp>
      <p:pic>
        <p:nvPicPr>
          <p:cNvPr id="13" name="图片 12"/>
          <p:cNvPicPr>
            <a:picLocks noChangeAspect="1"/>
          </p:cNvPicPr>
          <p:nvPr/>
        </p:nvPicPr>
        <p:blipFill>
          <a:blip r:embed="rId1" cstate="email"/>
          <a:stretch>
            <a:fillRect/>
          </a:stretch>
        </p:blipFill>
        <p:spPr>
          <a:xfrm>
            <a:off x="-1280677" y="1388999"/>
            <a:ext cx="7108775" cy="3998686"/>
          </a:xfrm>
          <a:prstGeom prst="rect">
            <a:avLst/>
          </a:prstGeom>
          <a:solidFill>
            <a:srgbClr val="1E83C2"/>
          </a:solidFill>
        </p:spPr>
      </p:pic>
      <p:sp>
        <p:nvSpPr>
          <p:cNvPr id="3" name="矩形 2"/>
          <p:cNvSpPr/>
          <p:nvPr/>
        </p:nvSpPr>
        <p:spPr>
          <a:xfrm>
            <a:off x="1654629" y="0"/>
            <a:ext cx="169817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8800" dirty="0">
                <a:cs typeface="+mn-ea"/>
                <a:sym typeface="+mn-lt"/>
              </a:rPr>
              <a:t>PART 01</a:t>
            </a:r>
            <a:endParaRPr lang="zh-CN" altLang="en-US" sz="8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fad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0" presetClass="entr" presetSubtype="0" fill="hold" grpId="1"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edge">
                                      <p:cBhvr>
                                        <p:cTn id="13" dur="500"/>
                                        <p:tgtEl>
                                          <p:spTgt spid="9"/>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right)">
                                      <p:cBhvr>
                                        <p:cTn id="21" dur="500"/>
                                        <p:tgtEl>
                                          <p:spTgt spid="21"/>
                                        </p:tgtEl>
                                      </p:cBhvr>
                                    </p:animEffect>
                                  </p:childTnLst>
                                </p:cTn>
                              </p:par>
                            </p:childTnLst>
                          </p:cTn>
                        </p:par>
                        <p:par>
                          <p:cTn id="22" fill="hold">
                            <p:stCondLst>
                              <p:cond delay="2000"/>
                            </p:stCondLst>
                            <p:childTnLst>
                              <p:par>
                                <p:cTn id="23" presetID="14" presetClass="entr" presetSubtype="5" fill="hold" grpId="1"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randombar(vertical)">
                                      <p:cBhvr>
                                        <p:cTn id="25"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21" grpId="0"/>
      <p:bldP spid="22" grpId="0"/>
      <p:bldP spid="22" grpId="1"/>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 name="TextBox 47"/>
          <p:cNvSpPr txBox="1"/>
          <p:nvPr/>
        </p:nvSpPr>
        <p:spPr>
          <a:xfrm>
            <a:off x="1080238" y="1853470"/>
            <a:ext cx="1425390" cy="338554"/>
          </a:xfrm>
          <a:prstGeom prst="rect">
            <a:avLst/>
          </a:prstGeom>
          <a:noFill/>
        </p:spPr>
        <p:txBody>
          <a:bodyPr wrap="none" rtlCol="0">
            <a:spAutoFit/>
          </a:bodyPr>
          <a:lstStyle/>
          <a:p>
            <a:r>
              <a:rPr lang="zh-CN" altLang="id-ID" sz="1600" b="1" dirty="0">
                <a:solidFill>
                  <a:schemeClr val="accent1"/>
                </a:solidFill>
                <a:cs typeface="+mn-ea"/>
                <a:sym typeface="+mn-lt"/>
              </a:rPr>
              <a:t>点击输入标题</a:t>
            </a:r>
            <a:endParaRPr lang="zh-CN" altLang="id-ID" sz="1600" b="1" dirty="0">
              <a:solidFill>
                <a:schemeClr val="accent1"/>
              </a:solidFill>
              <a:cs typeface="+mn-ea"/>
              <a:sym typeface="+mn-lt"/>
            </a:endParaRPr>
          </a:p>
        </p:txBody>
      </p:sp>
      <p:sp>
        <p:nvSpPr>
          <p:cNvPr id="49" name="TextBox 48"/>
          <p:cNvSpPr txBox="1"/>
          <p:nvPr/>
        </p:nvSpPr>
        <p:spPr>
          <a:xfrm>
            <a:off x="1080240" y="2113246"/>
            <a:ext cx="2324056" cy="922020"/>
          </a:xfrm>
          <a:prstGeom prst="rect">
            <a:avLst/>
          </a:prstGeom>
          <a:noFill/>
        </p:spPr>
        <p:txBody>
          <a:bodyPr wrap="square" rtlCol="0">
            <a:spAutoFit/>
          </a:bodyPr>
          <a:lstStyle/>
          <a:p>
            <a:pPr>
              <a:lnSpc>
                <a:spcPct val="150000"/>
              </a:lnSpc>
            </a:pPr>
            <a:r>
              <a:rPr lang="id-ID" sz="1200" dirty="0">
                <a:solidFill>
                  <a:schemeClr val="accent1"/>
                </a:solidFill>
                <a:cs typeface="+mn-ea"/>
                <a:sym typeface="+mn-lt"/>
              </a:rPr>
              <a:t>点击输入标题点击输入标题点击输入标题点击输入标题点击输入标题点击输入标题点击输入标题 </a:t>
            </a:r>
            <a:endParaRPr lang="en-US" sz="1200" b="1" dirty="0">
              <a:solidFill>
                <a:schemeClr val="accent1"/>
              </a:solidFill>
              <a:cs typeface="+mn-ea"/>
              <a:sym typeface="+mn-lt"/>
            </a:endParaRPr>
          </a:p>
        </p:txBody>
      </p:sp>
      <p:sp>
        <p:nvSpPr>
          <p:cNvPr id="50" name="TextBox 49"/>
          <p:cNvSpPr txBox="1"/>
          <p:nvPr/>
        </p:nvSpPr>
        <p:spPr>
          <a:xfrm>
            <a:off x="1080237" y="3158641"/>
            <a:ext cx="1425390" cy="338554"/>
          </a:xfrm>
          <a:prstGeom prst="rect">
            <a:avLst/>
          </a:prstGeom>
          <a:noFill/>
        </p:spPr>
        <p:txBody>
          <a:bodyPr wrap="none" rtlCol="0">
            <a:spAutoFit/>
          </a:bodyPr>
          <a:lstStyle/>
          <a:p>
            <a:r>
              <a:rPr lang="zh-CN" altLang="id-ID" sz="1600" b="1" dirty="0">
                <a:solidFill>
                  <a:schemeClr val="accent1"/>
                </a:solidFill>
                <a:cs typeface="+mn-ea"/>
                <a:sym typeface="+mn-lt"/>
              </a:rPr>
              <a:t>点击输入标题</a:t>
            </a:r>
            <a:endParaRPr lang="zh-CN" altLang="id-ID" sz="1600" b="1" dirty="0">
              <a:solidFill>
                <a:schemeClr val="accent1"/>
              </a:solidFill>
              <a:cs typeface="+mn-ea"/>
              <a:sym typeface="+mn-lt"/>
            </a:endParaRPr>
          </a:p>
        </p:txBody>
      </p:sp>
      <p:sp>
        <p:nvSpPr>
          <p:cNvPr id="51" name="TextBox 50"/>
          <p:cNvSpPr txBox="1"/>
          <p:nvPr/>
        </p:nvSpPr>
        <p:spPr>
          <a:xfrm>
            <a:off x="1080239" y="3431117"/>
            <a:ext cx="2416924" cy="922020"/>
          </a:xfrm>
          <a:prstGeom prst="rect">
            <a:avLst/>
          </a:prstGeom>
          <a:noFill/>
        </p:spPr>
        <p:txBody>
          <a:bodyPr wrap="square" rtlCol="0">
            <a:spAutoFit/>
          </a:bodyPr>
          <a:lstStyle/>
          <a:p>
            <a:pPr>
              <a:lnSpc>
                <a:spcPct val="150000"/>
              </a:lnSpc>
            </a:pPr>
            <a:r>
              <a:rPr lang="id-ID" sz="1200" dirty="0">
                <a:solidFill>
                  <a:schemeClr val="accent1"/>
                </a:solidFill>
                <a:cs typeface="+mn-ea"/>
                <a:sym typeface="+mn-lt"/>
              </a:rPr>
              <a:t>点击输入标题点击输入标题点击输入标题点击输入标题点击输入标题点击输入标题点击输入标题 </a:t>
            </a:r>
            <a:endParaRPr lang="en-US" sz="1200" b="1" dirty="0">
              <a:solidFill>
                <a:schemeClr val="accent1"/>
              </a:solidFill>
              <a:cs typeface="+mn-ea"/>
              <a:sym typeface="+mn-lt"/>
            </a:endParaRPr>
          </a:p>
        </p:txBody>
      </p:sp>
      <p:sp>
        <p:nvSpPr>
          <p:cNvPr id="52" name="TextBox 51"/>
          <p:cNvSpPr txBox="1"/>
          <p:nvPr/>
        </p:nvSpPr>
        <p:spPr>
          <a:xfrm>
            <a:off x="1080238" y="4508423"/>
            <a:ext cx="1425390" cy="338554"/>
          </a:xfrm>
          <a:prstGeom prst="rect">
            <a:avLst/>
          </a:prstGeom>
          <a:noFill/>
        </p:spPr>
        <p:txBody>
          <a:bodyPr wrap="none" rtlCol="0">
            <a:spAutoFit/>
          </a:bodyPr>
          <a:lstStyle/>
          <a:p>
            <a:r>
              <a:rPr lang="zh-CN" altLang="id-ID" sz="1600" b="1" dirty="0">
                <a:solidFill>
                  <a:schemeClr val="accent1"/>
                </a:solidFill>
                <a:cs typeface="+mn-ea"/>
                <a:sym typeface="+mn-lt"/>
              </a:rPr>
              <a:t>点击输入标题</a:t>
            </a:r>
            <a:endParaRPr lang="zh-CN" altLang="id-ID" sz="1600" b="1" dirty="0">
              <a:solidFill>
                <a:schemeClr val="accent1"/>
              </a:solidFill>
              <a:cs typeface="+mn-ea"/>
              <a:sym typeface="+mn-lt"/>
            </a:endParaRPr>
          </a:p>
        </p:txBody>
      </p:sp>
      <p:sp>
        <p:nvSpPr>
          <p:cNvPr id="53" name="TextBox 52"/>
          <p:cNvSpPr txBox="1"/>
          <p:nvPr/>
        </p:nvSpPr>
        <p:spPr>
          <a:xfrm>
            <a:off x="1080239" y="4768200"/>
            <a:ext cx="2416924" cy="922020"/>
          </a:xfrm>
          <a:prstGeom prst="rect">
            <a:avLst/>
          </a:prstGeom>
          <a:noFill/>
        </p:spPr>
        <p:txBody>
          <a:bodyPr wrap="square" rtlCol="0">
            <a:spAutoFit/>
          </a:bodyPr>
          <a:lstStyle/>
          <a:p>
            <a:pPr>
              <a:lnSpc>
                <a:spcPct val="150000"/>
              </a:lnSpc>
            </a:pPr>
            <a:r>
              <a:rPr lang="id-ID" sz="1200" dirty="0">
                <a:solidFill>
                  <a:schemeClr val="accent1"/>
                </a:solidFill>
                <a:cs typeface="+mn-ea"/>
                <a:sym typeface="+mn-lt"/>
              </a:rPr>
              <a:t>点击输入标题点击输入标题点击输入标题点击输入标题点击输入标题点击输入标题点击输入标题 </a:t>
            </a:r>
            <a:endParaRPr lang="en-US" sz="1200" b="1" dirty="0">
              <a:solidFill>
                <a:schemeClr val="accent1"/>
              </a:solidFill>
              <a:cs typeface="+mn-ea"/>
              <a:sym typeface="+mn-lt"/>
            </a:endParaRPr>
          </a:p>
        </p:txBody>
      </p:sp>
      <p:sp>
        <p:nvSpPr>
          <p:cNvPr id="54" name="TextBox 53"/>
          <p:cNvSpPr txBox="1"/>
          <p:nvPr/>
        </p:nvSpPr>
        <p:spPr>
          <a:xfrm>
            <a:off x="4352003" y="1849237"/>
            <a:ext cx="1425390" cy="338554"/>
          </a:xfrm>
          <a:prstGeom prst="rect">
            <a:avLst/>
          </a:prstGeom>
          <a:noFill/>
        </p:spPr>
        <p:txBody>
          <a:bodyPr wrap="none" rtlCol="0">
            <a:spAutoFit/>
          </a:bodyPr>
          <a:lstStyle/>
          <a:p>
            <a:r>
              <a:rPr lang="zh-CN" altLang="id-ID" sz="1600" b="1" dirty="0">
                <a:solidFill>
                  <a:schemeClr val="accent1"/>
                </a:solidFill>
                <a:cs typeface="+mn-ea"/>
                <a:sym typeface="+mn-lt"/>
              </a:rPr>
              <a:t>点击输入标题</a:t>
            </a:r>
            <a:endParaRPr lang="zh-CN" altLang="id-ID" sz="1600" b="1" dirty="0">
              <a:solidFill>
                <a:schemeClr val="accent1"/>
              </a:solidFill>
              <a:cs typeface="+mn-ea"/>
              <a:sym typeface="+mn-lt"/>
            </a:endParaRPr>
          </a:p>
        </p:txBody>
      </p:sp>
      <p:sp>
        <p:nvSpPr>
          <p:cNvPr id="55" name="TextBox 54"/>
          <p:cNvSpPr txBox="1"/>
          <p:nvPr/>
        </p:nvSpPr>
        <p:spPr>
          <a:xfrm>
            <a:off x="4352004" y="2117480"/>
            <a:ext cx="2271737" cy="1198880"/>
          </a:xfrm>
          <a:prstGeom prst="rect">
            <a:avLst/>
          </a:prstGeom>
          <a:noFill/>
        </p:spPr>
        <p:txBody>
          <a:bodyPr wrap="square" rtlCol="0">
            <a:spAutoFit/>
          </a:bodyPr>
          <a:lstStyle/>
          <a:p>
            <a:pPr>
              <a:lnSpc>
                <a:spcPct val="150000"/>
              </a:lnSpc>
            </a:pPr>
            <a:r>
              <a:rPr lang="id-ID" sz="1200" dirty="0">
                <a:solidFill>
                  <a:schemeClr val="accent1"/>
                </a:solidFill>
                <a:cs typeface="+mn-ea"/>
                <a:sym typeface="+mn-lt"/>
              </a:rPr>
              <a:t>点击输入标题点击输入标题点击输入标题点击输入标题点击输入标题点击输入标题点击输入标题 </a:t>
            </a:r>
            <a:endParaRPr lang="en-US" sz="1200" b="1" dirty="0">
              <a:solidFill>
                <a:schemeClr val="accent1"/>
              </a:solidFill>
              <a:cs typeface="+mn-ea"/>
              <a:sym typeface="+mn-lt"/>
            </a:endParaRPr>
          </a:p>
        </p:txBody>
      </p:sp>
      <p:sp>
        <p:nvSpPr>
          <p:cNvPr id="56" name="TextBox 55"/>
          <p:cNvSpPr txBox="1"/>
          <p:nvPr/>
        </p:nvSpPr>
        <p:spPr>
          <a:xfrm>
            <a:off x="4352004" y="3160757"/>
            <a:ext cx="1425390" cy="338554"/>
          </a:xfrm>
          <a:prstGeom prst="rect">
            <a:avLst/>
          </a:prstGeom>
          <a:noFill/>
        </p:spPr>
        <p:txBody>
          <a:bodyPr wrap="none" rtlCol="0">
            <a:spAutoFit/>
          </a:bodyPr>
          <a:lstStyle/>
          <a:p>
            <a:r>
              <a:rPr lang="zh-CN" altLang="id-ID" sz="1600" b="1" dirty="0">
                <a:solidFill>
                  <a:schemeClr val="accent1"/>
                </a:solidFill>
                <a:cs typeface="+mn-ea"/>
                <a:sym typeface="+mn-lt"/>
              </a:rPr>
              <a:t>点击输入标题</a:t>
            </a:r>
            <a:endParaRPr lang="zh-CN" altLang="id-ID" sz="1600" b="1" dirty="0">
              <a:solidFill>
                <a:schemeClr val="accent1"/>
              </a:solidFill>
              <a:cs typeface="+mn-ea"/>
              <a:sym typeface="+mn-lt"/>
            </a:endParaRPr>
          </a:p>
        </p:txBody>
      </p:sp>
      <p:sp>
        <p:nvSpPr>
          <p:cNvPr id="57" name="TextBox 56"/>
          <p:cNvSpPr txBox="1"/>
          <p:nvPr/>
        </p:nvSpPr>
        <p:spPr>
          <a:xfrm>
            <a:off x="4352004" y="3429000"/>
            <a:ext cx="2271737" cy="1198880"/>
          </a:xfrm>
          <a:prstGeom prst="rect">
            <a:avLst/>
          </a:prstGeom>
          <a:noFill/>
        </p:spPr>
        <p:txBody>
          <a:bodyPr wrap="square" rtlCol="0">
            <a:spAutoFit/>
          </a:bodyPr>
          <a:lstStyle/>
          <a:p>
            <a:pPr>
              <a:lnSpc>
                <a:spcPct val="150000"/>
              </a:lnSpc>
            </a:pPr>
            <a:r>
              <a:rPr lang="id-ID" sz="1200" dirty="0">
                <a:solidFill>
                  <a:schemeClr val="accent1"/>
                </a:solidFill>
                <a:cs typeface="+mn-ea"/>
                <a:sym typeface="+mn-lt"/>
              </a:rPr>
              <a:t>点击输入标题点击输入标题点击输入标题点击输入标题点击输入标题点击输入标题点击输入标题 </a:t>
            </a:r>
            <a:endParaRPr lang="en-US" sz="1200" b="1" dirty="0">
              <a:solidFill>
                <a:schemeClr val="accent1"/>
              </a:solidFill>
              <a:cs typeface="+mn-ea"/>
              <a:sym typeface="+mn-lt"/>
            </a:endParaRPr>
          </a:p>
        </p:txBody>
      </p:sp>
      <p:sp>
        <p:nvSpPr>
          <p:cNvPr id="58" name="TextBox 57"/>
          <p:cNvSpPr txBox="1"/>
          <p:nvPr/>
        </p:nvSpPr>
        <p:spPr>
          <a:xfrm>
            <a:off x="4352003" y="4510541"/>
            <a:ext cx="1425390" cy="338554"/>
          </a:xfrm>
          <a:prstGeom prst="rect">
            <a:avLst/>
          </a:prstGeom>
          <a:noFill/>
        </p:spPr>
        <p:txBody>
          <a:bodyPr wrap="none" rtlCol="0">
            <a:spAutoFit/>
          </a:bodyPr>
          <a:lstStyle/>
          <a:p>
            <a:r>
              <a:rPr lang="zh-CN" altLang="id-ID" sz="1600" b="1" dirty="0">
                <a:solidFill>
                  <a:schemeClr val="accent1"/>
                </a:solidFill>
                <a:cs typeface="+mn-ea"/>
                <a:sym typeface="+mn-lt"/>
              </a:rPr>
              <a:t>点击输入标题</a:t>
            </a:r>
            <a:endParaRPr lang="zh-CN" altLang="id-ID" sz="1600" b="1" dirty="0">
              <a:solidFill>
                <a:schemeClr val="accent1"/>
              </a:solidFill>
              <a:cs typeface="+mn-ea"/>
              <a:sym typeface="+mn-lt"/>
            </a:endParaRPr>
          </a:p>
        </p:txBody>
      </p:sp>
      <p:sp>
        <p:nvSpPr>
          <p:cNvPr id="59" name="TextBox 58"/>
          <p:cNvSpPr txBox="1"/>
          <p:nvPr/>
        </p:nvSpPr>
        <p:spPr>
          <a:xfrm>
            <a:off x="4352004" y="4766084"/>
            <a:ext cx="2271737" cy="1198880"/>
          </a:xfrm>
          <a:prstGeom prst="rect">
            <a:avLst/>
          </a:prstGeom>
          <a:noFill/>
        </p:spPr>
        <p:txBody>
          <a:bodyPr wrap="square" rtlCol="0">
            <a:spAutoFit/>
          </a:bodyPr>
          <a:lstStyle/>
          <a:p>
            <a:pPr>
              <a:lnSpc>
                <a:spcPct val="150000"/>
              </a:lnSpc>
            </a:pPr>
            <a:r>
              <a:rPr lang="id-ID" sz="1200" dirty="0">
                <a:solidFill>
                  <a:schemeClr val="accent1"/>
                </a:solidFill>
                <a:cs typeface="+mn-ea"/>
                <a:sym typeface="+mn-lt"/>
              </a:rPr>
              <a:t>点击输入标题点击输入标题点击输入标题点击输入标题点击输入标题点击输入标题点击输入标题 </a:t>
            </a:r>
            <a:endParaRPr lang="en-US" sz="1200" b="1" dirty="0">
              <a:solidFill>
                <a:schemeClr val="accent1"/>
              </a:solidFill>
              <a:cs typeface="+mn-ea"/>
              <a:sym typeface="+mn-lt"/>
            </a:endParaRPr>
          </a:p>
        </p:txBody>
      </p:sp>
      <p:grpSp>
        <p:nvGrpSpPr>
          <p:cNvPr id="60" name="Group 59"/>
          <p:cNvGrpSpPr/>
          <p:nvPr/>
        </p:nvGrpSpPr>
        <p:grpSpPr>
          <a:xfrm>
            <a:off x="561888" y="1992732"/>
            <a:ext cx="453757" cy="536044"/>
            <a:chOff x="-1162051" y="2289175"/>
            <a:chExt cx="306388" cy="361950"/>
          </a:xfrm>
          <a:solidFill>
            <a:schemeClr val="accent1"/>
          </a:solidFill>
        </p:grpSpPr>
        <p:sp>
          <p:nvSpPr>
            <p:cNvPr id="61" name="Freeform 45"/>
            <p:cNvSpPr>
              <a:spLocks noEditPoints="1"/>
            </p:cNvSpPr>
            <p:nvPr/>
          </p:nvSpPr>
          <p:spPr bwMode="auto">
            <a:xfrm>
              <a:off x="-1162051" y="2289175"/>
              <a:ext cx="306388" cy="361950"/>
            </a:xfrm>
            <a:custGeom>
              <a:avLst/>
              <a:gdLst>
                <a:gd name="T0" fmla="*/ 125 w 168"/>
                <a:gd name="T1" fmla="*/ 12 h 200"/>
                <a:gd name="T2" fmla="*/ 86 w 168"/>
                <a:gd name="T3" fmla="*/ 0 h 200"/>
                <a:gd name="T4" fmla="*/ 45 w 168"/>
                <a:gd name="T5" fmla="*/ 12 h 200"/>
                <a:gd name="T6" fmla="*/ 0 w 168"/>
                <a:gd name="T7" fmla="*/ 0 h 200"/>
                <a:gd name="T8" fmla="*/ 0 w 168"/>
                <a:gd name="T9" fmla="*/ 107 h 200"/>
                <a:gd name="T10" fmla="*/ 84 w 168"/>
                <a:gd name="T11" fmla="*/ 200 h 200"/>
                <a:gd name="T12" fmla="*/ 168 w 168"/>
                <a:gd name="T13" fmla="*/ 107 h 200"/>
                <a:gd name="T14" fmla="*/ 168 w 168"/>
                <a:gd name="T15" fmla="*/ 0 h 200"/>
                <a:gd name="T16" fmla="*/ 125 w 168"/>
                <a:gd name="T17" fmla="*/ 12 h 200"/>
                <a:gd name="T18" fmla="*/ 160 w 168"/>
                <a:gd name="T19" fmla="*/ 107 h 200"/>
                <a:gd name="T20" fmla="*/ 84 w 168"/>
                <a:gd name="T21" fmla="*/ 191 h 200"/>
                <a:gd name="T22" fmla="*/ 8 w 168"/>
                <a:gd name="T23" fmla="*/ 107 h 200"/>
                <a:gd name="T24" fmla="*/ 8 w 168"/>
                <a:gd name="T25" fmla="*/ 13 h 200"/>
                <a:gd name="T26" fmla="*/ 45 w 168"/>
                <a:gd name="T27" fmla="*/ 20 h 200"/>
                <a:gd name="T28" fmla="*/ 86 w 168"/>
                <a:gd name="T29" fmla="*/ 9 h 200"/>
                <a:gd name="T30" fmla="*/ 125 w 168"/>
                <a:gd name="T31" fmla="*/ 20 h 200"/>
                <a:gd name="T32" fmla="*/ 160 w 168"/>
                <a:gd name="T33" fmla="*/ 13 h 200"/>
                <a:gd name="T34" fmla="*/ 160 w 168"/>
                <a:gd name="T35" fmla="*/ 10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8" h="200">
                  <a:moveTo>
                    <a:pt x="125" y="12"/>
                  </a:moveTo>
                  <a:cubicBezTo>
                    <a:pt x="112" y="12"/>
                    <a:pt x="99" y="9"/>
                    <a:pt x="86" y="0"/>
                  </a:cubicBezTo>
                  <a:cubicBezTo>
                    <a:pt x="72" y="9"/>
                    <a:pt x="57" y="12"/>
                    <a:pt x="45" y="12"/>
                  </a:cubicBezTo>
                  <a:cubicBezTo>
                    <a:pt x="20" y="12"/>
                    <a:pt x="0" y="0"/>
                    <a:pt x="0" y="0"/>
                  </a:cubicBezTo>
                  <a:cubicBezTo>
                    <a:pt x="0" y="107"/>
                    <a:pt x="0" y="107"/>
                    <a:pt x="0" y="107"/>
                  </a:cubicBezTo>
                  <a:cubicBezTo>
                    <a:pt x="0" y="157"/>
                    <a:pt x="84" y="200"/>
                    <a:pt x="84" y="200"/>
                  </a:cubicBezTo>
                  <a:cubicBezTo>
                    <a:pt x="84" y="200"/>
                    <a:pt x="168" y="157"/>
                    <a:pt x="168" y="107"/>
                  </a:cubicBezTo>
                  <a:cubicBezTo>
                    <a:pt x="168" y="0"/>
                    <a:pt x="168" y="0"/>
                    <a:pt x="168" y="0"/>
                  </a:cubicBezTo>
                  <a:cubicBezTo>
                    <a:pt x="168" y="0"/>
                    <a:pt x="150" y="12"/>
                    <a:pt x="125" y="12"/>
                  </a:cubicBezTo>
                  <a:close/>
                  <a:moveTo>
                    <a:pt x="160" y="107"/>
                  </a:moveTo>
                  <a:cubicBezTo>
                    <a:pt x="160" y="146"/>
                    <a:pt x="100" y="182"/>
                    <a:pt x="84" y="191"/>
                  </a:cubicBezTo>
                  <a:cubicBezTo>
                    <a:pt x="60" y="178"/>
                    <a:pt x="8" y="142"/>
                    <a:pt x="8" y="107"/>
                  </a:cubicBezTo>
                  <a:cubicBezTo>
                    <a:pt x="8" y="13"/>
                    <a:pt x="8" y="13"/>
                    <a:pt x="8" y="13"/>
                  </a:cubicBezTo>
                  <a:cubicBezTo>
                    <a:pt x="20" y="16"/>
                    <a:pt x="31" y="20"/>
                    <a:pt x="45" y="20"/>
                  </a:cubicBezTo>
                  <a:cubicBezTo>
                    <a:pt x="59" y="20"/>
                    <a:pt x="73" y="16"/>
                    <a:pt x="86" y="9"/>
                  </a:cubicBezTo>
                  <a:cubicBezTo>
                    <a:pt x="98" y="16"/>
                    <a:pt x="110" y="20"/>
                    <a:pt x="125" y="20"/>
                  </a:cubicBezTo>
                  <a:cubicBezTo>
                    <a:pt x="139" y="20"/>
                    <a:pt x="152" y="16"/>
                    <a:pt x="160" y="13"/>
                  </a:cubicBezTo>
                  <a:lnTo>
                    <a:pt x="160" y="1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sp>
          <p:nvSpPr>
            <p:cNvPr id="62" name="Freeform 46"/>
            <p:cNvSpPr/>
            <p:nvPr/>
          </p:nvSpPr>
          <p:spPr bwMode="auto">
            <a:xfrm>
              <a:off x="-1068388" y="2405063"/>
              <a:ext cx="150813" cy="103187"/>
            </a:xfrm>
            <a:custGeom>
              <a:avLst/>
              <a:gdLst>
                <a:gd name="T0" fmla="*/ 7 w 83"/>
                <a:gd name="T1" fmla="*/ 20 h 57"/>
                <a:gd name="T2" fmla="*/ 2 w 83"/>
                <a:gd name="T3" fmla="*/ 20 h 57"/>
                <a:gd name="T4" fmla="*/ 2 w 83"/>
                <a:gd name="T5" fmla="*/ 25 h 57"/>
                <a:gd name="T6" fmla="*/ 33 w 83"/>
                <a:gd name="T7" fmla="*/ 57 h 57"/>
                <a:gd name="T8" fmla="*/ 81 w 83"/>
                <a:gd name="T9" fmla="*/ 7 h 57"/>
                <a:gd name="T10" fmla="*/ 81 w 83"/>
                <a:gd name="T11" fmla="*/ 1 h 57"/>
                <a:gd name="T12" fmla="*/ 75 w 83"/>
                <a:gd name="T13" fmla="*/ 1 h 57"/>
                <a:gd name="T14" fmla="*/ 33 w 83"/>
                <a:gd name="T15" fmla="*/ 45 h 57"/>
                <a:gd name="T16" fmla="*/ 7 w 83"/>
                <a:gd name="T17"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57">
                  <a:moveTo>
                    <a:pt x="7" y="20"/>
                  </a:moveTo>
                  <a:cubicBezTo>
                    <a:pt x="6" y="18"/>
                    <a:pt x="3" y="18"/>
                    <a:pt x="2" y="20"/>
                  </a:cubicBezTo>
                  <a:cubicBezTo>
                    <a:pt x="0" y="21"/>
                    <a:pt x="0" y="24"/>
                    <a:pt x="2" y="25"/>
                  </a:cubicBezTo>
                  <a:cubicBezTo>
                    <a:pt x="33" y="57"/>
                    <a:pt x="33" y="57"/>
                    <a:pt x="33" y="57"/>
                  </a:cubicBezTo>
                  <a:cubicBezTo>
                    <a:pt x="81" y="7"/>
                    <a:pt x="81" y="7"/>
                    <a:pt x="81" y="7"/>
                  </a:cubicBezTo>
                  <a:cubicBezTo>
                    <a:pt x="83" y="5"/>
                    <a:pt x="83" y="3"/>
                    <a:pt x="81" y="1"/>
                  </a:cubicBezTo>
                  <a:cubicBezTo>
                    <a:pt x="80" y="0"/>
                    <a:pt x="77" y="0"/>
                    <a:pt x="75" y="1"/>
                  </a:cubicBezTo>
                  <a:cubicBezTo>
                    <a:pt x="33" y="45"/>
                    <a:pt x="33" y="45"/>
                    <a:pt x="33" y="45"/>
                  </a:cubicBezTo>
                  <a:lnTo>
                    <a:pt x="7"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grpSp>
      <p:grpSp>
        <p:nvGrpSpPr>
          <p:cNvPr id="63" name="Group 62"/>
          <p:cNvGrpSpPr/>
          <p:nvPr/>
        </p:nvGrpSpPr>
        <p:grpSpPr>
          <a:xfrm>
            <a:off x="3797001" y="1849236"/>
            <a:ext cx="538396" cy="538395"/>
            <a:chOff x="-461963" y="3014663"/>
            <a:chExt cx="363538" cy="363537"/>
          </a:xfrm>
          <a:solidFill>
            <a:schemeClr val="accent4"/>
          </a:solidFill>
        </p:grpSpPr>
        <p:sp>
          <p:nvSpPr>
            <p:cNvPr id="64" name="Freeform 47"/>
            <p:cNvSpPr>
              <a:spLocks noEditPoints="1"/>
            </p:cNvSpPr>
            <p:nvPr/>
          </p:nvSpPr>
          <p:spPr bwMode="auto">
            <a:xfrm>
              <a:off x="-461963" y="3014663"/>
              <a:ext cx="363538" cy="363537"/>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5" y="0"/>
                    <a:pt x="0" y="45"/>
                    <a:pt x="0" y="100"/>
                  </a:cubicBezTo>
                  <a:cubicBezTo>
                    <a:pt x="0" y="155"/>
                    <a:pt x="45" y="200"/>
                    <a:pt x="100" y="200"/>
                  </a:cubicBezTo>
                  <a:cubicBezTo>
                    <a:pt x="155" y="200"/>
                    <a:pt x="200" y="155"/>
                    <a:pt x="200" y="100"/>
                  </a:cubicBezTo>
                  <a:cubicBezTo>
                    <a:pt x="200" y="45"/>
                    <a:pt x="155" y="0"/>
                    <a:pt x="100" y="0"/>
                  </a:cubicBezTo>
                  <a:close/>
                  <a:moveTo>
                    <a:pt x="100" y="192"/>
                  </a:moveTo>
                  <a:cubicBezTo>
                    <a:pt x="49" y="192"/>
                    <a:pt x="8" y="151"/>
                    <a:pt x="8" y="100"/>
                  </a:cubicBezTo>
                  <a:cubicBezTo>
                    <a:pt x="8" y="49"/>
                    <a:pt x="49" y="8"/>
                    <a:pt x="100" y="8"/>
                  </a:cubicBezTo>
                  <a:cubicBezTo>
                    <a:pt x="151" y="8"/>
                    <a:pt x="192" y="49"/>
                    <a:pt x="192" y="100"/>
                  </a:cubicBezTo>
                  <a:cubicBezTo>
                    <a:pt x="192" y="151"/>
                    <a:pt x="151" y="192"/>
                    <a:pt x="100"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sp>
          <p:nvSpPr>
            <p:cNvPr id="65" name="Freeform 48"/>
            <p:cNvSpPr>
              <a:spLocks noEditPoints="1"/>
            </p:cNvSpPr>
            <p:nvPr/>
          </p:nvSpPr>
          <p:spPr bwMode="auto">
            <a:xfrm>
              <a:off x="-341313" y="3087688"/>
              <a:ext cx="123825" cy="231775"/>
            </a:xfrm>
            <a:custGeom>
              <a:avLst/>
              <a:gdLst>
                <a:gd name="T0" fmla="*/ 60 w 68"/>
                <a:gd name="T1" fmla="*/ 41 h 128"/>
                <a:gd name="T2" fmla="*/ 64 w 68"/>
                <a:gd name="T3" fmla="*/ 45 h 128"/>
                <a:gd name="T4" fmla="*/ 68 w 68"/>
                <a:gd name="T5" fmla="*/ 41 h 128"/>
                <a:gd name="T6" fmla="*/ 37 w 68"/>
                <a:gd name="T7" fmla="*/ 12 h 128"/>
                <a:gd name="T8" fmla="*/ 37 w 68"/>
                <a:gd name="T9" fmla="*/ 4 h 128"/>
                <a:gd name="T10" fmla="*/ 33 w 68"/>
                <a:gd name="T11" fmla="*/ 0 h 128"/>
                <a:gd name="T12" fmla="*/ 29 w 68"/>
                <a:gd name="T13" fmla="*/ 4 h 128"/>
                <a:gd name="T14" fmla="*/ 29 w 68"/>
                <a:gd name="T15" fmla="*/ 13 h 128"/>
                <a:gd name="T16" fmla="*/ 0 w 68"/>
                <a:gd name="T17" fmla="*/ 41 h 128"/>
                <a:gd name="T18" fmla="*/ 0 w 68"/>
                <a:gd name="T19" fmla="*/ 42 h 128"/>
                <a:gd name="T20" fmla="*/ 2 w 68"/>
                <a:gd name="T21" fmla="*/ 46 h 128"/>
                <a:gd name="T22" fmla="*/ 29 w 68"/>
                <a:gd name="T23" fmla="*/ 64 h 128"/>
                <a:gd name="T24" fmla="*/ 29 w 68"/>
                <a:gd name="T25" fmla="*/ 103 h 128"/>
                <a:gd name="T26" fmla="*/ 8 w 68"/>
                <a:gd name="T27" fmla="*/ 82 h 128"/>
                <a:gd name="T28" fmla="*/ 4 w 68"/>
                <a:gd name="T29" fmla="*/ 78 h 128"/>
                <a:gd name="T30" fmla="*/ 0 w 68"/>
                <a:gd name="T31" fmla="*/ 82 h 128"/>
                <a:gd name="T32" fmla="*/ 29 w 68"/>
                <a:gd name="T33" fmla="*/ 111 h 128"/>
                <a:gd name="T34" fmla="*/ 29 w 68"/>
                <a:gd name="T35" fmla="*/ 124 h 128"/>
                <a:gd name="T36" fmla="*/ 33 w 68"/>
                <a:gd name="T37" fmla="*/ 128 h 128"/>
                <a:gd name="T38" fmla="*/ 37 w 68"/>
                <a:gd name="T39" fmla="*/ 124 h 128"/>
                <a:gd name="T40" fmla="*/ 37 w 68"/>
                <a:gd name="T41" fmla="*/ 111 h 128"/>
                <a:gd name="T42" fmla="*/ 68 w 68"/>
                <a:gd name="T43" fmla="*/ 82 h 128"/>
                <a:gd name="T44" fmla="*/ 66 w 68"/>
                <a:gd name="T45" fmla="*/ 78 h 128"/>
                <a:gd name="T46" fmla="*/ 37 w 68"/>
                <a:gd name="T47" fmla="*/ 59 h 128"/>
                <a:gd name="T48" fmla="*/ 37 w 68"/>
                <a:gd name="T49" fmla="*/ 20 h 128"/>
                <a:gd name="T50" fmla="*/ 60 w 68"/>
                <a:gd name="T51" fmla="*/ 41 h 128"/>
                <a:gd name="T52" fmla="*/ 29 w 68"/>
                <a:gd name="T53" fmla="*/ 54 h 128"/>
                <a:gd name="T54" fmla="*/ 8 w 68"/>
                <a:gd name="T55" fmla="*/ 40 h 128"/>
                <a:gd name="T56" fmla="*/ 29 w 68"/>
                <a:gd name="T57" fmla="*/ 21 h 128"/>
                <a:gd name="T58" fmla="*/ 29 w 68"/>
                <a:gd name="T59" fmla="*/ 54 h 128"/>
                <a:gd name="T60" fmla="*/ 60 w 68"/>
                <a:gd name="T61" fmla="*/ 84 h 128"/>
                <a:gd name="T62" fmla="*/ 37 w 68"/>
                <a:gd name="T63" fmla="*/ 103 h 128"/>
                <a:gd name="T64" fmla="*/ 37 w 68"/>
                <a:gd name="T65" fmla="*/ 6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 h="128">
                  <a:moveTo>
                    <a:pt x="60" y="41"/>
                  </a:moveTo>
                  <a:cubicBezTo>
                    <a:pt x="60" y="44"/>
                    <a:pt x="62" y="45"/>
                    <a:pt x="64" y="45"/>
                  </a:cubicBezTo>
                  <a:cubicBezTo>
                    <a:pt x="66" y="45"/>
                    <a:pt x="68" y="44"/>
                    <a:pt x="68" y="41"/>
                  </a:cubicBezTo>
                  <a:cubicBezTo>
                    <a:pt x="68" y="26"/>
                    <a:pt x="54" y="14"/>
                    <a:pt x="37" y="12"/>
                  </a:cubicBezTo>
                  <a:cubicBezTo>
                    <a:pt x="37" y="4"/>
                    <a:pt x="37" y="4"/>
                    <a:pt x="37" y="4"/>
                  </a:cubicBezTo>
                  <a:cubicBezTo>
                    <a:pt x="37" y="2"/>
                    <a:pt x="35" y="0"/>
                    <a:pt x="33" y="0"/>
                  </a:cubicBezTo>
                  <a:cubicBezTo>
                    <a:pt x="31" y="0"/>
                    <a:pt x="29" y="2"/>
                    <a:pt x="29" y="4"/>
                  </a:cubicBezTo>
                  <a:cubicBezTo>
                    <a:pt x="29" y="13"/>
                    <a:pt x="29" y="13"/>
                    <a:pt x="29" y="13"/>
                  </a:cubicBezTo>
                  <a:cubicBezTo>
                    <a:pt x="13" y="15"/>
                    <a:pt x="0" y="27"/>
                    <a:pt x="0" y="41"/>
                  </a:cubicBezTo>
                  <a:cubicBezTo>
                    <a:pt x="0" y="42"/>
                    <a:pt x="0" y="42"/>
                    <a:pt x="0" y="42"/>
                  </a:cubicBezTo>
                  <a:cubicBezTo>
                    <a:pt x="0" y="43"/>
                    <a:pt x="1" y="45"/>
                    <a:pt x="2" y="46"/>
                  </a:cubicBezTo>
                  <a:cubicBezTo>
                    <a:pt x="29" y="64"/>
                    <a:pt x="29" y="64"/>
                    <a:pt x="29" y="64"/>
                  </a:cubicBezTo>
                  <a:cubicBezTo>
                    <a:pt x="29" y="103"/>
                    <a:pt x="29" y="103"/>
                    <a:pt x="29" y="103"/>
                  </a:cubicBezTo>
                  <a:cubicBezTo>
                    <a:pt x="17" y="101"/>
                    <a:pt x="8" y="92"/>
                    <a:pt x="8" y="82"/>
                  </a:cubicBezTo>
                  <a:cubicBezTo>
                    <a:pt x="8" y="80"/>
                    <a:pt x="6" y="78"/>
                    <a:pt x="4" y="78"/>
                  </a:cubicBezTo>
                  <a:cubicBezTo>
                    <a:pt x="2" y="78"/>
                    <a:pt x="0" y="80"/>
                    <a:pt x="0" y="82"/>
                  </a:cubicBezTo>
                  <a:cubicBezTo>
                    <a:pt x="0" y="97"/>
                    <a:pt x="13" y="109"/>
                    <a:pt x="29" y="111"/>
                  </a:cubicBezTo>
                  <a:cubicBezTo>
                    <a:pt x="29" y="124"/>
                    <a:pt x="29" y="124"/>
                    <a:pt x="29" y="124"/>
                  </a:cubicBezTo>
                  <a:cubicBezTo>
                    <a:pt x="29" y="126"/>
                    <a:pt x="31" y="128"/>
                    <a:pt x="33" y="128"/>
                  </a:cubicBezTo>
                  <a:cubicBezTo>
                    <a:pt x="35" y="128"/>
                    <a:pt x="37" y="126"/>
                    <a:pt x="37" y="124"/>
                  </a:cubicBezTo>
                  <a:cubicBezTo>
                    <a:pt x="37" y="111"/>
                    <a:pt x="37" y="111"/>
                    <a:pt x="37" y="111"/>
                  </a:cubicBezTo>
                  <a:cubicBezTo>
                    <a:pt x="54" y="110"/>
                    <a:pt x="68" y="97"/>
                    <a:pt x="68" y="82"/>
                  </a:cubicBezTo>
                  <a:cubicBezTo>
                    <a:pt x="68" y="80"/>
                    <a:pt x="67" y="79"/>
                    <a:pt x="66" y="78"/>
                  </a:cubicBezTo>
                  <a:cubicBezTo>
                    <a:pt x="37" y="59"/>
                    <a:pt x="37" y="59"/>
                    <a:pt x="37" y="59"/>
                  </a:cubicBezTo>
                  <a:cubicBezTo>
                    <a:pt x="37" y="20"/>
                    <a:pt x="37" y="20"/>
                    <a:pt x="37" y="20"/>
                  </a:cubicBezTo>
                  <a:cubicBezTo>
                    <a:pt x="50" y="22"/>
                    <a:pt x="60" y="31"/>
                    <a:pt x="60" y="41"/>
                  </a:cubicBezTo>
                  <a:close/>
                  <a:moveTo>
                    <a:pt x="29" y="54"/>
                  </a:moveTo>
                  <a:cubicBezTo>
                    <a:pt x="8" y="40"/>
                    <a:pt x="8" y="40"/>
                    <a:pt x="8" y="40"/>
                  </a:cubicBezTo>
                  <a:cubicBezTo>
                    <a:pt x="9" y="31"/>
                    <a:pt x="18" y="23"/>
                    <a:pt x="29" y="21"/>
                  </a:cubicBezTo>
                  <a:lnTo>
                    <a:pt x="29" y="54"/>
                  </a:lnTo>
                  <a:close/>
                  <a:moveTo>
                    <a:pt x="60" y="84"/>
                  </a:moveTo>
                  <a:cubicBezTo>
                    <a:pt x="59" y="94"/>
                    <a:pt x="49" y="102"/>
                    <a:pt x="37" y="103"/>
                  </a:cubicBezTo>
                  <a:cubicBezTo>
                    <a:pt x="37" y="68"/>
                    <a:pt x="37" y="68"/>
                    <a:pt x="37"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grpSp>
      <p:grpSp>
        <p:nvGrpSpPr>
          <p:cNvPr id="66" name="Group 65"/>
          <p:cNvGrpSpPr/>
          <p:nvPr/>
        </p:nvGrpSpPr>
        <p:grpSpPr>
          <a:xfrm>
            <a:off x="3797001" y="4683345"/>
            <a:ext cx="538396" cy="451405"/>
            <a:chOff x="-461963" y="1620838"/>
            <a:chExt cx="363538" cy="304800"/>
          </a:xfrm>
          <a:solidFill>
            <a:schemeClr val="accent5"/>
          </a:solidFill>
        </p:grpSpPr>
        <p:sp>
          <p:nvSpPr>
            <p:cNvPr id="67" name="Freeform 42"/>
            <p:cNvSpPr>
              <a:spLocks noEditPoints="1"/>
            </p:cNvSpPr>
            <p:nvPr/>
          </p:nvSpPr>
          <p:spPr bwMode="auto">
            <a:xfrm>
              <a:off x="-461963" y="1620838"/>
              <a:ext cx="363538" cy="217487"/>
            </a:xfrm>
            <a:custGeom>
              <a:avLst/>
              <a:gdLst>
                <a:gd name="T0" fmla="*/ 46 w 200"/>
                <a:gd name="T1" fmla="*/ 32 h 120"/>
                <a:gd name="T2" fmla="*/ 46 w 200"/>
                <a:gd name="T3" fmla="*/ 29 h 120"/>
                <a:gd name="T4" fmla="*/ 46 w 200"/>
                <a:gd name="T5" fmla="*/ 30 h 120"/>
                <a:gd name="T6" fmla="*/ 46 w 200"/>
                <a:gd name="T7" fmla="*/ 30 h 120"/>
                <a:gd name="T8" fmla="*/ 32 w 200"/>
                <a:gd name="T9" fmla="*/ 0 h 120"/>
                <a:gd name="T10" fmla="*/ 32 w 200"/>
                <a:gd name="T11" fmla="*/ 0 h 120"/>
                <a:gd name="T12" fmla="*/ 31 w 200"/>
                <a:gd name="T13" fmla="*/ 1 h 120"/>
                <a:gd name="T14" fmla="*/ 31 w 200"/>
                <a:gd name="T15" fmla="*/ 0 h 120"/>
                <a:gd name="T16" fmla="*/ 30 w 200"/>
                <a:gd name="T17" fmla="*/ 0 h 120"/>
                <a:gd name="T18" fmla="*/ 28 w 200"/>
                <a:gd name="T19" fmla="*/ 0 h 120"/>
                <a:gd name="T20" fmla="*/ 4 w 200"/>
                <a:gd name="T21" fmla="*/ 0 h 120"/>
                <a:gd name="T22" fmla="*/ 0 w 200"/>
                <a:gd name="T23" fmla="*/ 4 h 120"/>
                <a:gd name="T24" fmla="*/ 4 w 200"/>
                <a:gd name="T25" fmla="*/ 8 h 120"/>
                <a:gd name="T26" fmla="*/ 26 w 200"/>
                <a:gd name="T27" fmla="*/ 8 h 120"/>
                <a:gd name="T28" fmla="*/ 39 w 200"/>
                <a:gd name="T29" fmla="*/ 33 h 120"/>
                <a:gd name="T30" fmla="*/ 41 w 200"/>
                <a:gd name="T31" fmla="*/ 36 h 120"/>
                <a:gd name="T32" fmla="*/ 61 w 200"/>
                <a:gd name="T33" fmla="*/ 120 h 120"/>
                <a:gd name="T34" fmla="*/ 179 w 200"/>
                <a:gd name="T35" fmla="*/ 120 h 120"/>
                <a:gd name="T36" fmla="*/ 200 w 200"/>
                <a:gd name="T37" fmla="*/ 32 h 120"/>
                <a:gd name="T38" fmla="*/ 46 w 200"/>
                <a:gd name="T39" fmla="*/ 32 h 120"/>
                <a:gd name="T40" fmla="*/ 172 w 200"/>
                <a:gd name="T41" fmla="*/ 112 h 120"/>
                <a:gd name="T42" fmla="*/ 68 w 200"/>
                <a:gd name="T43" fmla="*/ 112 h 120"/>
                <a:gd name="T44" fmla="*/ 50 w 200"/>
                <a:gd name="T45" fmla="*/ 40 h 120"/>
                <a:gd name="T46" fmla="*/ 188 w 200"/>
                <a:gd name="T47" fmla="*/ 40 h 120"/>
                <a:gd name="T48" fmla="*/ 189 w 200"/>
                <a:gd name="T49" fmla="*/ 40 h 120"/>
                <a:gd name="T50" fmla="*/ 172 w 200"/>
                <a:gd name="T51"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0" h="120">
                  <a:moveTo>
                    <a:pt x="46" y="32"/>
                  </a:moveTo>
                  <a:cubicBezTo>
                    <a:pt x="46" y="30"/>
                    <a:pt x="46" y="29"/>
                    <a:pt x="46" y="29"/>
                  </a:cubicBezTo>
                  <a:cubicBezTo>
                    <a:pt x="46" y="29"/>
                    <a:pt x="46" y="30"/>
                    <a:pt x="46" y="30"/>
                  </a:cubicBezTo>
                  <a:cubicBezTo>
                    <a:pt x="46" y="30"/>
                    <a:pt x="46" y="30"/>
                    <a:pt x="46" y="30"/>
                  </a:cubicBezTo>
                  <a:cubicBezTo>
                    <a:pt x="32" y="0"/>
                    <a:pt x="32" y="0"/>
                    <a:pt x="32" y="0"/>
                  </a:cubicBezTo>
                  <a:cubicBezTo>
                    <a:pt x="32" y="0"/>
                    <a:pt x="32" y="0"/>
                    <a:pt x="32" y="0"/>
                  </a:cubicBezTo>
                  <a:cubicBezTo>
                    <a:pt x="32" y="0"/>
                    <a:pt x="32" y="1"/>
                    <a:pt x="31" y="1"/>
                  </a:cubicBezTo>
                  <a:cubicBezTo>
                    <a:pt x="31" y="1"/>
                    <a:pt x="31" y="0"/>
                    <a:pt x="31" y="0"/>
                  </a:cubicBezTo>
                  <a:cubicBezTo>
                    <a:pt x="31" y="0"/>
                    <a:pt x="31" y="0"/>
                    <a:pt x="30" y="0"/>
                  </a:cubicBezTo>
                  <a:cubicBezTo>
                    <a:pt x="30" y="0"/>
                    <a:pt x="29" y="0"/>
                    <a:pt x="28" y="0"/>
                  </a:cubicBezTo>
                  <a:cubicBezTo>
                    <a:pt x="4" y="0"/>
                    <a:pt x="4" y="0"/>
                    <a:pt x="4" y="0"/>
                  </a:cubicBezTo>
                  <a:cubicBezTo>
                    <a:pt x="2" y="0"/>
                    <a:pt x="0" y="2"/>
                    <a:pt x="0" y="4"/>
                  </a:cubicBezTo>
                  <a:cubicBezTo>
                    <a:pt x="0" y="6"/>
                    <a:pt x="2" y="8"/>
                    <a:pt x="4" y="8"/>
                  </a:cubicBezTo>
                  <a:cubicBezTo>
                    <a:pt x="26" y="8"/>
                    <a:pt x="26" y="8"/>
                    <a:pt x="26" y="8"/>
                  </a:cubicBezTo>
                  <a:cubicBezTo>
                    <a:pt x="39" y="33"/>
                    <a:pt x="39" y="33"/>
                    <a:pt x="39" y="33"/>
                  </a:cubicBezTo>
                  <a:cubicBezTo>
                    <a:pt x="39" y="34"/>
                    <a:pt x="40" y="36"/>
                    <a:pt x="41" y="36"/>
                  </a:cubicBezTo>
                  <a:cubicBezTo>
                    <a:pt x="61" y="120"/>
                    <a:pt x="61" y="120"/>
                    <a:pt x="61" y="120"/>
                  </a:cubicBezTo>
                  <a:cubicBezTo>
                    <a:pt x="179" y="120"/>
                    <a:pt x="179" y="120"/>
                    <a:pt x="179" y="120"/>
                  </a:cubicBezTo>
                  <a:cubicBezTo>
                    <a:pt x="200" y="32"/>
                    <a:pt x="200" y="32"/>
                    <a:pt x="200" y="32"/>
                  </a:cubicBezTo>
                  <a:lnTo>
                    <a:pt x="46" y="32"/>
                  </a:lnTo>
                  <a:close/>
                  <a:moveTo>
                    <a:pt x="172" y="112"/>
                  </a:moveTo>
                  <a:cubicBezTo>
                    <a:pt x="68" y="112"/>
                    <a:pt x="68" y="112"/>
                    <a:pt x="68" y="112"/>
                  </a:cubicBezTo>
                  <a:cubicBezTo>
                    <a:pt x="50" y="40"/>
                    <a:pt x="50" y="40"/>
                    <a:pt x="50" y="40"/>
                  </a:cubicBezTo>
                  <a:cubicBezTo>
                    <a:pt x="188" y="40"/>
                    <a:pt x="188" y="40"/>
                    <a:pt x="188" y="40"/>
                  </a:cubicBezTo>
                  <a:cubicBezTo>
                    <a:pt x="189" y="40"/>
                    <a:pt x="189" y="40"/>
                    <a:pt x="189" y="40"/>
                  </a:cubicBezTo>
                  <a:lnTo>
                    <a:pt x="172"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sp>
          <p:nvSpPr>
            <p:cNvPr id="68" name="Freeform 43"/>
            <p:cNvSpPr>
              <a:spLocks noEditPoints="1"/>
            </p:cNvSpPr>
            <p:nvPr/>
          </p:nvSpPr>
          <p:spPr bwMode="auto">
            <a:xfrm>
              <a:off x="-207963" y="1852613"/>
              <a:ext cx="73025" cy="73025"/>
            </a:xfrm>
            <a:custGeom>
              <a:avLst/>
              <a:gdLst>
                <a:gd name="T0" fmla="*/ 20 w 40"/>
                <a:gd name="T1" fmla="*/ 0 h 40"/>
                <a:gd name="T2" fmla="*/ 0 w 40"/>
                <a:gd name="T3" fmla="*/ 20 h 40"/>
                <a:gd name="T4" fmla="*/ 20 w 40"/>
                <a:gd name="T5" fmla="*/ 40 h 40"/>
                <a:gd name="T6" fmla="*/ 40 w 40"/>
                <a:gd name="T7" fmla="*/ 20 h 40"/>
                <a:gd name="T8" fmla="*/ 20 w 40"/>
                <a:gd name="T9" fmla="*/ 0 h 40"/>
                <a:gd name="T10" fmla="*/ 20 w 40"/>
                <a:gd name="T11" fmla="*/ 28 h 40"/>
                <a:gd name="T12" fmla="*/ 12 w 40"/>
                <a:gd name="T13" fmla="*/ 20 h 40"/>
                <a:gd name="T14" fmla="*/ 20 w 40"/>
                <a:gd name="T15" fmla="*/ 12 h 40"/>
                <a:gd name="T16" fmla="*/ 28 w 40"/>
                <a:gd name="T17" fmla="*/ 20 h 40"/>
                <a:gd name="T18" fmla="*/ 20 w 40"/>
                <a:gd name="T1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0"/>
                  </a:moveTo>
                  <a:cubicBezTo>
                    <a:pt x="9" y="0"/>
                    <a:pt x="0" y="9"/>
                    <a:pt x="0" y="20"/>
                  </a:cubicBezTo>
                  <a:cubicBezTo>
                    <a:pt x="0" y="31"/>
                    <a:pt x="9" y="40"/>
                    <a:pt x="20" y="40"/>
                  </a:cubicBezTo>
                  <a:cubicBezTo>
                    <a:pt x="31" y="40"/>
                    <a:pt x="40" y="31"/>
                    <a:pt x="40" y="20"/>
                  </a:cubicBezTo>
                  <a:cubicBezTo>
                    <a:pt x="40" y="9"/>
                    <a:pt x="31" y="0"/>
                    <a:pt x="20" y="0"/>
                  </a:cubicBezTo>
                  <a:close/>
                  <a:moveTo>
                    <a:pt x="20" y="28"/>
                  </a:moveTo>
                  <a:cubicBezTo>
                    <a:pt x="16" y="28"/>
                    <a:pt x="12" y="24"/>
                    <a:pt x="12" y="20"/>
                  </a:cubicBezTo>
                  <a:cubicBezTo>
                    <a:pt x="12" y="16"/>
                    <a:pt x="16" y="12"/>
                    <a:pt x="20" y="12"/>
                  </a:cubicBezTo>
                  <a:cubicBezTo>
                    <a:pt x="24" y="12"/>
                    <a:pt x="28" y="16"/>
                    <a:pt x="28" y="20"/>
                  </a:cubicBezTo>
                  <a:cubicBezTo>
                    <a:pt x="28" y="24"/>
                    <a:pt x="24" y="28"/>
                    <a:pt x="2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sp>
          <p:nvSpPr>
            <p:cNvPr id="69" name="Freeform 44"/>
            <p:cNvSpPr>
              <a:spLocks noEditPoints="1"/>
            </p:cNvSpPr>
            <p:nvPr/>
          </p:nvSpPr>
          <p:spPr bwMode="auto">
            <a:xfrm>
              <a:off x="-354013" y="1852613"/>
              <a:ext cx="73025" cy="73025"/>
            </a:xfrm>
            <a:custGeom>
              <a:avLst/>
              <a:gdLst>
                <a:gd name="T0" fmla="*/ 20 w 40"/>
                <a:gd name="T1" fmla="*/ 0 h 40"/>
                <a:gd name="T2" fmla="*/ 0 w 40"/>
                <a:gd name="T3" fmla="*/ 20 h 40"/>
                <a:gd name="T4" fmla="*/ 20 w 40"/>
                <a:gd name="T5" fmla="*/ 40 h 40"/>
                <a:gd name="T6" fmla="*/ 40 w 40"/>
                <a:gd name="T7" fmla="*/ 20 h 40"/>
                <a:gd name="T8" fmla="*/ 20 w 40"/>
                <a:gd name="T9" fmla="*/ 0 h 40"/>
                <a:gd name="T10" fmla="*/ 20 w 40"/>
                <a:gd name="T11" fmla="*/ 28 h 40"/>
                <a:gd name="T12" fmla="*/ 12 w 40"/>
                <a:gd name="T13" fmla="*/ 20 h 40"/>
                <a:gd name="T14" fmla="*/ 20 w 40"/>
                <a:gd name="T15" fmla="*/ 12 h 40"/>
                <a:gd name="T16" fmla="*/ 28 w 40"/>
                <a:gd name="T17" fmla="*/ 20 h 40"/>
                <a:gd name="T18" fmla="*/ 20 w 40"/>
                <a:gd name="T1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0"/>
                  </a:moveTo>
                  <a:cubicBezTo>
                    <a:pt x="9" y="0"/>
                    <a:pt x="0" y="9"/>
                    <a:pt x="0" y="20"/>
                  </a:cubicBezTo>
                  <a:cubicBezTo>
                    <a:pt x="0" y="31"/>
                    <a:pt x="9" y="40"/>
                    <a:pt x="20" y="40"/>
                  </a:cubicBezTo>
                  <a:cubicBezTo>
                    <a:pt x="31" y="40"/>
                    <a:pt x="40" y="31"/>
                    <a:pt x="40" y="20"/>
                  </a:cubicBezTo>
                  <a:cubicBezTo>
                    <a:pt x="40" y="9"/>
                    <a:pt x="31" y="0"/>
                    <a:pt x="20" y="0"/>
                  </a:cubicBezTo>
                  <a:close/>
                  <a:moveTo>
                    <a:pt x="20" y="28"/>
                  </a:moveTo>
                  <a:cubicBezTo>
                    <a:pt x="16" y="28"/>
                    <a:pt x="12" y="24"/>
                    <a:pt x="12" y="20"/>
                  </a:cubicBezTo>
                  <a:cubicBezTo>
                    <a:pt x="12" y="16"/>
                    <a:pt x="16" y="12"/>
                    <a:pt x="20" y="12"/>
                  </a:cubicBezTo>
                  <a:cubicBezTo>
                    <a:pt x="24" y="12"/>
                    <a:pt x="28" y="16"/>
                    <a:pt x="28" y="20"/>
                  </a:cubicBezTo>
                  <a:cubicBezTo>
                    <a:pt x="28" y="24"/>
                    <a:pt x="24" y="28"/>
                    <a:pt x="2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sp>
          <p:nvSpPr>
            <p:cNvPr id="70" name="Oval 49"/>
            <p:cNvSpPr>
              <a:spLocks noChangeArrowheads="1"/>
            </p:cNvSpPr>
            <p:nvPr/>
          </p:nvSpPr>
          <p:spPr bwMode="auto">
            <a:xfrm>
              <a:off x="-331788" y="1874838"/>
              <a:ext cx="28575" cy="285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sp>
          <p:nvSpPr>
            <p:cNvPr id="71" name="Oval 50"/>
            <p:cNvSpPr>
              <a:spLocks noChangeArrowheads="1"/>
            </p:cNvSpPr>
            <p:nvPr/>
          </p:nvSpPr>
          <p:spPr bwMode="auto">
            <a:xfrm>
              <a:off x="-331788" y="1874838"/>
              <a:ext cx="28575" cy="285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sp>
          <p:nvSpPr>
            <p:cNvPr id="72" name="Oval 51"/>
            <p:cNvSpPr>
              <a:spLocks noChangeArrowheads="1"/>
            </p:cNvSpPr>
            <p:nvPr/>
          </p:nvSpPr>
          <p:spPr bwMode="auto">
            <a:xfrm>
              <a:off x="-331788" y="1874838"/>
              <a:ext cx="28575" cy="285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grpSp>
      <p:grpSp>
        <p:nvGrpSpPr>
          <p:cNvPr id="73" name="Group 72"/>
          <p:cNvGrpSpPr/>
          <p:nvPr/>
        </p:nvGrpSpPr>
        <p:grpSpPr>
          <a:xfrm>
            <a:off x="3797001" y="3232804"/>
            <a:ext cx="538396" cy="420841"/>
            <a:chOff x="-461963" y="5235575"/>
            <a:chExt cx="363538" cy="284162"/>
          </a:xfrm>
          <a:solidFill>
            <a:schemeClr val="accent3"/>
          </a:solidFill>
        </p:grpSpPr>
        <p:sp>
          <p:nvSpPr>
            <p:cNvPr id="74" name="Freeform 52"/>
            <p:cNvSpPr>
              <a:spLocks noEditPoints="1"/>
            </p:cNvSpPr>
            <p:nvPr/>
          </p:nvSpPr>
          <p:spPr bwMode="auto">
            <a:xfrm>
              <a:off x="-461963" y="5337175"/>
              <a:ext cx="363538" cy="182562"/>
            </a:xfrm>
            <a:custGeom>
              <a:avLst/>
              <a:gdLst>
                <a:gd name="T0" fmla="*/ 0 w 200"/>
                <a:gd name="T1" fmla="*/ 100 h 100"/>
                <a:gd name="T2" fmla="*/ 200 w 200"/>
                <a:gd name="T3" fmla="*/ 100 h 100"/>
                <a:gd name="T4" fmla="*/ 200 w 200"/>
                <a:gd name="T5" fmla="*/ 0 h 100"/>
                <a:gd name="T6" fmla="*/ 0 w 200"/>
                <a:gd name="T7" fmla="*/ 0 h 100"/>
                <a:gd name="T8" fmla="*/ 0 w 200"/>
                <a:gd name="T9" fmla="*/ 100 h 100"/>
                <a:gd name="T10" fmla="*/ 192 w 200"/>
                <a:gd name="T11" fmla="*/ 92 h 100"/>
                <a:gd name="T12" fmla="*/ 178 w 200"/>
                <a:gd name="T13" fmla="*/ 92 h 100"/>
                <a:gd name="T14" fmla="*/ 178 w 200"/>
                <a:gd name="T15" fmla="*/ 91 h 100"/>
                <a:gd name="T16" fmla="*/ 191 w 200"/>
                <a:gd name="T17" fmla="*/ 78 h 100"/>
                <a:gd name="T18" fmla="*/ 192 w 200"/>
                <a:gd name="T19" fmla="*/ 78 h 100"/>
                <a:gd name="T20" fmla="*/ 192 w 200"/>
                <a:gd name="T21" fmla="*/ 92 h 100"/>
                <a:gd name="T22" fmla="*/ 178 w 200"/>
                <a:gd name="T23" fmla="*/ 8 h 100"/>
                <a:gd name="T24" fmla="*/ 192 w 200"/>
                <a:gd name="T25" fmla="*/ 8 h 100"/>
                <a:gd name="T26" fmla="*/ 192 w 200"/>
                <a:gd name="T27" fmla="*/ 22 h 100"/>
                <a:gd name="T28" fmla="*/ 191 w 200"/>
                <a:gd name="T29" fmla="*/ 22 h 100"/>
                <a:gd name="T30" fmla="*/ 178 w 200"/>
                <a:gd name="T31" fmla="*/ 9 h 100"/>
                <a:gd name="T32" fmla="*/ 178 w 200"/>
                <a:gd name="T33" fmla="*/ 8 h 100"/>
                <a:gd name="T34" fmla="*/ 8 w 200"/>
                <a:gd name="T35" fmla="*/ 8 h 100"/>
                <a:gd name="T36" fmla="*/ 22 w 200"/>
                <a:gd name="T37" fmla="*/ 8 h 100"/>
                <a:gd name="T38" fmla="*/ 22 w 200"/>
                <a:gd name="T39" fmla="*/ 9 h 100"/>
                <a:gd name="T40" fmla="*/ 9 w 200"/>
                <a:gd name="T41" fmla="*/ 22 h 100"/>
                <a:gd name="T42" fmla="*/ 8 w 200"/>
                <a:gd name="T43" fmla="*/ 22 h 100"/>
                <a:gd name="T44" fmla="*/ 8 w 200"/>
                <a:gd name="T45" fmla="*/ 8 h 100"/>
                <a:gd name="T46" fmla="*/ 8 w 200"/>
                <a:gd name="T47" fmla="*/ 30 h 100"/>
                <a:gd name="T48" fmla="*/ 9 w 200"/>
                <a:gd name="T49" fmla="*/ 30 h 100"/>
                <a:gd name="T50" fmla="*/ 30 w 200"/>
                <a:gd name="T51" fmla="*/ 9 h 100"/>
                <a:gd name="T52" fmla="*/ 30 w 200"/>
                <a:gd name="T53" fmla="*/ 8 h 100"/>
                <a:gd name="T54" fmla="*/ 170 w 200"/>
                <a:gd name="T55" fmla="*/ 8 h 100"/>
                <a:gd name="T56" fmla="*/ 170 w 200"/>
                <a:gd name="T57" fmla="*/ 9 h 100"/>
                <a:gd name="T58" fmla="*/ 191 w 200"/>
                <a:gd name="T59" fmla="*/ 30 h 100"/>
                <a:gd name="T60" fmla="*/ 192 w 200"/>
                <a:gd name="T61" fmla="*/ 30 h 100"/>
                <a:gd name="T62" fmla="*/ 192 w 200"/>
                <a:gd name="T63" fmla="*/ 70 h 100"/>
                <a:gd name="T64" fmla="*/ 191 w 200"/>
                <a:gd name="T65" fmla="*/ 70 h 100"/>
                <a:gd name="T66" fmla="*/ 170 w 200"/>
                <a:gd name="T67" fmla="*/ 91 h 100"/>
                <a:gd name="T68" fmla="*/ 170 w 200"/>
                <a:gd name="T69" fmla="*/ 92 h 100"/>
                <a:gd name="T70" fmla="*/ 30 w 200"/>
                <a:gd name="T71" fmla="*/ 92 h 100"/>
                <a:gd name="T72" fmla="*/ 30 w 200"/>
                <a:gd name="T73" fmla="*/ 91 h 100"/>
                <a:gd name="T74" fmla="*/ 9 w 200"/>
                <a:gd name="T75" fmla="*/ 70 h 100"/>
                <a:gd name="T76" fmla="*/ 8 w 200"/>
                <a:gd name="T77" fmla="*/ 70 h 100"/>
                <a:gd name="T78" fmla="*/ 8 w 200"/>
                <a:gd name="T79" fmla="*/ 30 h 100"/>
                <a:gd name="T80" fmla="*/ 8 w 200"/>
                <a:gd name="T81" fmla="*/ 78 h 100"/>
                <a:gd name="T82" fmla="*/ 9 w 200"/>
                <a:gd name="T83" fmla="*/ 78 h 100"/>
                <a:gd name="T84" fmla="*/ 22 w 200"/>
                <a:gd name="T85" fmla="*/ 91 h 100"/>
                <a:gd name="T86" fmla="*/ 22 w 200"/>
                <a:gd name="T87" fmla="*/ 92 h 100"/>
                <a:gd name="T88" fmla="*/ 8 w 200"/>
                <a:gd name="T89" fmla="*/ 92 h 100"/>
                <a:gd name="T90" fmla="*/ 8 w 200"/>
                <a:gd name="T91" fmla="*/ 7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100">
                  <a:moveTo>
                    <a:pt x="0" y="100"/>
                  </a:moveTo>
                  <a:cubicBezTo>
                    <a:pt x="200" y="100"/>
                    <a:pt x="200" y="100"/>
                    <a:pt x="200" y="100"/>
                  </a:cubicBezTo>
                  <a:cubicBezTo>
                    <a:pt x="200" y="0"/>
                    <a:pt x="200" y="0"/>
                    <a:pt x="200" y="0"/>
                  </a:cubicBezTo>
                  <a:cubicBezTo>
                    <a:pt x="0" y="0"/>
                    <a:pt x="0" y="0"/>
                    <a:pt x="0" y="0"/>
                  </a:cubicBezTo>
                  <a:lnTo>
                    <a:pt x="0" y="100"/>
                  </a:lnTo>
                  <a:close/>
                  <a:moveTo>
                    <a:pt x="192" y="92"/>
                  </a:moveTo>
                  <a:cubicBezTo>
                    <a:pt x="178" y="92"/>
                    <a:pt x="178" y="92"/>
                    <a:pt x="178" y="92"/>
                  </a:cubicBezTo>
                  <a:cubicBezTo>
                    <a:pt x="178" y="92"/>
                    <a:pt x="178" y="91"/>
                    <a:pt x="178" y="91"/>
                  </a:cubicBezTo>
                  <a:cubicBezTo>
                    <a:pt x="178" y="84"/>
                    <a:pt x="184" y="78"/>
                    <a:pt x="191" y="78"/>
                  </a:cubicBezTo>
                  <a:cubicBezTo>
                    <a:pt x="191" y="78"/>
                    <a:pt x="192" y="78"/>
                    <a:pt x="192" y="78"/>
                  </a:cubicBezTo>
                  <a:lnTo>
                    <a:pt x="192" y="92"/>
                  </a:lnTo>
                  <a:close/>
                  <a:moveTo>
                    <a:pt x="178" y="8"/>
                  </a:moveTo>
                  <a:cubicBezTo>
                    <a:pt x="192" y="8"/>
                    <a:pt x="192" y="8"/>
                    <a:pt x="192" y="8"/>
                  </a:cubicBezTo>
                  <a:cubicBezTo>
                    <a:pt x="192" y="22"/>
                    <a:pt x="192" y="22"/>
                    <a:pt x="192" y="22"/>
                  </a:cubicBezTo>
                  <a:cubicBezTo>
                    <a:pt x="192" y="22"/>
                    <a:pt x="191" y="22"/>
                    <a:pt x="191" y="22"/>
                  </a:cubicBezTo>
                  <a:cubicBezTo>
                    <a:pt x="184" y="22"/>
                    <a:pt x="178" y="16"/>
                    <a:pt x="178" y="9"/>
                  </a:cubicBezTo>
                  <a:cubicBezTo>
                    <a:pt x="178" y="9"/>
                    <a:pt x="178" y="8"/>
                    <a:pt x="178" y="8"/>
                  </a:cubicBezTo>
                  <a:close/>
                  <a:moveTo>
                    <a:pt x="8" y="8"/>
                  </a:moveTo>
                  <a:cubicBezTo>
                    <a:pt x="22" y="8"/>
                    <a:pt x="22" y="8"/>
                    <a:pt x="22" y="8"/>
                  </a:cubicBezTo>
                  <a:cubicBezTo>
                    <a:pt x="22" y="8"/>
                    <a:pt x="22" y="9"/>
                    <a:pt x="22" y="9"/>
                  </a:cubicBezTo>
                  <a:cubicBezTo>
                    <a:pt x="22" y="16"/>
                    <a:pt x="16" y="22"/>
                    <a:pt x="9" y="22"/>
                  </a:cubicBezTo>
                  <a:cubicBezTo>
                    <a:pt x="9" y="22"/>
                    <a:pt x="8" y="22"/>
                    <a:pt x="8" y="22"/>
                  </a:cubicBezTo>
                  <a:lnTo>
                    <a:pt x="8" y="8"/>
                  </a:lnTo>
                  <a:close/>
                  <a:moveTo>
                    <a:pt x="8" y="30"/>
                  </a:moveTo>
                  <a:cubicBezTo>
                    <a:pt x="8" y="30"/>
                    <a:pt x="9" y="30"/>
                    <a:pt x="9" y="30"/>
                  </a:cubicBezTo>
                  <a:cubicBezTo>
                    <a:pt x="20" y="30"/>
                    <a:pt x="30" y="21"/>
                    <a:pt x="30" y="9"/>
                  </a:cubicBezTo>
                  <a:cubicBezTo>
                    <a:pt x="30" y="9"/>
                    <a:pt x="30" y="8"/>
                    <a:pt x="30" y="8"/>
                  </a:cubicBezTo>
                  <a:cubicBezTo>
                    <a:pt x="170" y="8"/>
                    <a:pt x="170" y="8"/>
                    <a:pt x="170" y="8"/>
                  </a:cubicBezTo>
                  <a:cubicBezTo>
                    <a:pt x="170" y="8"/>
                    <a:pt x="170" y="9"/>
                    <a:pt x="170" y="9"/>
                  </a:cubicBezTo>
                  <a:cubicBezTo>
                    <a:pt x="170" y="21"/>
                    <a:pt x="180" y="30"/>
                    <a:pt x="191" y="30"/>
                  </a:cubicBezTo>
                  <a:cubicBezTo>
                    <a:pt x="191" y="30"/>
                    <a:pt x="192" y="30"/>
                    <a:pt x="192" y="30"/>
                  </a:cubicBezTo>
                  <a:cubicBezTo>
                    <a:pt x="192" y="70"/>
                    <a:pt x="192" y="70"/>
                    <a:pt x="192" y="70"/>
                  </a:cubicBezTo>
                  <a:cubicBezTo>
                    <a:pt x="192" y="70"/>
                    <a:pt x="191" y="70"/>
                    <a:pt x="191" y="70"/>
                  </a:cubicBezTo>
                  <a:cubicBezTo>
                    <a:pt x="180" y="70"/>
                    <a:pt x="170" y="79"/>
                    <a:pt x="170" y="91"/>
                  </a:cubicBezTo>
                  <a:cubicBezTo>
                    <a:pt x="170" y="91"/>
                    <a:pt x="170" y="92"/>
                    <a:pt x="170" y="92"/>
                  </a:cubicBezTo>
                  <a:cubicBezTo>
                    <a:pt x="30" y="92"/>
                    <a:pt x="30" y="92"/>
                    <a:pt x="30" y="92"/>
                  </a:cubicBezTo>
                  <a:cubicBezTo>
                    <a:pt x="30" y="92"/>
                    <a:pt x="30" y="91"/>
                    <a:pt x="30" y="91"/>
                  </a:cubicBezTo>
                  <a:cubicBezTo>
                    <a:pt x="30" y="79"/>
                    <a:pt x="20" y="70"/>
                    <a:pt x="9" y="70"/>
                  </a:cubicBezTo>
                  <a:cubicBezTo>
                    <a:pt x="9" y="70"/>
                    <a:pt x="8" y="70"/>
                    <a:pt x="8" y="70"/>
                  </a:cubicBezTo>
                  <a:lnTo>
                    <a:pt x="8" y="30"/>
                  </a:lnTo>
                  <a:close/>
                  <a:moveTo>
                    <a:pt x="8" y="78"/>
                  </a:moveTo>
                  <a:cubicBezTo>
                    <a:pt x="8" y="78"/>
                    <a:pt x="9" y="78"/>
                    <a:pt x="9" y="78"/>
                  </a:cubicBezTo>
                  <a:cubicBezTo>
                    <a:pt x="16" y="78"/>
                    <a:pt x="22" y="84"/>
                    <a:pt x="22" y="91"/>
                  </a:cubicBezTo>
                  <a:cubicBezTo>
                    <a:pt x="22" y="91"/>
                    <a:pt x="22" y="92"/>
                    <a:pt x="22" y="92"/>
                  </a:cubicBezTo>
                  <a:cubicBezTo>
                    <a:pt x="8" y="92"/>
                    <a:pt x="8" y="92"/>
                    <a:pt x="8" y="92"/>
                  </a:cubicBezTo>
                  <a:lnTo>
                    <a:pt x="8"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sp>
          <p:nvSpPr>
            <p:cNvPr id="75" name="Freeform 53"/>
            <p:cNvSpPr>
              <a:spLocks noEditPoints="1"/>
            </p:cNvSpPr>
            <p:nvPr/>
          </p:nvSpPr>
          <p:spPr bwMode="auto">
            <a:xfrm>
              <a:off x="-320676" y="5384800"/>
              <a:ext cx="87313" cy="87312"/>
            </a:xfrm>
            <a:custGeom>
              <a:avLst/>
              <a:gdLst>
                <a:gd name="T0" fmla="*/ 24 w 48"/>
                <a:gd name="T1" fmla="*/ 48 h 48"/>
                <a:gd name="T2" fmla="*/ 48 w 48"/>
                <a:gd name="T3" fmla="*/ 24 h 48"/>
                <a:gd name="T4" fmla="*/ 24 w 48"/>
                <a:gd name="T5" fmla="*/ 0 h 48"/>
                <a:gd name="T6" fmla="*/ 0 w 48"/>
                <a:gd name="T7" fmla="*/ 24 h 48"/>
                <a:gd name="T8" fmla="*/ 24 w 48"/>
                <a:gd name="T9" fmla="*/ 48 h 48"/>
                <a:gd name="T10" fmla="*/ 24 w 48"/>
                <a:gd name="T11" fmla="*/ 8 h 48"/>
                <a:gd name="T12" fmla="*/ 40 w 48"/>
                <a:gd name="T13" fmla="*/ 24 h 48"/>
                <a:gd name="T14" fmla="*/ 24 w 48"/>
                <a:gd name="T15" fmla="*/ 40 h 48"/>
                <a:gd name="T16" fmla="*/ 8 w 48"/>
                <a:gd name="T17" fmla="*/ 24 h 48"/>
                <a:gd name="T18" fmla="*/ 24 w 4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38" y="48"/>
                    <a:pt x="48" y="37"/>
                    <a:pt x="48" y="24"/>
                  </a:cubicBezTo>
                  <a:cubicBezTo>
                    <a:pt x="48" y="10"/>
                    <a:pt x="38" y="0"/>
                    <a:pt x="24" y="0"/>
                  </a:cubicBezTo>
                  <a:cubicBezTo>
                    <a:pt x="11" y="0"/>
                    <a:pt x="0" y="10"/>
                    <a:pt x="0" y="24"/>
                  </a:cubicBezTo>
                  <a:cubicBezTo>
                    <a:pt x="0" y="37"/>
                    <a:pt x="11" y="48"/>
                    <a:pt x="24" y="48"/>
                  </a:cubicBezTo>
                  <a:close/>
                  <a:moveTo>
                    <a:pt x="24" y="8"/>
                  </a:moveTo>
                  <a:cubicBezTo>
                    <a:pt x="33" y="8"/>
                    <a:pt x="40" y="15"/>
                    <a:pt x="40" y="24"/>
                  </a:cubicBezTo>
                  <a:cubicBezTo>
                    <a:pt x="40" y="33"/>
                    <a:pt x="33" y="40"/>
                    <a:pt x="24" y="40"/>
                  </a:cubicBezTo>
                  <a:cubicBezTo>
                    <a:pt x="16" y="40"/>
                    <a:pt x="8" y="33"/>
                    <a:pt x="8" y="24"/>
                  </a:cubicBezTo>
                  <a:cubicBezTo>
                    <a:pt x="8" y="15"/>
                    <a:pt x="1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sp>
          <p:nvSpPr>
            <p:cNvPr id="76" name="Oval 54"/>
            <p:cNvSpPr>
              <a:spLocks noChangeArrowheads="1"/>
            </p:cNvSpPr>
            <p:nvPr/>
          </p:nvSpPr>
          <p:spPr bwMode="auto">
            <a:xfrm>
              <a:off x="-385763" y="5413375"/>
              <a:ext cx="28575" cy="301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sp>
          <p:nvSpPr>
            <p:cNvPr id="77" name="Oval 55"/>
            <p:cNvSpPr>
              <a:spLocks noChangeArrowheads="1"/>
            </p:cNvSpPr>
            <p:nvPr/>
          </p:nvSpPr>
          <p:spPr bwMode="auto">
            <a:xfrm>
              <a:off x="-204788" y="5413375"/>
              <a:ext cx="30163" cy="301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sp>
          <p:nvSpPr>
            <p:cNvPr id="78" name="Freeform 56"/>
            <p:cNvSpPr/>
            <p:nvPr/>
          </p:nvSpPr>
          <p:spPr bwMode="auto">
            <a:xfrm>
              <a:off x="-461963" y="5286375"/>
              <a:ext cx="363538" cy="30162"/>
            </a:xfrm>
            <a:custGeom>
              <a:avLst/>
              <a:gdLst>
                <a:gd name="T0" fmla="*/ 0 w 229"/>
                <a:gd name="T1" fmla="*/ 9 h 19"/>
                <a:gd name="T2" fmla="*/ 0 w 229"/>
                <a:gd name="T3" fmla="*/ 19 h 19"/>
                <a:gd name="T4" fmla="*/ 229 w 229"/>
                <a:gd name="T5" fmla="*/ 9 h 19"/>
                <a:gd name="T6" fmla="*/ 229 w 229"/>
                <a:gd name="T7" fmla="*/ 0 h 19"/>
                <a:gd name="T8" fmla="*/ 0 w 229"/>
                <a:gd name="T9" fmla="*/ 9 h 19"/>
              </a:gdLst>
              <a:ahLst/>
              <a:cxnLst>
                <a:cxn ang="0">
                  <a:pos x="T0" y="T1"/>
                </a:cxn>
                <a:cxn ang="0">
                  <a:pos x="T2" y="T3"/>
                </a:cxn>
                <a:cxn ang="0">
                  <a:pos x="T4" y="T5"/>
                </a:cxn>
                <a:cxn ang="0">
                  <a:pos x="T6" y="T7"/>
                </a:cxn>
                <a:cxn ang="0">
                  <a:pos x="T8" y="T9"/>
                </a:cxn>
              </a:cxnLst>
              <a:rect l="0" t="0" r="r" b="b"/>
              <a:pathLst>
                <a:path w="229" h="19">
                  <a:moveTo>
                    <a:pt x="0" y="9"/>
                  </a:moveTo>
                  <a:lnTo>
                    <a:pt x="0" y="19"/>
                  </a:lnTo>
                  <a:lnTo>
                    <a:pt x="229" y="9"/>
                  </a:lnTo>
                  <a:lnTo>
                    <a:pt x="229"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sp>
          <p:nvSpPr>
            <p:cNvPr id="79" name="Freeform 57"/>
            <p:cNvSpPr/>
            <p:nvPr/>
          </p:nvSpPr>
          <p:spPr bwMode="auto">
            <a:xfrm>
              <a:off x="-461963" y="5235575"/>
              <a:ext cx="363538" cy="44450"/>
            </a:xfrm>
            <a:custGeom>
              <a:avLst/>
              <a:gdLst>
                <a:gd name="T0" fmla="*/ 229 w 229"/>
                <a:gd name="T1" fmla="*/ 9 h 28"/>
                <a:gd name="T2" fmla="*/ 229 w 229"/>
                <a:gd name="T3" fmla="*/ 0 h 28"/>
                <a:gd name="T4" fmla="*/ 0 w 229"/>
                <a:gd name="T5" fmla="*/ 19 h 28"/>
                <a:gd name="T6" fmla="*/ 0 w 229"/>
                <a:gd name="T7" fmla="*/ 28 h 28"/>
                <a:gd name="T8" fmla="*/ 229 w 229"/>
                <a:gd name="T9" fmla="*/ 9 h 28"/>
              </a:gdLst>
              <a:ahLst/>
              <a:cxnLst>
                <a:cxn ang="0">
                  <a:pos x="T0" y="T1"/>
                </a:cxn>
                <a:cxn ang="0">
                  <a:pos x="T2" y="T3"/>
                </a:cxn>
                <a:cxn ang="0">
                  <a:pos x="T4" y="T5"/>
                </a:cxn>
                <a:cxn ang="0">
                  <a:pos x="T6" y="T7"/>
                </a:cxn>
                <a:cxn ang="0">
                  <a:pos x="T8" y="T9"/>
                </a:cxn>
              </a:cxnLst>
              <a:rect l="0" t="0" r="r" b="b"/>
              <a:pathLst>
                <a:path w="229" h="28">
                  <a:moveTo>
                    <a:pt x="229" y="9"/>
                  </a:moveTo>
                  <a:lnTo>
                    <a:pt x="229" y="0"/>
                  </a:lnTo>
                  <a:lnTo>
                    <a:pt x="0" y="19"/>
                  </a:lnTo>
                  <a:lnTo>
                    <a:pt x="0" y="28"/>
                  </a:lnTo>
                  <a:lnTo>
                    <a:pt x="229"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grpSp>
      <p:grpSp>
        <p:nvGrpSpPr>
          <p:cNvPr id="80" name="Group 79"/>
          <p:cNvGrpSpPr/>
          <p:nvPr/>
        </p:nvGrpSpPr>
        <p:grpSpPr>
          <a:xfrm>
            <a:off x="519569" y="4621660"/>
            <a:ext cx="538395" cy="434948"/>
            <a:chOff x="-1190626" y="5229225"/>
            <a:chExt cx="363538" cy="293688"/>
          </a:xfrm>
          <a:solidFill>
            <a:schemeClr val="accent6"/>
          </a:solidFill>
        </p:grpSpPr>
        <p:sp>
          <p:nvSpPr>
            <p:cNvPr id="81" name="Freeform 58"/>
            <p:cNvSpPr>
              <a:spLocks noEditPoints="1"/>
            </p:cNvSpPr>
            <p:nvPr/>
          </p:nvSpPr>
          <p:spPr bwMode="auto">
            <a:xfrm>
              <a:off x="-1190626" y="5229225"/>
              <a:ext cx="363538" cy="254000"/>
            </a:xfrm>
            <a:custGeom>
              <a:avLst/>
              <a:gdLst>
                <a:gd name="T0" fmla="*/ 180 w 200"/>
                <a:gd name="T1" fmla="*/ 60 h 140"/>
                <a:gd name="T2" fmla="*/ 128 w 200"/>
                <a:gd name="T3" fmla="*/ 60 h 140"/>
                <a:gd name="T4" fmla="*/ 128 w 200"/>
                <a:gd name="T5" fmla="*/ 20 h 140"/>
                <a:gd name="T6" fmla="*/ 108 w 200"/>
                <a:gd name="T7" fmla="*/ 0 h 140"/>
                <a:gd name="T8" fmla="*/ 20 w 200"/>
                <a:gd name="T9" fmla="*/ 0 h 140"/>
                <a:gd name="T10" fmla="*/ 0 w 200"/>
                <a:gd name="T11" fmla="*/ 20 h 140"/>
                <a:gd name="T12" fmla="*/ 0 w 200"/>
                <a:gd name="T13" fmla="*/ 100 h 140"/>
                <a:gd name="T14" fmla="*/ 0 w 200"/>
                <a:gd name="T15" fmla="*/ 140 h 140"/>
                <a:gd name="T16" fmla="*/ 30 w 200"/>
                <a:gd name="T17" fmla="*/ 140 h 140"/>
                <a:gd name="T18" fmla="*/ 48 w 200"/>
                <a:gd name="T19" fmla="*/ 128 h 140"/>
                <a:gd name="T20" fmla="*/ 66 w 200"/>
                <a:gd name="T21" fmla="*/ 140 h 140"/>
                <a:gd name="T22" fmla="*/ 142 w 200"/>
                <a:gd name="T23" fmla="*/ 140 h 140"/>
                <a:gd name="T24" fmla="*/ 160 w 200"/>
                <a:gd name="T25" fmla="*/ 128 h 140"/>
                <a:gd name="T26" fmla="*/ 178 w 200"/>
                <a:gd name="T27" fmla="*/ 140 h 140"/>
                <a:gd name="T28" fmla="*/ 200 w 200"/>
                <a:gd name="T29" fmla="*/ 140 h 140"/>
                <a:gd name="T30" fmla="*/ 200 w 200"/>
                <a:gd name="T31" fmla="*/ 100 h 140"/>
                <a:gd name="T32" fmla="*/ 180 w 200"/>
                <a:gd name="T33" fmla="*/ 60 h 140"/>
                <a:gd name="T34" fmla="*/ 8 w 200"/>
                <a:gd name="T35" fmla="*/ 20 h 140"/>
                <a:gd name="T36" fmla="*/ 20 w 200"/>
                <a:gd name="T37" fmla="*/ 8 h 140"/>
                <a:gd name="T38" fmla="*/ 108 w 200"/>
                <a:gd name="T39" fmla="*/ 8 h 140"/>
                <a:gd name="T40" fmla="*/ 120 w 200"/>
                <a:gd name="T41" fmla="*/ 20 h 140"/>
                <a:gd name="T42" fmla="*/ 120 w 200"/>
                <a:gd name="T43" fmla="*/ 60 h 140"/>
                <a:gd name="T44" fmla="*/ 120 w 200"/>
                <a:gd name="T45" fmla="*/ 100 h 140"/>
                <a:gd name="T46" fmla="*/ 8 w 200"/>
                <a:gd name="T47" fmla="*/ 100 h 140"/>
                <a:gd name="T48" fmla="*/ 8 w 200"/>
                <a:gd name="T49" fmla="*/ 20 h 140"/>
                <a:gd name="T50" fmla="*/ 192 w 200"/>
                <a:gd name="T51" fmla="*/ 132 h 140"/>
                <a:gd name="T52" fmla="*/ 183 w 200"/>
                <a:gd name="T53" fmla="*/ 132 h 140"/>
                <a:gd name="T54" fmla="*/ 160 w 200"/>
                <a:gd name="T55" fmla="*/ 120 h 140"/>
                <a:gd name="T56" fmla="*/ 137 w 200"/>
                <a:gd name="T57" fmla="*/ 132 h 140"/>
                <a:gd name="T58" fmla="*/ 71 w 200"/>
                <a:gd name="T59" fmla="*/ 132 h 140"/>
                <a:gd name="T60" fmla="*/ 48 w 200"/>
                <a:gd name="T61" fmla="*/ 120 h 140"/>
                <a:gd name="T62" fmla="*/ 25 w 200"/>
                <a:gd name="T63" fmla="*/ 132 h 140"/>
                <a:gd name="T64" fmla="*/ 8 w 200"/>
                <a:gd name="T65" fmla="*/ 132 h 140"/>
                <a:gd name="T66" fmla="*/ 8 w 200"/>
                <a:gd name="T67" fmla="*/ 108 h 140"/>
                <a:gd name="T68" fmla="*/ 120 w 200"/>
                <a:gd name="T69" fmla="*/ 108 h 140"/>
                <a:gd name="T70" fmla="*/ 128 w 200"/>
                <a:gd name="T71" fmla="*/ 108 h 140"/>
                <a:gd name="T72" fmla="*/ 128 w 200"/>
                <a:gd name="T73" fmla="*/ 100 h 140"/>
                <a:gd name="T74" fmla="*/ 128 w 200"/>
                <a:gd name="T75" fmla="*/ 68 h 140"/>
                <a:gd name="T76" fmla="*/ 176 w 200"/>
                <a:gd name="T77" fmla="*/ 68 h 140"/>
                <a:gd name="T78" fmla="*/ 192 w 200"/>
                <a:gd name="T79" fmla="*/ 102 h 140"/>
                <a:gd name="T80" fmla="*/ 192 w 200"/>
                <a:gd name="T81" fmla="*/ 13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 h="140">
                  <a:moveTo>
                    <a:pt x="180" y="60"/>
                  </a:moveTo>
                  <a:cubicBezTo>
                    <a:pt x="128" y="60"/>
                    <a:pt x="128" y="60"/>
                    <a:pt x="128" y="60"/>
                  </a:cubicBezTo>
                  <a:cubicBezTo>
                    <a:pt x="128" y="20"/>
                    <a:pt x="128" y="20"/>
                    <a:pt x="128" y="20"/>
                  </a:cubicBezTo>
                  <a:cubicBezTo>
                    <a:pt x="128" y="9"/>
                    <a:pt x="119" y="0"/>
                    <a:pt x="108" y="0"/>
                  </a:cubicBezTo>
                  <a:cubicBezTo>
                    <a:pt x="20" y="0"/>
                    <a:pt x="20" y="0"/>
                    <a:pt x="20" y="0"/>
                  </a:cubicBezTo>
                  <a:cubicBezTo>
                    <a:pt x="9" y="0"/>
                    <a:pt x="0" y="9"/>
                    <a:pt x="0" y="20"/>
                  </a:cubicBezTo>
                  <a:cubicBezTo>
                    <a:pt x="0" y="100"/>
                    <a:pt x="0" y="100"/>
                    <a:pt x="0" y="100"/>
                  </a:cubicBezTo>
                  <a:cubicBezTo>
                    <a:pt x="0" y="140"/>
                    <a:pt x="0" y="140"/>
                    <a:pt x="0" y="140"/>
                  </a:cubicBezTo>
                  <a:cubicBezTo>
                    <a:pt x="30" y="140"/>
                    <a:pt x="30" y="140"/>
                    <a:pt x="30" y="140"/>
                  </a:cubicBezTo>
                  <a:cubicBezTo>
                    <a:pt x="33" y="133"/>
                    <a:pt x="40" y="128"/>
                    <a:pt x="48" y="128"/>
                  </a:cubicBezTo>
                  <a:cubicBezTo>
                    <a:pt x="56" y="128"/>
                    <a:pt x="63" y="133"/>
                    <a:pt x="66" y="140"/>
                  </a:cubicBezTo>
                  <a:cubicBezTo>
                    <a:pt x="142" y="140"/>
                    <a:pt x="142" y="140"/>
                    <a:pt x="142" y="140"/>
                  </a:cubicBezTo>
                  <a:cubicBezTo>
                    <a:pt x="145" y="133"/>
                    <a:pt x="152" y="128"/>
                    <a:pt x="160" y="128"/>
                  </a:cubicBezTo>
                  <a:cubicBezTo>
                    <a:pt x="168" y="128"/>
                    <a:pt x="175" y="133"/>
                    <a:pt x="178" y="140"/>
                  </a:cubicBezTo>
                  <a:cubicBezTo>
                    <a:pt x="200" y="140"/>
                    <a:pt x="200" y="140"/>
                    <a:pt x="200" y="140"/>
                  </a:cubicBezTo>
                  <a:cubicBezTo>
                    <a:pt x="200" y="100"/>
                    <a:pt x="200" y="100"/>
                    <a:pt x="200" y="100"/>
                  </a:cubicBezTo>
                  <a:lnTo>
                    <a:pt x="180" y="60"/>
                  </a:lnTo>
                  <a:close/>
                  <a:moveTo>
                    <a:pt x="8" y="20"/>
                  </a:moveTo>
                  <a:cubicBezTo>
                    <a:pt x="8" y="13"/>
                    <a:pt x="13" y="8"/>
                    <a:pt x="20" y="8"/>
                  </a:cubicBezTo>
                  <a:cubicBezTo>
                    <a:pt x="108" y="8"/>
                    <a:pt x="108" y="8"/>
                    <a:pt x="108" y="8"/>
                  </a:cubicBezTo>
                  <a:cubicBezTo>
                    <a:pt x="115" y="8"/>
                    <a:pt x="120" y="13"/>
                    <a:pt x="120" y="20"/>
                  </a:cubicBezTo>
                  <a:cubicBezTo>
                    <a:pt x="120" y="60"/>
                    <a:pt x="120" y="60"/>
                    <a:pt x="120" y="60"/>
                  </a:cubicBezTo>
                  <a:cubicBezTo>
                    <a:pt x="120" y="100"/>
                    <a:pt x="120" y="100"/>
                    <a:pt x="120" y="100"/>
                  </a:cubicBezTo>
                  <a:cubicBezTo>
                    <a:pt x="8" y="100"/>
                    <a:pt x="8" y="100"/>
                    <a:pt x="8" y="100"/>
                  </a:cubicBezTo>
                  <a:lnTo>
                    <a:pt x="8" y="20"/>
                  </a:lnTo>
                  <a:close/>
                  <a:moveTo>
                    <a:pt x="192" y="132"/>
                  </a:moveTo>
                  <a:cubicBezTo>
                    <a:pt x="183" y="132"/>
                    <a:pt x="183" y="132"/>
                    <a:pt x="183" y="132"/>
                  </a:cubicBezTo>
                  <a:cubicBezTo>
                    <a:pt x="178" y="125"/>
                    <a:pt x="169" y="120"/>
                    <a:pt x="160" y="120"/>
                  </a:cubicBezTo>
                  <a:cubicBezTo>
                    <a:pt x="151" y="120"/>
                    <a:pt x="142" y="125"/>
                    <a:pt x="137" y="132"/>
                  </a:cubicBezTo>
                  <a:cubicBezTo>
                    <a:pt x="71" y="132"/>
                    <a:pt x="71" y="132"/>
                    <a:pt x="71" y="132"/>
                  </a:cubicBezTo>
                  <a:cubicBezTo>
                    <a:pt x="66" y="125"/>
                    <a:pt x="57" y="120"/>
                    <a:pt x="48" y="120"/>
                  </a:cubicBezTo>
                  <a:cubicBezTo>
                    <a:pt x="39" y="120"/>
                    <a:pt x="30" y="125"/>
                    <a:pt x="25" y="132"/>
                  </a:cubicBezTo>
                  <a:cubicBezTo>
                    <a:pt x="8" y="132"/>
                    <a:pt x="8" y="132"/>
                    <a:pt x="8" y="132"/>
                  </a:cubicBezTo>
                  <a:cubicBezTo>
                    <a:pt x="8" y="108"/>
                    <a:pt x="8" y="108"/>
                    <a:pt x="8" y="108"/>
                  </a:cubicBezTo>
                  <a:cubicBezTo>
                    <a:pt x="120" y="108"/>
                    <a:pt x="120" y="108"/>
                    <a:pt x="120" y="108"/>
                  </a:cubicBezTo>
                  <a:cubicBezTo>
                    <a:pt x="128" y="108"/>
                    <a:pt x="128" y="108"/>
                    <a:pt x="128" y="108"/>
                  </a:cubicBezTo>
                  <a:cubicBezTo>
                    <a:pt x="128" y="100"/>
                    <a:pt x="128" y="100"/>
                    <a:pt x="128" y="100"/>
                  </a:cubicBezTo>
                  <a:cubicBezTo>
                    <a:pt x="128" y="68"/>
                    <a:pt x="128" y="68"/>
                    <a:pt x="128" y="68"/>
                  </a:cubicBezTo>
                  <a:cubicBezTo>
                    <a:pt x="176" y="68"/>
                    <a:pt x="176" y="68"/>
                    <a:pt x="176" y="68"/>
                  </a:cubicBezTo>
                  <a:cubicBezTo>
                    <a:pt x="192" y="102"/>
                    <a:pt x="192" y="102"/>
                    <a:pt x="192" y="102"/>
                  </a:cubicBezTo>
                  <a:lnTo>
                    <a:pt x="19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sp>
          <p:nvSpPr>
            <p:cNvPr id="82" name="Freeform 59"/>
            <p:cNvSpPr>
              <a:spLocks noEditPoints="1"/>
            </p:cNvSpPr>
            <p:nvPr/>
          </p:nvSpPr>
          <p:spPr bwMode="auto">
            <a:xfrm>
              <a:off x="-925513" y="5472113"/>
              <a:ext cx="50800" cy="50800"/>
            </a:xfrm>
            <a:custGeom>
              <a:avLst/>
              <a:gdLst>
                <a:gd name="T0" fmla="*/ 14 w 28"/>
                <a:gd name="T1" fmla="*/ 0 h 28"/>
                <a:gd name="T2" fmla="*/ 0 w 28"/>
                <a:gd name="T3" fmla="*/ 14 h 28"/>
                <a:gd name="T4" fmla="*/ 14 w 28"/>
                <a:gd name="T5" fmla="*/ 28 h 28"/>
                <a:gd name="T6" fmla="*/ 28 w 28"/>
                <a:gd name="T7" fmla="*/ 14 h 28"/>
                <a:gd name="T8" fmla="*/ 14 w 28"/>
                <a:gd name="T9" fmla="*/ 0 h 28"/>
                <a:gd name="T10" fmla="*/ 14 w 28"/>
                <a:gd name="T11" fmla="*/ 20 h 28"/>
                <a:gd name="T12" fmla="*/ 8 w 28"/>
                <a:gd name="T13" fmla="*/ 14 h 28"/>
                <a:gd name="T14" fmla="*/ 14 w 28"/>
                <a:gd name="T15" fmla="*/ 8 h 28"/>
                <a:gd name="T16" fmla="*/ 20 w 28"/>
                <a:gd name="T17" fmla="*/ 14 h 28"/>
                <a:gd name="T18" fmla="*/ 14 w 28"/>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0"/>
                  </a:moveTo>
                  <a:cubicBezTo>
                    <a:pt x="6" y="0"/>
                    <a:pt x="0" y="6"/>
                    <a:pt x="0" y="14"/>
                  </a:cubicBezTo>
                  <a:cubicBezTo>
                    <a:pt x="0" y="22"/>
                    <a:pt x="6" y="28"/>
                    <a:pt x="14" y="28"/>
                  </a:cubicBezTo>
                  <a:cubicBezTo>
                    <a:pt x="22" y="28"/>
                    <a:pt x="28" y="22"/>
                    <a:pt x="28" y="14"/>
                  </a:cubicBezTo>
                  <a:cubicBezTo>
                    <a:pt x="28" y="6"/>
                    <a:pt x="22" y="0"/>
                    <a:pt x="14" y="0"/>
                  </a:cubicBezTo>
                  <a:close/>
                  <a:moveTo>
                    <a:pt x="14" y="20"/>
                  </a:moveTo>
                  <a:cubicBezTo>
                    <a:pt x="11" y="20"/>
                    <a:pt x="8" y="17"/>
                    <a:pt x="8" y="14"/>
                  </a:cubicBezTo>
                  <a:cubicBezTo>
                    <a:pt x="8" y="11"/>
                    <a:pt x="11" y="8"/>
                    <a:pt x="14" y="8"/>
                  </a:cubicBezTo>
                  <a:cubicBezTo>
                    <a:pt x="17" y="8"/>
                    <a:pt x="20" y="11"/>
                    <a:pt x="20" y="14"/>
                  </a:cubicBezTo>
                  <a:cubicBezTo>
                    <a:pt x="20" y="17"/>
                    <a:pt x="17" y="20"/>
                    <a:pt x="1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sp>
          <p:nvSpPr>
            <p:cNvPr id="83" name="Freeform 60"/>
            <p:cNvSpPr>
              <a:spLocks noEditPoints="1"/>
            </p:cNvSpPr>
            <p:nvPr/>
          </p:nvSpPr>
          <p:spPr bwMode="auto">
            <a:xfrm>
              <a:off x="-1128713" y="5472113"/>
              <a:ext cx="50800" cy="50800"/>
            </a:xfrm>
            <a:custGeom>
              <a:avLst/>
              <a:gdLst>
                <a:gd name="T0" fmla="*/ 14 w 28"/>
                <a:gd name="T1" fmla="*/ 0 h 28"/>
                <a:gd name="T2" fmla="*/ 0 w 28"/>
                <a:gd name="T3" fmla="*/ 14 h 28"/>
                <a:gd name="T4" fmla="*/ 14 w 28"/>
                <a:gd name="T5" fmla="*/ 28 h 28"/>
                <a:gd name="T6" fmla="*/ 28 w 28"/>
                <a:gd name="T7" fmla="*/ 14 h 28"/>
                <a:gd name="T8" fmla="*/ 14 w 28"/>
                <a:gd name="T9" fmla="*/ 0 h 28"/>
                <a:gd name="T10" fmla="*/ 14 w 28"/>
                <a:gd name="T11" fmla="*/ 20 h 28"/>
                <a:gd name="T12" fmla="*/ 8 w 28"/>
                <a:gd name="T13" fmla="*/ 14 h 28"/>
                <a:gd name="T14" fmla="*/ 14 w 28"/>
                <a:gd name="T15" fmla="*/ 8 h 28"/>
                <a:gd name="T16" fmla="*/ 20 w 28"/>
                <a:gd name="T17" fmla="*/ 14 h 28"/>
                <a:gd name="T18" fmla="*/ 14 w 28"/>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0"/>
                  </a:moveTo>
                  <a:cubicBezTo>
                    <a:pt x="6" y="0"/>
                    <a:pt x="0" y="6"/>
                    <a:pt x="0" y="14"/>
                  </a:cubicBezTo>
                  <a:cubicBezTo>
                    <a:pt x="0" y="22"/>
                    <a:pt x="6" y="28"/>
                    <a:pt x="14" y="28"/>
                  </a:cubicBezTo>
                  <a:cubicBezTo>
                    <a:pt x="22" y="28"/>
                    <a:pt x="28" y="22"/>
                    <a:pt x="28" y="14"/>
                  </a:cubicBezTo>
                  <a:cubicBezTo>
                    <a:pt x="28" y="6"/>
                    <a:pt x="22" y="0"/>
                    <a:pt x="14" y="0"/>
                  </a:cubicBezTo>
                  <a:close/>
                  <a:moveTo>
                    <a:pt x="14" y="20"/>
                  </a:moveTo>
                  <a:cubicBezTo>
                    <a:pt x="11" y="20"/>
                    <a:pt x="8" y="17"/>
                    <a:pt x="8" y="14"/>
                  </a:cubicBezTo>
                  <a:cubicBezTo>
                    <a:pt x="8" y="11"/>
                    <a:pt x="11" y="8"/>
                    <a:pt x="14" y="8"/>
                  </a:cubicBezTo>
                  <a:cubicBezTo>
                    <a:pt x="17" y="8"/>
                    <a:pt x="20" y="11"/>
                    <a:pt x="20" y="14"/>
                  </a:cubicBezTo>
                  <a:cubicBezTo>
                    <a:pt x="20" y="17"/>
                    <a:pt x="17" y="20"/>
                    <a:pt x="1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sp>
          <p:nvSpPr>
            <p:cNvPr id="84" name="Freeform 61"/>
            <p:cNvSpPr/>
            <p:nvPr/>
          </p:nvSpPr>
          <p:spPr bwMode="auto">
            <a:xfrm>
              <a:off x="-1125538" y="5265738"/>
              <a:ext cx="87313" cy="107950"/>
            </a:xfrm>
            <a:custGeom>
              <a:avLst/>
              <a:gdLst>
                <a:gd name="T0" fmla="*/ 0 w 55"/>
                <a:gd name="T1" fmla="*/ 28 h 68"/>
                <a:gd name="T2" fmla="*/ 6 w 55"/>
                <a:gd name="T3" fmla="*/ 35 h 68"/>
                <a:gd name="T4" fmla="*/ 23 w 55"/>
                <a:gd name="T5" fmla="*/ 17 h 68"/>
                <a:gd name="T6" fmla="*/ 23 w 55"/>
                <a:gd name="T7" fmla="*/ 68 h 68"/>
                <a:gd name="T8" fmla="*/ 32 w 55"/>
                <a:gd name="T9" fmla="*/ 68 h 68"/>
                <a:gd name="T10" fmla="*/ 32 w 55"/>
                <a:gd name="T11" fmla="*/ 17 h 68"/>
                <a:gd name="T12" fmla="*/ 49 w 55"/>
                <a:gd name="T13" fmla="*/ 35 h 68"/>
                <a:gd name="T14" fmla="*/ 55 w 55"/>
                <a:gd name="T15" fmla="*/ 28 h 68"/>
                <a:gd name="T16" fmla="*/ 28 w 55"/>
                <a:gd name="T17" fmla="*/ 0 h 68"/>
                <a:gd name="T18" fmla="*/ 0 w 55"/>
                <a:gd name="T19"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68">
                  <a:moveTo>
                    <a:pt x="0" y="28"/>
                  </a:moveTo>
                  <a:lnTo>
                    <a:pt x="6" y="35"/>
                  </a:lnTo>
                  <a:lnTo>
                    <a:pt x="23" y="17"/>
                  </a:lnTo>
                  <a:lnTo>
                    <a:pt x="23" y="68"/>
                  </a:lnTo>
                  <a:lnTo>
                    <a:pt x="32" y="68"/>
                  </a:lnTo>
                  <a:lnTo>
                    <a:pt x="32" y="17"/>
                  </a:lnTo>
                  <a:lnTo>
                    <a:pt x="49" y="35"/>
                  </a:lnTo>
                  <a:lnTo>
                    <a:pt x="55" y="28"/>
                  </a:lnTo>
                  <a:lnTo>
                    <a:pt x="28" y="0"/>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accent1"/>
                </a:solidFill>
                <a:cs typeface="+mn-ea"/>
                <a:sym typeface="+mn-lt"/>
              </a:endParaRPr>
            </a:p>
          </p:txBody>
        </p:sp>
      </p:grpSp>
      <p:sp>
        <p:nvSpPr>
          <p:cNvPr id="85" name="Freeform 62"/>
          <p:cNvSpPr>
            <a:spLocks noEditPoints="1"/>
          </p:cNvSpPr>
          <p:nvPr/>
        </p:nvSpPr>
        <p:spPr bwMode="auto">
          <a:xfrm>
            <a:off x="519570" y="3265671"/>
            <a:ext cx="538396" cy="538395"/>
          </a:xfrm>
          <a:custGeom>
            <a:avLst/>
            <a:gdLst>
              <a:gd name="T0" fmla="*/ 194 w 229"/>
              <a:gd name="T1" fmla="*/ 0 h 229"/>
              <a:gd name="T2" fmla="*/ 34 w 229"/>
              <a:gd name="T3" fmla="*/ 0 h 229"/>
              <a:gd name="T4" fmla="*/ 0 w 229"/>
              <a:gd name="T5" fmla="*/ 69 h 229"/>
              <a:gd name="T6" fmla="*/ 0 w 229"/>
              <a:gd name="T7" fmla="*/ 229 h 229"/>
              <a:gd name="T8" fmla="*/ 229 w 229"/>
              <a:gd name="T9" fmla="*/ 229 h 229"/>
              <a:gd name="T10" fmla="*/ 229 w 229"/>
              <a:gd name="T11" fmla="*/ 69 h 229"/>
              <a:gd name="T12" fmla="*/ 194 w 229"/>
              <a:gd name="T13" fmla="*/ 0 h 229"/>
              <a:gd name="T14" fmla="*/ 40 w 229"/>
              <a:gd name="T15" fmla="*/ 9 h 229"/>
              <a:gd name="T16" fmla="*/ 189 w 229"/>
              <a:gd name="T17" fmla="*/ 9 h 229"/>
              <a:gd name="T18" fmla="*/ 219 w 229"/>
              <a:gd name="T19" fmla="*/ 69 h 229"/>
              <a:gd name="T20" fmla="*/ 10 w 229"/>
              <a:gd name="T21" fmla="*/ 69 h 229"/>
              <a:gd name="T22" fmla="*/ 40 w 229"/>
              <a:gd name="T23" fmla="*/ 9 h 229"/>
              <a:gd name="T24" fmla="*/ 220 w 229"/>
              <a:gd name="T25" fmla="*/ 220 h 229"/>
              <a:gd name="T26" fmla="*/ 174 w 229"/>
              <a:gd name="T27" fmla="*/ 220 h 229"/>
              <a:gd name="T28" fmla="*/ 174 w 229"/>
              <a:gd name="T29" fmla="*/ 159 h 229"/>
              <a:gd name="T30" fmla="*/ 191 w 229"/>
              <a:gd name="T31" fmla="*/ 177 h 229"/>
              <a:gd name="T32" fmla="*/ 197 w 229"/>
              <a:gd name="T33" fmla="*/ 171 h 229"/>
              <a:gd name="T34" fmla="*/ 169 w 229"/>
              <a:gd name="T35" fmla="*/ 142 h 229"/>
              <a:gd name="T36" fmla="*/ 142 w 229"/>
              <a:gd name="T37" fmla="*/ 171 h 229"/>
              <a:gd name="T38" fmla="*/ 147 w 229"/>
              <a:gd name="T39" fmla="*/ 177 h 229"/>
              <a:gd name="T40" fmla="*/ 165 w 229"/>
              <a:gd name="T41" fmla="*/ 159 h 229"/>
              <a:gd name="T42" fmla="*/ 165 w 229"/>
              <a:gd name="T43" fmla="*/ 220 h 229"/>
              <a:gd name="T44" fmla="*/ 9 w 229"/>
              <a:gd name="T45" fmla="*/ 220 h 229"/>
              <a:gd name="T46" fmla="*/ 9 w 229"/>
              <a:gd name="T47" fmla="*/ 78 h 229"/>
              <a:gd name="T48" fmla="*/ 220 w 229"/>
              <a:gd name="T49" fmla="*/ 78 h 229"/>
              <a:gd name="T50" fmla="*/ 220 w 229"/>
              <a:gd name="T51" fmla="*/ 22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9" h="229">
                <a:moveTo>
                  <a:pt x="194" y="0"/>
                </a:moveTo>
                <a:lnTo>
                  <a:pt x="34" y="0"/>
                </a:lnTo>
                <a:lnTo>
                  <a:pt x="0" y="69"/>
                </a:lnTo>
                <a:lnTo>
                  <a:pt x="0" y="229"/>
                </a:lnTo>
                <a:lnTo>
                  <a:pt x="229" y="229"/>
                </a:lnTo>
                <a:lnTo>
                  <a:pt x="229" y="69"/>
                </a:lnTo>
                <a:lnTo>
                  <a:pt x="194" y="0"/>
                </a:lnTo>
                <a:close/>
                <a:moveTo>
                  <a:pt x="40" y="9"/>
                </a:moveTo>
                <a:lnTo>
                  <a:pt x="189" y="9"/>
                </a:lnTo>
                <a:lnTo>
                  <a:pt x="219" y="69"/>
                </a:lnTo>
                <a:lnTo>
                  <a:pt x="10" y="69"/>
                </a:lnTo>
                <a:lnTo>
                  <a:pt x="40" y="9"/>
                </a:lnTo>
                <a:close/>
                <a:moveTo>
                  <a:pt x="220" y="220"/>
                </a:moveTo>
                <a:lnTo>
                  <a:pt x="174" y="220"/>
                </a:lnTo>
                <a:lnTo>
                  <a:pt x="174" y="159"/>
                </a:lnTo>
                <a:lnTo>
                  <a:pt x="191" y="177"/>
                </a:lnTo>
                <a:lnTo>
                  <a:pt x="197" y="171"/>
                </a:lnTo>
                <a:lnTo>
                  <a:pt x="169" y="142"/>
                </a:lnTo>
                <a:lnTo>
                  <a:pt x="142" y="171"/>
                </a:lnTo>
                <a:lnTo>
                  <a:pt x="147" y="177"/>
                </a:lnTo>
                <a:lnTo>
                  <a:pt x="165" y="159"/>
                </a:lnTo>
                <a:lnTo>
                  <a:pt x="165" y="220"/>
                </a:lnTo>
                <a:lnTo>
                  <a:pt x="9" y="220"/>
                </a:lnTo>
                <a:lnTo>
                  <a:pt x="9" y="78"/>
                </a:lnTo>
                <a:lnTo>
                  <a:pt x="220" y="78"/>
                </a:lnTo>
                <a:lnTo>
                  <a:pt x="220" y="220"/>
                </a:lnTo>
                <a:close/>
              </a:path>
            </a:pathLst>
          </a:custGeom>
          <a:solidFill>
            <a:schemeClr val="accent2"/>
          </a:solidFill>
          <a:ln>
            <a:noFill/>
          </a:ln>
        </p:spPr>
        <p:txBody>
          <a:bodyPr vert="horz" wrap="square" lIns="121920" tIns="60960" rIns="121920" bIns="60960" numCol="1" anchor="t" anchorCtr="0" compatLnSpc="1"/>
          <a:lstStyle/>
          <a:p>
            <a:endParaRPr lang="id-ID" sz="2400">
              <a:solidFill>
                <a:schemeClr val="accent1"/>
              </a:solidFill>
              <a:cs typeface="+mn-ea"/>
              <a:sym typeface="+mn-lt"/>
            </a:endParaRPr>
          </a:p>
        </p:txBody>
      </p:sp>
      <p:sp>
        <p:nvSpPr>
          <p:cNvPr id="42" name="文本框 41"/>
          <p:cNvSpPr txBox="1"/>
          <p:nvPr/>
        </p:nvSpPr>
        <p:spPr>
          <a:xfrm>
            <a:off x="4926449" y="300124"/>
            <a:ext cx="2339102" cy="523220"/>
          </a:xfrm>
          <a:prstGeom prst="rect">
            <a:avLst/>
          </a:prstGeom>
          <a:noFill/>
        </p:spPr>
        <p:txBody>
          <a:bodyPr wrap="none" rtlCol="0">
            <a:spAutoFit/>
          </a:bodyPr>
          <a:lstStyle/>
          <a:p>
            <a:r>
              <a:rPr lang="zh-CN" altLang="en-US" sz="2800" b="1" dirty="0">
                <a:solidFill>
                  <a:schemeClr val="accent2"/>
                </a:solidFill>
                <a:cs typeface="+mn-ea"/>
                <a:sym typeface="+mn-lt"/>
              </a:rPr>
              <a:t>点击输入标题</a:t>
            </a:r>
            <a:endParaRPr lang="zh-CN" altLang="en-US" sz="2800" b="1" dirty="0">
              <a:solidFill>
                <a:schemeClr val="accent2"/>
              </a:solidFill>
              <a:cs typeface="+mn-ea"/>
              <a:sym typeface="+mn-lt"/>
            </a:endParaRPr>
          </a:p>
        </p:txBody>
      </p:sp>
      <p:sp>
        <p:nvSpPr>
          <p:cNvPr id="2" name="矩形 1"/>
          <p:cNvSpPr/>
          <p:nvPr/>
        </p:nvSpPr>
        <p:spPr>
          <a:xfrm>
            <a:off x="6836229" y="1849236"/>
            <a:ext cx="5355771" cy="41157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0" y="0"/>
            <a:ext cx="12192000" cy="2028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矩形 44"/>
          <p:cNvSpPr/>
          <p:nvPr/>
        </p:nvSpPr>
        <p:spPr>
          <a:xfrm>
            <a:off x="0" y="6651999"/>
            <a:ext cx="12192000" cy="202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fad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par>
                                <p:cTn id="10" presetID="53" presetClass="entr" presetSubtype="16" fill="hold" nodeType="withEffect">
                                  <p:stCondLst>
                                    <p:cond delay="0"/>
                                  </p:stCondLst>
                                  <p:childTnLst>
                                    <p:set>
                                      <p:cBhvr>
                                        <p:cTn id="11" dur="1" fill="hold">
                                          <p:stCondLst>
                                            <p:cond delay="0"/>
                                          </p:stCondLst>
                                        </p:cTn>
                                        <p:tgtEl>
                                          <p:spTgt spid="80"/>
                                        </p:tgtEl>
                                        <p:attrNameLst>
                                          <p:attrName>style.visibility</p:attrName>
                                        </p:attrNameLst>
                                      </p:cBhvr>
                                      <p:to>
                                        <p:strVal val="visible"/>
                                      </p:to>
                                    </p:set>
                                    <p:anim calcmode="lin" valueType="num">
                                      <p:cBhvr>
                                        <p:cTn id="12" dur="500" fill="hold"/>
                                        <p:tgtEl>
                                          <p:spTgt spid="80"/>
                                        </p:tgtEl>
                                        <p:attrNameLst>
                                          <p:attrName>ppt_w</p:attrName>
                                        </p:attrNameLst>
                                      </p:cBhvr>
                                      <p:tavLst>
                                        <p:tav tm="0">
                                          <p:val>
                                            <p:fltVal val="0"/>
                                          </p:val>
                                        </p:tav>
                                        <p:tav tm="100000">
                                          <p:val>
                                            <p:strVal val="#ppt_w"/>
                                          </p:val>
                                        </p:tav>
                                      </p:tavLst>
                                    </p:anim>
                                    <p:anim calcmode="lin" valueType="num">
                                      <p:cBhvr>
                                        <p:cTn id="13" dur="500" fill="hold"/>
                                        <p:tgtEl>
                                          <p:spTgt spid="80"/>
                                        </p:tgtEl>
                                        <p:attrNameLst>
                                          <p:attrName>ppt_h</p:attrName>
                                        </p:attrNameLst>
                                      </p:cBhvr>
                                      <p:tavLst>
                                        <p:tav tm="0">
                                          <p:val>
                                            <p:fltVal val="0"/>
                                          </p:val>
                                        </p:tav>
                                        <p:tav tm="100000">
                                          <p:val>
                                            <p:strVal val="#ppt_h"/>
                                          </p:val>
                                        </p:tav>
                                      </p:tavLst>
                                    </p:anim>
                                    <p:animEffect transition="in" filter="fade">
                                      <p:cBhvr>
                                        <p:cTn id="14" dur="500"/>
                                        <p:tgtEl>
                                          <p:spTgt spid="8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5"/>
                                        </p:tgtEl>
                                        <p:attrNameLst>
                                          <p:attrName>style.visibility</p:attrName>
                                        </p:attrNameLst>
                                      </p:cBhvr>
                                      <p:to>
                                        <p:strVal val="visible"/>
                                      </p:to>
                                    </p:set>
                                    <p:anim calcmode="lin" valueType="num">
                                      <p:cBhvr>
                                        <p:cTn id="17" dur="500" fill="hold"/>
                                        <p:tgtEl>
                                          <p:spTgt spid="85"/>
                                        </p:tgtEl>
                                        <p:attrNameLst>
                                          <p:attrName>ppt_w</p:attrName>
                                        </p:attrNameLst>
                                      </p:cBhvr>
                                      <p:tavLst>
                                        <p:tav tm="0">
                                          <p:val>
                                            <p:fltVal val="0"/>
                                          </p:val>
                                        </p:tav>
                                        <p:tav tm="100000">
                                          <p:val>
                                            <p:strVal val="#ppt_w"/>
                                          </p:val>
                                        </p:tav>
                                      </p:tavLst>
                                    </p:anim>
                                    <p:anim calcmode="lin" valueType="num">
                                      <p:cBhvr>
                                        <p:cTn id="18" dur="500" fill="hold"/>
                                        <p:tgtEl>
                                          <p:spTgt spid="85"/>
                                        </p:tgtEl>
                                        <p:attrNameLst>
                                          <p:attrName>ppt_h</p:attrName>
                                        </p:attrNameLst>
                                      </p:cBhvr>
                                      <p:tavLst>
                                        <p:tav tm="0">
                                          <p:val>
                                            <p:fltVal val="0"/>
                                          </p:val>
                                        </p:tav>
                                        <p:tav tm="100000">
                                          <p:val>
                                            <p:strVal val="#ppt_h"/>
                                          </p:val>
                                        </p:tav>
                                      </p:tavLst>
                                    </p:anim>
                                    <p:animEffect transition="in" filter="fade">
                                      <p:cBhvr>
                                        <p:cTn id="19" dur="500"/>
                                        <p:tgtEl>
                                          <p:spTgt spid="85"/>
                                        </p:tgtEl>
                                      </p:cBhvr>
                                    </p:animEffect>
                                  </p:childTnLst>
                                </p:cTn>
                              </p:par>
                              <p:par>
                                <p:cTn id="20" presetID="53" presetClass="entr" presetSubtype="16" fill="hold" nodeType="with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500" fill="hold"/>
                                        <p:tgtEl>
                                          <p:spTgt spid="63"/>
                                        </p:tgtEl>
                                        <p:attrNameLst>
                                          <p:attrName>ppt_w</p:attrName>
                                        </p:attrNameLst>
                                      </p:cBhvr>
                                      <p:tavLst>
                                        <p:tav tm="0">
                                          <p:val>
                                            <p:fltVal val="0"/>
                                          </p:val>
                                        </p:tav>
                                        <p:tav tm="100000">
                                          <p:val>
                                            <p:strVal val="#ppt_w"/>
                                          </p:val>
                                        </p:tav>
                                      </p:tavLst>
                                    </p:anim>
                                    <p:anim calcmode="lin" valueType="num">
                                      <p:cBhvr>
                                        <p:cTn id="23" dur="500" fill="hold"/>
                                        <p:tgtEl>
                                          <p:spTgt spid="63"/>
                                        </p:tgtEl>
                                        <p:attrNameLst>
                                          <p:attrName>ppt_h</p:attrName>
                                        </p:attrNameLst>
                                      </p:cBhvr>
                                      <p:tavLst>
                                        <p:tav tm="0">
                                          <p:val>
                                            <p:fltVal val="0"/>
                                          </p:val>
                                        </p:tav>
                                        <p:tav tm="100000">
                                          <p:val>
                                            <p:strVal val="#ppt_h"/>
                                          </p:val>
                                        </p:tav>
                                      </p:tavLst>
                                    </p:anim>
                                    <p:animEffect transition="in" filter="fade">
                                      <p:cBhvr>
                                        <p:cTn id="24" dur="500"/>
                                        <p:tgtEl>
                                          <p:spTgt spid="63"/>
                                        </p:tgtEl>
                                      </p:cBhvr>
                                    </p:animEffect>
                                  </p:childTnLst>
                                </p:cTn>
                              </p:par>
                              <p:par>
                                <p:cTn id="25" presetID="53" presetClass="entr" presetSubtype="16" fill="hold" nodeType="with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fill="hold"/>
                                        <p:tgtEl>
                                          <p:spTgt spid="66"/>
                                        </p:tgtEl>
                                        <p:attrNameLst>
                                          <p:attrName>ppt_w</p:attrName>
                                        </p:attrNameLst>
                                      </p:cBhvr>
                                      <p:tavLst>
                                        <p:tav tm="0">
                                          <p:val>
                                            <p:fltVal val="0"/>
                                          </p:val>
                                        </p:tav>
                                        <p:tav tm="100000">
                                          <p:val>
                                            <p:strVal val="#ppt_w"/>
                                          </p:val>
                                        </p:tav>
                                      </p:tavLst>
                                    </p:anim>
                                    <p:anim calcmode="lin" valueType="num">
                                      <p:cBhvr>
                                        <p:cTn id="28" dur="500" fill="hold"/>
                                        <p:tgtEl>
                                          <p:spTgt spid="66"/>
                                        </p:tgtEl>
                                        <p:attrNameLst>
                                          <p:attrName>ppt_h</p:attrName>
                                        </p:attrNameLst>
                                      </p:cBhvr>
                                      <p:tavLst>
                                        <p:tav tm="0">
                                          <p:val>
                                            <p:fltVal val="0"/>
                                          </p:val>
                                        </p:tav>
                                        <p:tav tm="100000">
                                          <p:val>
                                            <p:strVal val="#ppt_h"/>
                                          </p:val>
                                        </p:tav>
                                      </p:tavLst>
                                    </p:anim>
                                    <p:animEffect transition="in" filter="fade">
                                      <p:cBhvr>
                                        <p:cTn id="29" dur="500"/>
                                        <p:tgtEl>
                                          <p:spTgt spid="66"/>
                                        </p:tgtEl>
                                      </p:cBhvr>
                                    </p:animEffect>
                                  </p:childTnLst>
                                </p:cTn>
                              </p:par>
                              <p:par>
                                <p:cTn id="30" presetID="53" presetClass="entr" presetSubtype="16" fill="hold" nodeType="withEffect">
                                  <p:stCondLst>
                                    <p:cond delay="0"/>
                                  </p:stCondLst>
                                  <p:childTnLst>
                                    <p:set>
                                      <p:cBhvr>
                                        <p:cTn id="31" dur="1" fill="hold">
                                          <p:stCondLst>
                                            <p:cond delay="0"/>
                                          </p:stCondLst>
                                        </p:cTn>
                                        <p:tgtEl>
                                          <p:spTgt spid="73"/>
                                        </p:tgtEl>
                                        <p:attrNameLst>
                                          <p:attrName>style.visibility</p:attrName>
                                        </p:attrNameLst>
                                      </p:cBhvr>
                                      <p:to>
                                        <p:strVal val="visible"/>
                                      </p:to>
                                    </p:set>
                                    <p:anim calcmode="lin" valueType="num">
                                      <p:cBhvr>
                                        <p:cTn id="32" dur="500" fill="hold"/>
                                        <p:tgtEl>
                                          <p:spTgt spid="73"/>
                                        </p:tgtEl>
                                        <p:attrNameLst>
                                          <p:attrName>ppt_w</p:attrName>
                                        </p:attrNameLst>
                                      </p:cBhvr>
                                      <p:tavLst>
                                        <p:tav tm="0">
                                          <p:val>
                                            <p:fltVal val="0"/>
                                          </p:val>
                                        </p:tav>
                                        <p:tav tm="100000">
                                          <p:val>
                                            <p:strVal val="#ppt_w"/>
                                          </p:val>
                                        </p:tav>
                                      </p:tavLst>
                                    </p:anim>
                                    <p:anim calcmode="lin" valueType="num">
                                      <p:cBhvr>
                                        <p:cTn id="33" dur="500" fill="hold"/>
                                        <p:tgtEl>
                                          <p:spTgt spid="73"/>
                                        </p:tgtEl>
                                        <p:attrNameLst>
                                          <p:attrName>ppt_h</p:attrName>
                                        </p:attrNameLst>
                                      </p:cBhvr>
                                      <p:tavLst>
                                        <p:tav tm="0">
                                          <p:val>
                                            <p:fltVal val="0"/>
                                          </p:val>
                                        </p:tav>
                                        <p:tav tm="100000">
                                          <p:val>
                                            <p:strVal val="#ppt_h"/>
                                          </p:val>
                                        </p:tav>
                                      </p:tavLst>
                                    </p:anim>
                                    <p:animEffect transition="in" filter="fade">
                                      <p:cBhvr>
                                        <p:cTn id="34" dur="500"/>
                                        <p:tgtEl>
                                          <p:spTgt spid="73"/>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500"/>
                                        <p:tgtEl>
                                          <p:spTgt spid="5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fade">
                                      <p:cBhvr>
                                        <p:cTn id="44" dur="500"/>
                                        <p:tgtEl>
                                          <p:spTgt spid="5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tgtEl>
                                          <p:spTgt spid="5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fade">
                                      <p:cBhvr>
                                        <p:cTn id="50" dur="500"/>
                                        <p:tgtEl>
                                          <p:spTgt spid="5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500"/>
                                        <p:tgtEl>
                                          <p:spTgt spid="58"/>
                                        </p:tgtEl>
                                      </p:cBhvr>
                                    </p:animEffect>
                                  </p:childTnLst>
                                </p:cTn>
                              </p:par>
                            </p:childTnLst>
                          </p:cTn>
                        </p:par>
                        <p:par>
                          <p:cTn id="54" fill="hold">
                            <p:stCondLst>
                              <p:cond delay="1000"/>
                            </p:stCondLst>
                            <p:childTnLst>
                              <p:par>
                                <p:cTn id="55" presetID="10"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fade">
                                      <p:cBhvr>
                                        <p:cTn id="63" dur="500"/>
                                        <p:tgtEl>
                                          <p:spTgt spid="5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fade">
                                      <p:cBhvr>
                                        <p:cTn id="66" dur="500"/>
                                        <p:tgtEl>
                                          <p:spTgt spid="5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7"/>
                                        </p:tgtEl>
                                        <p:attrNameLst>
                                          <p:attrName>style.visibility</p:attrName>
                                        </p:attrNameLst>
                                      </p:cBhvr>
                                      <p:to>
                                        <p:strVal val="visible"/>
                                      </p:to>
                                    </p:set>
                                    <p:animEffect transition="in" filter="fade">
                                      <p:cBhvr>
                                        <p:cTn id="69" dur="500"/>
                                        <p:tgtEl>
                                          <p:spTgt spid="5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3" grpId="0"/>
      <p:bldP spid="54" grpId="0"/>
      <p:bldP spid="55" grpId="0"/>
      <p:bldP spid="56" grpId="0"/>
      <p:bldP spid="57" grpId="0"/>
      <p:bldP spid="58" grpId="0"/>
      <p:bldP spid="59" grpId="0"/>
      <p:bldP spid="8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p:cNvGrpSpPr/>
          <p:nvPr/>
        </p:nvGrpSpPr>
        <p:grpSpPr>
          <a:xfrm>
            <a:off x="4273710" y="2166397"/>
            <a:ext cx="3676500" cy="3676500"/>
            <a:chOff x="4031112" y="1829957"/>
            <a:chExt cx="4125053" cy="4125053"/>
          </a:xfrm>
        </p:grpSpPr>
        <p:sp>
          <p:nvSpPr>
            <p:cNvPr id="7" name="Freeform 5"/>
            <p:cNvSpPr/>
            <p:nvPr/>
          </p:nvSpPr>
          <p:spPr bwMode="auto">
            <a:xfrm>
              <a:off x="4315598" y="2638497"/>
              <a:ext cx="1014419" cy="1253986"/>
            </a:xfrm>
            <a:custGeom>
              <a:avLst/>
              <a:gdLst>
                <a:gd name="T0" fmla="*/ 114 w 114"/>
                <a:gd name="T1" fmla="*/ 55 h 141"/>
                <a:gd name="T2" fmla="*/ 59 w 114"/>
                <a:gd name="T3" fmla="*/ 0 h 141"/>
                <a:gd name="T4" fmla="*/ 0 w 114"/>
                <a:gd name="T5" fmla="*/ 141 h 141"/>
                <a:gd name="T6" fmla="*/ 78 w 114"/>
                <a:gd name="T7" fmla="*/ 141 h 141"/>
                <a:gd name="T8" fmla="*/ 114 w 114"/>
                <a:gd name="T9" fmla="*/ 55 h 141"/>
              </a:gdLst>
              <a:ahLst/>
              <a:cxnLst>
                <a:cxn ang="0">
                  <a:pos x="T0" y="T1"/>
                </a:cxn>
                <a:cxn ang="0">
                  <a:pos x="T2" y="T3"/>
                </a:cxn>
                <a:cxn ang="0">
                  <a:pos x="T4" y="T5"/>
                </a:cxn>
                <a:cxn ang="0">
                  <a:pos x="T6" y="T7"/>
                </a:cxn>
                <a:cxn ang="0">
                  <a:pos x="T8" y="T9"/>
                </a:cxn>
              </a:cxnLst>
              <a:rect l="0" t="0" r="r" b="b"/>
              <a:pathLst>
                <a:path w="114" h="141">
                  <a:moveTo>
                    <a:pt x="114" y="55"/>
                  </a:moveTo>
                  <a:cubicBezTo>
                    <a:pt x="59" y="0"/>
                    <a:pt x="59" y="0"/>
                    <a:pt x="59" y="0"/>
                  </a:cubicBezTo>
                  <a:cubicBezTo>
                    <a:pt x="23" y="36"/>
                    <a:pt x="0" y="86"/>
                    <a:pt x="0" y="141"/>
                  </a:cubicBezTo>
                  <a:cubicBezTo>
                    <a:pt x="78" y="141"/>
                    <a:pt x="78" y="141"/>
                    <a:pt x="78" y="141"/>
                  </a:cubicBezTo>
                  <a:cubicBezTo>
                    <a:pt x="78" y="107"/>
                    <a:pt x="92" y="77"/>
                    <a:pt x="114" y="55"/>
                  </a:cubicBezTo>
                  <a:close/>
                </a:path>
              </a:pathLst>
            </a:custGeom>
            <a:solidFill>
              <a:schemeClr val="accent4"/>
            </a:solidFill>
            <a:ln>
              <a:noFill/>
            </a:ln>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8" name="Freeform 6"/>
            <p:cNvSpPr/>
            <p:nvPr/>
          </p:nvSpPr>
          <p:spPr bwMode="auto">
            <a:xfrm>
              <a:off x="4633774" y="1829957"/>
              <a:ext cx="1459864" cy="1171635"/>
            </a:xfrm>
            <a:custGeom>
              <a:avLst/>
              <a:gdLst>
                <a:gd name="T0" fmla="*/ 164 w 164"/>
                <a:gd name="T1" fmla="*/ 90 h 132"/>
                <a:gd name="T2" fmla="*/ 164 w 164"/>
                <a:gd name="T3" fmla="*/ 0 h 132"/>
                <a:gd name="T4" fmla="*/ 0 w 164"/>
                <a:gd name="T5" fmla="*/ 68 h 132"/>
                <a:gd name="T6" fmla="*/ 64 w 164"/>
                <a:gd name="T7" fmla="*/ 132 h 132"/>
                <a:gd name="T8" fmla="*/ 164 w 164"/>
                <a:gd name="T9" fmla="*/ 90 h 132"/>
              </a:gdLst>
              <a:ahLst/>
              <a:cxnLst>
                <a:cxn ang="0">
                  <a:pos x="T0" y="T1"/>
                </a:cxn>
                <a:cxn ang="0">
                  <a:pos x="T2" y="T3"/>
                </a:cxn>
                <a:cxn ang="0">
                  <a:pos x="T4" y="T5"/>
                </a:cxn>
                <a:cxn ang="0">
                  <a:pos x="T6" y="T7"/>
                </a:cxn>
                <a:cxn ang="0">
                  <a:pos x="T8" y="T9"/>
                </a:cxn>
              </a:cxnLst>
              <a:rect l="0" t="0" r="r" b="b"/>
              <a:pathLst>
                <a:path w="164" h="132">
                  <a:moveTo>
                    <a:pt x="164" y="90"/>
                  </a:moveTo>
                  <a:cubicBezTo>
                    <a:pt x="164" y="0"/>
                    <a:pt x="164" y="0"/>
                    <a:pt x="164" y="0"/>
                  </a:cubicBezTo>
                  <a:cubicBezTo>
                    <a:pt x="100" y="0"/>
                    <a:pt x="42" y="26"/>
                    <a:pt x="0" y="68"/>
                  </a:cubicBezTo>
                  <a:cubicBezTo>
                    <a:pt x="64" y="132"/>
                    <a:pt x="64" y="132"/>
                    <a:pt x="64" y="132"/>
                  </a:cubicBezTo>
                  <a:cubicBezTo>
                    <a:pt x="89" y="106"/>
                    <a:pt x="125" y="90"/>
                    <a:pt x="164" y="90"/>
                  </a:cubicBezTo>
                  <a:close/>
                </a:path>
              </a:pathLst>
            </a:custGeom>
            <a:solidFill>
              <a:schemeClr val="accent1"/>
            </a:solidFill>
            <a:ln>
              <a:noFill/>
            </a:ln>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9" name="Freeform 7"/>
            <p:cNvSpPr/>
            <p:nvPr/>
          </p:nvSpPr>
          <p:spPr bwMode="auto">
            <a:xfrm>
              <a:off x="6093638" y="2114443"/>
              <a:ext cx="1253986" cy="1014419"/>
            </a:xfrm>
            <a:custGeom>
              <a:avLst/>
              <a:gdLst>
                <a:gd name="T0" fmla="*/ 86 w 141"/>
                <a:gd name="T1" fmla="*/ 114 h 114"/>
                <a:gd name="T2" fmla="*/ 141 w 141"/>
                <a:gd name="T3" fmla="*/ 59 h 114"/>
                <a:gd name="T4" fmla="*/ 0 w 141"/>
                <a:gd name="T5" fmla="*/ 0 h 114"/>
                <a:gd name="T6" fmla="*/ 0 w 141"/>
                <a:gd name="T7" fmla="*/ 78 h 114"/>
                <a:gd name="T8" fmla="*/ 86 w 141"/>
                <a:gd name="T9" fmla="*/ 114 h 114"/>
              </a:gdLst>
              <a:ahLst/>
              <a:cxnLst>
                <a:cxn ang="0">
                  <a:pos x="T0" y="T1"/>
                </a:cxn>
                <a:cxn ang="0">
                  <a:pos x="T2" y="T3"/>
                </a:cxn>
                <a:cxn ang="0">
                  <a:pos x="T4" y="T5"/>
                </a:cxn>
                <a:cxn ang="0">
                  <a:pos x="T6" y="T7"/>
                </a:cxn>
                <a:cxn ang="0">
                  <a:pos x="T8" y="T9"/>
                </a:cxn>
              </a:cxnLst>
              <a:rect l="0" t="0" r="r" b="b"/>
              <a:pathLst>
                <a:path w="141" h="114">
                  <a:moveTo>
                    <a:pt x="86" y="114"/>
                  </a:moveTo>
                  <a:cubicBezTo>
                    <a:pt x="141" y="59"/>
                    <a:pt x="141" y="59"/>
                    <a:pt x="141" y="59"/>
                  </a:cubicBezTo>
                  <a:cubicBezTo>
                    <a:pt x="105" y="23"/>
                    <a:pt x="55" y="0"/>
                    <a:pt x="0" y="0"/>
                  </a:cubicBezTo>
                  <a:cubicBezTo>
                    <a:pt x="0" y="78"/>
                    <a:pt x="0" y="78"/>
                    <a:pt x="0" y="78"/>
                  </a:cubicBezTo>
                  <a:cubicBezTo>
                    <a:pt x="34" y="78"/>
                    <a:pt x="64" y="92"/>
                    <a:pt x="86" y="114"/>
                  </a:cubicBezTo>
                  <a:close/>
                </a:path>
              </a:pathLst>
            </a:custGeom>
            <a:solidFill>
              <a:schemeClr val="accent2"/>
            </a:solidFill>
            <a:ln>
              <a:noFill/>
            </a:ln>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10" name="Freeform 8"/>
            <p:cNvSpPr/>
            <p:nvPr/>
          </p:nvSpPr>
          <p:spPr bwMode="auto">
            <a:xfrm>
              <a:off x="6984530" y="2432619"/>
              <a:ext cx="1171635" cy="1459864"/>
            </a:xfrm>
            <a:custGeom>
              <a:avLst/>
              <a:gdLst>
                <a:gd name="T0" fmla="*/ 42 w 132"/>
                <a:gd name="T1" fmla="*/ 164 h 164"/>
                <a:gd name="T2" fmla="*/ 132 w 132"/>
                <a:gd name="T3" fmla="*/ 164 h 164"/>
                <a:gd name="T4" fmla="*/ 64 w 132"/>
                <a:gd name="T5" fmla="*/ 0 h 164"/>
                <a:gd name="T6" fmla="*/ 0 w 132"/>
                <a:gd name="T7" fmla="*/ 64 h 164"/>
                <a:gd name="T8" fmla="*/ 42 w 132"/>
                <a:gd name="T9" fmla="*/ 164 h 164"/>
              </a:gdLst>
              <a:ahLst/>
              <a:cxnLst>
                <a:cxn ang="0">
                  <a:pos x="T0" y="T1"/>
                </a:cxn>
                <a:cxn ang="0">
                  <a:pos x="T2" y="T3"/>
                </a:cxn>
                <a:cxn ang="0">
                  <a:pos x="T4" y="T5"/>
                </a:cxn>
                <a:cxn ang="0">
                  <a:pos x="T6" y="T7"/>
                </a:cxn>
                <a:cxn ang="0">
                  <a:pos x="T8" y="T9"/>
                </a:cxn>
              </a:cxnLst>
              <a:rect l="0" t="0" r="r" b="b"/>
              <a:pathLst>
                <a:path w="132" h="164">
                  <a:moveTo>
                    <a:pt x="42" y="164"/>
                  </a:moveTo>
                  <a:cubicBezTo>
                    <a:pt x="132" y="164"/>
                    <a:pt x="132" y="164"/>
                    <a:pt x="132" y="164"/>
                  </a:cubicBezTo>
                  <a:cubicBezTo>
                    <a:pt x="132" y="100"/>
                    <a:pt x="106" y="42"/>
                    <a:pt x="64" y="0"/>
                  </a:cubicBezTo>
                  <a:cubicBezTo>
                    <a:pt x="0" y="64"/>
                    <a:pt x="0" y="64"/>
                    <a:pt x="0" y="64"/>
                  </a:cubicBezTo>
                  <a:cubicBezTo>
                    <a:pt x="26" y="89"/>
                    <a:pt x="42" y="125"/>
                    <a:pt x="42" y="164"/>
                  </a:cubicBezTo>
                  <a:close/>
                </a:path>
              </a:pathLst>
            </a:custGeom>
            <a:solidFill>
              <a:schemeClr val="accent3"/>
            </a:solidFill>
            <a:ln>
              <a:noFill/>
            </a:ln>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11" name="Freeform 9"/>
            <p:cNvSpPr/>
            <p:nvPr/>
          </p:nvSpPr>
          <p:spPr bwMode="auto">
            <a:xfrm>
              <a:off x="6857259" y="3892483"/>
              <a:ext cx="1014419" cy="1253986"/>
            </a:xfrm>
            <a:custGeom>
              <a:avLst/>
              <a:gdLst>
                <a:gd name="T0" fmla="*/ 36 w 114"/>
                <a:gd name="T1" fmla="*/ 0 h 141"/>
                <a:gd name="T2" fmla="*/ 0 w 114"/>
                <a:gd name="T3" fmla="*/ 86 h 141"/>
                <a:gd name="T4" fmla="*/ 55 w 114"/>
                <a:gd name="T5" fmla="*/ 141 h 141"/>
                <a:gd name="T6" fmla="*/ 114 w 114"/>
                <a:gd name="T7" fmla="*/ 0 h 141"/>
                <a:gd name="T8" fmla="*/ 36 w 114"/>
                <a:gd name="T9" fmla="*/ 0 h 141"/>
              </a:gdLst>
              <a:ahLst/>
              <a:cxnLst>
                <a:cxn ang="0">
                  <a:pos x="T0" y="T1"/>
                </a:cxn>
                <a:cxn ang="0">
                  <a:pos x="T2" y="T3"/>
                </a:cxn>
                <a:cxn ang="0">
                  <a:pos x="T4" y="T5"/>
                </a:cxn>
                <a:cxn ang="0">
                  <a:pos x="T6" y="T7"/>
                </a:cxn>
                <a:cxn ang="0">
                  <a:pos x="T8" y="T9"/>
                </a:cxn>
              </a:cxnLst>
              <a:rect l="0" t="0" r="r" b="b"/>
              <a:pathLst>
                <a:path w="114" h="141">
                  <a:moveTo>
                    <a:pt x="36" y="0"/>
                  </a:moveTo>
                  <a:cubicBezTo>
                    <a:pt x="36" y="34"/>
                    <a:pt x="22" y="64"/>
                    <a:pt x="0" y="86"/>
                  </a:cubicBezTo>
                  <a:cubicBezTo>
                    <a:pt x="55" y="141"/>
                    <a:pt x="55" y="141"/>
                    <a:pt x="55" y="141"/>
                  </a:cubicBezTo>
                  <a:cubicBezTo>
                    <a:pt x="91" y="105"/>
                    <a:pt x="114" y="55"/>
                    <a:pt x="114" y="0"/>
                  </a:cubicBezTo>
                  <a:lnTo>
                    <a:pt x="36" y="0"/>
                  </a:lnTo>
                  <a:close/>
                </a:path>
              </a:pathLst>
            </a:custGeom>
            <a:solidFill>
              <a:schemeClr val="accent4"/>
            </a:solidFill>
            <a:ln>
              <a:noFill/>
            </a:ln>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12" name="Freeform 10"/>
            <p:cNvSpPr/>
            <p:nvPr/>
          </p:nvSpPr>
          <p:spPr bwMode="auto">
            <a:xfrm>
              <a:off x="6093638" y="4783375"/>
              <a:ext cx="1459864" cy="1171635"/>
            </a:xfrm>
            <a:custGeom>
              <a:avLst/>
              <a:gdLst>
                <a:gd name="T0" fmla="*/ 0 w 164"/>
                <a:gd name="T1" fmla="*/ 42 h 132"/>
                <a:gd name="T2" fmla="*/ 0 w 164"/>
                <a:gd name="T3" fmla="*/ 132 h 132"/>
                <a:gd name="T4" fmla="*/ 164 w 164"/>
                <a:gd name="T5" fmla="*/ 64 h 132"/>
                <a:gd name="T6" fmla="*/ 100 w 164"/>
                <a:gd name="T7" fmla="*/ 0 h 132"/>
                <a:gd name="T8" fmla="*/ 0 w 164"/>
                <a:gd name="T9" fmla="*/ 42 h 132"/>
              </a:gdLst>
              <a:ahLst/>
              <a:cxnLst>
                <a:cxn ang="0">
                  <a:pos x="T0" y="T1"/>
                </a:cxn>
                <a:cxn ang="0">
                  <a:pos x="T2" y="T3"/>
                </a:cxn>
                <a:cxn ang="0">
                  <a:pos x="T4" y="T5"/>
                </a:cxn>
                <a:cxn ang="0">
                  <a:pos x="T6" y="T7"/>
                </a:cxn>
                <a:cxn ang="0">
                  <a:pos x="T8" y="T9"/>
                </a:cxn>
              </a:cxnLst>
              <a:rect l="0" t="0" r="r" b="b"/>
              <a:pathLst>
                <a:path w="164" h="132">
                  <a:moveTo>
                    <a:pt x="0" y="42"/>
                  </a:moveTo>
                  <a:cubicBezTo>
                    <a:pt x="0" y="132"/>
                    <a:pt x="0" y="132"/>
                    <a:pt x="0" y="132"/>
                  </a:cubicBezTo>
                  <a:cubicBezTo>
                    <a:pt x="64" y="132"/>
                    <a:pt x="122" y="106"/>
                    <a:pt x="164" y="64"/>
                  </a:cubicBezTo>
                  <a:cubicBezTo>
                    <a:pt x="100" y="0"/>
                    <a:pt x="100" y="0"/>
                    <a:pt x="100" y="0"/>
                  </a:cubicBezTo>
                  <a:cubicBezTo>
                    <a:pt x="75" y="26"/>
                    <a:pt x="39" y="42"/>
                    <a:pt x="0" y="42"/>
                  </a:cubicBezTo>
                  <a:close/>
                </a:path>
              </a:pathLst>
            </a:custGeom>
            <a:solidFill>
              <a:schemeClr val="accent5"/>
            </a:solidFill>
            <a:ln>
              <a:noFill/>
            </a:ln>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13" name="Freeform 11"/>
            <p:cNvSpPr/>
            <p:nvPr/>
          </p:nvSpPr>
          <p:spPr bwMode="auto">
            <a:xfrm>
              <a:off x="4031112" y="3892483"/>
              <a:ext cx="1171635" cy="1459864"/>
            </a:xfrm>
            <a:custGeom>
              <a:avLst/>
              <a:gdLst>
                <a:gd name="T0" fmla="*/ 90 w 132"/>
                <a:gd name="T1" fmla="*/ 0 h 164"/>
                <a:gd name="T2" fmla="*/ 0 w 132"/>
                <a:gd name="T3" fmla="*/ 0 h 164"/>
                <a:gd name="T4" fmla="*/ 68 w 132"/>
                <a:gd name="T5" fmla="*/ 164 h 164"/>
                <a:gd name="T6" fmla="*/ 132 w 132"/>
                <a:gd name="T7" fmla="*/ 100 h 164"/>
                <a:gd name="T8" fmla="*/ 90 w 132"/>
                <a:gd name="T9" fmla="*/ 0 h 164"/>
              </a:gdLst>
              <a:ahLst/>
              <a:cxnLst>
                <a:cxn ang="0">
                  <a:pos x="T0" y="T1"/>
                </a:cxn>
                <a:cxn ang="0">
                  <a:pos x="T2" y="T3"/>
                </a:cxn>
                <a:cxn ang="0">
                  <a:pos x="T4" y="T5"/>
                </a:cxn>
                <a:cxn ang="0">
                  <a:pos x="T6" y="T7"/>
                </a:cxn>
                <a:cxn ang="0">
                  <a:pos x="T8" y="T9"/>
                </a:cxn>
              </a:cxnLst>
              <a:rect l="0" t="0" r="r" b="b"/>
              <a:pathLst>
                <a:path w="132" h="164">
                  <a:moveTo>
                    <a:pt x="90" y="0"/>
                  </a:moveTo>
                  <a:cubicBezTo>
                    <a:pt x="0" y="0"/>
                    <a:pt x="0" y="0"/>
                    <a:pt x="0" y="0"/>
                  </a:cubicBezTo>
                  <a:cubicBezTo>
                    <a:pt x="0" y="64"/>
                    <a:pt x="26" y="122"/>
                    <a:pt x="68" y="164"/>
                  </a:cubicBezTo>
                  <a:cubicBezTo>
                    <a:pt x="132" y="100"/>
                    <a:pt x="132" y="100"/>
                    <a:pt x="132" y="100"/>
                  </a:cubicBezTo>
                  <a:cubicBezTo>
                    <a:pt x="106" y="75"/>
                    <a:pt x="90" y="39"/>
                    <a:pt x="90" y="0"/>
                  </a:cubicBezTo>
                  <a:close/>
                </a:path>
              </a:pathLst>
            </a:custGeom>
            <a:solidFill>
              <a:schemeClr val="accent2"/>
            </a:solidFill>
            <a:ln>
              <a:noFill/>
            </a:ln>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14" name="Freeform 12"/>
            <p:cNvSpPr/>
            <p:nvPr/>
          </p:nvSpPr>
          <p:spPr bwMode="auto">
            <a:xfrm>
              <a:off x="4839652" y="4656104"/>
              <a:ext cx="1253986" cy="1014419"/>
            </a:xfrm>
            <a:custGeom>
              <a:avLst/>
              <a:gdLst>
                <a:gd name="T0" fmla="*/ 55 w 141"/>
                <a:gd name="T1" fmla="*/ 0 h 114"/>
                <a:gd name="T2" fmla="*/ 0 w 141"/>
                <a:gd name="T3" fmla="*/ 55 h 114"/>
                <a:gd name="T4" fmla="*/ 141 w 141"/>
                <a:gd name="T5" fmla="*/ 114 h 114"/>
                <a:gd name="T6" fmla="*/ 141 w 141"/>
                <a:gd name="T7" fmla="*/ 36 h 114"/>
                <a:gd name="T8" fmla="*/ 55 w 141"/>
                <a:gd name="T9" fmla="*/ 0 h 114"/>
              </a:gdLst>
              <a:ahLst/>
              <a:cxnLst>
                <a:cxn ang="0">
                  <a:pos x="T0" y="T1"/>
                </a:cxn>
                <a:cxn ang="0">
                  <a:pos x="T2" y="T3"/>
                </a:cxn>
                <a:cxn ang="0">
                  <a:pos x="T4" y="T5"/>
                </a:cxn>
                <a:cxn ang="0">
                  <a:pos x="T6" y="T7"/>
                </a:cxn>
                <a:cxn ang="0">
                  <a:pos x="T8" y="T9"/>
                </a:cxn>
              </a:cxnLst>
              <a:rect l="0" t="0" r="r" b="b"/>
              <a:pathLst>
                <a:path w="141" h="114">
                  <a:moveTo>
                    <a:pt x="55" y="0"/>
                  </a:moveTo>
                  <a:cubicBezTo>
                    <a:pt x="0" y="55"/>
                    <a:pt x="0" y="55"/>
                    <a:pt x="0" y="55"/>
                  </a:cubicBezTo>
                  <a:cubicBezTo>
                    <a:pt x="36" y="91"/>
                    <a:pt x="86" y="114"/>
                    <a:pt x="141" y="114"/>
                  </a:cubicBezTo>
                  <a:cubicBezTo>
                    <a:pt x="141" y="36"/>
                    <a:pt x="141" y="36"/>
                    <a:pt x="141" y="36"/>
                  </a:cubicBezTo>
                  <a:cubicBezTo>
                    <a:pt x="107" y="36"/>
                    <a:pt x="77" y="22"/>
                    <a:pt x="55" y="0"/>
                  </a:cubicBezTo>
                  <a:close/>
                </a:path>
              </a:pathLst>
            </a:custGeom>
            <a:solidFill>
              <a:schemeClr val="accent6"/>
            </a:solidFill>
            <a:ln>
              <a:noFill/>
            </a:ln>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15" name="Freeform 13"/>
            <p:cNvSpPr/>
            <p:nvPr/>
          </p:nvSpPr>
          <p:spPr bwMode="auto">
            <a:xfrm>
              <a:off x="5008098" y="3128862"/>
              <a:ext cx="452932" cy="763621"/>
            </a:xfrm>
            <a:custGeom>
              <a:avLst/>
              <a:gdLst>
                <a:gd name="T0" fmla="*/ 51 w 51"/>
                <a:gd name="T1" fmla="*/ 15 h 86"/>
                <a:gd name="T2" fmla="*/ 36 w 51"/>
                <a:gd name="T3" fmla="*/ 0 h 86"/>
                <a:gd name="T4" fmla="*/ 0 w 51"/>
                <a:gd name="T5" fmla="*/ 86 h 86"/>
                <a:gd name="T6" fmla="*/ 22 w 51"/>
                <a:gd name="T7" fmla="*/ 86 h 86"/>
                <a:gd name="T8" fmla="*/ 51 w 51"/>
                <a:gd name="T9" fmla="*/ 15 h 86"/>
              </a:gdLst>
              <a:ahLst/>
              <a:cxnLst>
                <a:cxn ang="0">
                  <a:pos x="T0" y="T1"/>
                </a:cxn>
                <a:cxn ang="0">
                  <a:pos x="T2" y="T3"/>
                </a:cxn>
                <a:cxn ang="0">
                  <a:pos x="T4" y="T5"/>
                </a:cxn>
                <a:cxn ang="0">
                  <a:pos x="T6" y="T7"/>
                </a:cxn>
                <a:cxn ang="0">
                  <a:pos x="T8" y="T9"/>
                </a:cxn>
              </a:cxnLst>
              <a:rect l="0" t="0" r="r" b="b"/>
              <a:pathLst>
                <a:path w="51" h="86">
                  <a:moveTo>
                    <a:pt x="51" y="15"/>
                  </a:moveTo>
                  <a:cubicBezTo>
                    <a:pt x="36" y="0"/>
                    <a:pt x="36" y="0"/>
                    <a:pt x="36" y="0"/>
                  </a:cubicBezTo>
                  <a:cubicBezTo>
                    <a:pt x="14" y="22"/>
                    <a:pt x="0" y="52"/>
                    <a:pt x="0" y="86"/>
                  </a:cubicBezTo>
                  <a:cubicBezTo>
                    <a:pt x="22" y="86"/>
                    <a:pt x="22" y="86"/>
                    <a:pt x="22" y="86"/>
                  </a:cubicBezTo>
                  <a:cubicBezTo>
                    <a:pt x="22" y="58"/>
                    <a:pt x="33" y="33"/>
                    <a:pt x="51" y="15"/>
                  </a:cubicBezTo>
                  <a:close/>
                </a:path>
              </a:pathLst>
            </a:custGeom>
            <a:solidFill>
              <a:schemeClr val="accent4">
                <a:lumMod val="75000"/>
              </a:schemeClr>
            </a:solidFill>
            <a:ln>
              <a:noFill/>
            </a:ln>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16" name="Freeform 14"/>
            <p:cNvSpPr/>
            <p:nvPr/>
          </p:nvSpPr>
          <p:spPr bwMode="auto">
            <a:xfrm>
              <a:off x="6093638" y="2806943"/>
              <a:ext cx="763621" cy="452932"/>
            </a:xfrm>
            <a:custGeom>
              <a:avLst/>
              <a:gdLst>
                <a:gd name="T0" fmla="*/ 71 w 86"/>
                <a:gd name="T1" fmla="*/ 51 h 51"/>
                <a:gd name="T2" fmla="*/ 86 w 86"/>
                <a:gd name="T3" fmla="*/ 36 h 51"/>
                <a:gd name="T4" fmla="*/ 0 w 86"/>
                <a:gd name="T5" fmla="*/ 0 h 51"/>
                <a:gd name="T6" fmla="*/ 0 w 86"/>
                <a:gd name="T7" fmla="*/ 22 h 51"/>
                <a:gd name="T8" fmla="*/ 71 w 86"/>
                <a:gd name="T9" fmla="*/ 51 h 51"/>
              </a:gdLst>
              <a:ahLst/>
              <a:cxnLst>
                <a:cxn ang="0">
                  <a:pos x="T0" y="T1"/>
                </a:cxn>
                <a:cxn ang="0">
                  <a:pos x="T2" y="T3"/>
                </a:cxn>
                <a:cxn ang="0">
                  <a:pos x="T4" y="T5"/>
                </a:cxn>
                <a:cxn ang="0">
                  <a:pos x="T6" y="T7"/>
                </a:cxn>
                <a:cxn ang="0">
                  <a:pos x="T8" y="T9"/>
                </a:cxn>
              </a:cxnLst>
              <a:rect l="0" t="0" r="r" b="b"/>
              <a:pathLst>
                <a:path w="86" h="51">
                  <a:moveTo>
                    <a:pt x="71" y="51"/>
                  </a:moveTo>
                  <a:cubicBezTo>
                    <a:pt x="86" y="36"/>
                    <a:pt x="86" y="36"/>
                    <a:pt x="86" y="36"/>
                  </a:cubicBezTo>
                  <a:cubicBezTo>
                    <a:pt x="64" y="14"/>
                    <a:pt x="34" y="0"/>
                    <a:pt x="0" y="0"/>
                  </a:cubicBezTo>
                  <a:cubicBezTo>
                    <a:pt x="0" y="22"/>
                    <a:pt x="0" y="22"/>
                    <a:pt x="0" y="22"/>
                  </a:cubicBezTo>
                  <a:cubicBezTo>
                    <a:pt x="28" y="22"/>
                    <a:pt x="53" y="33"/>
                    <a:pt x="71" y="51"/>
                  </a:cubicBezTo>
                  <a:close/>
                </a:path>
              </a:pathLst>
            </a:custGeom>
            <a:solidFill>
              <a:schemeClr val="accent2">
                <a:lumMod val="75000"/>
              </a:schemeClr>
            </a:solidFill>
            <a:ln>
              <a:noFill/>
            </a:ln>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17" name="Freeform 15"/>
            <p:cNvSpPr/>
            <p:nvPr/>
          </p:nvSpPr>
          <p:spPr bwMode="auto">
            <a:xfrm>
              <a:off x="4828422" y="3892483"/>
              <a:ext cx="535284" cy="890892"/>
            </a:xfrm>
            <a:custGeom>
              <a:avLst/>
              <a:gdLst>
                <a:gd name="T0" fmla="*/ 26 w 60"/>
                <a:gd name="T1" fmla="*/ 0 h 100"/>
                <a:gd name="T2" fmla="*/ 0 w 60"/>
                <a:gd name="T3" fmla="*/ 0 h 100"/>
                <a:gd name="T4" fmla="*/ 42 w 60"/>
                <a:gd name="T5" fmla="*/ 100 h 100"/>
                <a:gd name="T6" fmla="*/ 60 w 60"/>
                <a:gd name="T7" fmla="*/ 82 h 100"/>
                <a:gd name="T8" fmla="*/ 26 w 60"/>
                <a:gd name="T9" fmla="*/ 0 h 100"/>
              </a:gdLst>
              <a:ahLst/>
              <a:cxnLst>
                <a:cxn ang="0">
                  <a:pos x="T0" y="T1"/>
                </a:cxn>
                <a:cxn ang="0">
                  <a:pos x="T2" y="T3"/>
                </a:cxn>
                <a:cxn ang="0">
                  <a:pos x="T4" y="T5"/>
                </a:cxn>
                <a:cxn ang="0">
                  <a:pos x="T6" y="T7"/>
                </a:cxn>
                <a:cxn ang="0">
                  <a:pos x="T8" y="T9"/>
                </a:cxn>
              </a:cxnLst>
              <a:rect l="0" t="0" r="r" b="b"/>
              <a:pathLst>
                <a:path w="60" h="100">
                  <a:moveTo>
                    <a:pt x="26" y="0"/>
                  </a:moveTo>
                  <a:cubicBezTo>
                    <a:pt x="0" y="0"/>
                    <a:pt x="0" y="0"/>
                    <a:pt x="0" y="0"/>
                  </a:cubicBezTo>
                  <a:cubicBezTo>
                    <a:pt x="0" y="39"/>
                    <a:pt x="16" y="75"/>
                    <a:pt x="42" y="100"/>
                  </a:cubicBezTo>
                  <a:cubicBezTo>
                    <a:pt x="60" y="82"/>
                    <a:pt x="60" y="82"/>
                    <a:pt x="60" y="82"/>
                  </a:cubicBezTo>
                  <a:cubicBezTo>
                    <a:pt x="39" y="61"/>
                    <a:pt x="26" y="32"/>
                    <a:pt x="26" y="0"/>
                  </a:cubicBezTo>
                  <a:close/>
                </a:path>
              </a:pathLst>
            </a:custGeom>
            <a:solidFill>
              <a:schemeClr val="accent2">
                <a:lumMod val="75000"/>
              </a:schemeClr>
            </a:solidFill>
            <a:ln>
              <a:noFill/>
            </a:ln>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18" name="Freeform 16"/>
            <p:cNvSpPr/>
            <p:nvPr/>
          </p:nvSpPr>
          <p:spPr bwMode="auto">
            <a:xfrm>
              <a:off x="5202746" y="2627267"/>
              <a:ext cx="890892" cy="535284"/>
            </a:xfrm>
            <a:custGeom>
              <a:avLst/>
              <a:gdLst>
                <a:gd name="T0" fmla="*/ 100 w 100"/>
                <a:gd name="T1" fmla="*/ 26 h 60"/>
                <a:gd name="T2" fmla="*/ 100 w 100"/>
                <a:gd name="T3" fmla="*/ 0 h 60"/>
                <a:gd name="T4" fmla="*/ 0 w 100"/>
                <a:gd name="T5" fmla="*/ 42 h 60"/>
                <a:gd name="T6" fmla="*/ 18 w 100"/>
                <a:gd name="T7" fmla="*/ 60 h 60"/>
                <a:gd name="T8" fmla="*/ 100 w 100"/>
                <a:gd name="T9" fmla="*/ 26 h 60"/>
              </a:gdLst>
              <a:ahLst/>
              <a:cxnLst>
                <a:cxn ang="0">
                  <a:pos x="T0" y="T1"/>
                </a:cxn>
                <a:cxn ang="0">
                  <a:pos x="T2" y="T3"/>
                </a:cxn>
                <a:cxn ang="0">
                  <a:pos x="T4" y="T5"/>
                </a:cxn>
                <a:cxn ang="0">
                  <a:pos x="T6" y="T7"/>
                </a:cxn>
                <a:cxn ang="0">
                  <a:pos x="T8" y="T9"/>
                </a:cxn>
              </a:cxnLst>
              <a:rect l="0" t="0" r="r" b="b"/>
              <a:pathLst>
                <a:path w="100" h="60">
                  <a:moveTo>
                    <a:pt x="100" y="26"/>
                  </a:moveTo>
                  <a:cubicBezTo>
                    <a:pt x="100" y="0"/>
                    <a:pt x="100" y="0"/>
                    <a:pt x="100" y="0"/>
                  </a:cubicBezTo>
                  <a:cubicBezTo>
                    <a:pt x="61" y="0"/>
                    <a:pt x="25" y="16"/>
                    <a:pt x="0" y="42"/>
                  </a:cubicBezTo>
                  <a:cubicBezTo>
                    <a:pt x="18" y="60"/>
                    <a:pt x="18" y="60"/>
                    <a:pt x="18" y="60"/>
                  </a:cubicBezTo>
                  <a:cubicBezTo>
                    <a:pt x="39" y="39"/>
                    <a:pt x="68" y="26"/>
                    <a:pt x="100" y="26"/>
                  </a:cubicBezTo>
                  <a:close/>
                </a:path>
              </a:pathLst>
            </a:custGeom>
            <a:solidFill>
              <a:schemeClr val="accent1">
                <a:lumMod val="75000"/>
              </a:schemeClr>
            </a:solidFill>
            <a:ln>
              <a:noFill/>
            </a:ln>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19" name="Freeform 17"/>
            <p:cNvSpPr/>
            <p:nvPr/>
          </p:nvSpPr>
          <p:spPr bwMode="auto">
            <a:xfrm>
              <a:off x="6726246" y="3892483"/>
              <a:ext cx="452932" cy="763621"/>
            </a:xfrm>
            <a:custGeom>
              <a:avLst/>
              <a:gdLst>
                <a:gd name="T0" fmla="*/ 0 w 51"/>
                <a:gd name="T1" fmla="*/ 71 h 86"/>
                <a:gd name="T2" fmla="*/ 15 w 51"/>
                <a:gd name="T3" fmla="*/ 86 h 86"/>
                <a:gd name="T4" fmla="*/ 51 w 51"/>
                <a:gd name="T5" fmla="*/ 0 h 86"/>
                <a:gd name="T6" fmla="*/ 29 w 51"/>
                <a:gd name="T7" fmla="*/ 0 h 86"/>
                <a:gd name="T8" fmla="*/ 0 w 51"/>
                <a:gd name="T9" fmla="*/ 71 h 86"/>
              </a:gdLst>
              <a:ahLst/>
              <a:cxnLst>
                <a:cxn ang="0">
                  <a:pos x="T0" y="T1"/>
                </a:cxn>
                <a:cxn ang="0">
                  <a:pos x="T2" y="T3"/>
                </a:cxn>
                <a:cxn ang="0">
                  <a:pos x="T4" y="T5"/>
                </a:cxn>
                <a:cxn ang="0">
                  <a:pos x="T6" y="T7"/>
                </a:cxn>
                <a:cxn ang="0">
                  <a:pos x="T8" y="T9"/>
                </a:cxn>
              </a:cxnLst>
              <a:rect l="0" t="0" r="r" b="b"/>
              <a:pathLst>
                <a:path w="51" h="86">
                  <a:moveTo>
                    <a:pt x="0" y="71"/>
                  </a:moveTo>
                  <a:cubicBezTo>
                    <a:pt x="15" y="86"/>
                    <a:pt x="15" y="86"/>
                    <a:pt x="15" y="86"/>
                  </a:cubicBezTo>
                  <a:cubicBezTo>
                    <a:pt x="37" y="64"/>
                    <a:pt x="51" y="34"/>
                    <a:pt x="51" y="0"/>
                  </a:cubicBezTo>
                  <a:cubicBezTo>
                    <a:pt x="29" y="0"/>
                    <a:pt x="29" y="0"/>
                    <a:pt x="29" y="0"/>
                  </a:cubicBezTo>
                  <a:cubicBezTo>
                    <a:pt x="29" y="28"/>
                    <a:pt x="18" y="53"/>
                    <a:pt x="0" y="71"/>
                  </a:cubicBezTo>
                  <a:close/>
                </a:path>
              </a:pathLst>
            </a:custGeom>
            <a:solidFill>
              <a:schemeClr val="accent4">
                <a:lumMod val="75000"/>
              </a:schemeClr>
            </a:solidFill>
            <a:ln>
              <a:noFill/>
            </a:ln>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20" name="Freeform 18"/>
            <p:cNvSpPr/>
            <p:nvPr/>
          </p:nvSpPr>
          <p:spPr bwMode="auto">
            <a:xfrm>
              <a:off x="5330017" y="4525091"/>
              <a:ext cx="763621" cy="452932"/>
            </a:xfrm>
            <a:custGeom>
              <a:avLst/>
              <a:gdLst>
                <a:gd name="T0" fmla="*/ 15 w 86"/>
                <a:gd name="T1" fmla="*/ 0 h 51"/>
                <a:gd name="T2" fmla="*/ 0 w 86"/>
                <a:gd name="T3" fmla="*/ 15 h 51"/>
                <a:gd name="T4" fmla="*/ 86 w 86"/>
                <a:gd name="T5" fmla="*/ 51 h 51"/>
                <a:gd name="T6" fmla="*/ 86 w 86"/>
                <a:gd name="T7" fmla="*/ 29 h 51"/>
                <a:gd name="T8" fmla="*/ 15 w 86"/>
                <a:gd name="T9" fmla="*/ 0 h 51"/>
              </a:gdLst>
              <a:ahLst/>
              <a:cxnLst>
                <a:cxn ang="0">
                  <a:pos x="T0" y="T1"/>
                </a:cxn>
                <a:cxn ang="0">
                  <a:pos x="T2" y="T3"/>
                </a:cxn>
                <a:cxn ang="0">
                  <a:pos x="T4" y="T5"/>
                </a:cxn>
                <a:cxn ang="0">
                  <a:pos x="T6" y="T7"/>
                </a:cxn>
                <a:cxn ang="0">
                  <a:pos x="T8" y="T9"/>
                </a:cxn>
              </a:cxnLst>
              <a:rect l="0" t="0" r="r" b="b"/>
              <a:pathLst>
                <a:path w="86" h="51">
                  <a:moveTo>
                    <a:pt x="15" y="0"/>
                  </a:moveTo>
                  <a:cubicBezTo>
                    <a:pt x="0" y="15"/>
                    <a:pt x="0" y="15"/>
                    <a:pt x="0" y="15"/>
                  </a:cubicBezTo>
                  <a:cubicBezTo>
                    <a:pt x="22" y="37"/>
                    <a:pt x="52" y="51"/>
                    <a:pt x="86" y="51"/>
                  </a:cubicBezTo>
                  <a:cubicBezTo>
                    <a:pt x="86" y="29"/>
                    <a:pt x="86" y="29"/>
                    <a:pt x="86" y="29"/>
                  </a:cubicBezTo>
                  <a:cubicBezTo>
                    <a:pt x="58" y="29"/>
                    <a:pt x="33" y="18"/>
                    <a:pt x="15" y="0"/>
                  </a:cubicBezTo>
                  <a:close/>
                </a:path>
              </a:pathLst>
            </a:custGeom>
            <a:solidFill>
              <a:schemeClr val="accent6">
                <a:lumMod val="75000"/>
              </a:schemeClr>
            </a:solidFill>
            <a:ln>
              <a:noFill/>
            </a:ln>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21" name="Freeform 19"/>
            <p:cNvSpPr/>
            <p:nvPr/>
          </p:nvSpPr>
          <p:spPr bwMode="auto">
            <a:xfrm>
              <a:off x="6823570" y="3001591"/>
              <a:ext cx="535284" cy="890892"/>
            </a:xfrm>
            <a:custGeom>
              <a:avLst/>
              <a:gdLst>
                <a:gd name="T0" fmla="*/ 0 w 60"/>
                <a:gd name="T1" fmla="*/ 18 h 100"/>
                <a:gd name="T2" fmla="*/ 34 w 60"/>
                <a:gd name="T3" fmla="*/ 100 h 100"/>
                <a:gd name="T4" fmla="*/ 60 w 60"/>
                <a:gd name="T5" fmla="*/ 100 h 100"/>
                <a:gd name="T6" fmla="*/ 18 w 60"/>
                <a:gd name="T7" fmla="*/ 0 h 100"/>
                <a:gd name="T8" fmla="*/ 0 w 60"/>
                <a:gd name="T9" fmla="*/ 18 h 100"/>
              </a:gdLst>
              <a:ahLst/>
              <a:cxnLst>
                <a:cxn ang="0">
                  <a:pos x="T0" y="T1"/>
                </a:cxn>
                <a:cxn ang="0">
                  <a:pos x="T2" y="T3"/>
                </a:cxn>
                <a:cxn ang="0">
                  <a:pos x="T4" y="T5"/>
                </a:cxn>
                <a:cxn ang="0">
                  <a:pos x="T6" y="T7"/>
                </a:cxn>
                <a:cxn ang="0">
                  <a:pos x="T8" y="T9"/>
                </a:cxn>
              </a:cxnLst>
              <a:rect l="0" t="0" r="r" b="b"/>
              <a:pathLst>
                <a:path w="60" h="100">
                  <a:moveTo>
                    <a:pt x="0" y="18"/>
                  </a:moveTo>
                  <a:cubicBezTo>
                    <a:pt x="21" y="39"/>
                    <a:pt x="34" y="68"/>
                    <a:pt x="34" y="100"/>
                  </a:cubicBezTo>
                  <a:cubicBezTo>
                    <a:pt x="60" y="100"/>
                    <a:pt x="60" y="100"/>
                    <a:pt x="60" y="100"/>
                  </a:cubicBezTo>
                  <a:cubicBezTo>
                    <a:pt x="60" y="61"/>
                    <a:pt x="44" y="25"/>
                    <a:pt x="18" y="0"/>
                  </a:cubicBezTo>
                  <a:lnTo>
                    <a:pt x="0" y="18"/>
                  </a:lnTo>
                  <a:close/>
                </a:path>
              </a:pathLst>
            </a:custGeom>
            <a:solidFill>
              <a:schemeClr val="accent3">
                <a:lumMod val="75000"/>
              </a:schemeClr>
            </a:solidFill>
            <a:ln>
              <a:noFill/>
            </a:ln>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22" name="Freeform 20"/>
            <p:cNvSpPr/>
            <p:nvPr/>
          </p:nvSpPr>
          <p:spPr bwMode="auto">
            <a:xfrm>
              <a:off x="6093638" y="4622415"/>
              <a:ext cx="890892" cy="535284"/>
            </a:xfrm>
            <a:custGeom>
              <a:avLst/>
              <a:gdLst>
                <a:gd name="T0" fmla="*/ 0 w 100"/>
                <a:gd name="T1" fmla="*/ 34 h 60"/>
                <a:gd name="T2" fmla="*/ 0 w 100"/>
                <a:gd name="T3" fmla="*/ 60 h 60"/>
                <a:gd name="T4" fmla="*/ 100 w 100"/>
                <a:gd name="T5" fmla="*/ 18 h 60"/>
                <a:gd name="T6" fmla="*/ 82 w 100"/>
                <a:gd name="T7" fmla="*/ 0 h 60"/>
                <a:gd name="T8" fmla="*/ 0 w 100"/>
                <a:gd name="T9" fmla="*/ 34 h 60"/>
              </a:gdLst>
              <a:ahLst/>
              <a:cxnLst>
                <a:cxn ang="0">
                  <a:pos x="T0" y="T1"/>
                </a:cxn>
                <a:cxn ang="0">
                  <a:pos x="T2" y="T3"/>
                </a:cxn>
                <a:cxn ang="0">
                  <a:pos x="T4" y="T5"/>
                </a:cxn>
                <a:cxn ang="0">
                  <a:pos x="T6" y="T7"/>
                </a:cxn>
                <a:cxn ang="0">
                  <a:pos x="T8" y="T9"/>
                </a:cxn>
              </a:cxnLst>
              <a:rect l="0" t="0" r="r" b="b"/>
              <a:pathLst>
                <a:path w="100" h="60">
                  <a:moveTo>
                    <a:pt x="0" y="34"/>
                  </a:moveTo>
                  <a:cubicBezTo>
                    <a:pt x="0" y="60"/>
                    <a:pt x="0" y="60"/>
                    <a:pt x="0" y="60"/>
                  </a:cubicBezTo>
                  <a:cubicBezTo>
                    <a:pt x="39" y="60"/>
                    <a:pt x="75" y="44"/>
                    <a:pt x="100" y="18"/>
                  </a:cubicBezTo>
                  <a:cubicBezTo>
                    <a:pt x="82" y="0"/>
                    <a:pt x="82" y="0"/>
                    <a:pt x="82" y="0"/>
                  </a:cubicBezTo>
                  <a:cubicBezTo>
                    <a:pt x="61" y="21"/>
                    <a:pt x="32" y="34"/>
                    <a:pt x="0" y="34"/>
                  </a:cubicBezTo>
                  <a:close/>
                </a:path>
              </a:pathLst>
            </a:custGeom>
            <a:solidFill>
              <a:schemeClr val="accent5">
                <a:lumMod val="75000"/>
              </a:schemeClr>
            </a:solidFill>
            <a:ln>
              <a:noFill/>
            </a:ln>
          </p:spPr>
          <p:txBody>
            <a:bodyPr vert="horz" wrap="square" lIns="81497" tIns="40749" rIns="81497" bIns="40749" numCol="1" anchor="t" anchorCtr="0" compatLnSpc="1"/>
            <a:lstStyle/>
            <a:p>
              <a:pPr>
                <a:lnSpc>
                  <a:spcPct val="120000"/>
                </a:lnSpc>
              </a:pPr>
              <a:endParaRPr lang="en-US" sz="1525">
                <a:cs typeface="+mn-ea"/>
                <a:sym typeface="+mn-lt"/>
              </a:endParaRPr>
            </a:p>
          </p:txBody>
        </p:sp>
        <p:sp>
          <p:nvSpPr>
            <p:cNvPr id="27" name="Freeform 26"/>
            <p:cNvSpPr>
              <a:spLocks noEditPoints="1"/>
            </p:cNvSpPr>
            <p:nvPr/>
          </p:nvSpPr>
          <p:spPr bwMode="auto">
            <a:xfrm>
              <a:off x="5285097" y="2220100"/>
              <a:ext cx="345401" cy="301511"/>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1"/>
            </a:solidFill>
            <a:ln>
              <a:noFill/>
            </a:ln>
          </p:spPr>
          <p:txBody>
            <a:bodyPr vert="horz" wrap="square" lIns="81497" tIns="40749" rIns="81497" bIns="40749"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05">
                <a:solidFill>
                  <a:prstClr val="black"/>
                </a:solidFill>
                <a:cs typeface="+mn-ea"/>
                <a:sym typeface="+mn-lt"/>
              </a:endParaRPr>
            </a:p>
          </p:txBody>
        </p:sp>
        <p:sp>
          <p:nvSpPr>
            <p:cNvPr id="28" name="Freeform 27"/>
            <p:cNvSpPr>
              <a:spLocks noEditPoints="1"/>
            </p:cNvSpPr>
            <p:nvPr/>
          </p:nvSpPr>
          <p:spPr bwMode="auto">
            <a:xfrm>
              <a:off x="7214347" y="4238847"/>
              <a:ext cx="374026" cy="383568"/>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p:spPr>
          <p:txBody>
            <a:bodyPr vert="horz" wrap="square" lIns="81497" tIns="40749" rIns="81497" bIns="40749"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05">
                <a:solidFill>
                  <a:prstClr val="black"/>
                </a:solidFill>
                <a:cs typeface="+mn-ea"/>
                <a:sym typeface="+mn-lt"/>
              </a:endParaRPr>
            </a:p>
          </p:txBody>
        </p:sp>
        <p:sp>
          <p:nvSpPr>
            <p:cNvPr id="29" name="Freeform 28"/>
            <p:cNvSpPr>
              <a:spLocks noEditPoints="1"/>
            </p:cNvSpPr>
            <p:nvPr/>
          </p:nvSpPr>
          <p:spPr bwMode="auto">
            <a:xfrm>
              <a:off x="4397401" y="4268378"/>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81497" tIns="40749" rIns="81497" bIns="40749"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05">
                <a:solidFill>
                  <a:prstClr val="black"/>
                </a:solidFill>
                <a:cs typeface="+mn-ea"/>
                <a:sym typeface="+mn-lt"/>
              </a:endParaRPr>
            </a:p>
          </p:txBody>
        </p:sp>
        <p:sp>
          <p:nvSpPr>
            <p:cNvPr id="30" name="Freeform 29"/>
            <p:cNvSpPr>
              <a:spLocks noEditPoints="1"/>
            </p:cNvSpPr>
            <p:nvPr/>
          </p:nvSpPr>
          <p:spPr bwMode="auto">
            <a:xfrm>
              <a:off x="7474895" y="3083942"/>
              <a:ext cx="328227" cy="379752"/>
            </a:xfrm>
            <a:custGeom>
              <a:avLst/>
              <a:gdLst>
                <a:gd name="T0" fmla="*/ 62 w 80"/>
                <a:gd name="T1" fmla="*/ 22 h 92"/>
                <a:gd name="T2" fmla="*/ 37 w 80"/>
                <a:gd name="T3" fmla="*/ 43 h 92"/>
                <a:gd name="T4" fmla="*/ 37 w 80"/>
                <a:gd name="T5" fmla="*/ 33 h 92"/>
                <a:gd name="T6" fmla="*/ 5 w 80"/>
                <a:gd name="T7" fmla="*/ 58 h 92"/>
                <a:gd name="T8" fmla="*/ 0 w 80"/>
                <a:gd name="T9" fmla="*/ 58 h 92"/>
                <a:gd name="T10" fmla="*/ 37 w 80"/>
                <a:gd name="T11" fmla="*/ 10 h 92"/>
                <a:gd name="T12" fmla="*/ 37 w 80"/>
                <a:gd name="T13" fmla="*/ 0 h 92"/>
                <a:gd name="T14" fmla="*/ 62 w 80"/>
                <a:gd name="T15" fmla="*/ 22 h 92"/>
                <a:gd name="T16" fmla="*/ 44 w 80"/>
                <a:gd name="T17" fmla="*/ 59 h 92"/>
                <a:gd name="T18" fmla="*/ 44 w 80"/>
                <a:gd name="T19" fmla="*/ 49 h 92"/>
                <a:gd name="T20" fmla="*/ 16 w 80"/>
                <a:gd name="T21" fmla="*/ 71 h 92"/>
                <a:gd name="T22" fmla="*/ 44 w 80"/>
                <a:gd name="T23" fmla="*/ 92 h 92"/>
                <a:gd name="T24" fmla="*/ 44 w 80"/>
                <a:gd name="T25" fmla="*/ 82 h 92"/>
                <a:gd name="T26" fmla="*/ 80 w 80"/>
                <a:gd name="T27" fmla="*/ 37 h 92"/>
                <a:gd name="T28" fmla="*/ 75 w 80"/>
                <a:gd name="T29" fmla="*/ 37 h 92"/>
                <a:gd name="T30" fmla="*/ 44 w 80"/>
                <a:gd name="T31"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92">
                  <a:moveTo>
                    <a:pt x="62" y="22"/>
                  </a:moveTo>
                  <a:cubicBezTo>
                    <a:pt x="37" y="43"/>
                    <a:pt x="37" y="43"/>
                    <a:pt x="37" y="43"/>
                  </a:cubicBezTo>
                  <a:cubicBezTo>
                    <a:pt x="37" y="33"/>
                    <a:pt x="37" y="33"/>
                    <a:pt x="37" y="33"/>
                  </a:cubicBezTo>
                  <a:cubicBezTo>
                    <a:pt x="22" y="36"/>
                    <a:pt x="10" y="44"/>
                    <a:pt x="5" y="58"/>
                  </a:cubicBezTo>
                  <a:cubicBezTo>
                    <a:pt x="0" y="58"/>
                    <a:pt x="0" y="58"/>
                    <a:pt x="0" y="58"/>
                  </a:cubicBezTo>
                  <a:cubicBezTo>
                    <a:pt x="2" y="34"/>
                    <a:pt x="14" y="16"/>
                    <a:pt x="37" y="10"/>
                  </a:cubicBezTo>
                  <a:cubicBezTo>
                    <a:pt x="37" y="0"/>
                    <a:pt x="37" y="0"/>
                    <a:pt x="37" y="0"/>
                  </a:cubicBezTo>
                  <a:cubicBezTo>
                    <a:pt x="62" y="22"/>
                    <a:pt x="62" y="22"/>
                    <a:pt x="62" y="22"/>
                  </a:cubicBezTo>
                  <a:close/>
                  <a:moveTo>
                    <a:pt x="44" y="59"/>
                  </a:moveTo>
                  <a:cubicBezTo>
                    <a:pt x="44" y="49"/>
                    <a:pt x="44" y="49"/>
                    <a:pt x="44" y="49"/>
                  </a:cubicBezTo>
                  <a:cubicBezTo>
                    <a:pt x="16" y="71"/>
                    <a:pt x="16" y="71"/>
                    <a:pt x="16" y="71"/>
                  </a:cubicBezTo>
                  <a:cubicBezTo>
                    <a:pt x="44" y="92"/>
                    <a:pt x="44" y="92"/>
                    <a:pt x="44" y="92"/>
                  </a:cubicBezTo>
                  <a:cubicBezTo>
                    <a:pt x="44" y="82"/>
                    <a:pt x="44" y="82"/>
                    <a:pt x="44" y="82"/>
                  </a:cubicBezTo>
                  <a:cubicBezTo>
                    <a:pt x="66" y="77"/>
                    <a:pt x="78" y="59"/>
                    <a:pt x="80" y="37"/>
                  </a:cubicBezTo>
                  <a:cubicBezTo>
                    <a:pt x="75" y="37"/>
                    <a:pt x="75" y="37"/>
                    <a:pt x="75" y="37"/>
                  </a:cubicBezTo>
                  <a:cubicBezTo>
                    <a:pt x="69" y="49"/>
                    <a:pt x="57" y="56"/>
                    <a:pt x="44" y="59"/>
                  </a:cubicBezTo>
                  <a:close/>
                </a:path>
              </a:pathLst>
            </a:custGeom>
            <a:solidFill>
              <a:schemeClr val="bg1"/>
            </a:solidFill>
            <a:ln>
              <a:noFill/>
            </a:ln>
          </p:spPr>
          <p:txBody>
            <a:bodyPr vert="horz" wrap="square" lIns="81497" tIns="40749" rIns="81497" bIns="40749"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05">
                <a:solidFill>
                  <a:prstClr val="black"/>
                </a:solidFill>
                <a:cs typeface="+mn-ea"/>
                <a:sym typeface="+mn-lt"/>
              </a:endParaRPr>
            </a:p>
          </p:txBody>
        </p:sp>
        <p:sp>
          <p:nvSpPr>
            <p:cNvPr id="32" name="Freeform 31"/>
            <p:cNvSpPr>
              <a:spLocks noEditPoints="1"/>
            </p:cNvSpPr>
            <p:nvPr/>
          </p:nvSpPr>
          <p:spPr bwMode="auto">
            <a:xfrm>
              <a:off x="5414134" y="4962724"/>
              <a:ext cx="395017" cy="406468"/>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1"/>
            </a:solidFill>
            <a:ln>
              <a:noFill/>
            </a:ln>
          </p:spPr>
          <p:txBody>
            <a:bodyPr vert="horz" wrap="square" lIns="81497" tIns="40749" rIns="81497" bIns="40749"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05">
                <a:solidFill>
                  <a:prstClr val="black"/>
                </a:solidFill>
                <a:cs typeface="+mn-ea"/>
                <a:sym typeface="+mn-lt"/>
              </a:endParaRPr>
            </a:p>
          </p:txBody>
        </p:sp>
        <p:sp>
          <p:nvSpPr>
            <p:cNvPr id="33" name="Freeform 32"/>
            <p:cNvSpPr>
              <a:spLocks noEditPoints="1"/>
            </p:cNvSpPr>
            <p:nvPr/>
          </p:nvSpPr>
          <p:spPr bwMode="auto">
            <a:xfrm>
              <a:off x="4616929" y="321833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vert="horz" wrap="square" lIns="81497" tIns="40749" rIns="81497" bIns="40749"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05">
                <a:solidFill>
                  <a:prstClr val="black"/>
                </a:solidFill>
                <a:cs typeface="+mn-ea"/>
                <a:sym typeface="+mn-lt"/>
              </a:endParaRPr>
            </a:p>
          </p:txBody>
        </p:sp>
        <p:sp>
          <p:nvSpPr>
            <p:cNvPr id="34" name="Freeform 33"/>
            <p:cNvSpPr>
              <a:spLocks noEditPoints="1"/>
            </p:cNvSpPr>
            <p:nvPr/>
          </p:nvSpPr>
          <p:spPr bwMode="auto">
            <a:xfrm>
              <a:off x="6473104" y="2343453"/>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81497" tIns="40749" rIns="81497" bIns="40749"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05">
                <a:solidFill>
                  <a:prstClr val="black"/>
                </a:solidFill>
                <a:cs typeface="+mn-ea"/>
                <a:sym typeface="+mn-lt"/>
              </a:endParaRPr>
            </a:p>
          </p:txBody>
        </p:sp>
        <p:sp>
          <p:nvSpPr>
            <p:cNvPr id="35" name="Freeform 34"/>
            <p:cNvSpPr>
              <a:spLocks noEditPoints="1"/>
            </p:cNvSpPr>
            <p:nvPr/>
          </p:nvSpPr>
          <p:spPr bwMode="auto">
            <a:xfrm>
              <a:off x="6536081" y="5137371"/>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81497" tIns="40749" rIns="81497" bIns="40749"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05">
                <a:solidFill>
                  <a:prstClr val="black"/>
                </a:solidFill>
                <a:cs typeface="+mn-ea"/>
                <a:sym typeface="+mn-lt"/>
              </a:endParaRPr>
            </a:p>
          </p:txBody>
        </p:sp>
      </p:grpSp>
      <p:grpSp>
        <p:nvGrpSpPr>
          <p:cNvPr id="36" name="Group 35"/>
          <p:cNvGrpSpPr/>
          <p:nvPr/>
        </p:nvGrpSpPr>
        <p:grpSpPr>
          <a:xfrm flipH="1">
            <a:off x="1054483" y="2383822"/>
            <a:ext cx="247456" cy="246719"/>
            <a:chOff x="2138511" y="2464802"/>
            <a:chExt cx="354012" cy="352956"/>
          </a:xfrm>
          <a:solidFill>
            <a:schemeClr val="accent1"/>
          </a:solidFill>
        </p:grpSpPr>
        <p:sp>
          <p:nvSpPr>
            <p:cNvPr id="37" name="Oval 36"/>
            <p:cNvSpPr>
              <a:spLocks noChangeArrowheads="1"/>
            </p:cNvSpPr>
            <p:nvPr/>
          </p:nvSpPr>
          <p:spPr bwMode="auto">
            <a:xfrm>
              <a:off x="2229830" y="2555417"/>
              <a:ext cx="171376" cy="171727"/>
            </a:xfrm>
            <a:prstGeom prst="ellipse">
              <a:avLst/>
            </a:prstGeom>
            <a:grpFill/>
            <a:ln>
              <a:noFill/>
            </a:ln>
          </p:spPr>
          <p:txBody>
            <a:bodyPr vert="horz" wrap="square" lIns="81497" tIns="40749" rIns="81497" bIns="40749" numCol="1" anchor="t" anchorCtr="0" compatLnSpc="1"/>
            <a:lstStyle/>
            <a:p>
              <a:pPr>
                <a:lnSpc>
                  <a:spcPct val="120000"/>
                </a:lnSpc>
              </a:pPr>
              <a:endParaRPr lang="id-ID" sz="1525">
                <a:cs typeface="+mn-ea"/>
                <a:sym typeface="+mn-lt"/>
              </a:endParaRPr>
            </a:p>
          </p:txBody>
        </p:sp>
        <p:sp>
          <p:nvSpPr>
            <p:cNvPr id="38" name="Freeform 3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vert="horz" wrap="square" lIns="81497" tIns="40749" rIns="81497" bIns="40749" numCol="1" anchor="t" anchorCtr="0" compatLnSpc="1"/>
            <a:lstStyle/>
            <a:p>
              <a:pPr>
                <a:lnSpc>
                  <a:spcPct val="120000"/>
                </a:lnSpc>
              </a:pPr>
              <a:endParaRPr lang="id-ID" sz="1525">
                <a:cs typeface="+mn-ea"/>
                <a:sym typeface="+mn-lt"/>
              </a:endParaRPr>
            </a:p>
          </p:txBody>
        </p:sp>
      </p:grpSp>
      <p:grpSp>
        <p:nvGrpSpPr>
          <p:cNvPr id="39" name="Group 38"/>
          <p:cNvGrpSpPr/>
          <p:nvPr/>
        </p:nvGrpSpPr>
        <p:grpSpPr>
          <a:xfrm>
            <a:off x="1358700" y="2292839"/>
            <a:ext cx="2314829" cy="630137"/>
            <a:chOff x="8508023" y="2061983"/>
            <a:chExt cx="1920590" cy="707014"/>
          </a:xfrm>
        </p:grpSpPr>
        <p:sp>
          <p:nvSpPr>
            <p:cNvPr id="40" name="TextBox 39"/>
            <p:cNvSpPr txBox="1"/>
            <p:nvPr/>
          </p:nvSpPr>
          <p:spPr>
            <a:xfrm>
              <a:off x="8508024" y="2061983"/>
              <a:ext cx="744798" cy="197627"/>
            </a:xfrm>
            <a:prstGeom prst="rect">
              <a:avLst/>
            </a:prstGeom>
            <a:noFill/>
          </p:spPr>
          <p:txBody>
            <a:bodyPr wrap="none" lIns="0" tIns="0" rIns="0" bIns="0" rtlCol="0">
              <a:spAutoFit/>
            </a:bodyPr>
            <a:lstStyle/>
            <a:p>
              <a:pPr>
                <a:lnSpc>
                  <a:spcPct val="120000"/>
                </a:lnSpc>
              </a:pPr>
              <a:r>
                <a:rPr lang="zh-CN" altLang="en-US" sz="995" dirty="0">
                  <a:solidFill>
                    <a:schemeClr val="tx1">
                      <a:lumMod val="65000"/>
                      <a:lumOff val="35000"/>
                    </a:schemeClr>
                  </a:solidFill>
                  <a:cs typeface="+mn-ea"/>
                  <a:sym typeface="+mn-lt"/>
                </a:rPr>
                <a:t>请替换文字内容</a:t>
              </a:r>
              <a:endParaRPr lang="en-GB" sz="995" dirty="0">
                <a:solidFill>
                  <a:schemeClr val="tx1">
                    <a:lumMod val="65000"/>
                    <a:lumOff val="35000"/>
                  </a:schemeClr>
                </a:solidFill>
                <a:cs typeface="+mn-ea"/>
                <a:sym typeface="+mn-lt"/>
              </a:endParaRPr>
            </a:p>
          </p:txBody>
        </p:sp>
        <p:sp>
          <p:nvSpPr>
            <p:cNvPr id="41" name="Rectangle 40"/>
            <p:cNvSpPr/>
            <p:nvPr/>
          </p:nvSpPr>
          <p:spPr>
            <a:xfrm>
              <a:off x="8508023" y="2365038"/>
              <a:ext cx="1920590" cy="403959"/>
            </a:xfrm>
            <a:prstGeom prst="rect">
              <a:avLst/>
            </a:prstGeom>
          </p:spPr>
          <p:txBody>
            <a:bodyPr wrap="square" lIns="0" tIns="0" rIns="0" bIns="0">
              <a:spAutoFit/>
            </a:bodyPr>
            <a:lstStyle/>
            <a:p>
              <a:pPr algn="just">
                <a:lnSpc>
                  <a:spcPct val="120000"/>
                </a:lnSpc>
              </a:pPr>
              <a:r>
                <a:rPr lang="zh-CN" altLang="en-US" sz="995">
                  <a:solidFill>
                    <a:schemeClr val="tx1">
                      <a:lumMod val="65000"/>
                      <a:lumOff val="35000"/>
                    </a:schemeClr>
                  </a:solidFill>
                  <a:cs typeface="+mn-ea"/>
                  <a:sym typeface="+mn-lt"/>
                </a:rPr>
                <a:t>请替换文字内容，修改文字内容，也可以直接复制你的内容到此。</a:t>
              </a:r>
              <a:endParaRPr lang="en-GB" sz="995" dirty="0">
                <a:solidFill>
                  <a:schemeClr val="tx1">
                    <a:lumMod val="65000"/>
                    <a:lumOff val="35000"/>
                  </a:schemeClr>
                </a:solidFill>
                <a:cs typeface="+mn-ea"/>
                <a:sym typeface="+mn-lt"/>
              </a:endParaRPr>
            </a:p>
          </p:txBody>
        </p:sp>
      </p:grpSp>
      <p:grpSp>
        <p:nvGrpSpPr>
          <p:cNvPr id="44" name="Group 43"/>
          <p:cNvGrpSpPr/>
          <p:nvPr/>
        </p:nvGrpSpPr>
        <p:grpSpPr>
          <a:xfrm flipH="1">
            <a:off x="1053167" y="3670679"/>
            <a:ext cx="247456" cy="246719"/>
            <a:chOff x="2138511" y="2464802"/>
            <a:chExt cx="354012" cy="352956"/>
          </a:xfrm>
          <a:solidFill>
            <a:schemeClr val="accent3"/>
          </a:solidFill>
        </p:grpSpPr>
        <p:sp>
          <p:nvSpPr>
            <p:cNvPr id="48" name="Oval 47"/>
            <p:cNvSpPr>
              <a:spLocks noChangeArrowheads="1"/>
            </p:cNvSpPr>
            <p:nvPr/>
          </p:nvSpPr>
          <p:spPr bwMode="auto">
            <a:xfrm>
              <a:off x="2229830" y="2555417"/>
              <a:ext cx="171376" cy="171727"/>
            </a:xfrm>
            <a:prstGeom prst="ellipse">
              <a:avLst/>
            </a:prstGeom>
            <a:grpFill/>
            <a:ln>
              <a:noFill/>
            </a:ln>
          </p:spPr>
          <p:txBody>
            <a:bodyPr vert="horz" wrap="square" lIns="81497" tIns="40749" rIns="81497" bIns="40749" numCol="1" anchor="t" anchorCtr="0" compatLnSpc="1"/>
            <a:lstStyle/>
            <a:p>
              <a:pPr>
                <a:lnSpc>
                  <a:spcPct val="120000"/>
                </a:lnSpc>
              </a:pPr>
              <a:endParaRPr lang="id-ID" sz="1525">
                <a:cs typeface="+mn-ea"/>
                <a:sym typeface="+mn-lt"/>
              </a:endParaRPr>
            </a:p>
          </p:txBody>
        </p:sp>
        <p:sp>
          <p:nvSpPr>
            <p:cNvPr id="49" name="Freeform 48"/>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vert="horz" wrap="square" lIns="81497" tIns="40749" rIns="81497" bIns="40749" numCol="1" anchor="t" anchorCtr="0" compatLnSpc="1"/>
            <a:lstStyle/>
            <a:p>
              <a:pPr>
                <a:lnSpc>
                  <a:spcPct val="120000"/>
                </a:lnSpc>
              </a:pPr>
              <a:endParaRPr lang="id-ID" sz="1525">
                <a:cs typeface="+mn-ea"/>
                <a:sym typeface="+mn-lt"/>
              </a:endParaRPr>
            </a:p>
          </p:txBody>
        </p:sp>
      </p:grpSp>
      <p:grpSp>
        <p:nvGrpSpPr>
          <p:cNvPr id="45" name="Group 44"/>
          <p:cNvGrpSpPr/>
          <p:nvPr/>
        </p:nvGrpSpPr>
        <p:grpSpPr>
          <a:xfrm>
            <a:off x="1357384" y="3579696"/>
            <a:ext cx="2314829" cy="630138"/>
            <a:chOff x="8508023" y="2061983"/>
            <a:chExt cx="1920590" cy="707016"/>
          </a:xfrm>
        </p:grpSpPr>
        <p:sp>
          <p:nvSpPr>
            <p:cNvPr id="46" name="TextBox 45"/>
            <p:cNvSpPr txBox="1"/>
            <p:nvPr/>
          </p:nvSpPr>
          <p:spPr>
            <a:xfrm>
              <a:off x="8508024" y="2061983"/>
              <a:ext cx="744798" cy="197627"/>
            </a:xfrm>
            <a:prstGeom prst="rect">
              <a:avLst/>
            </a:prstGeom>
            <a:noFill/>
          </p:spPr>
          <p:txBody>
            <a:bodyPr wrap="none" lIns="0" tIns="0" rIns="0" bIns="0" rtlCol="0">
              <a:spAutoFit/>
            </a:bodyPr>
            <a:lstStyle/>
            <a:p>
              <a:pPr>
                <a:lnSpc>
                  <a:spcPct val="120000"/>
                </a:lnSpc>
              </a:pPr>
              <a:r>
                <a:rPr lang="zh-CN" altLang="en-US" sz="995" dirty="0">
                  <a:solidFill>
                    <a:schemeClr val="tx1">
                      <a:lumMod val="65000"/>
                      <a:lumOff val="35000"/>
                    </a:schemeClr>
                  </a:solidFill>
                  <a:cs typeface="+mn-ea"/>
                  <a:sym typeface="+mn-lt"/>
                </a:rPr>
                <a:t>请替换文字内容</a:t>
              </a:r>
              <a:endParaRPr lang="en-GB" sz="995" dirty="0">
                <a:solidFill>
                  <a:schemeClr val="tx1">
                    <a:lumMod val="65000"/>
                    <a:lumOff val="35000"/>
                  </a:schemeClr>
                </a:solidFill>
                <a:cs typeface="+mn-ea"/>
                <a:sym typeface="+mn-lt"/>
              </a:endParaRPr>
            </a:p>
          </p:txBody>
        </p:sp>
        <p:sp>
          <p:nvSpPr>
            <p:cNvPr id="47" name="Rectangle 46"/>
            <p:cNvSpPr/>
            <p:nvPr/>
          </p:nvSpPr>
          <p:spPr>
            <a:xfrm>
              <a:off x="8508023" y="2365039"/>
              <a:ext cx="1920590" cy="403960"/>
            </a:xfrm>
            <a:prstGeom prst="rect">
              <a:avLst/>
            </a:prstGeom>
          </p:spPr>
          <p:txBody>
            <a:bodyPr wrap="square" lIns="0" tIns="0" rIns="0" bIns="0">
              <a:spAutoFit/>
            </a:bodyPr>
            <a:lstStyle/>
            <a:p>
              <a:pPr algn="just">
                <a:lnSpc>
                  <a:spcPct val="120000"/>
                </a:lnSpc>
              </a:pPr>
              <a:r>
                <a:rPr lang="zh-CN" altLang="en-US" sz="995">
                  <a:solidFill>
                    <a:schemeClr val="tx1">
                      <a:lumMod val="65000"/>
                      <a:lumOff val="35000"/>
                    </a:schemeClr>
                  </a:solidFill>
                  <a:cs typeface="+mn-ea"/>
                  <a:sym typeface="+mn-lt"/>
                </a:rPr>
                <a:t>请替换文字内容，修改文字内容，也可以直接复制你的内容到此。</a:t>
              </a:r>
              <a:endParaRPr lang="en-GB" sz="995" dirty="0">
                <a:solidFill>
                  <a:schemeClr val="tx1">
                    <a:lumMod val="65000"/>
                    <a:lumOff val="35000"/>
                  </a:schemeClr>
                </a:solidFill>
                <a:cs typeface="+mn-ea"/>
                <a:sym typeface="+mn-lt"/>
              </a:endParaRPr>
            </a:p>
          </p:txBody>
        </p:sp>
      </p:grpSp>
      <p:grpSp>
        <p:nvGrpSpPr>
          <p:cNvPr id="58" name="Group 57"/>
          <p:cNvGrpSpPr/>
          <p:nvPr/>
        </p:nvGrpSpPr>
        <p:grpSpPr>
          <a:xfrm flipH="1">
            <a:off x="1053167" y="4957537"/>
            <a:ext cx="247456" cy="246719"/>
            <a:chOff x="2138511" y="2464802"/>
            <a:chExt cx="354012" cy="352956"/>
          </a:xfrm>
          <a:solidFill>
            <a:schemeClr val="accent5"/>
          </a:solidFill>
        </p:grpSpPr>
        <p:sp>
          <p:nvSpPr>
            <p:cNvPr id="62" name="Oval 61"/>
            <p:cNvSpPr>
              <a:spLocks noChangeArrowheads="1"/>
            </p:cNvSpPr>
            <p:nvPr/>
          </p:nvSpPr>
          <p:spPr bwMode="auto">
            <a:xfrm>
              <a:off x="2229830" y="2555417"/>
              <a:ext cx="171376" cy="171727"/>
            </a:xfrm>
            <a:prstGeom prst="ellipse">
              <a:avLst/>
            </a:prstGeom>
            <a:grpFill/>
            <a:ln>
              <a:noFill/>
            </a:ln>
          </p:spPr>
          <p:txBody>
            <a:bodyPr vert="horz" wrap="square" lIns="81497" tIns="40749" rIns="81497" bIns="40749" numCol="1" anchor="t" anchorCtr="0" compatLnSpc="1"/>
            <a:lstStyle/>
            <a:p>
              <a:pPr>
                <a:lnSpc>
                  <a:spcPct val="120000"/>
                </a:lnSpc>
              </a:pPr>
              <a:endParaRPr lang="id-ID" sz="1525">
                <a:cs typeface="+mn-ea"/>
                <a:sym typeface="+mn-lt"/>
              </a:endParaRPr>
            </a:p>
          </p:txBody>
        </p:sp>
        <p:sp>
          <p:nvSpPr>
            <p:cNvPr id="63" name="Freeform 6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vert="horz" wrap="square" lIns="81497" tIns="40749" rIns="81497" bIns="40749" numCol="1" anchor="t" anchorCtr="0" compatLnSpc="1"/>
            <a:lstStyle/>
            <a:p>
              <a:pPr>
                <a:lnSpc>
                  <a:spcPct val="120000"/>
                </a:lnSpc>
              </a:pPr>
              <a:endParaRPr lang="id-ID" sz="1525">
                <a:cs typeface="+mn-ea"/>
                <a:sym typeface="+mn-lt"/>
              </a:endParaRPr>
            </a:p>
          </p:txBody>
        </p:sp>
      </p:grpSp>
      <p:grpSp>
        <p:nvGrpSpPr>
          <p:cNvPr id="59" name="Group 58"/>
          <p:cNvGrpSpPr/>
          <p:nvPr/>
        </p:nvGrpSpPr>
        <p:grpSpPr>
          <a:xfrm>
            <a:off x="1357384" y="4866552"/>
            <a:ext cx="2314829" cy="630138"/>
            <a:chOff x="8508023" y="2061983"/>
            <a:chExt cx="1920590" cy="707016"/>
          </a:xfrm>
        </p:grpSpPr>
        <p:sp>
          <p:nvSpPr>
            <p:cNvPr id="60" name="TextBox 59"/>
            <p:cNvSpPr txBox="1"/>
            <p:nvPr/>
          </p:nvSpPr>
          <p:spPr>
            <a:xfrm>
              <a:off x="8508024" y="2061983"/>
              <a:ext cx="744798" cy="197627"/>
            </a:xfrm>
            <a:prstGeom prst="rect">
              <a:avLst/>
            </a:prstGeom>
            <a:noFill/>
          </p:spPr>
          <p:txBody>
            <a:bodyPr wrap="none" lIns="0" tIns="0" rIns="0" bIns="0" rtlCol="0">
              <a:spAutoFit/>
            </a:bodyPr>
            <a:lstStyle/>
            <a:p>
              <a:pPr>
                <a:lnSpc>
                  <a:spcPct val="120000"/>
                </a:lnSpc>
              </a:pPr>
              <a:r>
                <a:rPr lang="zh-CN" altLang="en-US" sz="995" dirty="0">
                  <a:solidFill>
                    <a:schemeClr val="tx1">
                      <a:lumMod val="65000"/>
                      <a:lumOff val="35000"/>
                    </a:schemeClr>
                  </a:solidFill>
                  <a:cs typeface="+mn-ea"/>
                  <a:sym typeface="+mn-lt"/>
                </a:rPr>
                <a:t>请替换文字内容</a:t>
              </a:r>
              <a:endParaRPr lang="en-GB" sz="995" dirty="0">
                <a:solidFill>
                  <a:schemeClr val="tx1">
                    <a:lumMod val="65000"/>
                    <a:lumOff val="35000"/>
                  </a:schemeClr>
                </a:solidFill>
                <a:cs typeface="+mn-ea"/>
                <a:sym typeface="+mn-lt"/>
              </a:endParaRPr>
            </a:p>
          </p:txBody>
        </p:sp>
        <p:sp>
          <p:nvSpPr>
            <p:cNvPr id="61" name="Rectangle 60"/>
            <p:cNvSpPr/>
            <p:nvPr/>
          </p:nvSpPr>
          <p:spPr>
            <a:xfrm>
              <a:off x="8508023" y="2365039"/>
              <a:ext cx="1920590" cy="403960"/>
            </a:xfrm>
            <a:prstGeom prst="rect">
              <a:avLst/>
            </a:prstGeom>
          </p:spPr>
          <p:txBody>
            <a:bodyPr wrap="square" lIns="0" tIns="0" rIns="0" bIns="0">
              <a:spAutoFit/>
            </a:bodyPr>
            <a:lstStyle/>
            <a:p>
              <a:pPr algn="just">
                <a:lnSpc>
                  <a:spcPct val="120000"/>
                </a:lnSpc>
              </a:pPr>
              <a:r>
                <a:rPr lang="zh-CN" altLang="en-US" sz="995">
                  <a:solidFill>
                    <a:schemeClr val="tx1">
                      <a:lumMod val="65000"/>
                      <a:lumOff val="35000"/>
                    </a:schemeClr>
                  </a:solidFill>
                  <a:cs typeface="+mn-ea"/>
                  <a:sym typeface="+mn-lt"/>
                </a:rPr>
                <a:t>请替换文字内容，修改文字内容，也可以直接复制你的内容到此。</a:t>
              </a:r>
              <a:endParaRPr lang="en-GB" sz="995" dirty="0">
                <a:solidFill>
                  <a:schemeClr val="tx1">
                    <a:lumMod val="65000"/>
                    <a:lumOff val="35000"/>
                  </a:schemeClr>
                </a:solidFill>
                <a:cs typeface="+mn-ea"/>
                <a:sym typeface="+mn-lt"/>
              </a:endParaRPr>
            </a:p>
          </p:txBody>
        </p:sp>
      </p:grpSp>
      <p:grpSp>
        <p:nvGrpSpPr>
          <p:cNvPr id="65" name="Group 64"/>
          <p:cNvGrpSpPr/>
          <p:nvPr/>
        </p:nvGrpSpPr>
        <p:grpSpPr>
          <a:xfrm flipH="1">
            <a:off x="8443968" y="2383822"/>
            <a:ext cx="247456" cy="246719"/>
            <a:chOff x="2138511" y="2464802"/>
            <a:chExt cx="354012" cy="352956"/>
          </a:xfrm>
          <a:solidFill>
            <a:schemeClr val="accent2"/>
          </a:solidFill>
        </p:grpSpPr>
        <p:sp>
          <p:nvSpPr>
            <p:cNvPr id="69" name="Oval 68"/>
            <p:cNvSpPr>
              <a:spLocks noChangeArrowheads="1"/>
            </p:cNvSpPr>
            <p:nvPr/>
          </p:nvSpPr>
          <p:spPr bwMode="auto">
            <a:xfrm>
              <a:off x="2229830" y="2555417"/>
              <a:ext cx="171376" cy="171727"/>
            </a:xfrm>
            <a:prstGeom prst="ellipse">
              <a:avLst/>
            </a:prstGeom>
            <a:grpFill/>
            <a:ln>
              <a:noFill/>
            </a:ln>
          </p:spPr>
          <p:txBody>
            <a:bodyPr vert="horz" wrap="square" lIns="81497" tIns="40749" rIns="81497" bIns="40749" numCol="1" anchor="t" anchorCtr="0" compatLnSpc="1"/>
            <a:lstStyle/>
            <a:p>
              <a:pPr>
                <a:lnSpc>
                  <a:spcPct val="120000"/>
                </a:lnSpc>
              </a:pPr>
              <a:endParaRPr lang="id-ID" sz="1525">
                <a:cs typeface="+mn-ea"/>
                <a:sym typeface="+mn-lt"/>
              </a:endParaRPr>
            </a:p>
          </p:txBody>
        </p:sp>
        <p:sp>
          <p:nvSpPr>
            <p:cNvPr id="70" name="Freeform 69"/>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vert="horz" wrap="square" lIns="81497" tIns="40749" rIns="81497" bIns="40749" numCol="1" anchor="t" anchorCtr="0" compatLnSpc="1"/>
            <a:lstStyle/>
            <a:p>
              <a:pPr>
                <a:lnSpc>
                  <a:spcPct val="120000"/>
                </a:lnSpc>
              </a:pPr>
              <a:endParaRPr lang="id-ID" sz="1525">
                <a:cs typeface="+mn-ea"/>
                <a:sym typeface="+mn-lt"/>
              </a:endParaRPr>
            </a:p>
          </p:txBody>
        </p:sp>
      </p:grpSp>
      <p:grpSp>
        <p:nvGrpSpPr>
          <p:cNvPr id="66" name="Group 65"/>
          <p:cNvGrpSpPr/>
          <p:nvPr/>
        </p:nvGrpSpPr>
        <p:grpSpPr>
          <a:xfrm>
            <a:off x="8748184" y="2292837"/>
            <a:ext cx="2333152" cy="630138"/>
            <a:chOff x="8508023" y="2061983"/>
            <a:chExt cx="1920590" cy="707016"/>
          </a:xfrm>
        </p:grpSpPr>
        <p:sp>
          <p:nvSpPr>
            <p:cNvPr id="67" name="TextBox 66"/>
            <p:cNvSpPr txBox="1"/>
            <p:nvPr/>
          </p:nvSpPr>
          <p:spPr>
            <a:xfrm>
              <a:off x="8508024" y="2061983"/>
              <a:ext cx="738948" cy="197627"/>
            </a:xfrm>
            <a:prstGeom prst="rect">
              <a:avLst/>
            </a:prstGeom>
            <a:noFill/>
          </p:spPr>
          <p:txBody>
            <a:bodyPr wrap="none" lIns="0" tIns="0" rIns="0" bIns="0" rtlCol="0">
              <a:spAutoFit/>
            </a:bodyPr>
            <a:lstStyle/>
            <a:p>
              <a:pPr>
                <a:lnSpc>
                  <a:spcPct val="120000"/>
                </a:lnSpc>
              </a:pPr>
              <a:r>
                <a:rPr lang="zh-CN" altLang="en-US" sz="995" dirty="0">
                  <a:solidFill>
                    <a:schemeClr val="tx1">
                      <a:lumMod val="65000"/>
                      <a:lumOff val="35000"/>
                    </a:schemeClr>
                  </a:solidFill>
                  <a:cs typeface="+mn-ea"/>
                  <a:sym typeface="+mn-lt"/>
                </a:rPr>
                <a:t>请替换文字内容</a:t>
              </a:r>
              <a:endParaRPr lang="en-GB" sz="995" dirty="0">
                <a:solidFill>
                  <a:schemeClr val="tx1">
                    <a:lumMod val="65000"/>
                    <a:lumOff val="35000"/>
                  </a:schemeClr>
                </a:solidFill>
                <a:cs typeface="+mn-ea"/>
                <a:sym typeface="+mn-lt"/>
              </a:endParaRPr>
            </a:p>
          </p:txBody>
        </p:sp>
        <p:sp>
          <p:nvSpPr>
            <p:cNvPr id="68" name="Rectangle 67"/>
            <p:cNvSpPr/>
            <p:nvPr/>
          </p:nvSpPr>
          <p:spPr>
            <a:xfrm>
              <a:off x="8508023" y="2365039"/>
              <a:ext cx="1920590" cy="403960"/>
            </a:xfrm>
            <a:prstGeom prst="rect">
              <a:avLst/>
            </a:prstGeom>
          </p:spPr>
          <p:txBody>
            <a:bodyPr wrap="square" lIns="0" tIns="0" rIns="0" bIns="0">
              <a:spAutoFit/>
            </a:bodyPr>
            <a:lstStyle/>
            <a:p>
              <a:pPr algn="just">
                <a:lnSpc>
                  <a:spcPct val="120000"/>
                </a:lnSpc>
              </a:pPr>
              <a:r>
                <a:rPr lang="zh-CN" altLang="en-US" sz="995">
                  <a:solidFill>
                    <a:schemeClr val="tx1">
                      <a:lumMod val="65000"/>
                      <a:lumOff val="35000"/>
                    </a:schemeClr>
                  </a:solidFill>
                  <a:cs typeface="+mn-ea"/>
                  <a:sym typeface="+mn-lt"/>
                </a:rPr>
                <a:t>请替换文字内容，修改文字内容，也可以直接复制你的内容到此。</a:t>
              </a:r>
              <a:endParaRPr lang="en-GB" sz="995" dirty="0">
                <a:solidFill>
                  <a:schemeClr val="tx1">
                    <a:lumMod val="65000"/>
                    <a:lumOff val="35000"/>
                  </a:schemeClr>
                </a:solidFill>
                <a:cs typeface="+mn-ea"/>
                <a:sym typeface="+mn-lt"/>
              </a:endParaRPr>
            </a:p>
          </p:txBody>
        </p:sp>
      </p:grpSp>
      <p:grpSp>
        <p:nvGrpSpPr>
          <p:cNvPr id="72" name="Group 71"/>
          <p:cNvGrpSpPr/>
          <p:nvPr/>
        </p:nvGrpSpPr>
        <p:grpSpPr>
          <a:xfrm flipH="1">
            <a:off x="8442652" y="3670679"/>
            <a:ext cx="247456" cy="246719"/>
            <a:chOff x="2138511" y="2464802"/>
            <a:chExt cx="354012" cy="352956"/>
          </a:xfrm>
          <a:solidFill>
            <a:schemeClr val="accent4"/>
          </a:solidFill>
        </p:grpSpPr>
        <p:sp>
          <p:nvSpPr>
            <p:cNvPr id="76" name="Oval 75"/>
            <p:cNvSpPr>
              <a:spLocks noChangeArrowheads="1"/>
            </p:cNvSpPr>
            <p:nvPr/>
          </p:nvSpPr>
          <p:spPr bwMode="auto">
            <a:xfrm>
              <a:off x="2229830" y="2555417"/>
              <a:ext cx="171376" cy="171727"/>
            </a:xfrm>
            <a:prstGeom prst="ellipse">
              <a:avLst/>
            </a:prstGeom>
            <a:grpFill/>
            <a:ln>
              <a:noFill/>
            </a:ln>
          </p:spPr>
          <p:txBody>
            <a:bodyPr vert="horz" wrap="square" lIns="81497" tIns="40749" rIns="81497" bIns="40749" numCol="1" anchor="t" anchorCtr="0" compatLnSpc="1"/>
            <a:lstStyle/>
            <a:p>
              <a:pPr>
                <a:lnSpc>
                  <a:spcPct val="120000"/>
                </a:lnSpc>
              </a:pPr>
              <a:endParaRPr lang="id-ID" sz="1525">
                <a:cs typeface="+mn-ea"/>
                <a:sym typeface="+mn-lt"/>
              </a:endParaRPr>
            </a:p>
          </p:txBody>
        </p:sp>
        <p:sp>
          <p:nvSpPr>
            <p:cNvPr id="77" name="Freeform 7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vert="horz" wrap="square" lIns="81497" tIns="40749" rIns="81497" bIns="40749" numCol="1" anchor="t" anchorCtr="0" compatLnSpc="1"/>
            <a:lstStyle/>
            <a:p>
              <a:pPr>
                <a:lnSpc>
                  <a:spcPct val="120000"/>
                </a:lnSpc>
              </a:pPr>
              <a:endParaRPr lang="id-ID" sz="1525">
                <a:cs typeface="+mn-ea"/>
                <a:sym typeface="+mn-lt"/>
              </a:endParaRPr>
            </a:p>
          </p:txBody>
        </p:sp>
      </p:grpSp>
      <p:grpSp>
        <p:nvGrpSpPr>
          <p:cNvPr id="73" name="Group 72"/>
          <p:cNvGrpSpPr/>
          <p:nvPr/>
        </p:nvGrpSpPr>
        <p:grpSpPr>
          <a:xfrm>
            <a:off x="8746869" y="3579696"/>
            <a:ext cx="2333152" cy="630138"/>
            <a:chOff x="8508023" y="2061983"/>
            <a:chExt cx="1920590" cy="707016"/>
          </a:xfrm>
        </p:grpSpPr>
        <p:sp>
          <p:nvSpPr>
            <p:cNvPr id="74" name="TextBox 73"/>
            <p:cNvSpPr txBox="1"/>
            <p:nvPr/>
          </p:nvSpPr>
          <p:spPr>
            <a:xfrm>
              <a:off x="8508024" y="2061983"/>
              <a:ext cx="738948" cy="197627"/>
            </a:xfrm>
            <a:prstGeom prst="rect">
              <a:avLst/>
            </a:prstGeom>
            <a:noFill/>
          </p:spPr>
          <p:txBody>
            <a:bodyPr wrap="none" lIns="0" tIns="0" rIns="0" bIns="0" rtlCol="0">
              <a:spAutoFit/>
            </a:bodyPr>
            <a:lstStyle/>
            <a:p>
              <a:pPr>
                <a:lnSpc>
                  <a:spcPct val="120000"/>
                </a:lnSpc>
              </a:pPr>
              <a:r>
                <a:rPr lang="zh-CN" altLang="en-US" sz="995" dirty="0">
                  <a:solidFill>
                    <a:schemeClr val="tx1">
                      <a:lumMod val="65000"/>
                      <a:lumOff val="35000"/>
                    </a:schemeClr>
                  </a:solidFill>
                  <a:cs typeface="+mn-ea"/>
                  <a:sym typeface="+mn-lt"/>
                </a:rPr>
                <a:t>请替换文字内容</a:t>
              </a:r>
              <a:endParaRPr lang="en-GB" sz="995" dirty="0">
                <a:solidFill>
                  <a:schemeClr val="tx1">
                    <a:lumMod val="65000"/>
                    <a:lumOff val="35000"/>
                  </a:schemeClr>
                </a:solidFill>
                <a:cs typeface="+mn-ea"/>
                <a:sym typeface="+mn-lt"/>
              </a:endParaRPr>
            </a:p>
          </p:txBody>
        </p:sp>
        <p:sp>
          <p:nvSpPr>
            <p:cNvPr id="75" name="Rectangle 74"/>
            <p:cNvSpPr/>
            <p:nvPr/>
          </p:nvSpPr>
          <p:spPr>
            <a:xfrm>
              <a:off x="8508023" y="2365039"/>
              <a:ext cx="1920590" cy="403960"/>
            </a:xfrm>
            <a:prstGeom prst="rect">
              <a:avLst/>
            </a:prstGeom>
          </p:spPr>
          <p:txBody>
            <a:bodyPr wrap="square" lIns="0" tIns="0" rIns="0" bIns="0">
              <a:spAutoFit/>
            </a:bodyPr>
            <a:lstStyle/>
            <a:p>
              <a:pPr algn="just">
                <a:lnSpc>
                  <a:spcPct val="120000"/>
                </a:lnSpc>
              </a:pPr>
              <a:r>
                <a:rPr lang="zh-CN" altLang="en-US" sz="995">
                  <a:solidFill>
                    <a:schemeClr val="tx1">
                      <a:lumMod val="65000"/>
                      <a:lumOff val="35000"/>
                    </a:schemeClr>
                  </a:solidFill>
                  <a:cs typeface="+mn-ea"/>
                  <a:sym typeface="+mn-lt"/>
                </a:rPr>
                <a:t>请替换文字内容，修改文字内容，也可以直接复制你的内容到此。</a:t>
              </a:r>
              <a:endParaRPr lang="en-GB" sz="995" dirty="0">
                <a:solidFill>
                  <a:schemeClr val="tx1">
                    <a:lumMod val="65000"/>
                    <a:lumOff val="35000"/>
                  </a:schemeClr>
                </a:solidFill>
                <a:cs typeface="+mn-ea"/>
                <a:sym typeface="+mn-lt"/>
              </a:endParaRPr>
            </a:p>
          </p:txBody>
        </p:sp>
      </p:grpSp>
      <p:grpSp>
        <p:nvGrpSpPr>
          <p:cNvPr id="79" name="Group 78"/>
          <p:cNvGrpSpPr/>
          <p:nvPr/>
        </p:nvGrpSpPr>
        <p:grpSpPr>
          <a:xfrm flipH="1">
            <a:off x="8442652" y="4957537"/>
            <a:ext cx="247456" cy="246719"/>
            <a:chOff x="2138511" y="2464802"/>
            <a:chExt cx="354012" cy="352956"/>
          </a:xfrm>
          <a:solidFill>
            <a:schemeClr val="accent6"/>
          </a:solidFill>
        </p:grpSpPr>
        <p:sp>
          <p:nvSpPr>
            <p:cNvPr id="83" name="Oval 82"/>
            <p:cNvSpPr>
              <a:spLocks noChangeArrowheads="1"/>
            </p:cNvSpPr>
            <p:nvPr/>
          </p:nvSpPr>
          <p:spPr bwMode="auto">
            <a:xfrm>
              <a:off x="2229830" y="2555417"/>
              <a:ext cx="171376" cy="171727"/>
            </a:xfrm>
            <a:prstGeom prst="ellipse">
              <a:avLst/>
            </a:prstGeom>
            <a:grpFill/>
            <a:ln>
              <a:noFill/>
            </a:ln>
          </p:spPr>
          <p:txBody>
            <a:bodyPr vert="horz" wrap="square" lIns="81497" tIns="40749" rIns="81497" bIns="40749" numCol="1" anchor="t" anchorCtr="0" compatLnSpc="1"/>
            <a:lstStyle/>
            <a:p>
              <a:pPr>
                <a:lnSpc>
                  <a:spcPct val="120000"/>
                </a:lnSpc>
              </a:pPr>
              <a:endParaRPr lang="id-ID" sz="1525">
                <a:cs typeface="+mn-ea"/>
                <a:sym typeface="+mn-lt"/>
              </a:endParaRPr>
            </a:p>
          </p:txBody>
        </p:sp>
        <p:sp>
          <p:nvSpPr>
            <p:cNvPr id="84" name="Freeform 83"/>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vert="horz" wrap="square" lIns="81497" tIns="40749" rIns="81497" bIns="40749" numCol="1" anchor="t" anchorCtr="0" compatLnSpc="1"/>
            <a:lstStyle/>
            <a:p>
              <a:pPr>
                <a:lnSpc>
                  <a:spcPct val="120000"/>
                </a:lnSpc>
              </a:pPr>
              <a:endParaRPr lang="id-ID" sz="1525">
                <a:cs typeface="+mn-ea"/>
                <a:sym typeface="+mn-lt"/>
              </a:endParaRPr>
            </a:p>
          </p:txBody>
        </p:sp>
      </p:grpSp>
      <p:grpSp>
        <p:nvGrpSpPr>
          <p:cNvPr id="80" name="Group 79"/>
          <p:cNvGrpSpPr/>
          <p:nvPr/>
        </p:nvGrpSpPr>
        <p:grpSpPr>
          <a:xfrm>
            <a:off x="8746869" y="4866552"/>
            <a:ext cx="2333152" cy="630138"/>
            <a:chOff x="8508023" y="2061983"/>
            <a:chExt cx="1920590" cy="707016"/>
          </a:xfrm>
        </p:grpSpPr>
        <p:sp>
          <p:nvSpPr>
            <p:cNvPr id="81" name="TextBox 80"/>
            <p:cNvSpPr txBox="1"/>
            <p:nvPr/>
          </p:nvSpPr>
          <p:spPr>
            <a:xfrm>
              <a:off x="8508024" y="2061983"/>
              <a:ext cx="738948" cy="197627"/>
            </a:xfrm>
            <a:prstGeom prst="rect">
              <a:avLst/>
            </a:prstGeom>
            <a:noFill/>
          </p:spPr>
          <p:txBody>
            <a:bodyPr wrap="none" lIns="0" tIns="0" rIns="0" bIns="0" rtlCol="0">
              <a:spAutoFit/>
            </a:bodyPr>
            <a:lstStyle/>
            <a:p>
              <a:pPr>
                <a:lnSpc>
                  <a:spcPct val="120000"/>
                </a:lnSpc>
              </a:pPr>
              <a:r>
                <a:rPr lang="zh-CN" altLang="en-US" sz="995" dirty="0">
                  <a:solidFill>
                    <a:schemeClr val="tx1">
                      <a:lumMod val="65000"/>
                      <a:lumOff val="35000"/>
                    </a:schemeClr>
                  </a:solidFill>
                  <a:cs typeface="+mn-ea"/>
                  <a:sym typeface="+mn-lt"/>
                </a:rPr>
                <a:t>请替换文字内容</a:t>
              </a:r>
              <a:endParaRPr lang="en-GB" sz="995" dirty="0">
                <a:solidFill>
                  <a:schemeClr val="tx1">
                    <a:lumMod val="65000"/>
                    <a:lumOff val="35000"/>
                  </a:schemeClr>
                </a:solidFill>
                <a:cs typeface="+mn-ea"/>
                <a:sym typeface="+mn-lt"/>
              </a:endParaRPr>
            </a:p>
          </p:txBody>
        </p:sp>
        <p:sp>
          <p:nvSpPr>
            <p:cNvPr id="82" name="Rectangle 81"/>
            <p:cNvSpPr/>
            <p:nvPr/>
          </p:nvSpPr>
          <p:spPr>
            <a:xfrm>
              <a:off x="8508023" y="2365039"/>
              <a:ext cx="1920590" cy="403960"/>
            </a:xfrm>
            <a:prstGeom prst="rect">
              <a:avLst/>
            </a:prstGeom>
          </p:spPr>
          <p:txBody>
            <a:bodyPr wrap="square" lIns="0" tIns="0" rIns="0" bIns="0">
              <a:spAutoFit/>
            </a:bodyPr>
            <a:lstStyle/>
            <a:p>
              <a:pPr algn="just">
                <a:lnSpc>
                  <a:spcPct val="120000"/>
                </a:lnSpc>
              </a:pPr>
              <a:r>
                <a:rPr lang="zh-CN" altLang="en-US" sz="995">
                  <a:solidFill>
                    <a:schemeClr val="tx1">
                      <a:lumMod val="65000"/>
                      <a:lumOff val="35000"/>
                    </a:schemeClr>
                  </a:solidFill>
                  <a:cs typeface="+mn-ea"/>
                  <a:sym typeface="+mn-lt"/>
                </a:rPr>
                <a:t>请替换文字内容，修改文字内容，也可以直接复制你的内容到此。</a:t>
              </a:r>
              <a:endParaRPr lang="en-GB" sz="995" dirty="0">
                <a:solidFill>
                  <a:schemeClr val="tx1">
                    <a:lumMod val="65000"/>
                    <a:lumOff val="35000"/>
                  </a:schemeClr>
                </a:solidFill>
                <a:cs typeface="+mn-ea"/>
                <a:sym typeface="+mn-lt"/>
              </a:endParaRPr>
            </a:p>
          </p:txBody>
        </p:sp>
      </p:grpSp>
      <p:sp>
        <p:nvSpPr>
          <p:cNvPr id="86" name="文本框 85"/>
          <p:cNvSpPr txBox="1"/>
          <p:nvPr/>
        </p:nvSpPr>
        <p:spPr>
          <a:xfrm>
            <a:off x="4926449" y="300124"/>
            <a:ext cx="2339102" cy="523220"/>
          </a:xfrm>
          <a:prstGeom prst="rect">
            <a:avLst/>
          </a:prstGeom>
          <a:noFill/>
        </p:spPr>
        <p:txBody>
          <a:bodyPr wrap="none" rtlCol="0">
            <a:spAutoFit/>
          </a:bodyPr>
          <a:lstStyle/>
          <a:p>
            <a:r>
              <a:rPr lang="zh-CN" altLang="en-US" sz="2800" b="1" dirty="0">
                <a:solidFill>
                  <a:schemeClr val="accent2"/>
                </a:solidFill>
                <a:cs typeface="+mn-ea"/>
                <a:sym typeface="+mn-lt"/>
              </a:rPr>
              <a:t>点击输入标题</a:t>
            </a:r>
            <a:endParaRPr lang="zh-CN" altLang="en-US" sz="2800" b="1" dirty="0">
              <a:solidFill>
                <a:schemeClr val="accent2"/>
              </a:solidFill>
              <a:cs typeface="+mn-ea"/>
              <a:sym typeface="+mn-lt"/>
            </a:endParaRPr>
          </a:p>
        </p:txBody>
      </p:sp>
      <p:sp>
        <p:nvSpPr>
          <p:cNvPr id="64" name="矩形 63"/>
          <p:cNvSpPr/>
          <p:nvPr/>
        </p:nvSpPr>
        <p:spPr>
          <a:xfrm>
            <a:off x="0" y="0"/>
            <a:ext cx="12192000" cy="2028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矩形 70"/>
          <p:cNvSpPr/>
          <p:nvPr/>
        </p:nvSpPr>
        <p:spPr>
          <a:xfrm>
            <a:off x="0" y="6651999"/>
            <a:ext cx="12192000" cy="202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fad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p:tgtEl>
                                          <p:spTgt spid="36"/>
                                        </p:tgtEl>
                                        <p:attrNameLst>
                                          <p:attrName>ppt_x</p:attrName>
                                        </p:attrNameLst>
                                      </p:cBhvr>
                                      <p:tavLst>
                                        <p:tav tm="0">
                                          <p:val>
                                            <p:strVal val="#ppt_x+#ppt_w*1.125000"/>
                                          </p:val>
                                        </p:tav>
                                        <p:tav tm="100000">
                                          <p:val>
                                            <p:strVal val="#ppt_x"/>
                                          </p:val>
                                        </p:tav>
                                      </p:tavLst>
                                    </p:anim>
                                    <p:animEffect transition="in" filter="wipe(left)">
                                      <p:cBhvr>
                                        <p:cTn id="12" dur="500"/>
                                        <p:tgtEl>
                                          <p:spTgt spid="36"/>
                                        </p:tgtEl>
                                      </p:cBhvr>
                                    </p:animEffect>
                                  </p:childTnLst>
                                </p:cTn>
                              </p:par>
                              <p:par>
                                <p:cTn id="13" presetID="12" presetClass="entr" presetSubtype="8" fill="hold"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p:tgtEl>
                                          <p:spTgt spid="39"/>
                                        </p:tgtEl>
                                        <p:attrNameLst>
                                          <p:attrName>ppt_x</p:attrName>
                                        </p:attrNameLst>
                                      </p:cBhvr>
                                      <p:tavLst>
                                        <p:tav tm="0">
                                          <p:val>
                                            <p:strVal val="#ppt_x-#ppt_w*1.125000"/>
                                          </p:val>
                                        </p:tav>
                                        <p:tav tm="100000">
                                          <p:val>
                                            <p:strVal val="#ppt_x"/>
                                          </p:val>
                                        </p:tav>
                                      </p:tavLst>
                                    </p:anim>
                                    <p:animEffect transition="in" filter="wipe(right)">
                                      <p:cBhvr>
                                        <p:cTn id="16" dur="500"/>
                                        <p:tgtEl>
                                          <p:spTgt spid="39"/>
                                        </p:tgtEl>
                                      </p:cBhvr>
                                    </p:animEffect>
                                  </p:childTnLst>
                                </p:cTn>
                              </p:par>
                            </p:childTnLst>
                          </p:cTn>
                        </p:par>
                        <p:par>
                          <p:cTn id="17" fill="hold">
                            <p:stCondLst>
                              <p:cond delay="1000"/>
                            </p:stCondLst>
                            <p:childTnLst>
                              <p:par>
                                <p:cTn id="18" presetID="12" presetClass="entr" presetSubtype="2"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p:tgtEl>
                                          <p:spTgt spid="44"/>
                                        </p:tgtEl>
                                        <p:attrNameLst>
                                          <p:attrName>ppt_x</p:attrName>
                                        </p:attrNameLst>
                                      </p:cBhvr>
                                      <p:tavLst>
                                        <p:tav tm="0">
                                          <p:val>
                                            <p:strVal val="#ppt_x+#ppt_w*1.125000"/>
                                          </p:val>
                                        </p:tav>
                                        <p:tav tm="100000">
                                          <p:val>
                                            <p:strVal val="#ppt_x"/>
                                          </p:val>
                                        </p:tav>
                                      </p:tavLst>
                                    </p:anim>
                                    <p:animEffect transition="in" filter="wipe(left)">
                                      <p:cBhvr>
                                        <p:cTn id="21" dur="500"/>
                                        <p:tgtEl>
                                          <p:spTgt spid="44"/>
                                        </p:tgtEl>
                                      </p:cBhvr>
                                    </p:animEffect>
                                  </p:childTnLst>
                                </p:cTn>
                              </p:par>
                              <p:par>
                                <p:cTn id="22" presetID="12" presetClass="entr" presetSubtype="8" fill="hold" nodeType="with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p:tgtEl>
                                          <p:spTgt spid="45"/>
                                        </p:tgtEl>
                                        <p:attrNameLst>
                                          <p:attrName>ppt_x</p:attrName>
                                        </p:attrNameLst>
                                      </p:cBhvr>
                                      <p:tavLst>
                                        <p:tav tm="0">
                                          <p:val>
                                            <p:strVal val="#ppt_x-#ppt_w*1.125000"/>
                                          </p:val>
                                        </p:tav>
                                        <p:tav tm="100000">
                                          <p:val>
                                            <p:strVal val="#ppt_x"/>
                                          </p:val>
                                        </p:tav>
                                      </p:tavLst>
                                    </p:anim>
                                    <p:animEffect transition="in" filter="wipe(right)">
                                      <p:cBhvr>
                                        <p:cTn id="25" dur="500"/>
                                        <p:tgtEl>
                                          <p:spTgt spid="45"/>
                                        </p:tgtEl>
                                      </p:cBhvr>
                                    </p:animEffect>
                                  </p:childTnLst>
                                </p:cTn>
                              </p:par>
                            </p:childTnLst>
                          </p:cTn>
                        </p:par>
                        <p:par>
                          <p:cTn id="26" fill="hold">
                            <p:stCondLst>
                              <p:cond delay="1500"/>
                            </p:stCondLst>
                            <p:childTnLst>
                              <p:par>
                                <p:cTn id="27" presetID="12" presetClass="entr" presetSubtype="2" fill="hold" nodeType="afterEffect">
                                  <p:stCondLst>
                                    <p:cond delay="0"/>
                                  </p:stCondLst>
                                  <p:childTnLst>
                                    <p:set>
                                      <p:cBhvr>
                                        <p:cTn id="28" dur="1" fill="hold">
                                          <p:stCondLst>
                                            <p:cond delay="0"/>
                                          </p:stCondLst>
                                        </p:cTn>
                                        <p:tgtEl>
                                          <p:spTgt spid="58"/>
                                        </p:tgtEl>
                                        <p:attrNameLst>
                                          <p:attrName>style.visibility</p:attrName>
                                        </p:attrNameLst>
                                      </p:cBhvr>
                                      <p:to>
                                        <p:strVal val="visible"/>
                                      </p:to>
                                    </p:set>
                                    <p:anim calcmode="lin" valueType="num">
                                      <p:cBhvr additive="base">
                                        <p:cTn id="29" dur="500"/>
                                        <p:tgtEl>
                                          <p:spTgt spid="58"/>
                                        </p:tgtEl>
                                        <p:attrNameLst>
                                          <p:attrName>ppt_x</p:attrName>
                                        </p:attrNameLst>
                                      </p:cBhvr>
                                      <p:tavLst>
                                        <p:tav tm="0">
                                          <p:val>
                                            <p:strVal val="#ppt_x+#ppt_w*1.125000"/>
                                          </p:val>
                                        </p:tav>
                                        <p:tav tm="100000">
                                          <p:val>
                                            <p:strVal val="#ppt_x"/>
                                          </p:val>
                                        </p:tav>
                                      </p:tavLst>
                                    </p:anim>
                                    <p:animEffect transition="in" filter="wipe(left)">
                                      <p:cBhvr>
                                        <p:cTn id="30" dur="500"/>
                                        <p:tgtEl>
                                          <p:spTgt spid="58"/>
                                        </p:tgtEl>
                                      </p:cBhvr>
                                    </p:animEffect>
                                  </p:childTnLst>
                                </p:cTn>
                              </p:par>
                              <p:par>
                                <p:cTn id="31" presetID="12" presetClass="entr" presetSubtype="8" fill="hold" nodeType="with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p:tgtEl>
                                          <p:spTgt spid="59"/>
                                        </p:tgtEl>
                                        <p:attrNameLst>
                                          <p:attrName>ppt_x</p:attrName>
                                        </p:attrNameLst>
                                      </p:cBhvr>
                                      <p:tavLst>
                                        <p:tav tm="0">
                                          <p:val>
                                            <p:strVal val="#ppt_x-#ppt_w*1.125000"/>
                                          </p:val>
                                        </p:tav>
                                        <p:tav tm="100000">
                                          <p:val>
                                            <p:strVal val="#ppt_x"/>
                                          </p:val>
                                        </p:tav>
                                      </p:tavLst>
                                    </p:anim>
                                    <p:animEffect transition="in" filter="wipe(right)">
                                      <p:cBhvr>
                                        <p:cTn id="34" dur="500"/>
                                        <p:tgtEl>
                                          <p:spTgt spid="59"/>
                                        </p:tgtEl>
                                      </p:cBhvr>
                                    </p:animEffect>
                                  </p:childTnLst>
                                </p:cTn>
                              </p:par>
                            </p:childTnLst>
                          </p:cTn>
                        </p:par>
                        <p:par>
                          <p:cTn id="35" fill="hold">
                            <p:stCondLst>
                              <p:cond delay="2000"/>
                            </p:stCondLst>
                            <p:childTnLst>
                              <p:par>
                                <p:cTn id="36" presetID="12" presetClass="entr" presetSubtype="2" fill="hold" nodeType="afterEffect">
                                  <p:stCondLst>
                                    <p:cond delay="0"/>
                                  </p:stCondLst>
                                  <p:childTnLst>
                                    <p:set>
                                      <p:cBhvr>
                                        <p:cTn id="37" dur="1" fill="hold">
                                          <p:stCondLst>
                                            <p:cond delay="0"/>
                                          </p:stCondLst>
                                        </p:cTn>
                                        <p:tgtEl>
                                          <p:spTgt spid="65"/>
                                        </p:tgtEl>
                                        <p:attrNameLst>
                                          <p:attrName>style.visibility</p:attrName>
                                        </p:attrNameLst>
                                      </p:cBhvr>
                                      <p:to>
                                        <p:strVal val="visible"/>
                                      </p:to>
                                    </p:set>
                                    <p:anim calcmode="lin" valueType="num">
                                      <p:cBhvr additive="base">
                                        <p:cTn id="38" dur="500"/>
                                        <p:tgtEl>
                                          <p:spTgt spid="65"/>
                                        </p:tgtEl>
                                        <p:attrNameLst>
                                          <p:attrName>ppt_x</p:attrName>
                                        </p:attrNameLst>
                                      </p:cBhvr>
                                      <p:tavLst>
                                        <p:tav tm="0">
                                          <p:val>
                                            <p:strVal val="#ppt_x+#ppt_w*1.125000"/>
                                          </p:val>
                                        </p:tav>
                                        <p:tav tm="100000">
                                          <p:val>
                                            <p:strVal val="#ppt_x"/>
                                          </p:val>
                                        </p:tav>
                                      </p:tavLst>
                                    </p:anim>
                                    <p:animEffect transition="in" filter="wipe(left)">
                                      <p:cBhvr>
                                        <p:cTn id="39" dur="500"/>
                                        <p:tgtEl>
                                          <p:spTgt spid="65"/>
                                        </p:tgtEl>
                                      </p:cBhvr>
                                    </p:animEffect>
                                  </p:childTnLst>
                                </p:cTn>
                              </p:par>
                              <p:par>
                                <p:cTn id="40" presetID="12" presetClass="entr" presetSubtype="8" fill="hold" nodeType="with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additive="base">
                                        <p:cTn id="42" dur="500"/>
                                        <p:tgtEl>
                                          <p:spTgt spid="66"/>
                                        </p:tgtEl>
                                        <p:attrNameLst>
                                          <p:attrName>ppt_x</p:attrName>
                                        </p:attrNameLst>
                                      </p:cBhvr>
                                      <p:tavLst>
                                        <p:tav tm="0">
                                          <p:val>
                                            <p:strVal val="#ppt_x-#ppt_w*1.125000"/>
                                          </p:val>
                                        </p:tav>
                                        <p:tav tm="100000">
                                          <p:val>
                                            <p:strVal val="#ppt_x"/>
                                          </p:val>
                                        </p:tav>
                                      </p:tavLst>
                                    </p:anim>
                                    <p:animEffect transition="in" filter="wipe(right)">
                                      <p:cBhvr>
                                        <p:cTn id="43" dur="500"/>
                                        <p:tgtEl>
                                          <p:spTgt spid="66"/>
                                        </p:tgtEl>
                                      </p:cBhvr>
                                    </p:animEffect>
                                  </p:childTnLst>
                                </p:cTn>
                              </p:par>
                            </p:childTnLst>
                          </p:cTn>
                        </p:par>
                        <p:par>
                          <p:cTn id="44" fill="hold">
                            <p:stCondLst>
                              <p:cond delay="2500"/>
                            </p:stCondLst>
                            <p:childTnLst>
                              <p:par>
                                <p:cTn id="45" presetID="12" presetClass="entr" presetSubtype="2" fill="hold" nodeType="afterEffect">
                                  <p:stCondLst>
                                    <p:cond delay="0"/>
                                  </p:stCondLst>
                                  <p:childTnLst>
                                    <p:set>
                                      <p:cBhvr>
                                        <p:cTn id="46" dur="1" fill="hold">
                                          <p:stCondLst>
                                            <p:cond delay="0"/>
                                          </p:stCondLst>
                                        </p:cTn>
                                        <p:tgtEl>
                                          <p:spTgt spid="72"/>
                                        </p:tgtEl>
                                        <p:attrNameLst>
                                          <p:attrName>style.visibility</p:attrName>
                                        </p:attrNameLst>
                                      </p:cBhvr>
                                      <p:to>
                                        <p:strVal val="visible"/>
                                      </p:to>
                                    </p:set>
                                    <p:anim calcmode="lin" valueType="num">
                                      <p:cBhvr additive="base">
                                        <p:cTn id="47" dur="500"/>
                                        <p:tgtEl>
                                          <p:spTgt spid="72"/>
                                        </p:tgtEl>
                                        <p:attrNameLst>
                                          <p:attrName>ppt_x</p:attrName>
                                        </p:attrNameLst>
                                      </p:cBhvr>
                                      <p:tavLst>
                                        <p:tav tm="0">
                                          <p:val>
                                            <p:strVal val="#ppt_x+#ppt_w*1.125000"/>
                                          </p:val>
                                        </p:tav>
                                        <p:tav tm="100000">
                                          <p:val>
                                            <p:strVal val="#ppt_x"/>
                                          </p:val>
                                        </p:tav>
                                      </p:tavLst>
                                    </p:anim>
                                    <p:animEffect transition="in" filter="wipe(left)">
                                      <p:cBhvr>
                                        <p:cTn id="48" dur="500"/>
                                        <p:tgtEl>
                                          <p:spTgt spid="72"/>
                                        </p:tgtEl>
                                      </p:cBhvr>
                                    </p:animEffect>
                                  </p:childTnLst>
                                </p:cTn>
                              </p:par>
                              <p:par>
                                <p:cTn id="49" presetID="12" presetClass="entr" presetSubtype="8" fill="hold" nodeType="withEffect">
                                  <p:stCondLst>
                                    <p:cond delay="0"/>
                                  </p:stCondLst>
                                  <p:childTnLst>
                                    <p:set>
                                      <p:cBhvr>
                                        <p:cTn id="50" dur="1" fill="hold">
                                          <p:stCondLst>
                                            <p:cond delay="0"/>
                                          </p:stCondLst>
                                        </p:cTn>
                                        <p:tgtEl>
                                          <p:spTgt spid="73"/>
                                        </p:tgtEl>
                                        <p:attrNameLst>
                                          <p:attrName>style.visibility</p:attrName>
                                        </p:attrNameLst>
                                      </p:cBhvr>
                                      <p:to>
                                        <p:strVal val="visible"/>
                                      </p:to>
                                    </p:set>
                                    <p:anim calcmode="lin" valueType="num">
                                      <p:cBhvr additive="base">
                                        <p:cTn id="51" dur="500"/>
                                        <p:tgtEl>
                                          <p:spTgt spid="73"/>
                                        </p:tgtEl>
                                        <p:attrNameLst>
                                          <p:attrName>ppt_x</p:attrName>
                                        </p:attrNameLst>
                                      </p:cBhvr>
                                      <p:tavLst>
                                        <p:tav tm="0">
                                          <p:val>
                                            <p:strVal val="#ppt_x-#ppt_w*1.125000"/>
                                          </p:val>
                                        </p:tav>
                                        <p:tav tm="100000">
                                          <p:val>
                                            <p:strVal val="#ppt_x"/>
                                          </p:val>
                                        </p:tav>
                                      </p:tavLst>
                                    </p:anim>
                                    <p:animEffect transition="in" filter="wipe(right)">
                                      <p:cBhvr>
                                        <p:cTn id="52" dur="500"/>
                                        <p:tgtEl>
                                          <p:spTgt spid="73"/>
                                        </p:tgtEl>
                                      </p:cBhvr>
                                    </p:animEffect>
                                  </p:childTnLst>
                                </p:cTn>
                              </p:par>
                            </p:childTnLst>
                          </p:cTn>
                        </p:par>
                        <p:par>
                          <p:cTn id="53" fill="hold">
                            <p:stCondLst>
                              <p:cond delay="3000"/>
                            </p:stCondLst>
                            <p:childTnLst>
                              <p:par>
                                <p:cTn id="54" presetID="12" presetClass="entr" presetSubtype="2" fill="hold" nodeType="afterEffect">
                                  <p:stCondLst>
                                    <p:cond delay="0"/>
                                  </p:stCondLst>
                                  <p:childTnLst>
                                    <p:set>
                                      <p:cBhvr>
                                        <p:cTn id="55" dur="1" fill="hold">
                                          <p:stCondLst>
                                            <p:cond delay="0"/>
                                          </p:stCondLst>
                                        </p:cTn>
                                        <p:tgtEl>
                                          <p:spTgt spid="79"/>
                                        </p:tgtEl>
                                        <p:attrNameLst>
                                          <p:attrName>style.visibility</p:attrName>
                                        </p:attrNameLst>
                                      </p:cBhvr>
                                      <p:to>
                                        <p:strVal val="visible"/>
                                      </p:to>
                                    </p:set>
                                    <p:anim calcmode="lin" valueType="num">
                                      <p:cBhvr additive="base">
                                        <p:cTn id="56" dur="500"/>
                                        <p:tgtEl>
                                          <p:spTgt spid="79"/>
                                        </p:tgtEl>
                                        <p:attrNameLst>
                                          <p:attrName>ppt_x</p:attrName>
                                        </p:attrNameLst>
                                      </p:cBhvr>
                                      <p:tavLst>
                                        <p:tav tm="0">
                                          <p:val>
                                            <p:strVal val="#ppt_x+#ppt_w*1.125000"/>
                                          </p:val>
                                        </p:tav>
                                        <p:tav tm="100000">
                                          <p:val>
                                            <p:strVal val="#ppt_x"/>
                                          </p:val>
                                        </p:tav>
                                      </p:tavLst>
                                    </p:anim>
                                    <p:animEffect transition="in" filter="wipe(left)">
                                      <p:cBhvr>
                                        <p:cTn id="57" dur="500"/>
                                        <p:tgtEl>
                                          <p:spTgt spid="79"/>
                                        </p:tgtEl>
                                      </p:cBhvr>
                                    </p:animEffect>
                                  </p:childTnLst>
                                </p:cTn>
                              </p:par>
                              <p:par>
                                <p:cTn id="58" presetID="12" presetClass="entr" presetSubtype="8" fill="hold" nodeType="withEffect">
                                  <p:stCondLst>
                                    <p:cond delay="0"/>
                                  </p:stCondLst>
                                  <p:childTnLst>
                                    <p:set>
                                      <p:cBhvr>
                                        <p:cTn id="59" dur="1" fill="hold">
                                          <p:stCondLst>
                                            <p:cond delay="0"/>
                                          </p:stCondLst>
                                        </p:cTn>
                                        <p:tgtEl>
                                          <p:spTgt spid="80"/>
                                        </p:tgtEl>
                                        <p:attrNameLst>
                                          <p:attrName>style.visibility</p:attrName>
                                        </p:attrNameLst>
                                      </p:cBhvr>
                                      <p:to>
                                        <p:strVal val="visible"/>
                                      </p:to>
                                    </p:set>
                                    <p:anim calcmode="lin" valueType="num">
                                      <p:cBhvr additive="base">
                                        <p:cTn id="60" dur="500"/>
                                        <p:tgtEl>
                                          <p:spTgt spid="80"/>
                                        </p:tgtEl>
                                        <p:attrNameLst>
                                          <p:attrName>ppt_x</p:attrName>
                                        </p:attrNameLst>
                                      </p:cBhvr>
                                      <p:tavLst>
                                        <p:tav tm="0">
                                          <p:val>
                                            <p:strVal val="#ppt_x-#ppt_w*1.125000"/>
                                          </p:val>
                                        </p:tav>
                                        <p:tav tm="100000">
                                          <p:val>
                                            <p:strVal val="#ppt_x"/>
                                          </p:val>
                                        </p:tav>
                                      </p:tavLst>
                                    </p:anim>
                                    <p:animEffect transition="in" filter="wipe(right)">
                                      <p:cBhvr>
                                        <p:cTn id="61"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6" name="组合 45"/>
          <p:cNvGrpSpPr/>
          <p:nvPr/>
        </p:nvGrpSpPr>
        <p:grpSpPr>
          <a:xfrm>
            <a:off x="1794723" y="1447441"/>
            <a:ext cx="1955205" cy="4490292"/>
            <a:chOff x="2051053" y="1526398"/>
            <a:chExt cx="2062130" cy="4735855"/>
          </a:xfrm>
        </p:grpSpPr>
        <p:sp>
          <p:nvSpPr>
            <p:cNvPr id="47" name="Freeform 6"/>
            <p:cNvSpPr/>
            <p:nvPr/>
          </p:nvSpPr>
          <p:spPr bwMode="auto">
            <a:xfrm>
              <a:off x="2051053" y="3930462"/>
              <a:ext cx="2028174" cy="2331791"/>
            </a:xfrm>
            <a:custGeom>
              <a:avLst/>
              <a:gdLst>
                <a:gd name="T0" fmla="*/ 0 w 3117"/>
                <a:gd name="T1" fmla="*/ 2147483647 h 3585"/>
                <a:gd name="T2" fmla="*/ 2147483647 w 3117"/>
                <a:gd name="T3" fmla="*/ 2147483647 h 3585"/>
                <a:gd name="T4" fmla="*/ 2147483647 w 3117"/>
                <a:gd name="T5" fmla="*/ 2147483647 h 3585"/>
                <a:gd name="T6" fmla="*/ 2147483647 w 3117"/>
                <a:gd name="T7" fmla="*/ 2147483647 h 3585"/>
                <a:gd name="T8" fmla="*/ 2147483647 w 3117"/>
                <a:gd name="T9" fmla="*/ 2147483647 h 3585"/>
                <a:gd name="T10" fmla="*/ 2147483647 w 3117"/>
                <a:gd name="T11" fmla="*/ 2147483647 h 3585"/>
                <a:gd name="T12" fmla="*/ 2147483647 w 3117"/>
                <a:gd name="T13" fmla="*/ 2147483647 h 3585"/>
                <a:gd name="T14" fmla="*/ 2147483647 w 3117"/>
                <a:gd name="T15" fmla="*/ 2147483647 h 3585"/>
                <a:gd name="T16" fmla="*/ 2147483647 w 3117"/>
                <a:gd name="T17" fmla="*/ 2147483647 h 3585"/>
                <a:gd name="T18" fmla="*/ 2147483647 w 3117"/>
                <a:gd name="T19" fmla="*/ 2147483647 h 3585"/>
                <a:gd name="T20" fmla="*/ 2147483647 w 3117"/>
                <a:gd name="T21" fmla="*/ 2147483647 h 3585"/>
                <a:gd name="T22" fmla="*/ 2147483647 w 3117"/>
                <a:gd name="T23" fmla="*/ 2147483647 h 3585"/>
                <a:gd name="T24" fmla="*/ 2147483647 w 3117"/>
                <a:gd name="T25" fmla="*/ 2147483647 h 3585"/>
                <a:gd name="T26" fmla="*/ 2147483647 w 3117"/>
                <a:gd name="T27" fmla="*/ 2147483647 h 3585"/>
                <a:gd name="T28" fmla="*/ 2147483647 w 3117"/>
                <a:gd name="T29" fmla="*/ 2147483647 h 3585"/>
                <a:gd name="T30" fmla="*/ 2147483647 w 3117"/>
                <a:gd name="T31" fmla="*/ 2147483647 h 3585"/>
                <a:gd name="T32" fmla="*/ 2147483647 w 3117"/>
                <a:gd name="T33" fmla="*/ 2147483647 h 3585"/>
                <a:gd name="T34" fmla="*/ 2147483647 w 3117"/>
                <a:gd name="T35" fmla="*/ 2147483647 h 3585"/>
                <a:gd name="T36" fmla="*/ 2147483647 w 3117"/>
                <a:gd name="T37" fmla="*/ 2147483647 h 3585"/>
                <a:gd name="T38" fmla="*/ 2147483647 w 3117"/>
                <a:gd name="T39" fmla="*/ 2147483647 h 3585"/>
                <a:gd name="T40" fmla="*/ 2147483647 w 3117"/>
                <a:gd name="T41" fmla="*/ 2147483647 h 3585"/>
                <a:gd name="T42" fmla="*/ 2147483647 w 3117"/>
                <a:gd name="T43" fmla="*/ 2147483647 h 3585"/>
                <a:gd name="T44" fmla="*/ 2147483647 w 3117"/>
                <a:gd name="T45" fmla="*/ 2147483647 h 3585"/>
                <a:gd name="T46" fmla="*/ 2147483647 w 3117"/>
                <a:gd name="T47" fmla="*/ 2147483647 h 3585"/>
                <a:gd name="T48" fmla="*/ 2147483647 w 3117"/>
                <a:gd name="T49" fmla="*/ 2147483647 h 3585"/>
                <a:gd name="T50" fmla="*/ 2147483647 w 3117"/>
                <a:gd name="T51" fmla="*/ 2147483647 h 3585"/>
                <a:gd name="T52" fmla="*/ 2147483647 w 3117"/>
                <a:gd name="T53" fmla="*/ 2147483647 h 3585"/>
                <a:gd name="T54" fmla="*/ 2147483647 w 3117"/>
                <a:gd name="T55" fmla="*/ 2147483647 h 3585"/>
                <a:gd name="T56" fmla="*/ 2147483647 w 3117"/>
                <a:gd name="T57" fmla="*/ 2147483647 h 3585"/>
                <a:gd name="T58" fmla="*/ 2147483647 w 3117"/>
                <a:gd name="T59" fmla="*/ 2147483647 h 3585"/>
                <a:gd name="T60" fmla="*/ 2147483647 w 3117"/>
                <a:gd name="T61" fmla="*/ 2147483647 h 3585"/>
                <a:gd name="T62" fmla="*/ 2147483647 w 3117"/>
                <a:gd name="T63" fmla="*/ 2147483647 h 3585"/>
                <a:gd name="T64" fmla="*/ 2147483647 w 3117"/>
                <a:gd name="T65" fmla="*/ 2147483647 h 3585"/>
                <a:gd name="T66" fmla="*/ 2147483647 w 3117"/>
                <a:gd name="T67" fmla="*/ 2147483647 h 3585"/>
                <a:gd name="T68" fmla="*/ 2147483647 w 3117"/>
                <a:gd name="T69" fmla="*/ 2147483647 h 3585"/>
                <a:gd name="T70" fmla="*/ 2147483647 w 3117"/>
                <a:gd name="T71" fmla="*/ 2147483647 h 3585"/>
                <a:gd name="T72" fmla="*/ 2147483647 w 3117"/>
                <a:gd name="T73" fmla="*/ 2147483647 h 3585"/>
                <a:gd name="T74" fmla="*/ 2147483647 w 3117"/>
                <a:gd name="T75" fmla="*/ 2147483647 h 3585"/>
                <a:gd name="T76" fmla="*/ 2147483647 w 3117"/>
                <a:gd name="T77" fmla="*/ 2147483647 h 3585"/>
                <a:gd name="T78" fmla="*/ 2147483647 w 3117"/>
                <a:gd name="T79" fmla="*/ 2147483647 h 3585"/>
                <a:gd name="T80" fmla="*/ 2147483647 w 3117"/>
                <a:gd name="T81" fmla="*/ 2147483647 h 3585"/>
                <a:gd name="T82" fmla="*/ 2147483647 w 3117"/>
                <a:gd name="T83" fmla="*/ 2147483647 h 3585"/>
                <a:gd name="T84" fmla="*/ 2147483647 w 3117"/>
                <a:gd name="T85" fmla="*/ 2147483647 h 3585"/>
                <a:gd name="T86" fmla="*/ 2147483647 w 3117"/>
                <a:gd name="T87" fmla="*/ 2147483647 h 3585"/>
                <a:gd name="T88" fmla="*/ 2147483647 w 3117"/>
                <a:gd name="T89" fmla="*/ 2147483647 h 3585"/>
                <a:gd name="T90" fmla="*/ 2147483647 w 3117"/>
                <a:gd name="T91" fmla="*/ 2147483647 h 3585"/>
                <a:gd name="T92" fmla="*/ 2147483647 w 3117"/>
                <a:gd name="T93" fmla="*/ 2147483647 h 3585"/>
                <a:gd name="T94" fmla="*/ 2147483647 w 3117"/>
                <a:gd name="T95" fmla="*/ 2147483647 h 3585"/>
                <a:gd name="T96" fmla="*/ 2147483647 w 3117"/>
                <a:gd name="T97" fmla="*/ 2147483647 h 35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117"/>
                <a:gd name="T148" fmla="*/ 0 h 3585"/>
                <a:gd name="T149" fmla="*/ 3117 w 3117"/>
                <a:gd name="T150" fmla="*/ 3585 h 35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117" h="3585">
                  <a:moveTo>
                    <a:pt x="0" y="3585"/>
                  </a:moveTo>
                  <a:lnTo>
                    <a:pt x="0" y="3585"/>
                  </a:lnTo>
                  <a:lnTo>
                    <a:pt x="29" y="3481"/>
                  </a:lnTo>
                  <a:lnTo>
                    <a:pt x="57" y="3391"/>
                  </a:lnTo>
                  <a:lnTo>
                    <a:pt x="71" y="3350"/>
                  </a:lnTo>
                  <a:lnTo>
                    <a:pt x="82" y="3316"/>
                  </a:lnTo>
                  <a:lnTo>
                    <a:pt x="88" y="3303"/>
                  </a:lnTo>
                  <a:lnTo>
                    <a:pt x="100" y="3281"/>
                  </a:lnTo>
                  <a:lnTo>
                    <a:pt x="118" y="3248"/>
                  </a:lnTo>
                  <a:lnTo>
                    <a:pt x="145" y="3207"/>
                  </a:lnTo>
                  <a:lnTo>
                    <a:pt x="181" y="3153"/>
                  </a:lnTo>
                  <a:lnTo>
                    <a:pt x="226" y="3093"/>
                  </a:lnTo>
                  <a:lnTo>
                    <a:pt x="283" y="3022"/>
                  </a:lnTo>
                  <a:lnTo>
                    <a:pt x="353" y="2941"/>
                  </a:lnTo>
                  <a:lnTo>
                    <a:pt x="438" y="2853"/>
                  </a:lnTo>
                  <a:lnTo>
                    <a:pt x="487" y="2804"/>
                  </a:lnTo>
                  <a:lnTo>
                    <a:pt x="538" y="2755"/>
                  </a:lnTo>
                  <a:lnTo>
                    <a:pt x="595" y="2702"/>
                  </a:lnTo>
                  <a:lnTo>
                    <a:pt x="656" y="2647"/>
                  </a:lnTo>
                  <a:lnTo>
                    <a:pt x="720" y="2590"/>
                  </a:lnTo>
                  <a:lnTo>
                    <a:pt x="789" y="2531"/>
                  </a:lnTo>
                  <a:lnTo>
                    <a:pt x="864" y="2468"/>
                  </a:lnTo>
                  <a:lnTo>
                    <a:pt x="942" y="2405"/>
                  </a:lnTo>
                  <a:lnTo>
                    <a:pt x="1027" y="2339"/>
                  </a:lnTo>
                  <a:lnTo>
                    <a:pt x="1115" y="2272"/>
                  </a:lnTo>
                  <a:lnTo>
                    <a:pt x="1211" y="2201"/>
                  </a:lnTo>
                  <a:lnTo>
                    <a:pt x="1311" y="2129"/>
                  </a:lnTo>
                  <a:lnTo>
                    <a:pt x="1417" y="2054"/>
                  </a:lnTo>
                  <a:lnTo>
                    <a:pt x="1529" y="1977"/>
                  </a:lnTo>
                  <a:lnTo>
                    <a:pt x="1588" y="1934"/>
                  </a:lnTo>
                  <a:lnTo>
                    <a:pt x="1659" y="1883"/>
                  </a:lnTo>
                  <a:lnTo>
                    <a:pt x="1749" y="1814"/>
                  </a:lnTo>
                  <a:lnTo>
                    <a:pt x="1859" y="1730"/>
                  </a:lnTo>
                  <a:lnTo>
                    <a:pt x="1981" y="1628"/>
                  </a:lnTo>
                  <a:lnTo>
                    <a:pt x="2045" y="1571"/>
                  </a:lnTo>
                  <a:lnTo>
                    <a:pt x="2114" y="1512"/>
                  </a:lnTo>
                  <a:lnTo>
                    <a:pt x="2183" y="1447"/>
                  </a:lnTo>
                  <a:lnTo>
                    <a:pt x="2252" y="1381"/>
                  </a:lnTo>
                  <a:lnTo>
                    <a:pt x="2322" y="1312"/>
                  </a:lnTo>
                  <a:lnTo>
                    <a:pt x="2393" y="1239"/>
                  </a:lnTo>
                  <a:lnTo>
                    <a:pt x="2462" y="1165"/>
                  </a:lnTo>
                  <a:lnTo>
                    <a:pt x="2530" y="1086"/>
                  </a:lnTo>
                  <a:lnTo>
                    <a:pt x="2599" y="1005"/>
                  </a:lnTo>
                  <a:lnTo>
                    <a:pt x="2664" y="923"/>
                  </a:lnTo>
                  <a:lnTo>
                    <a:pt x="2729" y="839"/>
                  </a:lnTo>
                  <a:lnTo>
                    <a:pt x="2789" y="750"/>
                  </a:lnTo>
                  <a:lnTo>
                    <a:pt x="2846" y="662"/>
                  </a:lnTo>
                  <a:lnTo>
                    <a:pt x="2899" y="572"/>
                  </a:lnTo>
                  <a:lnTo>
                    <a:pt x="2950" y="479"/>
                  </a:lnTo>
                  <a:lnTo>
                    <a:pt x="2972" y="432"/>
                  </a:lnTo>
                  <a:lnTo>
                    <a:pt x="2996" y="385"/>
                  </a:lnTo>
                  <a:lnTo>
                    <a:pt x="3015" y="338"/>
                  </a:lnTo>
                  <a:lnTo>
                    <a:pt x="3035" y="291"/>
                  </a:lnTo>
                  <a:lnTo>
                    <a:pt x="3052" y="244"/>
                  </a:lnTo>
                  <a:lnTo>
                    <a:pt x="3068" y="195"/>
                  </a:lnTo>
                  <a:lnTo>
                    <a:pt x="3084" y="146"/>
                  </a:lnTo>
                  <a:lnTo>
                    <a:pt x="3096" y="98"/>
                  </a:lnTo>
                  <a:lnTo>
                    <a:pt x="3107" y="49"/>
                  </a:lnTo>
                  <a:lnTo>
                    <a:pt x="3117" y="0"/>
                  </a:lnTo>
                  <a:lnTo>
                    <a:pt x="3090" y="854"/>
                  </a:lnTo>
                  <a:lnTo>
                    <a:pt x="3090" y="864"/>
                  </a:lnTo>
                  <a:lnTo>
                    <a:pt x="3088" y="899"/>
                  </a:lnTo>
                  <a:lnTo>
                    <a:pt x="3084" y="925"/>
                  </a:lnTo>
                  <a:lnTo>
                    <a:pt x="3078" y="956"/>
                  </a:lnTo>
                  <a:lnTo>
                    <a:pt x="3070" y="992"/>
                  </a:lnTo>
                  <a:lnTo>
                    <a:pt x="3058" y="1035"/>
                  </a:lnTo>
                  <a:lnTo>
                    <a:pt x="3043" y="1082"/>
                  </a:lnTo>
                  <a:lnTo>
                    <a:pt x="3023" y="1135"/>
                  </a:lnTo>
                  <a:lnTo>
                    <a:pt x="2999" y="1192"/>
                  </a:lnTo>
                  <a:lnTo>
                    <a:pt x="2970" y="1255"/>
                  </a:lnTo>
                  <a:lnTo>
                    <a:pt x="2935" y="1324"/>
                  </a:lnTo>
                  <a:lnTo>
                    <a:pt x="2895" y="1396"/>
                  </a:lnTo>
                  <a:lnTo>
                    <a:pt x="2848" y="1475"/>
                  </a:lnTo>
                  <a:lnTo>
                    <a:pt x="2793" y="1559"/>
                  </a:lnTo>
                  <a:lnTo>
                    <a:pt x="2732" y="1648"/>
                  </a:lnTo>
                  <a:lnTo>
                    <a:pt x="2662" y="1742"/>
                  </a:lnTo>
                  <a:lnTo>
                    <a:pt x="2585" y="1840"/>
                  </a:lnTo>
                  <a:lnTo>
                    <a:pt x="2497" y="1942"/>
                  </a:lnTo>
                  <a:lnTo>
                    <a:pt x="2401" y="2050"/>
                  </a:lnTo>
                  <a:lnTo>
                    <a:pt x="2295" y="2162"/>
                  </a:lnTo>
                  <a:lnTo>
                    <a:pt x="2179" y="2280"/>
                  </a:lnTo>
                  <a:lnTo>
                    <a:pt x="2051" y="2401"/>
                  </a:lnTo>
                  <a:lnTo>
                    <a:pt x="1912" y="2527"/>
                  </a:lnTo>
                  <a:lnTo>
                    <a:pt x="1761" y="2659"/>
                  </a:lnTo>
                  <a:lnTo>
                    <a:pt x="1598" y="2792"/>
                  </a:lnTo>
                  <a:lnTo>
                    <a:pt x="1511" y="2863"/>
                  </a:lnTo>
                  <a:lnTo>
                    <a:pt x="1423" y="2934"/>
                  </a:lnTo>
                  <a:lnTo>
                    <a:pt x="1331" y="3004"/>
                  </a:lnTo>
                  <a:lnTo>
                    <a:pt x="1235" y="3077"/>
                  </a:lnTo>
                  <a:lnTo>
                    <a:pt x="1135" y="3150"/>
                  </a:lnTo>
                  <a:lnTo>
                    <a:pt x="1031" y="3224"/>
                  </a:lnTo>
                  <a:lnTo>
                    <a:pt x="925" y="3301"/>
                  </a:lnTo>
                  <a:lnTo>
                    <a:pt x="815" y="3377"/>
                  </a:lnTo>
                  <a:lnTo>
                    <a:pt x="699" y="3454"/>
                  </a:lnTo>
                  <a:lnTo>
                    <a:pt x="581" y="3532"/>
                  </a:lnTo>
                  <a:lnTo>
                    <a:pt x="0" y="358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lnSpc>
                  <a:spcPct val="120000"/>
                </a:lnSpc>
              </a:pPr>
              <a:endParaRPr lang="en-US" altLang="id-ID" sz="1800">
                <a:latin typeface="+mn-lt"/>
                <a:ea typeface="+mn-ea"/>
                <a:cs typeface="+mn-ea"/>
                <a:sym typeface="+mn-lt"/>
              </a:endParaRPr>
            </a:p>
          </p:txBody>
        </p:sp>
        <p:sp>
          <p:nvSpPr>
            <p:cNvPr id="48" name="Freeform 8"/>
            <p:cNvSpPr/>
            <p:nvPr/>
          </p:nvSpPr>
          <p:spPr bwMode="auto">
            <a:xfrm>
              <a:off x="2383169" y="1526398"/>
              <a:ext cx="1730014" cy="2971331"/>
            </a:xfrm>
            <a:custGeom>
              <a:avLst/>
              <a:gdLst/>
              <a:ahLst/>
              <a:cxnLst>
                <a:cxn ang="0">
                  <a:pos x="2656" y="3717"/>
                </a:cxn>
                <a:cxn ang="0">
                  <a:pos x="2658" y="3705"/>
                </a:cxn>
                <a:cxn ang="0">
                  <a:pos x="2660" y="3646"/>
                </a:cxn>
                <a:cxn ang="0">
                  <a:pos x="2656" y="3579"/>
                </a:cxn>
                <a:cxn ang="0">
                  <a:pos x="2644" y="3487"/>
                </a:cxn>
                <a:cxn ang="0">
                  <a:pos x="2619" y="3375"/>
                </a:cxn>
                <a:cxn ang="0">
                  <a:pos x="2576" y="3238"/>
                </a:cxn>
                <a:cxn ang="0">
                  <a:pos x="2511" y="3077"/>
                </a:cxn>
                <a:cxn ang="0">
                  <a:pos x="2422" y="2894"/>
                </a:cxn>
                <a:cxn ang="0">
                  <a:pos x="2305" y="2686"/>
                </a:cxn>
                <a:cxn ang="0">
                  <a:pos x="2154" y="2454"/>
                </a:cxn>
                <a:cxn ang="0">
                  <a:pos x="1965" y="2199"/>
                </a:cxn>
                <a:cxn ang="0">
                  <a:pos x="1735" y="1920"/>
                </a:cxn>
                <a:cxn ang="0">
                  <a:pos x="1535" y="1694"/>
                </a:cxn>
                <a:cxn ang="0">
                  <a:pos x="1386" y="1535"/>
                </a:cxn>
                <a:cxn ang="0">
                  <a:pos x="1225" y="1372"/>
                </a:cxn>
                <a:cxn ang="0">
                  <a:pos x="1050" y="1202"/>
                </a:cxn>
                <a:cxn ang="0">
                  <a:pos x="862" y="1025"/>
                </a:cxn>
                <a:cxn ang="0">
                  <a:pos x="662" y="842"/>
                </a:cxn>
                <a:cxn ang="0">
                  <a:pos x="556" y="748"/>
                </a:cxn>
                <a:cxn ang="0">
                  <a:pos x="483" y="664"/>
                </a:cxn>
                <a:cxn ang="0">
                  <a:pos x="414" y="571"/>
                </a:cxn>
                <a:cxn ang="0">
                  <a:pos x="342" y="457"/>
                </a:cxn>
                <a:cxn ang="0">
                  <a:pos x="277" y="336"/>
                </a:cxn>
                <a:cxn ang="0">
                  <a:pos x="251" y="273"/>
                </a:cxn>
                <a:cxn ang="0">
                  <a:pos x="234" y="212"/>
                </a:cxn>
                <a:cxn ang="0">
                  <a:pos x="224" y="153"/>
                </a:cxn>
                <a:cxn ang="0">
                  <a:pos x="226" y="96"/>
                </a:cxn>
                <a:cxn ang="0">
                  <a:pos x="240" y="45"/>
                </a:cxn>
                <a:cxn ang="0">
                  <a:pos x="267" y="0"/>
                </a:cxn>
                <a:cxn ang="0">
                  <a:pos x="18" y="774"/>
                </a:cxn>
                <a:cxn ang="0">
                  <a:pos x="6" y="807"/>
                </a:cxn>
                <a:cxn ang="0">
                  <a:pos x="0" y="840"/>
                </a:cxn>
                <a:cxn ang="0">
                  <a:pos x="2" y="876"/>
                </a:cxn>
                <a:cxn ang="0">
                  <a:pos x="6" y="889"/>
                </a:cxn>
                <a:cxn ang="0">
                  <a:pos x="28" y="948"/>
                </a:cxn>
                <a:cxn ang="0">
                  <a:pos x="77" y="1048"/>
                </a:cxn>
                <a:cxn ang="0">
                  <a:pos x="161" y="1194"/>
                </a:cxn>
                <a:cxn ang="0">
                  <a:pos x="293" y="1382"/>
                </a:cxn>
                <a:cxn ang="0">
                  <a:pos x="379" y="1492"/>
                </a:cxn>
                <a:cxn ang="0">
                  <a:pos x="479" y="1614"/>
                </a:cxn>
                <a:cxn ang="0">
                  <a:pos x="597" y="1747"/>
                </a:cxn>
                <a:cxn ang="0">
                  <a:pos x="732" y="1893"/>
                </a:cxn>
                <a:cxn ang="0">
                  <a:pos x="887" y="2048"/>
                </a:cxn>
                <a:cxn ang="0">
                  <a:pos x="1062" y="2217"/>
                </a:cxn>
                <a:cxn ang="0">
                  <a:pos x="1256" y="2395"/>
                </a:cxn>
                <a:cxn ang="0">
                  <a:pos x="1311" y="2444"/>
                </a:cxn>
                <a:cxn ang="0">
                  <a:pos x="1455" y="2584"/>
                </a:cxn>
                <a:cxn ang="0">
                  <a:pos x="1659" y="2802"/>
                </a:cxn>
                <a:cxn ang="0">
                  <a:pos x="1775" y="2933"/>
                </a:cxn>
                <a:cxn ang="0">
                  <a:pos x="1894" y="3081"/>
                </a:cxn>
                <a:cxn ang="0">
                  <a:pos x="2014" y="3242"/>
                </a:cxn>
                <a:cxn ang="0">
                  <a:pos x="2132" y="3410"/>
                </a:cxn>
                <a:cxn ang="0">
                  <a:pos x="2244" y="3591"/>
                </a:cxn>
                <a:cxn ang="0">
                  <a:pos x="2344" y="3778"/>
                </a:cxn>
                <a:cxn ang="0">
                  <a:pos x="2430" y="3970"/>
                </a:cxn>
                <a:cxn ang="0">
                  <a:pos x="2483" y="4117"/>
                </a:cxn>
                <a:cxn ang="0">
                  <a:pos x="2513" y="4217"/>
                </a:cxn>
                <a:cxn ang="0">
                  <a:pos x="2536" y="4316"/>
                </a:cxn>
                <a:cxn ang="0">
                  <a:pos x="2554" y="4416"/>
                </a:cxn>
                <a:cxn ang="0">
                  <a:pos x="2566" y="4516"/>
                </a:cxn>
                <a:cxn ang="0">
                  <a:pos x="2570" y="4567"/>
                </a:cxn>
              </a:cxnLst>
              <a:rect l="0" t="0" r="r" b="b"/>
              <a:pathLst>
                <a:path w="2660" h="4567">
                  <a:moveTo>
                    <a:pt x="2570" y="4567"/>
                  </a:moveTo>
                  <a:lnTo>
                    <a:pt x="2656" y="3717"/>
                  </a:lnTo>
                  <a:lnTo>
                    <a:pt x="2656" y="3717"/>
                  </a:lnTo>
                  <a:lnTo>
                    <a:pt x="2658" y="3705"/>
                  </a:lnTo>
                  <a:lnTo>
                    <a:pt x="2660" y="3672"/>
                  </a:lnTo>
                  <a:lnTo>
                    <a:pt x="2660" y="3646"/>
                  </a:lnTo>
                  <a:lnTo>
                    <a:pt x="2660" y="3615"/>
                  </a:lnTo>
                  <a:lnTo>
                    <a:pt x="2656" y="3579"/>
                  </a:lnTo>
                  <a:lnTo>
                    <a:pt x="2652" y="3536"/>
                  </a:lnTo>
                  <a:lnTo>
                    <a:pt x="2644" y="3487"/>
                  </a:lnTo>
                  <a:lnTo>
                    <a:pt x="2633" y="3434"/>
                  </a:lnTo>
                  <a:lnTo>
                    <a:pt x="2619" y="3375"/>
                  </a:lnTo>
                  <a:lnTo>
                    <a:pt x="2599" y="3308"/>
                  </a:lnTo>
                  <a:lnTo>
                    <a:pt x="2576" y="3238"/>
                  </a:lnTo>
                  <a:lnTo>
                    <a:pt x="2546" y="3159"/>
                  </a:lnTo>
                  <a:lnTo>
                    <a:pt x="2511" y="3077"/>
                  </a:lnTo>
                  <a:lnTo>
                    <a:pt x="2470" y="2988"/>
                  </a:lnTo>
                  <a:lnTo>
                    <a:pt x="2422" y="2894"/>
                  </a:lnTo>
                  <a:lnTo>
                    <a:pt x="2368" y="2792"/>
                  </a:lnTo>
                  <a:lnTo>
                    <a:pt x="2305" y="2686"/>
                  </a:lnTo>
                  <a:lnTo>
                    <a:pt x="2232" y="2574"/>
                  </a:lnTo>
                  <a:lnTo>
                    <a:pt x="2154" y="2454"/>
                  </a:lnTo>
                  <a:lnTo>
                    <a:pt x="2063" y="2331"/>
                  </a:lnTo>
                  <a:lnTo>
                    <a:pt x="1965" y="2199"/>
                  </a:lnTo>
                  <a:lnTo>
                    <a:pt x="1855" y="2062"/>
                  </a:lnTo>
                  <a:lnTo>
                    <a:pt x="1735" y="1920"/>
                  </a:lnTo>
                  <a:lnTo>
                    <a:pt x="1606" y="1771"/>
                  </a:lnTo>
                  <a:lnTo>
                    <a:pt x="1535" y="1694"/>
                  </a:lnTo>
                  <a:lnTo>
                    <a:pt x="1463" y="1616"/>
                  </a:lnTo>
                  <a:lnTo>
                    <a:pt x="1386" y="1535"/>
                  </a:lnTo>
                  <a:lnTo>
                    <a:pt x="1308" y="1455"/>
                  </a:lnTo>
                  <a:lnTo>
                    <a:pt x="1225" y="1372"/>
                  </a:lnTo>
                  <a:lnTo>
                    <a:pt x="1139" y="1288"/>
                  </a:lnTo>
                  <a:lnTo>
                    <a:pt x="1050" y="1202"/>
                  </a:lnTo>
                  <a:lnTo>
                    <a:pt x="958" y="1113"/>
                  </a:lnTo>
                  <a:lnTo>
                    <a:pt x="862" y="1025"/>
                  </a:lnTo>
                  <a:lnTo>
                    <a:pt x="764" y="935"/>
                  </a:lnTo>
                  <a:lnTo>
                    <a:pt x="662" y="842"/>
                  </a:lnTo>
                  <a:lnTo>
                    <a:pt x="556" y="748"/>
                  </a:lnTo>
                  <a:lnTo>
                    <a:pt x="556" y="748"/>
                  </a:lnTo>
                  <a:lnTo>
                    <a:pt x="534" y="725"/>
                  </a:lnTo>
                  <a:lnTo>
                    <a:pt x="483" y="664"/>
                  </a:lnTo>
                  <a:lnTo>
                    <a:pt x="452" y="620"/>
                  </a:lnTo>
                  <a:lnTo>
                    <a:pt x="414" y="571"/>
                  </a:lnTo>
                  <a:lnTo>
                    <a:pt x="377" y="516"/>
                  </a:lnTo>
                  <a:lnTo>
                    <a:pt x="342" y="457"/>
                  </a:lnTo>
                  <a:lnTo>
                    <a:pt x="306" y="399"/>
                  </a:lnTo>
                  <a:lnTo>
                    <a:pt x="277" y="336"/>
                  </a:lnTo>
                  <a:lnTo>
                    <a:pt x="263" y="304"/>
                  </a:lnTo>
                  <a:lnTo>
                    <a:pt x="251" y="273"/>
                  </a:lnTo>
                  <a:lnTo>
                    <a:pt x="242" y="242"/>
                  </a:lnTo>
                  <a:lnTo>
                    <a:pt x="234" y="212"/>
                  </a:lnTo>
                  <a:lnTo>
                    <a:pt x="228" y="183"/>
                  </a:lnTo>
                  <a:lnTo>
                    <a:pt x="224" y="153"/>
                  </a:lnTo>
                  <a:lnTo>
                    <a:pt x="224" y="124"/>
                  </a:lnTo>
                  <a:lnTo>
                    <a:pt x="226" y="96"/>
                  </a:lnTo>
                  <a:lnTo>
                    <a:pt x="232" y="71"/>
                  </a:lnTo>
                  <a:lnTo>
                    <a:pt x="240" y="45"/>
                  </a:lnTo>
                  <a:lnTo>
                    <a:pt x="251" y="22"/>
                  </a:lnTo>
                  <a:lnTo>
                    <a:pt x="267" y="0"/>
                  </a:lnTo>
                  <a:lnTo>
                    <a:pt x="18" y="774"/>
                  </a:lnTo>
                  <a:lnTo>
                    <a:pt x="18" y="774"/>
                  </a:lnTo>
                  <a:lnTo>
                    <a:pt x="14" y="783"/>
                  </a:lnTo>
                  <a:lnTo>
                    <a:pt x="6" y="807"/>
                  </a:lnTo>
                  <a:lnTo>
                    <a:pt x="2" y="823"/>
                  </a:lnTo>
                  <a:lnTo>
                    <a:pt x="0" y="840"/>
                  </a:lnTo>
                  <a:lnTo>
                    <a:pt x="0" y="858"/>
                  </a:lnTo>
                  <a:lnTo>
                    <a:pt x="2" y="876"/>
                  </a:lnTo>
                  <a:lnTo>
                    <a:pt x="2" y="876"/>
                  </a:lnTo>
                  <a:lnTo>
                    <a:pt x="6" y="889"/>
                  </a:lnTo>
                  <a:lnTo>
                    <a:pt x="14" y="913"/>
                  </a:lnTo>
                  <a:lnTo>
                    <a:pt x="28" y="948"/>
                  </a:lnTo>
                  <a:lnTo>
                    <a:pt x="49" y="993"/>
                  </a:lnTo>
                  <a:lnTo>
                    <a:pt x="77" y="1048"/>
                  </a:lnTo>
                  <a:lnTo>
                    <a:pt x="114" y="1115"/>
                  </a:lnTo>
                  <a:lnTo>
                    <a:pt x="161" y="1194"/>
                  </a:lnTo>
                  <a:lnTo>
                    <a:pt x="220" y="1282"/>
                  </a:lnTo>
                  <a:lnTo>
                    <a:pt x="293" y="1382"/>
                  </a:lnTo>
                  <a:lnTo>
                    <a:pt x="334" y="1435"/>
                  </a:lnTo>
                  <a:lnTo>
                    <a:pt x="379" y="1492"/>
                  </a:lnTo>
                  <a:lnTo>
                    <a:pt x="428" y="1553"/>
                  </a:lnTo>
                  <a:lnTo>
                    <a:pt x="479" y="1614"/>
                  </a:lnTo>
                  <a:lnTo>
                    <a:pt x="536" y="1681"/>
                  </a:lnTo>
                  <a:lnTo>
                    <a:pt x="597" y="1747"/>
                  </a:lnTo>
                  <a:lnTo>
                    <a:pt x="664" y="1818"/>
                  </a:lnTo>
                  <a:lnTo>
                    <a:pt x="732" y="1893"/>
                  </a:lnTo>
                  <a:lnTo>
                    <a:pt x="807" y="1969"/>
                  </a:lnTo>
                  <a:lnTo>
                    <a:pt x="887" y="2048"/>
                  </a:lnTo>
                  <a:lnTo>
                    <a:pt x="972" y="2130"/>
                  </a:lnTo>
                  <a:lnTo>
                    <a:pt x="1062" y="2217"/>
                  </a:lnTo>
                  <a:lnTo>
                    <a:pt x="1156" y="2305"/>
                  </a:lnTo>
                  <a:lnTo>
                    <a:pt x="1256" y="2395"/>
                  </a:lnTo>
                  <a:lnTo>
                    <a:pt x="1256" y="2395"/>
                  </a:lnTo>
                  <a:lnTo>
                    <a:pt x="1311" y="2444"/>
                  </a:lnTo>
                  <a:lnTo>
                    <a:pt x="1374" y="2505"/>
                  </a:lnTo>
                  <a:lnTo>
                    <a:pt x="1455" y="2584"/>
                  </a:lnTo>
                  <a:lnTo>
                    <a:pt x="1551" y="2684"/>
                  </a:lnTo>
                  <a:lnTo>
                    <a:pt x="1659" y="2802"/>
                  </a:lnTo>
                  <a:lnTo>
                    <a:pt x="1716" y="2867"/>
                  </a:lnTo>
                  <a:lnTo>
                    <a:pt x="1775" y="2933"/>
                  </a:lnTo>
                  <a:lnTo>
                    <a:pt x="1834" y="3006"/>
                  </a:lnTo>
                  <a:lnTo>
                    <a:pt x="1894" y="3081"/>
                  </a:lnTo>
                  <a:lnTo>
                    <a:pt x="1955" y="3159"/>
                  </a:lnTo>
                  <a:lnTo>
                    <a:pt x="2014" y="3242"/>
                  </a:lnTo>
                  <a:lnTo>
                    <a:pt x="2075" y="3324"/>
                  </a:lnTo>
                  <a:lnTo>
                    <a:pt x="2132" y="3410"/>
                  </a:lnTo>
                  <a:lnTo>
                    <a:pt x="2189" y="3501"/>
                  </a:lnTo>
                  <a:lnTo>
                    <a:pt x="2244" y="3591"/>
                  </a:lnTo>
                  <a:lnTo>
                    <a:pt x="2295" y="3683"/>
                  </a:lnTo>
                  <a:lnTo>
                    <a:pt x="2344" y="3778"/>
                  </a:lnTo>
                  <a:lnTo>
                    <a:pt x="2389" y="3874"/>
                  </a:lnTo>
                  <a:lnTo>
                    <a:pt x="2430" y="3970"/>
                  </a:lnTo>
                  <a:lnTo>
                    <a:pt x="2466" y="4068"/>
                  </a:lnTo>
                  <a:lnTo>
                    <a:pt x="2483" y="4117"/>
                  </a:lnTo>
                  <a:lnTo>
                    <a:pt x="2499" y="4166"/>
                  </a:lnTo>
                  <a:lnTo>
                    <a:pt x="2513" y="4217"/>
                  </a:lnTo>
                  <a:lnTo>
                    <a:pt x="2525" y="4267"/>
                  </a:lnTo>
                  <a:lnTo>
                    <a:pt x="2536" y="4316"/>
                  </a:lnTo>
                  <a:lnTo>
                    <a:pt x="2546" y="4367"/>
                  </a:lnTo>
                  <a:lnTo>
                    <a:pt x="2554" y="4416"/>
                  </a:lnTo>
                  <a:lnTo>
                    <a:pt x="2560" y="4467"/>
                  </a:lnTo>
                  <a:lnTo>
                    <a:pt x="2566" y="4516"/>
                  </a:lnTo>
                  <a:lnTo>
                    <a:pt x="2570" y="4567"/>
                  </a:lnTo>
                  <a:lnTo>
                    <a:pt x="2570" y="4567"/>
                  </a:lnTo>
                  <a:close/>
                </a:path>
              </a:pathLst>
            </a:custGeom>
            <a:solidFill>
              <a:schemeClr val="accent1"/>
            </a:solidFill>
            <a:ln w="9525">
              <a:noFill/>
              <a:round/>
            </a:ln>
          </p:spPr>
          <p:txBody>
            <a:bodyPr/>
            <a:lstStyle/>
            <a:p>
              <a:pPr>
                <a:lnSpc>
                  <a:spcPct val="120000"/>
                </a:lnSpc>
                <a:defRPr/>
              </a:pPr>
              <a:endParaRPr lang="en-US" sz="1800">
                <a:cs typeface="+mn-ea"/>
                <a:sym typeface="+mn-lt"/>
              </a:endParaRPr>
            </a:p>
          </p:txBody>
        </p:sp>
      </p:grpSp>
      <p:grpSp>
        <p:nvGrpSpPr>
          <p:cNvPr id="6" name="组合 5"/>
          <p:cNvGrpSpPr/>
          <p:nvPr/>
        </p:nvGrpSpPr>
        <p:grpSpPr>
          <a:xfrm>
            <a:off x="2051942" y="1927739"/>
            <a:ext cx="1583415" cy="3989571"/>
            <a:chOff x="2322338" y="2032964"/>
            <a:chExt cx="1670008" cy="4207750"/>
          </a:xfrm>
        </p:grpSpPr>
        <p:sp>
          <p:nvSpPr>
            <p:cNvPr id="74" name="Freeform 11"/>
            <p:cNvSpPr/>
            <p:nvPr/>
          </p:nvSpPr>
          <p:spPr bwMode="auto">
            <a:xfrm>
              <a:off x="2343540" y="4105405"/>
              <a:ext cx="1648806" cy="120362"/>
            </a:xfrm>
            <a:custGeom>
              <a:avLst/>
              <a:gdLst/>
              <a:ahLst/>
              <a:cxnLst>
                <a:cxn ang="0">
                  <a:pos x="0" y="0"/>
                </a:cxn>
                <a:cxn ang="0">
                  <a:pos x="0" y="0"/>
                </a:cxn>
                <a:cxn ang="0">
                  <a:pos x="19" y="47"/>
                </a:cxn>
                <a:cxn ang="0">
                  <a:pos x="43" y="94"/>
                </a:cxn>
                <a:cxn ang="0">
                  <a:pos x="66" y="140"/>
                </a:cxn>
                <a:cxn ang="0">
                  <a:pos x="90" y="185"/>
                </a:cxn>
                <a:cxn ang="0">
                  <a:pos x="2512" y="185"/>
                </a:cxn>
                <a:cxn ang="0">
                  <a:pos x="2512" y="185"/>
                </a:cxn>
                <a:cxn ang="0">
                  <a:pos x="2544" y="118"/>
                </a:cxn>
                <a:cxn ang="0">
                  <a:pos x="2544" y="118"/>
                </a:cxn>
                <a:cxn ang="0">
                  <a:pos x="2522" y="59"/>
                </a:cxn>
                <a:cxn ang="0">
                  <a:pos x="2498" y="0"/>
                </a:cxn>
                <a:cxn ang="0">
                  <a:pos x="3" y="0"/>
                </a:cxn>
                <a:cxn ang="0">
                  <a:pos x="3" y="0"/>
                </a:cxn>
                <a:cxn ang="0">
                  <a:pos x="0" y="0"/>
                </a:cxn>
                <a:cxn ang="0">
                  <a:pos x="0" y="0"/>
                </a:cxn>
              </a:cxnLst>
              <a:rect l="0" t="0" r="r" b="b"/>
              <a:pathLst>
                <a:path w="2544" h="185">
                  <a:moveTo>
                    <a:pt x="0" y="0"/>
                  </a:moveTo>
                  <a:lnTo>
                    <a:pt x="0" y="0"/>
                  </a:lnTo>
                  <a:lnTo>
                    <a:pt x="19" y="47"/>
                  </a:lnTo>
                  <a:lnTo>
                    <a:pt x="43" y="94"/>
                  </a:lnTo>
                  <a:lnTo>
                    <a:pt x="66" y="140"/>
                  </a:lnTo>
                  <a:lnTo>
                    <a:pt x="90" y="185"/>
                  </a:lnTo>
                  <a:lnTo>
                    <a:pt x="2512" y="185"/>
                  </a:lnTo>
                  <a:lnTo>
                    <a:pt x="2512" y="185"/>
                  </a:lnTo>
                  <a:lnTo>
                    <a:pt x="2544" y="118"/>
                  </a:lnTo>
                  <a:lnTo>
                    <a:pt x="2544" y="118"/>
                  </a:lnTo>
                  <a:lnTo>
                    <a:pt x="2522" y="59"/>
                  </a:lnTo>
                  <a:lnTo>
                    <a:pt x="2498" y="0"/>
                  </a:lnTo>
                  <a:lnTo>
                    <a:pt x="3" y="0"/>
                  </a:lnTo>
                  <a:lnTo>
                    <a:pt x="3" y="0"/>
                  </a:lnTo>
                  <a:lnTo>
                    <a:pt x="0" y="0"/>
                  </a:lnTo>
                  <a:lnTo>
                    <a:pt x="0" y="0"/>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defRPr/>
              </a:pPr>
              <a:endParaRPr lang="en-US" sz="1800">
                <a:solidFill>
                  <a:srgbClr val="FFFFFF"/>
                </a:solidFill>
                <a:cs typeface="+mn-ea"/>
                <a:sym typeface="+mn-lt"/>
              </a:endParaRPr>
            </a:p>
          </p:txBody>
        </p:sp>
        <p:sp>
          <p:nvSpPr>
            <p:cNvPr id="75" name="Freeform 12"/>
            <p:cNvSpPr/>
            <p:nvPr/>
          </p:nvSpPr>
          <p:spPr bwMode="auto">
            <a:xfrm>
              <a:off x="2574835" y="4488321"/>
              <a:ext cx="1335576" cy="120361"/>
            </a:xfrm>
            <a:custGeom>
              <a:avLst/>
              <a:gdLst/>
              <a:ahLst/>
              <a:cxnLst>
                <a:cxn ang="0">
                  <a:pos x="1959" y="0"/>
                </a:cxn>
                <a:cxn ang="0">
                  <a:pos x="1896" y="0"/>
                </a:cxn>
                <a:cxn ang="0">
                  <a:pos x="0" y="0"/>
                </a:cxn>
                <a:cxn ang="0">
                  <a:pos x="0" y="0"/>
                </a:cxn>
                <a:cxn ang="0">
                  <a:pos x="78" y="92"/>
                </a:cxn>
                <a:cxn ang="0">
                  <a:pos x="159" y="185"/>
                </a:cxn>
                <a:cxn ang="0">
                  <a:pos x="1749" y="185"/>
                </a:cxn>
                <a:cxn ang="0">
                  <a:pos x="1959" y="185"/>
                </a:cxn>
                <a:cxn ang="0">
                  <a:pos x="1959" y="185"/>
                </a:cxn>
                <a:cxn ang="0">
                  <a:pos x="1978" y="183"/>
                </a:cxn>
                <a:cxn ang="0">
                  <a:pos x="1996" y="177"/>
                </a:cxn>
                <a:cxn ang="0">
                  <a:pos x="2012" y="169"/>
                </a:cxn>
                <a:cxn ang="0">
                  <a:pos x="2025" y="157"/>
                </a:cxn>
                <a:cxn ang="0">
                  <a:pos x="2037" y="144"/>
                </a:cxn>
                <a:cxn ang="0">
                  <a:pos x="2047" y="128"/>
                </a:cxn>
                <a:cxn ang="0">
                  <a:pos x="2051" y="110"/>
                </a:cxn>
                <a:cxn ang="0">
                  <a:pos x="2053" y="92"/>
                </a:cxn>
                <a:cxn ang="0">
                  <a:pos x="2053" y="92"/>
                </a:cxn>
                <a:cxn ang="0">
                  <a:pos x="2051" y="73"/>
                </a:cxn>
                <a:cxn ang="0">
                  <a:pos x="2047" y="57"/>
                </a:cxn>
                <a:cxn ang="0">
                  <a:pos x="2037" y="41"/>
                </a:cxn>
                <a:cxn ang="0">
                  <a:pos x="2025" y="28"/>
                </a:cxn>
                <a:cxn ang="0">
                  <a:pos x="2012" y="16"/>
                </a:cxn>
                <a:cxn ang="0">
                  <a:pos x="1996" y="8"/>
                </a:cxn>
                <a:cxn ang="0">
                  <a:pos x="1978" y="2"/>
                </a:cxn>
                <a:cxn ang="0">
                  <a:pos x="1959" y="0"/>
                </a:cxn>
                <a:cxn ang="0">
                  <a:pos x="1959" y="0"/>
                </a:cxn>
              </a:cxnLst>
              <a:rect l="0" t="0" r="r" b="b"/>
              <a:pathLst>
                <a:path w="2053" h="185">
                  <a:moveTo>
                    <a:pt x="1959" y="0"/>
                  </a:moveTo>
                  <a:lnTo>
                    <a:pt x="1896" y="0"/>
                  </a:lnTo>
                  <a:lnTo>
                    <a:pt x="0" y="0"/>
                  </a:lnTo>
                  <a:lnTo>
                    <a:pt x="0" y="0"/>
                  </a:lnTo>
                  <a:lnTo>
                    <a:pt x="78" y="92"/>
                  </a:lnTo>
                  <a:lnTo>
                    <a:pt x="159" y="185"/>
                  </a:lnTo>
                  <a:lnTo>
                    <a:pt x="1749" y="185"/>
                  </a:lnTo>
                  <a:lnTo>
                    <a:pt x="1959" y="185"/>
                  </a:lnTo>
                  <a:lnTo>
                    <a:pt x="1959" y="185"/>
                  </a:lnTo>
                  <a:lnTo>
                    <a:pt x="1978" y="183"/>
                  </a:lnTo>
                  <a:lnTo>
                    <a:pt x="1996" y="177"/>
                  </a:lnTo>
                  <a:lnTo>
                    <a:pt x="2012" y="169"/>
                  </a:lnTo>
                  <a:lnTo>
                    <a:pt x="2025" y="157"/>
                  </a:lnTo>
                  <a:lnTo>
                    <a:pt x="2037" y="144"/>
                  </a:lnTo>
                  <a:lnTo>
                    <a:pt x="2047" y="128"/>
                  </a:lnTo>
                  <a:lnTo>
                    <a:pt x="2051" y="110"/>
                  </a:lnTo>
                  <a:lnTo>
                    <a:pt x="2053" y="92"/>
                  </a:lnTo>
                  <a:lnTo>
                    <a:pt x="2053" y="92"/>
                  </a:lnTo>
                  <a:lnTo>
                    <a:pt x="2051" y="73"/>
                  </a:lnTo>
                  <a:lnTo>
                    <a:pt x="2047" y="57"/>
                  </a:lnTo>
                  <a:lnTo>
                    <a:pt x="2037" y="41"/>
                  </a:lnTo>
                  <a:lnTo>
                    <a:pt x="2025" y="28"/>
                  </a:lnTo>
                  <a:lnTo>
                    <a:pt x="2012" y="16"/>
                  </a:lnTo>
                  <a:lnTo>
                    <a:pt x="1996" y="8"/>
                  </a:lnTo>
                  <a:lnTo>
                    <a:pt x="1978" y="2"/>
                  </a:lnTo>
                  <a:lnTo>
                    <a:pt x="1959" y="0"/>
                  </a:lnTo>
                  <a:lnTo>
                    <a:pt x="1959" y="0"/>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defRPr/>
              </a:pPr>
              <a:endParaRPr lang="en-US" sz="1800">
                <a:solidFill>
                  <a:srgbClr val="FFFFFF"/>
                </a:solidFill>
                <a:cs typeface="+mn-ea"/>
                <a:sym typeface="+mn-lt"/>
              </a:endParaRPr>
            </a:p>
          </p:txBody>
        </p:sp>
        <p:sp>
          <p:nvSpPr>
            <p:cNvPr id="76" name="Freeform 13"/>
            <p:cNvSpPr/>
            <p:nvPr/>
          </p:nvSpPr>
          <p:spPr bwMode="auto">
            <a:xfrm>
              <a:off x="2908617" y="4833311"/>
              <a:ext cx="839630" cy="118912"/>
            </a:xfrm>
            <a:custGeom>
              <a:avLst/>
              <a:gdLst/>
              <a:ahLst/>
              <a:cxnLst>
                <a:cxn ang="0">
                  <a:pos x="1199" y="0"/>
                </a:cxn>
                <a:cxn ang="0">
                  <a:pos x="915" y="0"/>
                </a:cxn>
                <a:cxn ang="0">
                  <a:pos x="0" y="0"/>
                </a:cxn>
                <a:cxn ang="0">
                  <a:pos x="0" y="0"/>
                </a:cxn>
                <a:cxn ang="0">
                  <a:pos x="104" y="93"/>
                </a:cxn>
                <a:cxn ang="0">
                  <a:pos x="208" y="185"/>
                </a:cxn>
                <a:cxn ang="0">
                  <a:pos x="713" y="185"/>
                </a:cxn>
                <a:cxn ang="0">
                  <a:pos x="1199" y="185"/>
                </a:cxn>
                <a:cxn ang="0">
                  <a:pos x="1199" y="185"/>
                </a:cxn>
                <a:cxn ang="0">
                  <a:pos x="1217" y="183"/>
                </a:cxn>
                <a:cxn ang="0">
                  <a:pos x="1235" y="177"/>
                </a:cxn>
                <a:cxn ang="0">
                  <a:pos x="1250" y="169"/>
                </a:cxn>
                <a:cxn ang="0">
                  <a:pos x="1264" y="157"/>
                </a:cxn>
                <a:cxn ang="0">
                  <a:pos x="1276" y="144"/>
                </a:cxn>
                <a:cxn ang="0">
                  <a:pos x="1286" y="128"/>
                </a:cxn>
                <a:cxn ang="0">
                  <a:pos x="1292" y="110"/>
                </a:cxn>
                <a:cxn ang="0">
                  <a:pos x="1294" y="93"/>
                </a:cxn>
                <a:cxn ang="0">
                  <a:pos x="1294" y="93"/>
                </a:cxn>
                <a:cxn ang="0">
                  <a:pos x="1292" y="73"/>
                </a:cxn>
                <a:cxn ang="0">
                  <a:pos x="1286" y="55"/>
                </a:cxn>
                <a:cxn ang="0">
                  <a:pos x="1276" y="40"/>
                </a:cxn>
                <a:cxn ang="0">
                  <a:pos x="1264" y="28"/>
                </a:cxn>
                <a:cxn ang="0">
                  <a:pos x="1250" y="16"/>
                </a:cxn>
                <a:cxn ang="0">
                  <a:pos x="1235" y="6"/>
                </a:cxn>
                <a:cxn ang="0">
                  <a:pos x="1217" y="2"/>
                </a:cxn>
                <a:cxn ang="0">
                  <a:pos x="1199" y="0"/>
                </a:cxn>
                <a:cxn ang="0">
                  <a:pos x="1199" y="0"/>
                </a:cxn>
              </a:cxnLst>
              <a:rect l="0" t="0" r="r" b="b"/>
              <a:pathLst>
                <a:path w="1294" h="185">
                  <a:moveTo>
                    <a:pt x="1199" y="0"/>
                  </a:moveTo>
                  <a:lnTo>
                    <a:pt x="915" y="0"/>
                  </a:lnTo>
                  <a:lnTo>
                    <a:pt x="0" y="0"/>
                  </a:lnTo>
                  <a:lnTo>
                    <a:pt x="0" y="0"/>
                  </a:lnTo>
                  <a:lnTo>
                    <a:pt x="104" y="93"/>
                  </a:lnTo>
                  <a:lnTo>
                    <a:pt x="208" y="185"/>
                  </a:lnTo>
                  <a:lnTo>
                    <a:pt x="713" y="185"/>
                  </a:lnTo>
                  <a:lnTo>
                    <a:pt x="1199" y="185"/>
                  </a:lnTo>
                  <a:lnTo>
                    <a:pt x="1199" y="185"/>
                  </a:lnTo>
                  <a:lnTo>
                    <a:pt x="1217" y="183"/>
                  </a:lnTo>
                  <a:lnTo>
                    <a:pt x="1235" y="177"/>
                  </a:lnTo>
                  <a:lnTo>
                    <a:pt x="1250" y="169"/>
                  </a:lnTo>
                  <a:lnTo>
                    <a:pt x="1264" y="157"/>
                  </a:lnTo>
                  <a:lnTo>
                    <a:pt x="1276" y="144"/>
                  </a:lnTo>
                  <a:lnTo>
                    <a:pt x="1286" y="128"/>
                  </a:lnTo>
                  <a:lnTo>
                    <a:pt x="1292" y="110"/>
                  </a:lnTo>
                  <a:lnTo>
                    <a:pt x="1294" y="93"/>
                  </a:lnTo>
                  <a:lnTo>
                    <a:pt x="1294" y="93"/>
                  </a:lnTo>
                  <a:lnTo>
                    <a:pt x="1292" y="73"/>
                  </a:lnTo>
                  <a:lnTo>
                    <a:pt x="1286" y="55"/>
                  </a:lnTo>
                  <a:lnTo>
                    <a:pt x="1276" y="40"/>
                  </a:lnTo>
                  <a:lnTo>
                    <a:pt x="1264" y="28"/>
                  </a:lnTo>
                  <a:lnTo>
                    <a:pt x="1250" y="16"/>
                  </a:lnTo>
                  <a:lnTo>
                    <a:pt x="1235" y="6"/>
                  </a:lnTo>
                  <a:lnTo>
                    <a:pt x="1217" y="2"/>
                  </a:lnTo>
                  <a:lnTo>
                    <a:pt x="1199" y="0"/>
                  </a:lnTo>
                  <a:lnTo>
                    <a:pt x="1199" y="0"/>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defRPr/>
              </a:pPr>
              <a:endParaRPr lang="en-US" sz="1800">
                <a:solidFill>
                  <a:srgbClr val="FFFFFF"/>
                </a:solidFill>
                <a:cs typeface="+mn-ea"/>
                <a:sym typeface="+mn-lt"/>
              </a:endParaRPr>
            </a:p>
          </p:txBody>
        </p:sp>
        <p:sp>
          <p:nvSpPr>
            <p:cNvPr id="77" name="Freeform 14"/>
            <p:cNvSpPr/>
            <p:nvPr/>
          </p:nvSpPr>
          <p:spPr bwMode="auto">
            <a:xfrm>
              <a:off x="2562233" y="3402177"/>
              <a:ext cx="1049900" cy="118912"/>
            </a:xfrm>
            <a:custGeom>
              <a:avLst/>
              <a:gdLst/>
              <a:ahLst/>
              <a:cxnLst>
                <a:cxn ang="0">
                  <a:pos x="1464" y="0"/>
                </a:cxn>
                <a:cxn ang="0">
                  <a:pos x="381" y="0"/>
                </a:cxn>
                <a:cxn ang="0">
                  <a:pos x="94" y="0"/>
                </a:cxn>
                <a:cxn ang="0">
                  <a:pos x="94" y="0"/>
                </a:cxn>
                <a:cxn ang="0">
                  <a:pos x="75" y="2"/>
                </a:cxn>
                <a:cxn ang="0">
                  <a:pos x="57" y="8"/>
                </a:cxn>
                <a:cxn ang="0">
                  <a:pos x="41" y="16"/>
                </a:cxn>
                <a:cxn ang="0">
                  <a:pos x="28" y="28"/>
                </a:cxn>
                <a:cxn ang="0">
                  <a:pos x="16" y="41"/>
                </a:cxn>
                <a:cxn ang="0">
                  <a:pos x="8" y="57"/>
                </a:cxn>
                <a:cxn ang="0">
                  <a:pos x="2" y="75"/>
                </a:cxn>
                <a:cxn ang="0">
                  <a:pos x="0" y="93"/>
                </a:cxn>
                <a:cxn ang="0">
                  <a:pos x="0" y="93"/>
                </a:cxn>
                <a:cxn ang="0">
                  <a:pos x="2" y="112"/>
                </a:cxn>
                <a:cxn ang="0">
                  <a:pos x="8" y="130"/>
                </a:cxn>
                <a:cxn ang="0">
                  <a:pos x="16" y="146"/>
                </a:cxn>
                <a:cxn ang="0">
                  <a:pos x="28" y="159"/>
                </a:cxn>
                <a:cxn ang="0">
                  <a:pos x="41" y="169"/>
                </a:cxn>
                <a:cxn ang="0">
                  <a:pos x="57" y="179"/>
                </a:cxn>
                <a:cxn ang="0">
                  <a:pos x="75" y="183"/>
                </a:cxn>
                <a:cxn ang="0">
                  <a:pos x="94" y="185"/>
                </a:cxn>
                <a:cxn ang="0">
                  <a:pos x="192" y="185"/>
                </a:cxn>
                <a:cxn ang="0">
                  <a:pos x="1618" y="185"/>
                </a:cxn>
                <a:cxn ang="0">
                  <a:pos x="1618" y="185"/>
                </a:cxn>
                <a:cxn ang="0">
                  <a:pos x="1541" y="91"/>
                </a:cxn>
                <a:cxn ang="0">
                  <a:pos x="1464" y="0"/>
                </a:cxn>
                <a:cxn ang="0">
                  <a:pos x="1464" y="0"/>
                </a:cxn>
              </a:cxnLst>
              <a:rect l="0" t="0" r="r" b="b"/>
              <a:pathLst>
                <a:path w="1618" h="185">
                  <a:moveTo>
                    <a:pt x="1464" y="0"/>
                  </a:moveTo>
                  <a:lnTo>
                    <a:pt x="381" y="0"/>
                  </a:lnTo>
                  <a:lnTo>
                    <a:pt x="94" y="0"/>
                  </a:lnTo>
                  <a:lnTo>
                    <a:pt x="94" y="0"/>
                  </a:lnTo>
                  <a:lnTo>
                    <a:pt x="75" y="2"/>
                  </a:lnTo>
                  <a:lnTo>
                    <a:pt x="57" y="8"/>
                  </a:lnTo>
                  <a:lnTo>
                    <a:pt x="41" y="16"/>
                  </a:lnTo>
                  <a:lnTo>
                    <a:pt x="28" y="28"/>
                  </a:lnTo>
                  <a:lnTo>
                    <a:pt x="16" y="41"/>
                  </a:lnTo>
                  <a:lnTo>
                    <a:pt x="8" y="57"/>
                  </a:lnTo>
                  <a:lnTo>
                    <a:pt x="2" y="75"/>
                  </a:lnTo>
                  <a:lnTo>
                    <a:pt x="0" y="93"/>
                  </a:lnTo>
                  <a:lnTo>
                    <a:pt x="0" y="93"/>
                  </a:lnTo>
                  <a:lnTo>
                    <a:pt x="2" y="112"/>
                  </a:lnTo>
                  <a:lnTo>
                    <a:pt x="8" y="130"/>
                  </a:lnTo>
                  <a:lnTo>
                    <a:pt x="16" y="146"/>
                  </a:lnTo>
                  <a:lnTo>
                    <a:pt x="28" y="159"/>
                  </a:lnTo>
                  <a:lnTo>
                    <a:pt x="41" y="169"/>
                  </a:lnTo>
                  <a:lnTo>
                    <a:pt x="57" y="179"/>
                  </a:lnTo>
                  <a:lnTo>
                    <a:pt x="75" y="183"/>
                  </a:lnTo>
                  <a:lnTo>
                    <a:pt x="94" y="185"/>
                  </a:lnTo>
                  <a:lnTo>
                    <a:pt x="192" y="185"/>
                  </a:lnTo>
                  <a:lnTo>
                    <a:pt x="1618" y="185"/>
                  </a:lnTo>
                  <a:lnTo>
                    <a:pt x="1618" y="185"/>
                  </a:lnTo>
                  <a:lnTo>
                    <a:pt x="1541" y="91"/>
                  </a:lnTo>
                  <a:lnTo>
                    <a:pt x="1464" y="0"/>
                  </a:lnTo>
                  <a:lnTo>
                    <a:pt x="1464" y="0"/>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defRPr/>
              </a:pPr>
              <a:endParaRPr lang="en-US" sz="1800">
                <a:solidFill>
                  <a:srgbClr val="FFFFFF"/>
                </a:solidFill>
                <a:cs typeface="+mn-ea"/>
                <a:sym typeface="+mn-lt"/>
              </a:endParaRPr>
            </a:p>
          </p:txBody>
        </p:sp>
        <p:sp>
          <p:nvSpPr>
            <p:cNvPr id="78" name="Freeform 15"/>
            <p:cNvSpPr/>
            <p:nvPr/>
          </p:nvSpPr>
          <p:spPr bwMode="auto">
            <a:xfrm>
              <a:off x="2322338" y="3771871"/>
              <a:ext cx="1537146" cy="118912"/>
            </a:xfrm>
            <a:custGeom>
              <a:avLst/>
              <a:gdLst/>
              <a:ahLst/>
              <a:cxnLst>
                <a:cxn ang="0">
                  <a:pos x="2253" y="0"/>
                </a:cxn>
                <a:cxn ang="0">
                  <a:pos x="239" y="0"/>
                </a:cxn>
                <a:cxn ang="0">
                  <a:pos x="104" y="0"/>
                </a:cxn>
                <a:cxn ang="0">
                  <a:pos x="104" y="0"/>
                </a:cxn>
                <a:cxn ang="0">
                  <a:pos x="82" y="2"/>
                </a:cxn>
                <a:cxn ang="0">
                  <a:pos x="63" y="8"/>
                </a:cxn>
                <a:cxn ang="0">
                  <a:pos x="45" y="17"/>
                </a:cxn>
                <a:cxn ang="0">
                  <a:pos x="29" y="27"/>
                </a:cxn>
                <a:cxn ang="0">
                  <a:pos x="18" y="41"/>
                </a:cxn>
                <a:cxn ang="0">
                  <a:pos x="8" y="57"/>
                </a:cxn>
                <a:cxn ang="0">
                  <a:pos x="2" y="74"/>
                </a:cxn>
                <a:cxn ang="0">
                  <a:pos x="0" y="92"/>
                </a:cxn>
                <a:cxn ang="0">
                  <a:pos x="0" y="92"/>
                </a:cxn>
                <a:cxn ang="0">
                  <a:pos x="2" y="112"/>
                </a:cxn>
                <a:cxn ang="0">
                  <a:pos x="8" y="129"/>
                </a:cxn>
                <a:cxn ang="0">
                  <a:pos x="18" y="145"/>
                </a:cxn>
                <a:cxn ang="0">
                  <a:pos x="29" y="159"/>
                </a:cxn>
                <a:cxn ang="0">
                  <a:pos x="45" y="169"/>
                </a:cxn>
                <a:cxn ang="0">
                  <a:pos x="63" y="178"/>
                </a:cxn>
                <a:cxn ang="0">
                  <a:pos x="82" y="184"/>
                </a:cxn>
                <a:cxn ang="0">
                  <a:pos x="104" y="184"/>
                </a:cxn>
                <a:cxn ang="0">
                  <a:pos x="120" y="184"/>
                </a:cxn>
                <a:cxn ang="0">
                  <a:pos x="2363" y="184"/>
                </a:cxn>
                <a:cxn ang="0">
                  <a:pos x="2363" y="184"/>
                </a:cxn>
                <a:cxn ang="0">
                  <a:pos x="2308" y="92"/>
                </a:cxn>
                <a:cxn ang="0">
                  <a:pos x="2253" y="0"/>
                </a:cxn>
                <a:cxn ang="0">
                  <a:pos x="2253" y="0"/>
                </a:cxn>
              </a:cxnLst>
              <a:rect l="0" t="0" r="r" b="b"/>
              <a:pathLst>
                <a:path w="2363" h="184">
                  <a:moveTo>
                    <a:pt x="2253" y="0"/>
                  </a:moveTo>
                  <a:lnTo>
                    <a:pt x="239" y="0"/>
                  </a:lnTo>
                  <a:lnTo>
                    <a:pt x="104" y="0"/>
                  </a:lnTo>
                  <a:lnTo>
                    <a:pt x="104" y="0"/>
                  </a:lnTo>
                  <a:lnTo>
                    <a:pt x="82" y="2"/>
                  </a:lnTo>
                  <a:lnTo>
                    <a:pt x="63" y="8"/>
                  </a:lnTo>
                  <a:lnTo>
                    <a:pt x="45" y="17"/>
                  </a:lnTo>
                  <a:lnTo>
                    <a:pt x="29" y="27"/>
                  </a:lnTo>
                  <a:lnTo>
                    <a:pt x="18" y="41"/>
                  </a:lnTo>
                  <a:lnTo>
                    <a:pt x="8" y="57"/>
                  </a:lnTo>
                  <a:lnTo>
                    <a:pt x="2" y="74"/>
                  </a:lnTo>
                  <a:lnTo>
                    <a:pt x="0" y="92"/>
                  </a:lnTo>
                  <a:lnTo>
                    <a:pt x="0" y="92"/>
                  </a:lnTo>
                  <a:lnTo>
                    <a:pt x="2" y="112"/>
                  </a:lnTo>
                  <a:lnTo>
                    <a:pt x="8" y="129"/>
                  </a:lnTo>
                  <a:lnTo>
                    <a:pt x="18" y="145"/>
                  </a:lnTo>
                  <a:lnTo>
                    <a:pt x="29" y="159"/>
                  </a:lnTo>
                  <a:lnTo>
                    <a:pt x="45" y="169"/>
                  </a:lnTo>
                  <a:lnTo>
                    <a:pt x="63" y="178"/>
                  </a:lnTo>
                  <a:lnTo>
                    <a:pt x="82" y="184"/>
                  </a:lnTo>
                  <a:lnTo>
                    <a:pt x="104" y="184"/>
                  </a:lnTo>
                  <a:lnTo>
                    <a:pt x="120" y="184"/>
                  </a:lnTo>
                  <a:lnTo>
                    <a:pt x="2363" y="184"/>
                  </a:lnTo>
                  <a:lnTo>
                    <a:pt x="2363" y="184"/>
                  </a:lnTo>
                  <a:lnTo>
                    <a:pt x="2308" y="92"/>
                  </a:lnTo>
                  <a:lnTo>
                    <a:pt x="2253" y="0"/>
                  </a:lnTo>
                  <a:lnTo>
                    <a:pt x="2253" y="0"/>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defRPr/>
              </a:pPr>
              <a:endParaRPr lang="en-US" sz="1800">
                <a:solidFill>
                  <a:srgbClr val="FFFFFF"/>
                </a:solidFill>
                <a:cs typeface="+mn-ea"/>
                <a:sym typeface="+mn-lt"/>
              </a:endParaRPr>
            </a:p>
          </p:txBody>
        </p:sp>
        <p:sp>
          <p:nvSpPr>
            <p:cNvPr id="79" name="Freeform 16"/>
            <p:cNvSpPr/>
            <p:nvPr/>
          </p:nvSpPr>
          <p:spPr bwMode="auto">
            <a:xfrm>
              <a:off x="2618629" y="2032964"/>
              <a:ext cx="1260171" cy="118912"/>
            </a:xfrm>
            <a:custGeom>
              <a:avLst/>
              <a:gdLst/>
              <a:ahLst/>
              <a:cxnLst>
                <a:cxn ang="0">
                  <a:pos x="150" y="0"/>
                </a:cxn>
                <a:cxn ang="0">
                  <a:pos x="89" y="0"/>
                </a:cxn>
                <a:cxn ang="0">
                  <a:pos x="89" y="0"/>
                </a:cxn>
                <a:cxn ang="0">
                  <a:pos x="71" y="2"/>
                </a:cxn>
                <a:cxn ang="0">
                  <a:pos x="53" y="8"/>
                </a:cxn>
                <a:cxn ang="0">
                  <a:pos x="40" y="16"/>
                </a:cxn>
                <a:cxn ang="0">
                  <a:pos x="26" y="28"/>
                </a:cxn>
                <a:cxn ang="0">
                  <a:pos x="14" y="42"/>
                </a:cxn>
                <a:cxn ang="0">
                  <a:pos x="6" y="57"/>
                </a:cxn>
                <a:cxn ang="0">
                  <a:pos x="0" y="73"/>
                </a:cxn>
                <a:cxn ang="0">
                  <a:pos x="0" y="93"/>
                </a:cxn>
                <a:cxn ang="0">
                  <a:pos x="0" y="93"/>
                </a:cxn>
                <a:cxn ang="0">
                  <a:pos x="0" y="110"/>
                </a:cxn>
                <a:cxn ang="0">
                  <a:pos x="6" y="128"/>
                </a:cxn>
                <a:cxn ang="0">
                  <a:pos x="14" y="144"/>
                </a:cxn>
                <a:cxn ang="0">
                  <a:pos x="26" y="157"/>
                </a:cxn>
                <a:cxn ang="0">
                  <a:pos x="40" y="169"/>
                </a:cxn>
                <a:cxn ang="0">
                  <a:pos x="53" y="177"/>
                </a:cxn>
                <a:cxn ang="0">
                  <a:pos x="71" y="183"/>
                </a:cxn>
                <a:cxn ang="0">
                  <a:pos x="89" y="185"/>
                </a:cxn>
                <a:cxn ang="0">
                  <a:pos x="287" y="185"/>
                </a:cxn>
                <a:cxn ang="0">
                  <a:pos x="1736" y="185"/>
                </a:cxn>
                <a:cxn ang="0">
                  <a:pos x="1736" y="185"/>
                </a:cxn>
                <a:cxn ang="0">
                  <a:pos x="1846" y="89"/>
                </a:cxn>
                <a:cxn ang="0">
                  <a:pos x="1942" y="0"/>
                </a:cxn>
                <a:cxn ang="0">
                  <a:pos x="150" y="0"/>
                </a:cxn>
              </a:cxnLst>
              <a:rect l="0" t="0" r="r" b="b"/>
              <a:pathLst>
                <a:path w="1942" h="185">
                  <a:moveTo>
                    <a:pt x="150" y="0"/>
                  </a:moveTo>
                  <a:lnTo>
                    <a:pt x="89" y="0"/>
                  </a:lnTo>
                  <a:lnTo>
                    <a:pt x="89" y="0"/>
                  </a:lnTo>
                  <a:lnTo>
                    <a:pt x="71" y="2"/>
                  </a:lnTo>
                  <a:lnTo>
                    <a:pt x="53" y="8"/>
                  </a:lnTo>
                  <a:lnTo>
                    <a:pt x="40" y="16"/>
                  </a:lnTo>
                  <a:lnTo>
                    <a:pt x="26" y="28"/>
                  </a:lnTo>
                  <a:lnTo>
                    <a:pt x="14" y="42"/>
                  </a:lnTo>
                  <a:lnTo>
                    <a:pt x="6" y="57"/>
                  </a:lnTo>
                  <a:lnTo>
                    <a:pt x="0" y="73"/>
                  </a:lnTo>
                  <a:lnTo>
                    <a:pt x="0" y="93"/>
                  </a:lnTo>
                  <a:lnTo>
                    <a:pt x="0" y="93"/>
                  </a:lnTo>
                  <a:lnTo>
                    <a:pt x="0" y="110"/>
                  </a:lnTo>
                  <a:lnTo>
                    <a:pt x="6" y="128"/>
                  </a:lnTo>
                  <a:lnTo>
                    <a:pt x="14" y="144"/>
                  </a:lnTo>
                  <a:lnTo>
                    <a:pt x="26" y="157"/>
                  </a:lnTo>
                  <a:lnTo>
                    <a:pt x="40" y="169"/>
                  </a:lnTo>
                  <a:lnTo>
                    <a:pt x="53" y="177"/>
                  </a:lnTo>
                  <a:lnTo>
                    <a:pt x="71" y="183"/>
                  </a:lnTo>
                  <a:lnTo>
                    <a:pt x="89" y="185"/>
                  </a:lnTo>
                  <a:lnTo>
                    <a:pt x="287" y="185"/>
                  </a:lnTo>
                  <a:lnTo>
                    <a:pt x="1736" y="185"/>
                  </a:lnTo>
                  <a:lnTo>
                    <a:pt x="1736" y="185"/>
                  </a:lnTo>
                  <a:lnTo>
                    <a:pt x="1846" y="89"/>
                  </a:lnTo>
                  <a:lnTo>
                    <a:pt x="1942" y="0"/>
                  </a:lnTo>
                  <a:lnTo>
                    <a:pt x="150" y="0"/>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defRPr/>
              </a:pPr>
              <a:endParaRPr lang="en-US" sz="1800">
                <a:solidFill>
                  <a:srgbClr val="FFFFFF"/>
                </a:solidFill>
                <a:cs typeface="+mn-ea"/>
                <a:sym typeface="+mn-lt"/>
              </a:endParaRPr>
            </a:p>
          </p:txBody>
        </p:sp>
        <p:sp>
          <p:nvSpPr>
            <p:cNvPr id="80" name="Freeform 17"/>
            <p:cNvSpPr/>
            <p:nvPr/>
          </p:nvSpPr>
          <p:spPr bwMode="auto">
            <a:xfrm>
              <a:off x="2759911" y="2380309"/>
              <a:ext cx="704767" cy="120362"/>
            </a:xfrm>
            <a:custGeom>
              <a:avLst/>
              <a:gdLst/>
              <a:ahLst/>
              <a:cxnLst>
                <a:cxn ang="0">
                  <a:pos x="357" y="0"/>
                </a:cxn>
                <a:cxn ang="0">
                  <a:pos x="88" y="0"/>
                </a:cxn>
                <a:cxn ang="0">
                  <a:pos x="88" y="0"/>
                </a:cxn>
                <a:cxn ang="0">
                  <a:pos x="71" y="1"/>
                </a:cxn>
                <a:cxn ang="0">
                  <a:pos x="53" y="5"/>
                </a:cxn>
                <a:cxn ang="0">
                  <a:pos x="39" y="15"/>
                </a:cxn>
                <a:cxn ang="0">
                  <a:pos x="25" y="27"/>
                </a:cxn>
                <a:cxn ang="0">
                  <a:pos x="14" y="39"/>
                </a:cxn>
                <a:cxn ang="0">
                  <a:pos x="6" y="54"/>
                </a:cxn>
                <a:cxn ang="0">
                  <a:pos x="2" y="72"/>
                </a:cxn>
                <a:cxn ang="0">
                  <a:pos x="0" y="92"/>
                </a:cxn>
                <a:cxn ang="0">
                  <a:pos x="0" y="92"/>
                </a:cxn>
                <a:cxn ang="0">
                  <a:pos x="2" y="109"/>
                </a:cxn>
                <a:cxn ang="0">
                  <a:pos x="6" y="127"/>
                </a:cxn>
                <a:cxn ang="0">
                  <a:pos x="14" y="143"/>
                </a:cxn>
                <a:cxn ang="0">
                  <a:pos x="25" y="157"/>
                </a:cxn>
                <a:cxn ang="0">
                  <a:pos x="39" y="168"/>
                </a:cxn>
                <a:cxn ang="0">
                  <a:pos x="53" y="176"/>
                </a:cxn>
                <a:cxn ang="0">
                  <a:pos x="71" y="182"/>
                </a:cxn>
                <a:cxn ang="0">
                  <a:pos x="88" y="184"/>
                </a:cxn>
                <a:cxn ang="0">
                  <a:pos x="548" y="184"/>
                </a:cxn>
                <a:cxn ang="0">
                  <a:pos x="856" y="184"/>
                </a:cxn>
                <a:cxn ang="0">
                  <a:pos x="856" y="184"/>
                </a:cxn>
                <a:cxn ang="0">
                  <a:pos x="1084" y="0"/>
                </a:cxn>
                <a:cxn ang="0">
                  <a:pos x="357" y="0"/>
                </a:cxn>
              </a:cxnLst>
              <a:rect l="0" t="0" r="r" b="b"/>
              <a:pathLst>
                <a:path w="1084" h="184">
                  <a:moveTo>
                    <a:pt x="357" y="0"/>
                  </a:moveTo>
                  <a:lnTo>
                    <a:pt x="88" y="0"/>
                  </a:lnTo>
                  <a:lnTo>
                    <a:pt x="88" y="0"/>
                  </a:lnTo>
                  <a:lnTo>
                    <a:pt x="71" y="1"/>
                  </a:lnTo>
                  <a:lnTo>
                    <a:pt x="53" y="5"/>
                  </a:lnTo>
                  <a:lnTo>
                    <a:pt x="39" y="15"/>
                  </a:lnTo>
                  <a:lnTo>
                    <a:pt x="25" y="27"/>
                  </a:lnTo>
                  <a:lnTo>
                    <a:pt x="14" y="39"/>
                  </a:lnTo>
                  <a:lnTo>
                    <a:pt x="6" y="54"/>
                  </a:lnTo>
                  <a:lnTo>
                    <a:pt x="2" y="72"/>
                  </a:lnTo>
                  <a:lnTo>
                    <a:pt x="0" y="92"/>
                  </a:lnTo>
                  <a:lnTo>
                    <a:pt x="0" y="92"/>
                  </a:lnTo>
                  <a:lnTo>
                    <a:pt x="2" y="109"/>
                  </a:lnTo>
                  <a:lnTo>
                    <a:pt x="6" y="127"/>
                  </a:lnTo>
                  <a:lnTo>
                    <a:pt x="14" y="143"/>
                  </a:lnTo>
                  <a:lnTo>
                    <a:pt x="25" y="157"/>
                  </a:lnTo>
                  <a:lnTo>
                    <a:pt x="39" y="168"/>
                  </a:lnTo>
                  <a:lnTo>
                    <a:pt x="53" y="176"/>
                  </a:lnTo>
                  <a:lnTo>
                    <a:pt x="71" y="182"/>
                  </a:lnTo>
                  <a:lnTo>
                    <a:pt x="88" y="184"/>
                  </a:lnTo>
                  <a:lnTo>
                    <a:pt x="548" y="184"/>
                  </a:lnTo>
                  <a:lnTo>
                    <a:pt x="856" y="184"/>
                  </a:lnTo>
                  <a:lnTo>
                    <a:pt x="856" y="184"/>
                  </a:lnTo>
                  <a:lnTo>
                    <a:pt x="1084" y="0"/>
                  </a:lnTo>
                  <a:lnTo>
                    <a:pt x="357" y="0"/>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defRPr/>
              </a:pPr>
              <a:endParaRPr lang="en-US" sz="1800">
                <a:solidFill>
                  <a:srgbClr val="FFFFFF"/>
                </a:solidFill>
                <a:cs typeface="+mn-ea"/>
                <a:sym typeface="+mn-lt"/>
              </a:endParaRPr>
            </a:p>
          </p:txBody>
        </p:sp>
        <p:sp>
          <p:nvSpPr>
            <p:cNvPr id="83" name="Freeform 20"/>
            <p:cNvSpPr/>
            <p:nvPr/>
          </p:nvSpPr>
          <p:spPr bwMode="auto">
            <a:xfrm>
              <a:off x="2338448" y="6120353"/>
              <a:ext cx="1424036" cy="120361"/>
            </a:xfrm>
            <a:custGeom>
              <a:avLst/>
              <a:gdLst/>
              <a:ahLst/>
              <a:cxnLst>
                <a:cxn ang="0">
                  <a:pos x="390" y="0"/>
                </a:cxn>
                <a:cxn ang="0">
                  <a:pos x="121" y="0"/>
                </a:cxn>
                <a:cxn ang="0">
                  <a:pos x="121" y="0"/>
                </a:cxn>
                <a:cxn ang="0">
                  <a:pos x="96" y="2"/>
                </a:cxn>
                <a:cxn ang="0">
                  <a:pos x="74" y="6"/>
                </a:cxn>
                <a:cxn ang="0">
                  <a:pos x="53" y="16"/>
                </a:cxn>
                <a:cxn ang="0">
                  <a:pos x="35" y="28"/>
                </a:cxn>
                <a:cxn ang="0">
                  <a:pos x="19" y="40"/>
                </a:cxn>
                <a:cxn ang="0">
                  <a:pos x="9" y="55"/>
                </a:cxn>
                <a:cxn ang="0">
                  <a:pos x="1" y="73"/>
                </a:cxn>
                <a:cxn ang="0">
                  <a:pos x="0" y="83"/>
                </a:cxn>
                <a:cxn ang="0">
                  <a:pos x="0" y="93"/>
                </a:cxn>
                <a:cxn ang="0">
                  <a:pos x="0" y="93"/>
                </a:cxn>
                <a:cxn ang="0">
                  <a:pos x="0" y="103"/>
                </a:cxn>
                <a:cxn ang="0">
                  <a:pos x="1" y="110"/>
                </a:cxn>
                <a:cxn ang="0">
                  <a:pos x="9" y="128"/>
                </a:cxn>
                <a:cxn ang="0">
                  <a:pos x="19" y="144"/>
                </a:cxn>
                <a:cxn ang="0">
                  <a:pos x="35" y="158"/>
                </a:cxn>
                <a:cxn ang="0">
                  <a:pos x="53" y="169"/>
                </a:cxn>
                <a:cxn ang="0">
                  <a:pos x="74" y="177"/>
                </a:cxn>
                <a:cxn ang="0">
                  <a:pos x="96" y="183"/>
                </a:cxn>
                <a:cxn ang="0">
                  <a:pos x="121" y="185"/>
                </a:cxn>
                <a:cxn ang="0">
                  <a:pos x="204" y="185"/>
                </a:cxn>
                <a:cxn ang="0">
                  <a:pos x="2192" y="185"/>
                </a:cxn>
                <a:cxn ang="0">
                  <a:pos x="2192" y="185"/>
                </a:cxn>
                <a:cxn ang="0">
                  <a:pos x="2120" y="97"/>
                </a:cxn>
                <a:cxn ang="0">
                  <a:pos x="2037" y="0"/>
                </a:cxn>
                <a:cxn ang="0">
                  <a:pos x="390" y="0"/>
                </a:cxn>
              </a:cxnLst>
              <a:rect l="0" t="0" r="r" b="b"/>
              <a:pathLst>
                <a:path w="2192" h="185">
                  <a:moveTo>
                    <a:pt x="390" y="0"/>
                  </a:moveTo>
                  <a:lnTo>
                    <a:pt x="121" y="0"/>
                  </a:lnTo>
                  <a:lnTo>
                    <a:pt x="121" y="0"/>
                  </a:lnTo>
                  <a:lnTo>
                    <a:pt x="96" y="2"/>
                  </a:lnTo>
                  <a:lnTo>
                    <a:pt x="74" y="6"/>
                  </a:lnTo>
                  <a:lnTo>
                    <a:pt x="53" y="16"/>
                  </a:lnTo>
                  <a:lnTo>
                    <a:pt x="35" y="28"/>
                  </a:lnTo>
                  <a:lnTo>
                    <a:pt x="19" y="40"/>
                  </a:lnTo>
                  <a:lnTo>
                    <a:pt x="9" y="55"/>
                  </a:lnTo>
                  <a:lnTo>
                    <a:pt x="1" y="73"/>
                  </a:lnTo>
                  <a:lnTo>
                    <a:pt x="0" y="83"/>
                  </a:lnTo>
                  <a:lnTo>
                    <a:pt x="0" y="93"/>
                  </a:lnTo>
                  <a:lnTo>
                    <a:pt x="0" y="93"/>
                  </a:lnTo>
                  <a:lnTo>
                    <a:pt x="0" y="103"/>
                  </a:lnTo>
                  <a:lnTo>
                    <a:pt x="1" y="110"/>
                  </a:lnTo>
                  <a:lnTo>
                    <a:pt x="9" y="128"/>
                  </a:lnTo>
                  <a:lnTo>
                    <a:pt x="19" y="144"/>
                  </a:lnTo>
                  <a:lnTo>
                    <a:pt x="35" y="158"/>
                  </a:lnTo>
                  <a:lnTo>
                    <a:pt x="53" y="169"/>
                  </a:lnTo>
                  <a:lnTo>
                    <a:pt x="74" y="177"/>
                  </a:lnTo>
                  <a:lnTo>
                    <a:pt x="96" y="183"/>
                  </a:lnTo>
                  <a:lnTo>
                    <a:pt x="121" y="185"/>
                  </a:lnTo>
                  <a:lnTo>
                    <a:pt x="204" y="185"/>
                  </a:lnTo>
                  <a:lnTo>
                    <a:pt x="2192" y="185"/>
                  </a:lnTo>
                  <a:lnTo>
                    <a:pt x="2192" y="185"/>
                  </a:lnTo>
                  <a:lnTo>
                    <a:pt x="2120" y="97"/>
                  </a:lnTo>
                  <a:lnTo>
                    <a:pt x="2037" y="0"/>
                  </a:lnTo>
                  <a:lnTo>
                    <a:pt x="390" y="0"/>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defRPr/>
              </a:pPr>
              <a:endParaRPr lang="en-US" sz="1800">
                <a:solidFill>
                  <a:srgbClr val="FFFFFF"/>
                </a:solidFill>
                <a:cs typeface="+mn-ea"/>
                <a:sym typeface="+mn-lt"/>
              </a:endParaRPr>
            </a:p>
          </p:txBody>
        </p:sp>
        <p:sp>
          <p:nvSpPr>
            <p:cNvPr id="84" name="Freeform 21"/>
            <p:cNvSpPr/>
            <p:nvPr/>
          </p:nvSpPr>
          <p:spPr bwMode="auto">
            <a:xfrm>
              <a:off x="2577306" y="5777560"/>
              <a:ext cx="880233" cy="118912"/>
            </a:xfrm>
            <a:custGeom>
              <a:avLst/>
              <a:gdLst/>
              <a:ahLst/>
              <a:cxnLst>
                <a:cxn ang="0">
                  <a:pos x="1166" y="0"/>
                </a:cxn>
                <a:cxn ang="0">
                  <a:pos x="746" y="0"/>
                </a:cxn>
                <a:cxn ang="0">
                  <a:pos x="121" y="0"/>
                </a:cxn>
                <a:cxn ang="0">
                  <a:pos x="121" y="0"/>
                </a:cxn>
                <a:cxn ang="0">
                  <a:pos x="98" y="2"/>
                </a:cxn>
                <a:cxn ang="0">
                  <a:pos x="74" y="8"/>
                </a:cxn>
                <a:cxn ang="0">
                  <a:pos x="55" y="16"/>
                </a:cxn>
                <a:cxn ang="0">
                  <a:pos x="35" y="28"/>
                </a:cxn>
                <a:cxn ang="0">
                  <a:pos x="21" y="42"/>
                </a:cxn>
                <a:cxn ang="0">
                  <a:pos x="10" y="57"/>
                </a:cxn>
                <a:cxn ang="0">
                  <a:pos x="4" y="73"/>
                </a:cxn>
                <a:cxn ang="0">
                  <a:pos x="2" y="83"/>
                </a:cxn>
                <a:cxn ang="0">
                  <a:pos x="0" y="93"/>
                </a:cxn>
                <a:cxn ang="0">
                  <a:pos x="0" y="93"/>
                </a:cxn>
                <a:cxn ang="0">
                  <a:pos x="2" y="102"/>
                </a:cxn>
                <a:cxn ang="0">
                  <a:pos x="4" y="110"/>
                </a:cxn>
                <a:cxn ang="0">
                  <a:pos x="10" y="128"/>
                </a:cxn>
                <a:cxn ang="0">
                  <a:pos x="21" y="144"/>
                </a:cxn>
                <a:cxn ang="0">
                  <a:pos x="35" y="157"/>
                </a:cxn>
                <a:cxn ang="0">
                  <a:pos x="55" y="169"/>
                </a:cxn>
                <a:cxn ang="0">
                  <a:pos x="74" y="177"/>
                </a:cxn>
                <a:cxn ang="0">
                  <a:pos x="98" y="183"/>
                </a:cxn>
                <a:cxn ang="0">
                  <a:pos x="121" y="185"/>
                </a:cxn>
                <a:cxn ang="0">
                  <a:pos x="488" y="185"/>
                </a:cxn>
                <a:cxn ang="0">
                  <a:pos x="1350" y="185"/>
                </a:cxn>
                <a:cxn ang="0">
                  <a:pos x="1350" y="185"/>
                </a:cxn>
                <a:cxn ang="0">
                  <a:pos x="1166" y="0"/>
                </a:cxn>
                <a:cxn ang="0">
                  <a:pos x="1166" y="0"/>
                </a:cxn>
              </a:cxnLst>
              <a:rect l="0" t="0" r="r" b="b"/>
              <a:pathLst>
                <a:path w="1350" h="185">
                  <a:moveTo>
                    <a:pt x="1166" y="0"/>
                  </a:moveTo>
                  <a:lnTo>
                    <a:pt x="746" y="0"/>
                  </a:lnTo>
                  <a:lnTo>
                    <a:pt x="121" y="0"/>
                  </a:lnTo>
                  <a:lnTo>
                    <a:pt x="121" y="0"/>
                  </a:lnTo>
                  <a:lnTo>
                    <a:pt x="98" y="2"/>
                  </a:lnTo>
                  <a:lnTo>
                    <a:pt x="74" y="8"/>
                  </a:lnTo>
                  <a:lnTo>
                    <a:pt x="55" y="16"/>
                  </a:lnTo>
                  <a:lnTo>
                    <a:pt x="35" y="28"/>
                  </a:lnTo>
                  <a:lnTo>
                    <a:pt x="21" y="42"/>
                  </a:lnTo>
                  <a:lnTo>
                    <a:pt x="10" y="57"/>
                  </a:lnTo>
                  <a:lnTo>
                    <a:pt x="4" y="73"/>
                  </a:lnTo>
                  <a:lnTo>
                    <a:pt x="2" y="83"/>
                  </a:lnTo>
                  <a:lnTo>
                    <a:pt x="0" y="93"/>
                  </a:lnTo>
                  <a:lnTo>
                    <a:pt x="0" y="93"/>
                  </a:lnTo>
                  <a:lnTo>
                    <a:pt x="2" y="102"/>
                  </a:lnTo>
                  <a:lnTo>
                    <a:pt x="4" y="110"/>
                  </a:lnTo>
                  <a:lnTo>
                    <a:pt x="10" y="128"/>
                  </a:lnTo>
                  <a:lnTo>
                    <a:pt x="21" y="144"/>
                  </a:lnTo>
                  <a:lnTo>
                    <a:pt x="35" y="157"/>
                  </a:lnTo>
                  <a:lnTo>
                    <a:pt x="55" y="169"/>
                  </a:lnTo>
                  <a:lnTo>
                    <a:pt x="74" y="177"/>
                  </a:lnTo>
                  <a:lnTo>
                    <a:pt x="98" y="183"/>
                  </a:lnTo>
                  <a:lnTo>
                    <a:pt x="121" y="185"/>
                  </a:lnTo>
                  <a:lnTo>
                    <a:pt x="488" y="185"/>
                  </a:lnTo>
                  <a:lnTo>
                    <a:pt x="1350" y="185"/>
                  </a:lnTo>
                  <a:lnTo>
                    <a:pt x="1350" y="185"/>
                  </a:lnTo>
                  <a:lnTo>
                    <a:pt x="1166" y="0"/>
                  </a:lnTo>
                  <a:lnTo>
                    <a:pt x="1166" y="0"/>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defRPr/>
              </a:pPr>
              <a:endParaRPr lang="en-US" sz="1800">
                <a:solidFill>
                  <a:srgbClr val="FFFFFF"/>
                </a:solidFill>
                <a:cs typeface="+mn-ea"/>
                <a:sym typeface="+mn-lt"/>
              </a:endParaRPr>
            </a:p>
          </p:txBody>
        </p:sp>
      </p:grpSp>
      <p:grpSp>
        <p:nvGrpSpPr>
          <p:cNvPr id="59" name="Gruppe 52"/>
          <p:cNvGrpSpPr/>
          <p:nvPr/>
        </p:nvGrpSpPr>
        <p:grpSpPr bwMode="auto">
          <a:xfrm>
            <a:off x="4555577" y="2395714"/>
            <a:ext cx="2045919" cy="310197"/>
            <a:chOff x="6217920" y="1391672"/>
            <a:chExt cx="2362200" cy="358152"/>
          </a:xfrm>
          <a:effectLst/>
        </p:grpSpPr>
        <p:sp>
          <p:nvSpPr>
            <p:cNvPr id="64" name="Rektangel 36"/>
            <p:cNvSpPr>
              <a:spLocks noChangeArrowheads="1"/>
            </p:cNvSpPr>
            <p:nvPr/>
          </p:nvSpPr>
          <p:spPr bwMode="auto">
            <a:xfrm>
              <a:off x="6217920" y="1417320"/>
              <a:ext cx="332504" cy="332504"/>
            </a:xfrm>
            <a:prstGeom prst="rect">
              <a:avLst/>
            </a:prstGeom>
            <a:solidFill>
              <a:schemeClr val="accent1"/>
            </a:solidFill>
            <a:ln w="25400">
              <a:noFill/>
              <a:miter lim="800000"/>
            </a:ln>
            <a:effectLst/>
          </p:spPr>
          <p:txBody>
            <a:bodyPr anchor="ctr"/>
            <a:lstStyle/>
            <a:p>
              <a:pPr indent="-342900" algn="ctr">
                <a:lnSpc>
                  <a:spcPct val="120000"/>
                </a:lnSpc>
                <a:buFont typeface="Calibri" panose="020F0502020204030204" pitchFamily="-112" charset="0"/>
                <a:buAutoNum type="arabicPeriod"/>
                <a:defRPr/>
              </a:pPr>
              <a:endParaRPr lang="en-US" sz="1705" noProof="1">
                <a:solidFill>
                  <a:schemeClr val="tx1">
                    <a:lumMod val="65000"/>
                    <a:lumOff val="35000"/>
                  </a:schemeClr>
                </a:solidFill>
                <a:cs typeface="+mn-ea"/>
                <a:sym typeface="+mn-lt"/>
              </a:endParaRPr>
            </a:p>
          </p:txBody>
        </p:sp>
        <p:sp>
          <p:nvSpPr>
            <p:cNvPr id="65" name="Text Box 52"/>
            <p:cNvSpPr txBox="1">
              <a:spLocks noChangeArrowheads="1"/>
            </p:cNvSpPr>
            <p:nvPr/>
          </p:nvSpPr>
          <p:spPr bwMode="gray">
            <a:xfrm>
              <a:off x="6662418" y="1391672"/>
              <a:ext cx="1917702" cy="27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2005" eaLnBrk="0" hangingPunct="0">
                <a:defRPr>
                  <a:solidFill>
                    <a:schemeClr val="tx1"/>
                  </a:solidFill>
                  <a:latin typeface="Arial" panose="020B0604020202020204" pitchFamily="34" charset="0"/>
                  <a:ea typeface="MS PGothic" panose="020B0600070205080204" pitchFamily="34" charset="-128"/>
                </a:defRPr>
              </a:lvl1pPr>
              <a:lvl2pPr marL="742950" indent="-285750" defTabSz="802005" eaLnBrk="0" hangingPunct="0">
                <a:defRPr>
                  <a:solidFill>
                    <a:schemeClr val="tx1"/>
                  </a:solidFill>
                  <a:latin typeface="Arial" panose="020B0604020202020204" pitchFamily="34" charset="0"/>
                  <a:ea typeface="MS PGothic" panose="020B0600070205080204" pitchFamily="34" charset="-128"/>
                </a:defRPr>
              </a:lvl2pPr>
              <a:lvl3pPr marL="1143000" indent="-228600" defTabSz="802005" eaLnBrk="0" hangingPunct="0">
                <a:defRPr>
                  <a:solidFill>
                    <a:schemeClr val="tx1"/>
                  </a:solidFill>
                  <a:latin typeface="Arial" panose="020B0604020202020204" pitchFamily="34" charset="0"/>
                  <a:ea typeface="MS PGothic" panose="020B0600070205080204" pitchFamily="34" charset="-128"/>
                </a:defRPr>
              </a:lvl3pPr>
              <a:lvl4pPr marL="1600200" indent="-228600" defTabSz="802005" eaLnBrk="0" hangingPunct="0">
                <a:defRPr>
                  <a:solidFill>
                    <a:schemeClr val="tx1"/>
                  </a:solidFill>
                  <a:latin typeface="Arial" panose="020B0604020202020204" pitchFamily="34" charset="0"/>
                  <a:ea typeface="MS PGothic" panose="020B0600070205080204" pitchFamily="34" charset="-128"/>
                </a:defRPr>
              </a:lvl4pPr>
              <a:lvl5pPr marL="2057400" indent="-228600" defTabSz="802005" eaLnBrk="0" hangingPunct="0">
                <a:defRPr>
                  <a:solidFill>
                    <a:schemeClr val="tx1"/>
                  </a:solidFill>
                  <a:latin typeface="Arial" panose="020B0604020202020204" pitchFamily="34" charset="0"/>
                  <a:ea typeface="MS PGothic" panose="020B0600070205080204" pitchFamily="34" charset="-128"/>
                </a:defRPr>
              </a:lvl5pPr>
              <a:lvl6pPr marL="25146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lnSpc>
                  <a:spcPct val="120000"/>
                </a:lnSpc>
                <a:spcBef>
                  <a:spcPct val="20000"/>
                </a:spcBef>
              </a:pPr>
              <a:r>
                <a:rPr lang="zh-CN" altLang="en-US" sz="1325" noProof="1">
                  <a:solidFill>
                    <a:schemeClr val="tx1">
                      <a:lumMod val="65000"/>
                      <a:lumOff val="35000"/>
                    </a:schemeClr>
                  </a:solidFill>
                  <a:latin typeface="+mn-lt"/>
                  <a:ea typeface="+mn-ea"/>
                  <a:cs typeface="+mn-ea"/>
                  <a:sym typeface="+mn-lt"/>
                </a:rPr>
                <a:t>请替换文字内容</a:t>
              </a:r>
              <a:endParaRPr lang="id-ID" altLang="id-ID" sz="1325" noProof="1">
                <a:solidFill>
                  <a:schemeClr val="tx1">
                    <a:lumMod val="65000"/>
                    <a:lumOff val="35000"/>
                  </a:schemeClr>
                </a:solidFill>
                <a:latin typeface="+mn-lt"/>
                <a:ea typeface="+mn-ea"/>
                <a:cs typeface="+mn-ea"/>
                <a:sym typeface="+mn-lt"/>
              </a:endParaRPr>
            </a:p>
          </p:txBody>
        </p:sp>
      </p:grpSp>
      <p:grpSp>
        <p:nvGrpSpPr>
          <p:cNvPr id="85" name="Gruppe 52"/>
          <p:cNvGrpSpPr/>
          <p:nvPr/>
        </p:nvGrpSpPr>
        <p:grpSpPr bwMode="auto">
          <a:xfrm>
            <a:off x="6601494" y="2393276"/>
            <a:ext cx="2045919" cy="310197"/>
            <a:chOff x="6217920" y="1391672"/>
            <a:chExt cx="2362200" cy="358152"/>
          </a:xfrm>
          <a:effectLst/>
        </p:grpSpPr>
        <p:sp>
          <p:nvSpPr>
            <p:cNvPr id="86" name="Rektangel 36"/>
            <p:cNvSpPr>
              <a:spLocks noChangeArrowheads="1"/>
            </p:cNvSpPr>
            <p:nvPr/>
          </p:nvSpPr>
          <p:spPr bwMode="auto">
            <a:xfrm>
              <a:off x="6217920" y="1417320"/>
              <a:ext cx="332504" cy="332504"/>
            </a:xfrm>
            <a:prstGeom prst="rect">
              <a:avLst/>
            </a:prstGeom>
            <a:solidFill>
              <a:schemeClr val="accent2"/>
            </a:solidFill>
            <a:ln w="25400">
              <a:noFill/>
              <a:miter lim="800000"/>
            </a:ln>
            <a:effectLst/>
          </p:spPr>
          <p:txBody>
            <a:bodyPr anchor="ctr"/>
            <a:lstStyle/>
            <a:p>
              <a:pPr indent="-342900" algn="ctr">
                <a:lnSpc>
                  <a:spcPct val="120000"/>
                </a:lnSpc>
                <a:buFont typeface="Calibri" panose="020F0502020204030204" pitchFamily="-112" charset="0"/>
                <a:buAutoNum type="arabicPeriod"/>
                <a:defRPr/>
              </a:pPr>
              <a:endParaRPr lang="en-US" sz="1705" noProof="1">
                <a:solidFill>
                  <a:schemeClr val="tx1">
                    <a:lumMod val="65000"/>
                    <a:lumOff val="35000"/>
                  </a:schemeClr>
                </a:solidFill>
                <a:cs typeface="+mn-ea"/>
                <a:sym typeface="+mn-lt"/>
              </a:endParaRPr>
            </a:p>
          </p:txBody>
        </p:sp>
        <p:sp>
          <p:nvSpPr>
            <p:cNvPr id="87" name="Text Box 52"/>
            <p:cNvSpPr txBox="1">
              <a:spLocks noChangeArrowheads="1"/>
            </p:cNvSpPr>
            <p:nvPr/>
          </p:nvSpPr>
          <p:spPr bwMode="gray">
            <a:xfrm>
              <a:off x="6662418" y="1391672"/>
              <a:ext cx="1917702" cy="27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2005" eaLnBrk="0" hangingPunct="0">
                <a:defRPr>
                  <a:solidFill>
                    <a:schemeClr val="tx1"/>
                  </a:solidFill>
                  <a:latin typeface="Arial" panose="020B0604020202020204" pitchFamily="34" charset="0"/>
                  <a:ea typeface="MS PGothic" panose="020B0600070205080204" pitchFamily="34" charset="-128"/>
                </a:defRPr>
              </a:lvl1pPr>
              <a:lvl2pPr marL="742950" indent="-285750" defTabSz="802005" eaLnBrk="0" hangingPunct="0">
                <a:defRPr>
                  <a:solidFill>
                    <a:schemeClr val="tx1"/>
                  </a:solidFill>
                  <a:latin typeface="Arial" panose="020B0604020202020204" pitchFamily="34" charset="0"/>
                  <a:ea typeface="MS PGothic" panose="020B0600070205080204" pitchFamily="34" charset="-128"/>
                </a:defRPr>
              </a:lvl2pPr>
              <a:lvl3pPr marL="1143000" indent="-228600" defTabSz="802005" eaLnBrk="0" hangingPunct="0">
                <a:defRPr>
                  <a:solidFill>
                    <a:schemeClr val="tx1"/>
                  </a:solidFill>
                  <a:latin typeface="Arial" panose="020B0604020202020204" pitchFamily="34" charset="0"/>
                  <a:ea typeface="MS PGothic" panose="020B0600070205080204" pitchFamily="34" charset="-128"/>
                </a:defRPr>
              </a:lvl3pPr>
              <a:lvl4pPr marL="1600200" indent="-228600" defTabSz="802005" eaLnBrk="0" hangingPunct="0">
                <a:defRPr>
                  <a:solidFill>
                    <a:schemeClr val="tx1"/>
                  </a:solidFill>
                  <a:latin typeface="Arial" panose="020B0604020202020204" pitchFamily="34" charset="0"/>
                  <a:ea typeface="MS PGothic" panose="020B0600070205080204" pitchFamily="34" charset="-128"/>
                </a:defRPr>
              </a:lvl4pPr>
              <a:lvl5pPr marL="2057400" indent="-228600" defTabSz="802005" eaLnBrk="0" hangingPunct="0">
                <a:defRPr>
                  <a:solidFill>
                    <a:schemeClr val="tx1"/>
                  </a:solidFill>
                  <a:latin typeface="Arial" panose="020B0604020202020204" pitchFamily="34" charset="0"/>
                  <a:ea typeface="MS PGothic" panose="020B0600070205080204" pitchFamily="34" charset="-128"/>
                </a:defRPr>
              </a:lvl5pPr>
              <a:lvl6pPr marL="25146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lnSpc>
                  <a:spcPct val="120000"/>
                </a:lnSpc>
                <a:spcBef>
                  <a:spcPct val="20000"/>
                </a:spcBef>
              </a:pPr>
              <a:r>
                <a:rPr lang="zh-CN" altLang="en-US" sz="1325" noProof="1">
                  <a:solidFill>
                    <a:schemeClr val="tx1">
                      <a:lumMod val="65000"/>
                      <a:lumOff val="35000"/>
                    </a:schemeClr>
                  </a:solidFill>
                  <a:latin typeface="+mn-lt"/>
                  <a:ea typeface="+mn-ea"/>
                  <a:cs typeface="+mn-ea"/>
                  <a:sym typeface="+mn-lt"/>
                </a:rPr>
                <a:t>请替换文字内容</a:t>
              </a:r>
              <a:endParaRPr lang="id-ID" altLang="id-ID" sz="1325" noProof="1">
                <a:solidFill>
                  <a:schemeClr val="tx1">
                    <a:lumMod val="65000"/>
                    <a:lumOff val="35000"/>
                  </a:schemeClr>
                </a:solidFill>
                <a:latin typeface="+mn-lt"/>
                <a:ea typeface="+mn-ea"/>
                <a:cs typeface="+mn-ea"/>
                <a:sym typeface="+mn-lt"/>
              </a:endParaRPr>
            </a:p>
          </p:txBody>
        </p:sp>
      </p:grpSp>
      <p:grpSp>
        <p:nvGrpSpPr>
          <p:cNvPr id="88" name="Gruppe 52"/>
          <p:cNvGrpSpPr/>
          <p:nvPr/>
        </p:nvGrpSpPr>
        <p:grpSpPr bwMode="auto">
          <a:xfrm>
            <a:off x="4555577" y="3038524"/>
            <a:ext cx="2045919" cy="310197"/>
            <a:chOff x="6217920" y="1391672"/>
            <a:chExt cx="2362200" cy="358152"/>
          </a:xfrm>
          <a:effectLst/>
        </p:grpSpPr>
        <p:sp>
          <p:nvSpPr>
            <p:cNvPr id="89" name="Rektangel 36"/>
            <p:cNvSpPr>
              <a:spLocks noChangeArrowheads="1"/>
            </p:cNvSpPr>
            <p:nvPr/>
          </p:nvSpPr>
          <p:spPr bwMode="auto">
            <a:xfrm>
              <a:off x="6217920" y="1417320"/>
              <a:ext cx="332504" cy="332504"/>
            </a:xfrm>
            <a:prstGeom prst="rect">
              <a:avLst/>
            </a:prstGeom>
            <a:solidFill>
              <a:schemeClr val="accent4"/>
            </a:solidFill>
            <a:ln w="25400">
              <a:noFill/>
              <a:miter lim="800000"/>
            </a:ln>
            <a:effectLst/>
          </p:spPr>
          <p:txBody>
            <a:bodyPr anchor="ctr"/>
            <a:lstStyle/>
            <a:p>
              <a:pPr indent="-342900" algn="ctr">
                <a:lnSpc>
                  <a:spcPct val="120000"/>
                </a:lnSpc>
                <a:buFont typeface="Calibri" panose="020F0502020204030204" pitchFamily="-112" charset="0"/>
                <a:buAutoNum type="arabicPeriod"/>
                <a:defRPr/>
              </a:pPr>
              <a:endParaRPr lang="en-US" sz="1705" noProof="1">
                <a:solidFill>
                  <a:schemeClr val="tx1">
                    <a:lumMod val="65000"/>
                    <a:lumOff val="35000"/>
                  </a:schemeClr>
                </a:solidFill>
                <a:cs typeface="+mn-ea"/>
                <a:sym typeface="+mn-lt"/>
              </a:endParaRPr>
            </a:p>
          </p:txBody>
        </p:sp>
        <p:sp>
          <p:nvSpPr>
            <p:cNvPr id="90" name="Text Box 52"/>
            <p:cNvSpPr txBox="1">
              <a:spLocks noChangeArrowheads="1"/>
            </p:cNvSpPr>
            <p:nvPr/>
          </p:nvSpPr>
          <p:spPr bwMode="gray">
            <a:xfrm>
              <a:off x="6662418" y="1391672"/>
              <a:ext cx="1917702" cy="27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2005" eaLnBrk="0" hangingPunct="0">
                <a:defRPr>
                  <a:solidFill>
                    <a:schemeClr val="tx1"/>
                  </a:solidFill>
                  <a:latin typeface="Arial" panose="020B0604020202020204" pitchFamily="34" charset="0"/>
                  <a:ea typeface="MS PGothic" panose="020B0600070205080204" pitchFamily="34" charset="-128"/>
                </a:defRPr>
              </a:lvl1pPr>
              <a:lvl2pPr marL="742950" indent="-285750" defTabSz="802005" eaLnBrk="0" hangingPunct="0">
                <a:defRPr>
                  <a:solidFill>
                    <a:schemeClr val="tx1"/>
                  </a:solidFill>
                  <a:latin typeface="Arial" panose="020B0604020202020204" pitchFamily="34" charset="0"/>
                  <a:ea typeface="MS PGothic" panose="020B0600070205080204" pitchFamily="34" charset="-128"/>
                </a:defRPr>
              </a:lvl2pPr>
              <a:lvl3pPr marL="1143000" indent="-228600" defTabSz="802005" eaLnBrk="0" hangingPunct="0">
                <a:defRPr>
                  <a:solidFill>
                    <a:schemeClr val="tx1"/>
                  </a:solidFill>
                  <a:latin typeface="Arial" panose="020B0604020202020204" pitchFamily="34" charset="0"/>
                  <a:ea typeface="MS PGothic" panose="020B0600070205080204" pitchFamily="34" charset="-128"/>
                </a:defRPr>
              </a:lvl3pPr>
              <a:lvl4pPr marL="1600200" indent="-228600" defTabSz="802005" eaLnBrk="0" hangingPunct="0">
                <a:defRPr>
                  <a:solidFill>
                    <a:schemeClr val="tx1"/>
                  </a:solidFill>
                  <a:latin typeface="Arial" panose="020B0604020202020204" pitchFamily="34" charset="0"/>
                  <a:ea typeface="MS PGothic" panose="020B0600070205080204" pitchFamily="34" charset="-128"/>
                </a:defRPr>
              </a:lvl4pPr>
              <a:lvl5pPr marL="2057400" indent="-228600" defTabSz="802005" eaLnBrk="0" hangingPunct="0">
                <a:defRPr>
                  <a:solidFill>
                    <a:schemeClr val="tx1"/>
                  </a:solidFill>
                  <a:latin typeface="Arial" panose="020B0604020202020204" pitchFamily="34" charset="0"/>
                  <a:ea typeface="MS PGothic" panose="020B0600070205080204" pitchFamily="34" charset="-128"/>
                </a:defRPr>
              </a:lvl5pPr>
              <a:lvl6pPr marL="25146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lnSpc>
                  <a:spcPct val="120000"/>
                </a:lnSpc>
                <a:spcBef>
                  <a:spcPct val="20000"/>
                </a:spcBef>
              </a:pPr>
              <a:r>
                <a:rPr lang="zh-CN" altLang="en-US" sz="1325" noProof="1">
                  <a:solidFill>
                    <a:schemeClr val="tx1">
                      <a:lumMod val="65000"/>
                      <a:lumOff val="35000"/>
                    </a:schemeClr>
                  </a:solidFill>
                  <a:latin typeface="+mn-lt"/>
                  <a:ea typeface="+mn-ea"/>
                  <a:cs typeface="+mn-ea"/>
                  <a:sym typeface="+mn-lt"/>
                </a:rPr>
                <a:t>请替换文字内容</a:t>
              </a:r>
              <a:endParaRPr lang="id-ID" altLang="id-ID" sz="1325" noProof="1">
                <a:solidFill>
                  <a:schemeClr val="tx1">
                    <a:lumMod val="65000"/>
                    <a:lumOff val="35000"/>
                  </a:schemeClr>
                </a:solidFill>
                <a:latin typeface="+mn-lt"/>
                <a:ea typeface="+mn-ea"/>
                <a:cs typeface="+mn-ea"/>
                <a:sym typeface="+mn-lt"/>
              </a:endParaRPr>
            </a:p>
          </p:txBody>
        </p:sp>
      </p:grpSp>
      <p:grpSp>
        <p:nvGrpSpPr>
          <p:cNvPr id="91" name="Gruppe 52"/>
          <p:cNvGrpSpPr/>
          <p:nvPr/>
        </p:nvGrpSpPr>
        <p:grpSpPr bwMode="auto">
          <a:xfrm>
            <a:off x="6601494" y="3037304"/>
            <a:ext cx="2045919" cy="310197"/>
            <a:chOff x="6217920" y="1391672"/>
            <a:chExt cx="2362200" cy="358152"/>
          </a:xfrm>
          <a:effectLst/>
        </p:grpSpPr>
        <p:sp>
          <p:nvSpPr>
            <p:cNvPr id="92" name="Rektangel 36"/>
            <p:cNvSpPr>
              <a:spLocks noChangeArrowheads="1"/>
            </p:cNvSpPr>
            <p:nvPr/>
          </p:nvSpPr>
          <p:spPr bwMode="auto">
            <a:xfrm>
              <a:off x="6217920" y="1417320"/>
              <a:ext cx="332504" cy="332504"/>
            </a:xfrm>
            <a:prstGeom prst="rect">
              <a:avLst/>
            </a:prstGeom>
            <a:solidFill>
              <a:schemeClr val="accent5"/>
            </a:solidFill>
            <a:ln w="25400">
              <a:noFill/>
              <a:miter lim="800000"/>
            </a:ln>
            <a:effectLst/>
          </p:spPr>
          <p:txBody>
            <a:bodyPr anchor="ctr"/>
            <a:lstStyle/>
            <a:p>
              <a:pPr indent="-342900" algn="ctr">
                <a:lnSpc>
                  <a:spcPct val="120000"/>
                </a:lnSpc>
                <a:buFont typeface="Calibri" panose="020F0502020204030204" pitchFamily="-112" charset="0"/>
                <a:buAutoNum type="arabicPeriod"/>
                <a:defRPr/>
              </a:pPr>
              <a:endParaRPr lang="en-US" sz="1705" noProof="1">
                <a:solidFill>
                  <a:schemeClr val="tx1">
                    <a:lumMod val="65000"/>
                    <a:lumOff val="35000"/>
                  </a:schemeClr>
                </a:solidFill>
                <a:cs typeface="+mn-ea"/>
                <a:sym typeface="+mn-lt"/>
              </a:endParaRPr>
            </a:p>
          </p:txBody>
        </p:sp>
        <p:sp>
          <p:nvSpPr>
            <p:cNvPr id="93" name="Text Box 52"/>
            <p:cNvSpPr txBox="1">
              <a:spLocks noChangeArrowheads="1"/>
            </p:cNvSpPr>
            <p:nvPr/>
          </p:nvSpPr>
          <p:spPr bwMode="gray">
            <a:xfrm>
              <a:off x="6662418" y="1391672"/>
              <a:ext cx="1917702" cy="27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2005" eaLnBrk="0" hangingPunct="0">
                <a:defRPr>
                  <a:solidFill>
                    <a:schemeClr val="tx1"/>
                  </a:solidFill>
                  <a:latin typeface="Arial" panose="020B0604020202020204" pitchFamily="34" charset="0"/>
                  <a:ea typeface="MS PGothic" panose="020B0600070205080204" pitchFamily="34" charset="-128"/>
                </a:defRPr>
              </a:lvl1pPr>
              <a:lvl2pPr marL="742950" indent="-285750" defTabSz="802005" eaLnBrk="0" hangingPunct="0">
                <a:defRPr>
                  <a:solidFill>
                    <a:schemeClr val="tx1"/>
                  </a:solidFill>
                  <a:latin typeface="Arial" panose="020B0604020202020204" pitchFamily="34" charset="0"/>
                  <a:ea typeface="MS PGothic" panose="020B0600070205080204" pitchFamily="34" charset="-128"/>
                </a:defRPr>
              </a:lvl2pPr>
              <a:lvl3pPr marL="1143000" indent="-228600" defTabSz="802005" eaLnBrk="0" hangingPunct="0">
                <a:defRPr>
                  <a:solidFill>
                    <a:schemeClr val="tx1"/>
                  </a:solidFill>
                  <a:latin typeface="Arial" panose="020B0604020202020204" pitchFamily="34" charset="0"/>
                  <a:ea typeface="MS PGothic" panose="020B0600070205080204" pitchFamily="34" charset="-128"/>
                </a:defRPr>
              </a:lvl3pPr>
              <a:lvl4pPr marL="1600200" indent="-228600" defTabSz="802005" eaLnBrk="0" hangingPunct="0">
                <a:defRPr>
                  <a:solidFill>
                    <a:schemeClr val="tx1"/>
                  </a:solidFill>
                  <a:latin typeface="Arial" panose="020B0604020202020204" pitchFamily="34" charset="0"/>
                  <a:ea typeface="MS PGothic" panose="020B0600070205080204" pitchFamily="34" charset="-128"/>
                </a:defRPr>
              </a:lvl4pPr>
              <a:lvl5pPr marL="2057400" indent="-228600" defTabSz="802005" eaLnBrk="0" hangingPunct="0">
                <a:defRPr>
                  <a:solidFill>
                    <a:schemeClr val="tx1"/>
                  </a:solidFill>
                  <a:latin typeface="Arial" panose="020B0604020202020204" pitchFamily="34" charset="0"/>
                  <a:ea typeface="MS PGothic" panose="020B0600070205080204" pitchFamily="34" charset="-128"/>
                </a:defRPr>
              </a:lvl5pPr>
              <a:lvl6pPr marL="25146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lnSpc>
                  <a:spcPct val="120000"/>
                </a:lnSpc>
                <a:spcBef>
                  <a:spcPct val="20000"/>
                </a:spcBef>
              </a:pPr>
              <a:r>
                <a:rPr lang="zh-CN" altLang="en-US" sz="1325" noProof="1">
                  <a:solidFill>
                    <a:schemeClr val="tx1">
                      <a:lumMod val="65000"/>
                      <a:lumOff val="35000"/>
                    </a:schemeClr>
                  </a:solidFill>
                  <a:latin typeface="+mn-lt"/>
                  <a:ea typeface="+mn-ea"/>
                  <a:cs typeface="+mn-ea"/>
                  <a:sym typeface="+mn-lt"/>
                </a:rPr>
                <a:t>请替换文字内容</a:t>
              </a:r>
              <a:endParaRPr lang="id-ID" altLang="id-ID" sz="1325" noProof="1">
                <a:solidFill>
                  <a:schemeClr val="tx1">
                    <a:lumMod val="65000"/>
                    <a:lumOff val="35000"/>
                  </a:schemeClr>
                </a:solidFill>
                <a:latin typeface="+mn-lt"/>
                <a:ea typeface="+mn-ea"/>
                <a:cs typeface="+mn-ea"/>
                <a:sym typeface="+mn-lt"/>
              </a:endParaRPr>
            </a:p>
          </p:txBody>
        </p:sp>
      </p:grpSp>
      <p:grpSp>
        <p:nvGrpSpPr>
          <p:cNvPr id="94" name="Gruppe 52"/>
          <p:cNvGrpSpPr/>
          <p:nvPr/>
        </p:nvGrpSpPr>
        <p:grpSpPr bwMode="auto">
          <a:xfrm>
            <a:off x="8866586" y="2388459"/>
            <a:ext cx="2045919" cy="310197"/>
            <a:chOff x="6217920" y="1391672"/>
            <a:chExt cx="2362200" cy="358152"/>
          </a:xfrm>
          <a:effectLst/>
        </p:grpSpPr>
        <p:sp>
          <p:nvSpPr>
            <p:cNvPr id="95" name="Rektangel 36"/>
            <p:cNvSpPr>
              <a:spLocks noChangeArrowheads="1"/>
            </p:cNvSpPr>
            <p:nvPr/>
          </p:nvSpPr>
          <p:spPr bwMode="auto">
            <a:xfrm>
              <a:off x="6217920" y="1417320"/>
              <a:ext cx="332504" cy="332504"/>
            </a:xfrm>
            <a:prstGeom prst="rect">
              <a:avLst/>
            </a:prstGeom>
            <a:solidFill>
              <a:schemeClr val="accent3"/>
            </a:solidFill>
            <a:ln w="25400">
              <a:noFill/>
              <a:miter lim="800000"/>
            </a:ln>
            <a:effectLst/>
          </p:spPr>
          <p:txBody>
            <a:bodyPr anchor="ctr"/>
            <a:lstStyle/>
            <a:p>
              <a:pPr indent="-342900" algn="ctr">
                <a:lnSpc>
                  <a:spcPct val="120000"/>
                </a:lnSpc>
                <a:buFont typeface="Calibri" panose="020F0502020204030204" pitchFamily="-112" charset="0"/>
                <a:buAutoNum type="arabicPeriod"/>
                <a:defRPr/>
              </a:pPr>
              <a:endParaRPr lang="en-US" sz="1705" noProof="1">
                <a:solidFill>
                  <a:schemeClr val="tx1">
                    <a:lumMod val="65000"/>
                    <a:lumOff val="35000"/>
                  </a:schemeClr>
                </a:solidFill>
                <a:cs typeface="+mn-ea"/>
                <a:sym typeface="+mn-lt"/>
              </a:endParaRPr>
            </a:p>
          </p:txBody>
        </p:sp>
        <p:sp>
          <p:nvSpPr>
            <p:cNvPr id="96" name="Text Box 52"/>
            <p:cNvSpPr txBox="1">
              <a:spLocks noChangeArrowheads="1"/>
            </p:cNvSpPr>
            <p:nvPr/>
          </p:nvSpPr>
          <p:spPr bwMode="gray">
            <a:xfrm>
              <a:off x="6662418" y="1391672"/>
              <a:ext cx="1917702" cy="27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2005" eaLnBrk="0" hangingPunct="0">
                <a:defRPr>
                  <a:solidFill>
                    <a:schemeClr val="tx1"/>
                  </a:solidFill>
                  <a:latin typeface="Arial" panose="020B0604020202020204" pitchFamily="34" charset="0"/>
                  <a:ea typeface="MS PGothic" panose="020B0600070205080204" pitchFamily="34" charset="-128"/>
                </a:defRPr>
              </a:lvl1pPr>
              <a:lvl2pPr marL="742950" indent="-285750" defTabSz="802005" eaLnBrk="0" hangingPunct="0">
                <a:defRPr>
                  <a:solidFill>
                    <a:schemeClr val="tx1"/>
                  </a:solidFill>
                  <a:latin typeface="Arial" panose="020B0604020202020204" pitchFamily="34" charset="0"/>
                  <a:ea typeface="MS PGothic" panose="020B0600070205080204" pitchFamily="34" charset="-128"/>
                </a:defRPr>
              </a:lvl2pPr>
              <a:lvl3pPr marL="1143000" indent="-228600" defTabSz="802005" eaLnBrk="0" hangingPunct="0">
                <a:defRPr>
                  <a:solidFill>
                    <a:schemeClr val="tx1"/>
                  </a:solidFill>
                  <a:latin typeface="Arial" panose="020B0604020202020204" pitchFamily="34" charset="0"/>
                  <a:ea typeface="MS PGothic" panose="020B0600070205080204" pitchFamily="34" charset="-128"/>
                </a:defRPr>
              </a:lvl3pPr>
              <a:lvl4pPr marL="1600200" indent="-228600" defTabSz="802005" eaLnBrk="0" hangingPunct="0">
                <a:defRPr>
                  <a:solidFill>
                    <a:schemeClr val="tx1"/>
                  </a:solidFill>
                  <a:latin typeface="Arial" panose="020B0604020202020204" pitchFamily="34" charset="0"/>
                  <a:ea typeface="MS PGothic" panose="020B0600070205080204" pitchFamily="34" charset="-128"/>
                </a:defRPr>
              </a:lvl4pPr>
              <a:lvl5pPr marL="2057400" indent="-228600" defTabSz="802005" eaLnBrk="0" hangingPunct="0">
                <a:defRPr>
                  <a:solidFill>
                    <a:schemeClr val="tx1"/>
                  </a:solidFill>
                  <a:latin typeface="Arial" panose="020B0604020202020204" pitchFamily="34" charset="0"/>
                  <a:ea typeface="MS PGothic" panose="020B0600070205080204" pitchFamily="34" charset="-128"/>
                </a:defRPr>
              </a:lvl5pPr>
              <a:lvl6pPr marL="25146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lnSpc>
                  <a:spcPct val="120000"/>
                </a:lnSpc>
                <a:spcBef>
                  <a:spcPct val="20000"/>
                </a:spcBef>
              </a:pPr>
              <a:r>
                <a:rPr lang="zh-CN" altLang="en-US" sz="1325" noProof="1">
                  <a:solidFill>
                    <a:schemeClr val="tx1">
                      <a:lumMod val="65000"/>
                      <a:lumOff val="35000"/>
                    </a:schemeClr>
                  </a:solidFill>
                  <a:latin typeface="+mn-lt"/>
                  <a:ea typeface="+mn-ea"/>
                  <a:cs typeface="+mn-ea"/>
                  <a:sym typeface="+mn-lt"/>
                </a:rPr>
                <a:t>请替换文字内容</a:t>
              </a:r>
              <a:endParaRPr lang="id-ID" altLang="id-ID" sz="1325" noProof="1">
                <a:solidFill>
                  <a:schemeClr val="tx1">
                    <a:lumMod val="65000"/>
                    <a:lumOff val="35000"/>
                  </a:schemeClr>
                </a:solidFill>
                <a:latin typeface="+mn-lt"/>
                <a:ea typeface="+mn-ea"/>
                <a:cs typeface="+mn-ea"/>
                <a:sym typeface="+mn-lt"/>
              </a:endParaRPr>
            </a:p>
          </p:txBody>
        </p:sp>
      </p:grpSp>
      <p:grpSp>
        <p:nvGrpSpPr>
          <p:cNvPr id="97" name="Gruppe 52"/>
          <p:cNvGrpSpPr/>
          <p:nvPr/>
        </p:nvGrpSpPr>
        <p:grpSpPr bwMode="auto">
          <a:xfrm>
            <a:off x="8866586" y="3032487"/>
            <a:ext cx="2045919" cy="310197"/>
            <a:chOff x="6217920" y="1391672"/>
            <a:chExt cx="2362200" cy="358152"/>
          </a:xfrm>
          <a:effectLst/>
        </p:grpSpPr>
        <p:sp>
          <p:nvSpPr>
            <p:cNvPr id="98" name="Rektangel 36"/>
            <p:cNvSpPr>
              <a:spLocks noChangeArrowheads="1"/>
            </p:cNvSpPr>
            <p:nvPr/>
          </p:nvSpPr>
          <p:spPr bwMode="auto">
            <a:xfrm>
              <a:off x="6217920" y="1417320"/>
              <a:ext cx="332504" cy="332504"/>
            </a:xfrm>
            <a:prstGeom prst="rect">
              <a:avLst/>
            </a:prstGeom>
            <a:solidFill>
              <a:schemeClr val="accent6"/>
            </a:solidFill>
            <a:ln w="25400">
              <a:noFill/>
              <a:miter lim="800000"/>
            </a:ln>
            <a:effectLst/>
          </p:spPr>
          <p:txBody>
            <a:bodyPr anchor="ctr"/>
            <a:lstStyle/>
            <a:p>
              <a:pPr indent="-342900" algn="ctr">
                <a:lnSpc>
                  <a:spcPct val="120000"/>
                </a:lnSpc>
                <a:buFont typeface="Calibri" panose="020F0502020204030204" pitchFamily="-112" charset="0"/>
                <a:buAutoNum type="arabicPeriod"/>
                <a:defRPr/>
              </a:pPr>
              <a:endParaRPr lang="en-US" sz="1705" noProof="1">
                <a:solidFill>
                  <a:schemeClr val="tx1">
                    <a:lumMod val="65000"/>
                    <a:lumOff val="35000"/>
                  </a:schemeClr>
                </a:solidFill>
                <a:cs typeface="+mn-ea"/>
                <a:sym typeface="+mn-lt"/>
              </a:endParaRPr>
            </a:p>
          </p:txBody>
        </p:sp>
        <p:sp>
          <p:nvSpPr>
            <p:cNvPr id="99" name="Text Box 52"/>
            <p:cNvSpPr txBox="1">
              <a:spLocks noChangeArrowheads="1"/>
            </p:cNvSpPr>
            <p:nvPr/>
          </p:nvSpPr>
          <p:spPr bwMode="gray">
            <a:xfrm>
              <a:off x="6662418" y="1391672"/>
              <a:ext cx="1917702" cy="27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2005" eaLnBrk="0" hangingPunct="0">
                <a:defRPr>
                  <a:solidFill>
                    <a:schemeClr val="tx1"/>
                  </a:solidFill>
                  <a:latin typeface="Arial" panose="020B0604020202020204" pitchFamily="34" charset="0"/>
                  <a:ea typeface="MS PGothic" panose="020B0600070205080204" pitchFamily="34" charset="-128"/>
                </a:defRPr>
              </a:lvl1pPr>
              <a:lvl2pPr marL="742950" indent="-285750" defTabSz="802005" eaLnBrk="0" hangingPunct="0">
                <a:defRPr>
                  <a:solidFill>
                    <a:schemeClr val="tx1"/>
                  </a:solidFill>
                  <a:latin typeface="Arial" panose="020B0604020202020204" pitchFamily="34" charset="0"/>
                  <a:ea typeface="MS PGothic" panose="020B0600070205080204" pitchFamily="34" charset="-128"/>
                </a:defRPr>
              </a:lvl2pPr>
              <a:lvl3pPr marL="1143000" indent="-228600" defTabSz="802005" eaLnBrk="0" hangingPunct="0">
                <a:defRPr>
                  <a:solidFill>
                    <a:schemeClr val="tx1"/>
                  </a:solidFill>
                  <a:latin typeface="Arial" panose="020B0604020202020204" pitchFamily="34" charset="0"/>
                  <a:ea typeface="MS PGothic" panose="020B0600070205080204" pitchFamily="34" charset="-128"/>
                </a:defRPr>
              </a:lvl3pPr>
              <a:lvl4pPr marL="1600200" indent="-228600" defTabSz="802005" eaLnBrk="0" hangingPunct="0">
                <a:defRPr>
                  <a:solidFill>
                    <a:schemeClr val="tx1"/>
                  </a:solidFill>
                  <a:latin typeface="Arial" panose="020B0604020202020204" pitchFamily="34" charset="0"/>
                  <a:ea typeface="MS PGothic" panose="020B0600070205080204" pitchFamily="34" charset="-128"/>
                </a:defRPr>
              </a:lvl4pPr>
              <a:lvl5pPr marL="2057400" indent="-228600" defTabSz="802005" eaLnBrk="0" hangingPunct="0">
                <a:defRPr>
                  <a:solidFill>
                    <a:schemeClr val="tx1"/>
                  </a:solidFill>
                  <a:latin typeface="Arial" panose="020B0604020202020204" pitchFamily="34" charset="0"/>
                  <a:ea typeface="MS PGothic" panose="020B0600070205080204" pitchFamily="34" charset="-128"/>
                </a:defRPr>
              </a:lvl5pPr>
              <a:lvl6pPr marL="25146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80200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lnSpc>
                  <a:spcPct val="120000"/>
                </a:lnSpc>
                <a:spcBef>
                  <a:spcPct val="20000"/>
                </a:spcBef>
              </a:pPr>
              <a:r>
                <a:rPr lang="zh-CN" altLang="en-US" sz="1325" noProof="1">
                  <a:solidFill>
                    <a:schemeClr val="tx1">
                      <a:lumMod val="65000"/>
                      <a:lumOff val="35000"/>
                    </a:schemeClr>
                  </a:solidFill>
                  <a:latin typeface="+mn-lt"/>
                  <a:ea typeface="+mn-ea"/>
                  <a:cs typeface="+mn-ea"/>
                  <a:sym typeface="+mn-lt"/>
                </a:rPr>
                <a:t>请替换文字内容</a:t>
              </a:r>
              <a:endParaRPr lang="id-ID" altLang="id-ID" sz="1325" noProof="1">
                <a:solidFill>
                  <a:schemeClr val="tx1">
                    <a:lumMod val="65000"/>
                    <a:lumOff val="35000"/>
                  </a:schemeClr>
                </a:solidFill>
                <a:latin typeface="+mn-lt"/>
                <a:ea typeface="+mn-ea"/>
                <a:cs typeface="+mn-ea"/>
                <a:sym typeface="+mn-lt"/>
              </a:endParaRPr>
            </a:p>
          </p:txBody>
        </p:sp>
      </p:grpSp>
      <p:sp>
        <p:nvSpPr>
          <p:cNvPr id="100" name="TextBox 99"/>
          <p:cNvSpPr txBox="1"/>
          <p:nvPr/>
        </p:nvSpPr>
        <p:spPr>
          <a:xfrm>
            <a:off x="4526879" y="4081880"/>
            <a:ext cx="6030612" cy="1271438"/>
          </a:xfrm>
          <a:prstGeom prst="rect">
            <a:avLst/>
          </a:prstGeom>
          <a:noFill/>
        </p:spPr>
        <p:txBody>
          <a:bodyPr wrap="square" lIns="0" tIns="0" rIns="0" bIns="0" numCol="1" spcCol="360000">
            <a:spAutoFit/>
          </a:bodyPr>
          <a:lstStyle/>
          <a:p>
            <a:pPr algn="just">
              <a:lnSpc>
                <a:spcPct val="120000"/>
              </a:lnSpc>
              <a:defRPr/>
            </a:pPr>
            <a:r>
              <a:rPr lang="zh-CN" altLang="en-US" sz="995" dirty="0">
                <a:solidFill>
                  <a:schemeClr val="tx1">
                    <a:lumMod val="65000"/>
                    <a:lumOff val="35000"/>
                  </a:schemeClr>
                </a:solidFill>
                <a:cs typeface="+mn-ea"/>
                <a:sym typeface="+mn-lt"/>
              </a:rPr>
              <a:t>请替换文字内容</a:t>
            </a:r>
            <a:endParaRPr lang="id-ID" sz="995" dirty="0">
              <a:solidFill>
                <a:schemeClr val="tx1">
                  <a:lumMod val="65000"/>
                  <a:lumOff val="35000"/>
                </a:schemeClr>
              </a:solidFill>
              <a:cs typeface="+mn-ea"/>
              <a:sym typeface="+mn-lt"/>
            </a:endParaRPr>
          </a:p>
          <a:p>
            <a:pPr algn="just">
              <a:lnSpc>
                <a:spcPct val="120000"/>
              </a:lnSpc>
              <a:defRPr/>
            </a:pPr>
            <a:endParaRPr lang="id-ID" sz="995" dirty="0">
              <a:solidFill>
                <a:schemeClr val="tx1">
                  <a:lumMod val="65000"/>
                  <a:lumOff val="35000"/>
                </a:schemeClr>
              </a:solidFill>
              <a:cs typeface="+mn-ea"/>
              <a:sym typeface="+mn-lt"/>
            </a:endParaRPr>
          </a:p>
          <a:p>
            <a:pPr algn="just">
              <a:lnSpc>
                <a:spcPct val="120000"/>
              </a:lnSpc>
              <a:defRPr/>
            </a:pPr>
            <a:r>
              <a:rPr lang="zh-CN" altLang="en-US" sz="995">
                <a:solidFill>
                  <a:schemeClr val="tx1">
                    <a:lumMod val="65000"/>
                    <a:lumOff val="35000"/>
                  </a:schemeClr>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a:t>
            </a:r>
            <a:endParaRPr lang="en-US" altLang="zh-CN" sz="995" dirty="0">
              <a:solidFill>
                <a:schemeClr val="tx1">
                  <a:lumMod val="65000"/>
                  <a:lumOff val="35000"/>
                </a:schemeClr>
              </a:solidFill>
              <a:cs typeface="+mn-ea"/>
              <a:sym typeface="+mn-lt"/>
            </a:endParaRPr>
          </a:p>
          <a:p>
            <a:pPr algn="just">
              <a:lnSpc>
                <a:spcPct val="120000"/>
              </a:lnSpc>
              <a:defRPr/>
            </a:pPr>
            <a:endParaRPr lang="en-US" sz="995" dirty="0">
              <a:solidFill>
                <a:schemeClr val="tx1">
                  <a:lumMod val="65000"/>
                  <a:lumOff val="35000"/>
                </a:schemeClr>
              </a:solidFill>
              <a:cs typeface="+mn-ea"/>
              <a:sym typeface="+mn-lt"/>
            </a:endParaRPr>
          </a:p>
          <a:p>
            <a:pPr algn="just">
              <a:lnSpc>
                <a:spcPct val="120000"/>
              </a:lnSpc>
              <a:defRPr/>
            </a:pPr>
            <a:r>
              <a:rPr lang="zh-CN" altLang="en-US" sz="995">
                <a:solidFill>
                  <a:schemeClr val="tx1">
                    <a:lumMod val="65000"/>
                    <a:lumOff val="35000"/>
                  </a:schemeClr>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a:t>
            </a:r>
            <a:endParaRPr lang="en-US" altLang="zh-CN" sz="995" dirty="0">
              <a:solidFill>
                <a:schemeClr val="tx1">
                  <a:lumMod val="65000"/>
                  <a:lumOff val="35000"/>
                </a:schemeClr>
              </a:solidFill>
              <a:cs typeface="+mn-ea"/>
              <a:sym typeface="+mn-lt"/>
            </a:endParaRPr>
          </a:p>
        </p:txBody>
      </p:sp>
      <p:cxnSp>
        <p:nvCxnSpPr>
          <p:cNvPr id="101" name="Straight Connector 100"/>
          <p:cNvCxnSpPr/>
          <p:nvPr/>
        </p:nvCxnSpPr>
        <p:spPr>
          <a:xfrm>
            <a:off x="4555580" y="3828108"/>
            <a:ext cx="6001913" cy="0"/>
          </a:xfrm>
          <a:prstGeom prst="line">
            <a:avLst/>
          </a:prstGeom>
          <a:ln w="1270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1922809" y="1521748"/>
            <a:ext cx="1958553" cy="4695293"/>
            <a:chOff x="2186142" y="1604768"/>
            <a:chExt cx="2065661" cy="4952067"/>
          </a:xfrm>
        </p:grpSpPr>
        <p:sp>
          <p:nvSpPr>
            <p:cNvPr id="50" name="Freeform 9"/>
            <p:cNvSpPr/>
            <p:nvPr/>
          </p:nvSpPr>
          <p:spPr bwMode="auto">
            <a:xfrm>
              <a:off x="2236111" y="1604768"/>
              <a:ext cx="2015692" cy="2739310"/>
            </a:xfrm>
            <a:custGeom>
              <a:avLst/>
              <a:gdLst/>
              <a:ahLst/>
              <a:cxnLst>
                <a:cxn ang="0">
                  <a:pos x="10" y="3383"/>
                </a:cxn>
                <a:cxn ang="0">
                  <a:pos x="8" y="3375"/>
                </a:cxn>
                <a:cxn ang="0">
                  <a:pos x="0" y="3316"/>
                </a:cxn>
                <a:cxn ang="0">
                  <a:pos x="0" y="3267"/>
                </a:cxn>
                <a:cxn ang="0">
                  <a:pos x="6" y="3202"/>
                </a:cxn>
                <a:cxn ang="0">
                  <a:pos x="20" y="3124"/>
                </a:cxn>
                <a:cxn ang="0">
                  <a:pos x="48" y="3033"/>
                </a:cxn>
                <a:cxn ang="0">
                  <a:pos x="87" y="2929"/>
                </a:cxn>
                <a:cxn ang="0">
                  <a:pos x="146" y="2811"/>
                </a:cxn>
                <a:cxn ang="0">
                  <a:pos x="222" y="2682"/>
                </a:cxn>
                <a:cxn ang="0">
                  <a:pos x="322" y="2540"/>
                </a:cxn>
                <a:cxn ang="0">
                  <a:pos x="446" y="2387"/>
                </a:cxn>
                <a:cxn ang="0">
                  <a:pos x="599" y="2222"/>
                </a:cxn>
                <a:cxn ang="0">
                  <a:pos x="784" y="2048"/>
                </a:cxn>
                <a:cxn ang="0">
                  <a:pos x="1002" y="1859"/>
                </a:cxn>
                <a:cxn ang="0">
                  <a:pos x="1255" y="1661"/>
                </a:cxn>
                <a:cxn ang="0">
                  <a:pos x="1514" y="1466"/>
                </a:cxn>
                <a:cxn ang="0">
                  <a:pos x="1963" y="1127"/>
                </a:cxn>
                <a:cxn ang="0">
                  <a:pos x="2323" y="844"/>
                </a:cxn>
                <a:cxn ang="0">
                  <a:pos x="2598" y="610"/>
                </a:cxn>
                <a:cxn ang="0">
                  <a:pos x="2707" y="512"/>
                </a:cxn>
                <a:cxn ang="0">
                  <a:pos x="2798" y="422"/>
                </a:cxn>
                <a:cxn ang="0">
                  <a:pos x="2870" y="343"/>
                </a:cxn>
                <a:cxn ang="0">
                  <a:pos x="2927" y="271"/>
                </a:cxn>
                <a:cxn ang="0">
                  <a:pos x="2969" y="206"/>
                </a:cxn>
                <a:cxn ang="0">
                  <a:pos x="2994" y="147"/>
                </a:cxn>
                <a:cxn ang="0">
                  <a:pos x="3006" y="94"/>
                </a:cxn>
                <a:cxn ang="0">
                  <a:pos x="3004" y="45"/>
                </a:cxn>
                <a:cxn ang="0">
                  <a:pos x="2990" y="0"/>
                </a:cxn>
                <a:cxn ang="0">
                  <a:pos x="3102" y="813"/>
                </a:cxn>
                <a:cxn ang="0">
                  <a:pos x="3080" y="860"/>
                </a:cxn>
                <a:cxn ang="0">
                  <a:pos x="3035" y="940"/>
                </a:cxn>
                <a:cxn ang="0">
                  <a:pos x="2963" y="1052"/>
                </a:cxn>
                <a:cxn ang="0">
                  <a:pos x="2859" y="1190"/>
                </a:cxn>
                <a:cxn ang="0">
                  <a:pos x="2717" y="1347"/>
                </a:cxn>
                <a:cxn ang="0">
                  <a:pos x="2633" y="1431"/>
                </a:cxn>
                <a:cxn ang="0">
                  <a:pos x="2537" y="1517"/>
                </a:cxn>
                <a:cxn ang="0">
                  <a:pos x="2431" y="1608"/>
                </a:cxn>
                <a:cxn ang="0">
                  <a:pos x="2313" y="1698"/>
                </a:cxn>
                <a:cxn ang="0">
                  <a:pos x="2183" y="1790"/>
                </a:cxn>
                <a:cxn ang="0">
                  <a:pos x="1889" y="1989"/>
                </a:cxn>
                <a:cxn ang="0">
                  <a:pos x="1561" y="2216"/>
                </a:cxn>
                <a:cxn ang="0">
                  <a:pos x="1390" y="2342"/>
                </a:cxn>
                <a:cxn ang="0">
                  <a:pos x="1219" y="2474"/>
                </a:cxn>
                <a:cxn ang="0">
                  <a:pos x="1049" y="2613"/>
                </a:cxn>
                <a:cxn ang="0">
                  <a:pos x="882" y="2760"/>
                </a:cxn>
                <a:cxn ang="0">
                  <a:pos x="723" y="2915"/>
                </a:cxn>
                <a:cxn ang="0">
                  <a:pos x="574" y="3076"/>
                </a:cxn>
                <a:cxn ang="0">
                  <a:pos x="434" y="3247"/>
                </a:cxn>
                <a:cxn ang="0">
                  <a:pos x="311" y="3424"/>
                </a:cxn>
                <a:cxn ang="0">
                  <a:pos x="254" y="3516"/>
                </a:cxn>
                <a:cxn ang="0">
                  <a:pos x="203" y="3610"/>
                </a:cxn>
                <a:cxn ang="0">
                  <a:pos x="156" y="3705"/>
                </a:cxn>
                <a:cxn ang="0">
                  <a:pos x="112" y="3803"/>
                </a:cxn>
                <a:cxn ang="0">
                  <a:pos x="77" y="3903"/>
                </a:cxn>
                <a:cxn ang="0">
                  <a:pos x="46" y="4003"/>
                </a:cxn>
                <a:cxn ang="0">
                  <a:pos x="20" y="4107"/>
                </a:cxn>
                <a:cxn ang="0">
                  <a:pos x="2" y="4211"/>
                </a:cxn>
              </a:cxnLst>
              <a:rect l="0" t="0" r="r" b="b"/>
              <a:pathLst>
                <a:path w="3102" h="4211">
                  <a:moveTo>
                    <a:pt x="2" y="4211"/>
                  </a:moveTo>
                  <a:lnTo>
                    <a:pt x="10" y="3383"/>
                  </a:lnTo>
                  <a:lnTo>
                    <a:pt x="10" y="3383"/>
                  </a:lnTo>
                  <a:lnTo>
                    <a:pt x="8" y="3375"/>
                  </a:lnTo>
                  <a:lnTo>
                    <a:pt x="4" y="3353"/>
                  </a:lnTo>
                  <a:lnTo>
                    <a:pt x="0" y="3316"/>
                  </a:lnTo>
                  <a:lnTo>
                    <a:pt x="0" y="3292"/>
                  </a:lnTo>
                  <a:lnTo>
                    <a:pt x="0" y="3267"/>
                  </a:lnTo>
                  <a:lnTo>
                    <a:pt x="2" y="3235"/>
                  </a:lnTo>
                  <a:lnTo>
                    <a:pt x="6" y="3202"/>
                  </a:lnTo>
                  <a:lnTo>
                    <a:pt x="12" y="3165"/>
                  </a:lnTo>
                  <a:lnTo>
                    <a:pt x="20" y="3124"/>
                  </a:lnTo>
                  <a:lnTo>
                    <a:pt x="32" y="3080"/>
                  </a:lnTo>
                  <a:lnTo>
                    <a:pt x="48" y="3033"/>
                  </a:lnTo>
                  <a:lnTo>
                    <a:pt x="65" y="2982"/>
                  </a:lnTo>
                  <a:lnTo>
                    <a:pt x="87" y="2929"/>
                  </a:lnTo>
                  <a:lnTo>
                    <a:pt x="114" y="2872"/>
                  </a:lnTo>
                  <a:lnTo>
                    <a:pt x="146" y="2811"/>
                  </a:lnTo>
                  <a:lnTo>
                    <a:pt x="181" y="2749"/>
                  </a:lnTo>
                  <a:lnTo>
                    <a:pt x="222" y="2682"/>
                  </a:lnTo>
                  <a:lnTo>
                    <a:pt x="269" y="2613"/>
                  </a:lnTo>
                  <a:lnTo>
                    <a:pt x="322" y="2540"/>
                  </a:lnTo>
                  <a:lnTo>
                    <a:pt x="381" y="2466"/>
                  </a:lnTo>
                  <a:lnTo>
                    <a:pt x="446" y="2387"/>
                  </a:lnTo>
                  <a:lnTo>
                    <a:pt x="521" y="2307"/>
                  </a:lnTo>
                  <a:lnTo>
                    <a:pt x="599" y="2222"/>
                  </a:lnTo>
                  <a:lnTo>
                    <a:pt x="688" y="2136"/>
                  </a:lnTo>
                  <a:lnTo>
                    <a:pt x="784" y="2048"/>
                  </a:lnTo>
                  <a:lnTo>
                    <a:pt x="888" y="1955"/>
                  </a:lnTo>
                  <a:lnTo>
                    <a:pt x="1002" y="1859"/>
                  </a:lnTo>
                  <a:lnTo>
                    <a:pt x="1123" y="1763"/>
                  </a:lnTo>
                  <a:lnTo>
                    <a:pt x="1255" y="1661"/>
                  </a:lnTo>
                  <a:lnTo>
                    <a:pt x="1255" y="1661"/>
                  </a:lnTo>
                  <a:lnTo>
                    <a:pt x="1514" y="1466"/>
                  </a:lnTo>
                  <a:lnTo>
                    <a:pt x="1751" y="1290"/>
                  </a:lnTo>
                  <a:lnTo>
                    <a:pt x="1963" y="1127"/>
                  </a:lnTo>
                  <a:lnTo>
                    <a:pt x="2154" y="977"/>
                  </a:lnTo>
                  <a:lnTo>
                    <a:pt x="2323" y="844"/>
                  </a:lnTo>
                  <a:lnTo>
                    <a:pt x="2470" y="722"/>
                  </a:lnTo>
                  <a:lnTo>
                    <a:pt x="2598" y="610"/>
                  </a:lnTo>
                  <a:lnTo>
                    <a:pt x="2654" y="561"/>
                  </a:lnTo>
                  <a:lnTo>
                    <a:pt x="2707" y="512"/>
                  </a:lnTo>
                  <a:lnTo>
                    <a:pt x="2755" y="467"/>
                  </a:lnTo>
                  <a:lnTo>
                    <a:pt x="2798" y="422"/>
                  </a:lnTo>
                  <a:lnTo>
                    <a:pt x="2835" y="381"/>
                  </a:lnTo>
                  <a:lnTo>
                    <a:pt x="2870" y="343"/>
                  </a:lnTo>
                  <a:lnTo>
                    <a:pt x="2900" y="306"/>
                  </a:lnTo>
                  <a:lnTo>
                    <a:pt x="2927" y="271"/>
                  </a:lnTo>
                  <a:lnTo>
                    <a:pt x="2949" y="237"/>
                  </a:lnTo>
                  <a:lnTo>
                    <a:pt x="2969" y="206"/>
                  </a:lnTo>
                  <a:lnTo>
                    <a:pt x="2982" y="176"/>
                  </a:lnTo>
                  <a:lnTo>
                    <a:pt x="2994" y="147"/>
                  </a:lnTo>
                  <a:lnTo>
                    <a:pt x="3002" y="119"/>
                  </a:lnTo>
                  <a:lnTo>
                    <a:pt x="3006" y="94"/>
                  </a:lnTo>
                  <a:lnTo>
                    <a:pt x="3006" y="68"/>
                  </a:lnTo>
                  <a:lnTo>
                    <a:pt x="3004" y="45"/>
                  </a:lnTo>
                  <a:lnTo>
                    <a:pt x="2998" y="23"/>
                  </a:lnTo>
                  <a:lnTo>
                    <a:pt x="2990" y="0"/>
                  </a:lnTo>
                  <a:lnTo>
                    <a:pt x="3102" y="813"/>
                  </a:lnTo>
                  <a:lnTo>
                    <a:pt x="3102" y="813"/>
                  </a:lnTo>
                  <a:lnTo>
                    <a:pt x="3092" y="834"/>
                  </a:lnTo>
                  <a:lnTo>
                    <a:pt x="3080" y="860"/>
                  </a:lnTo>
                  <a:lnTo>
                    <a:pt x="3061" y="897"/>
                  </a:lnTo>
                  <a:lnTo>
                    <a:pt x="3035" y="940"/>
                  </a:lnTo>
                  <a:lnTo>
                    <a:pt x="3002" y="993"/>
                  </a:lnTo>
                  <a:lnTo>
                    <a:pt x="2963" y="1052"/>
                  </a:lnTo>
                  <a:lnTo>
                    <a:pt x="2916" y="1117"/>
                  </a:lnTo>
                  <a:lnTo>
                    <a:pt x="2859" y="1190"/>
                  </a:lnTo>
                  <a:lnTo>
                    <a:pt x="2792" y="1266"/>
                  </a:lnTo>
                  <a:lnTo>
                    <a:pt x="2717" y="1347"/>
                  </a:lnTo>
                  <a:lnTo>
                    <a:pt x="2676" y="1388"/>
                  </a:lnTo>
                  <a:lnTo>
                    <a:pt x="2633" y="1431"/>
                  </a:lnTo>
                  <a:lnTo>
                    <a:pt x="2586" y="1474"/>
                  </a:lnTo>
                  <a:lnTo>
                    <a:pt x="2537" y="1517"/>
                  </a:lnTo>
                  <a:lnTo>
                    <a:pt x="2486" y="1563"/>
                  </a:lnTo>
                  <a:lnTo>
                    <a:pt x="2431" y="1608"/>
                  </a:lnTo>
                  <a:lnTo>
                    <a:pt x="2374" y="1653"/>
                  </a:lnTo>
                  <a:lnTo>
                    <a:pt x="2313" y="1698"/>
                  </a:lnTo>
                  <a:lnTo>
                    <a:pt x="2250" y="1745"/>
                  </a:lnTo>
                  <a:lnTo>
                    <a:pt x="2183" y="1790"/>
                  </a:lnTo>
                  <a:lnTo>
                    <a:pt x="2183" y="1790"/>
                  </a:lnTo>
                  <a:lnTo>
                    <a:pt x="1889" y="1989"/>
                  </a:lnTo>
                  <a:lnTo>
                    <a:pt x="1728" y="2099"/>
                  </a:lnTo>
                  <a:lnTo>
                    <a:pt x="1561" y="2216"/>
                  </a:lnTo>
                  <a:lnTo>
                    <a:pt x="1477" y="2277"/>
                  </a:lnTo>
                  <a:lnTo>
                    <a:pt x="1390" y="2342"/>
                  </a:lnTo>
                  <a:lnTo>
                    <a:pt x="1304" y="2407"/>
                  </a:lnTo>
                  <a:lnTo>
                    <a:pt x="1219" y="2474"/>
                  </a:lnTo>
                  <a:lnTo>
                    <a:pt x="1133" y="2542"/>
                  </a:lnTo>
                  <a:lnTo>
                    <a:pt x="1049" y="2613"/>
                  </a:lnTo>
                  <a:lnTo>
                    <a:pt x="964" y="2686"/>
                  </a:lnTo>
                  <a:lnTo>
                    <a:pt x="882" y="2760"/>
                  </a:lnTo>
                  <a:lnTo>
                    <a:pt x="801" y="2837"/>
                  </a:lnTo>
                  <a:lnTo>
                    <a:pt x="723" y="2915"/>
                  </a:lnTo>
                  <a:lnTo>
                    <a:pt x="646" y="2996"/>
                  </a:lnTo>
                  <a:lnTo>
                    <a:pt x="574" y="3076"/>
                  </a:lnTo>
                  <a:lnTo>
                    <a:pt x="503" y="3161"/>
                  </a:lnTo>
                  <a:lnTo>
                    <a:pt x="434" y="3247"/>
                  </a:lnTo>
                  <a:lnTo>
                    <a:pt x="370" y="3336"/>
                  </a:lnTo>
                  <a:lnTo>
                    <a:pt x="311" y="3424"/>
                  </a:lnTo>
                  <a:lnTo>
                    <a:pt x="281" y="3471"/>
                  </a:lnTo>
                  <a:lnTo>
                    <a:pt x="254" y="3516"/>
                  </a:lnTo>
                  <a:lnTo>
                    <a:pt x="226" y="3563"/>
                  </a:lnTo>
                  <a:lnTo>
                    <a:pt x="203" y="3610"/>
                  </a:lnTo>
                  <a:lnTo>
                    <a:pt x="177" y="3658"/>
                  </a:lnTo>
                  <a:lnTo>
                    <a:pt x="156" y="3705"/>
                  </a:lnTo>
                  <a:lnTo>
                    <a:pt x="134" y="3754"/>
                  </a:lnTo>
                  <a:lnTo>
                    <a:pt x="112" y="3803"/>
                  </a:lnTo>
                  <a:lnTo>
                    <a:pt x="95" y="3852"/>
                  </a:lnTo>
                  <a:lnTo>
                    <a:pt x="77" y="3903"/>
                  </a:lnTo>
                  <a:lnTo>
                    <a:pt x="59" y="3952"/>
                  </a:lnTo>
                  <a:lnTo>
                    <a:pt x="46" y="4003"/>
                  </a:lnTo>
                  <a:lnTo>
                    <a:pt x="32" y="4054"/>
                  </a:lnTo>
                  <a:lnTo>
                    <a:pt x="20" y="4107"/>
                  </a:lnTo>
                  <a:lnTo>
                    <a:pt x="10" y="4158"/>
                  </a:lnTo>
                  <a:lnTo>
                    <a:pt x="2" y="4211"/>
                  </a:lnTo>
                  <a:lnTo>
                    <a:pt x="2" y="4211"/>
                  </a:lnTo>
                  <a:close/>
                </a:path>
              </a:pathLst>
            </a:custGeom>
            <a:solidFill>
              <a:schemeClr val="accent1"/>
            </a:solidFill>
            <a:ln w="9525">
              <a:noFill/>
              <a:round/>
            </a:ln>
          </p:spPr>
          <p:txBody>
            <a:bodyPr/>
            <a:lstStyle/>
            <a:p>
              <a:pPr>
                <a:lnSpc>
                  <a:spcPct val="120000"/>
                </a:lnSpc>
                <a:defRPr/>
              </a:pPr>
              <a:endParaRPr lang="en-US" sz="1800">
                <a:cs typeface="+mn-ea"/>
                <a:sym typeface="+mn-lt"/>
              </a:endParaRPr>
            </a:p>
          </p:txBody>
        </p:sp>
        <p:sp>
          <p:nvSpPr>
            <p:cNvPr id="51" name="Freeform 10"/>
            <p:cNvSpPr/>
            <p:nvPr/>
          </p:nvSpPr>
          <p:spPr bwMode="auto">
            <a:xfrm>
              <a:off x="2186142" y="3681213"/>
              <a:ext cx="1831525" cy="2875622"/>
            </a:xfrm>
            <a:custGeom>
              <a:avLst/>
              <a:gdLst/>
              <a:ahLst/>
              <a:cxnLst>
                <a:cxn ang="0">
                  <a:pos x="82" y="0"/>
                </a:cxn>
                <a:cxn ang="0">
                  <a:pos x="57" y="77"/>
                </a:cxn>
                <a:cxn ang="0">
                  <a:pos x="35" y="167"/>
                </a:cxn>
                <a:cxn ang="0">
                  <a:pos x="16" y="287"/>
                </a:cxn>
                <a:cxn ang="0">
                  <a:pos x="2" y="436"/>
                </a:cxn>
                <a:cxn ang="0">
                  <a:pos x="2" y="609"/>
                </a:cxn>
                <a:cxn ang="0">
                  <a:pos x="8" y="703"/>
                </a:cxn>
                <a:cxn ang="0">
                  <a:pos x="20" y="803"/>
                </a:cxn>
                <a:cxn ang="0">
                  <a:pos x="37" y="905"/>
                </a:cxn>
                <a:cxn ang="0">
                  <a:pos x="61" y="1013"/>
                </a:cxn>
                <a:cxn ang="0">
                  <a:pos x="86" y="1100"/>
                </a:cxn>
                <a:cxn ang="0">
                  <a:pos x="149" y="1279"/>
                </a:cxn>
                <a:cxn ang="0">
                  <a:pos x="233" y="1463"/>
                </a:cxn>
                <a:cxn ang="0">
                  <a:pos x="341" y="1655"/>
                </a:cxn>
                <a:cxn ang="0">
                  <a:pos x="469" y="1850"/>
                </a:cxn>
                <a:cxn ang="0">
                  <a:pos x="618" y="2050"/>
                </a:cxn>
                <a:cxn ang="0">
                  <a:pos x="789" y="2252"/>
                </a:cxn>
                <a:cxn ang="0">
                  <a:pos x="981" y="2457"/>
                </a:cxn>
                <a:cxn ang="0">
                  <a:pos x="1085" y="2561"/>
                </a:cxn>
                <a:cxn ang="0">
                  <a:pos x="1533" y="2991"/>
                </a:cxn>
                <a:cxn ang="0">
                  <a:pos x="1896" y="3348"/>
                </a:cxn>
                <a:cxn ang="0">
                  <a:pos x="2179" y="3642"/>
                </a:cxn>
                <a:cxn ang="0">
                  <a:pos x="2342" y="3823"/>
                </a:cxn>
                <a:cxn ang="0">
                  <a:pos x="2428" y="3929"/>
                </a:cxn>
                <a:cxn ang="0">
                  <a:pos x="2501" y="4023"/>
                </a:cxn>
                <a:cxn ang="0">
                  <a:pos x="2556" y="4106"/>
                </a:cxn>
                <a:cxn ang="0">
                  <a:pos x="2595" y="4180"/>
                </a:cxn>
                <a:cxn ang="0">
                  <a:pos x="2620" y="4245"/>
                </a:cxn>
                <a:cxn ang="0">
                  <a:pos x="2632" y="4302"/>
                </a:cxn>
                <a:cxn ang="0">
                  <a:pos x="2630" y="4353"/>
                </a:cxn>
                <a:cxn ang="0">
                  <a:pos x="2619" y="4400"/>
                </a:cxn>
                <a:cxn ang="0">
                  <a:pos x="2817" y="3629"/>
                </a:cxn>
                <a:cxn ang="0">
                  <a:pos x="2811" y="3605"/>
                </a:cxn>
                <a:cxn ang="0">
                  <a:pos x="2785" y="3540"/>
                </a:cxn>
                <a:cxn ang="0">
                  <a:pos x="2740" y="3436"/>
                </a:cxn>
                <a:cxn ang="0">
                  <a:pos x="2668" y="3303"/>
                </a:cxn>
                <a:cxn ang="0">
                  <a:pos x="2566" y="3140"/>
                </a:cxn>
                <a:cxn ang="0">
                  <a:pos x="2463" y="3004"/>
                </a:cxn>
                <a:cxn ang="0">
                  <a:pos x="2385" y="2908"/>
                </a:cxn>
                <a:cxn ang="0">
                  <a:pos x="2297" y="2808"/>
                </a:cxn>
                <a:cxn ang="0">
                  <a:pos x="2196" y="2706"/>
                </a:cxn>
                <a:cxn ang="0">
                  <a:pos x="2085" y="2600"/>
                </a:cxn>
                <a:cxn ang="0">
                  <a:pos x="2024" y="2545"/>
                </a:cxn>
                <a:cxn ang="0">
                  <a:pos x="1753" y="2317"/>
                </a:cxn>
                <a:cxn ang="0">
                  <a:pos x="1447" y="2066"/>
                </a:cxn>
                <a:cxn ang="0">
                  <a:pos x="1207" y="1862"/>
                </a:cxn>
                <a:cxn ang="0">
                  <a:pos x="1046" y="1716"/>
                </a:cxn>
                <a:cxn ang="0">
                  <a:pos x="891" y="1565"/>
                </a:cxn>
                <a:cxn ang="0">
                  <a:pos x="740" y="1406"/>
                </a:cxn>
                <a:cxn ang="0">
                  <a:pos x="599" y="1241"/>
                </a:cxn>
                <a:cxn ang="0">
                  <a:pos x="469" y="1070"/>
                </a:cxn>
                <a:cxn ang="0">
                  <a:pos x="353" y="892"/>
                </a:cxn>
                <a:cxn ang="0">
                  <a:pos x="302" y="799"/>
                </a:cxn>
                <a:cxn ang="0">
                  <a:pos x="255" y="705"/>
                </a:cxn>
                <a:cxn ang="0">
                  <a:pos x="212" y="611"/>
                </a:cxn>
                <a:cxn ang="0">
                  <a:pos x="177" y="513"/>
                </a:cxn>
                <a:cxn ang="0">
                  <a:pos x="145" y="415"/>
                </a:cxn>
                <a:cxn ang="0">
                  <a:pos x="120" y="312"/>
                </a:cxn>
                <a:cxn ang="0">
                  <a:pos x="100" y="210"/>
                </a:cxn>
                <a:cxn ang="0">
                  <a:pos x="86" y="106"/>
                </a:cxn>
                <a:cxn ang="0">
                  <a:pos x="82" y="0"/>
                </a:cxn>
              </a:cxnLst>
              <a:rect l="0" t="0" r="r" b="b"/>
              <a:pathLst>
                <a:path w="2817" h="4420">
                  <a:moveTo>
                    <a:pt x="82" y="0"/>
                  </a:moveTo>
                  <a:lnTo>
                    <a:pt x="82" y="0"/>
                  </a:lnTo>
                  <a:lnTo>
                    <a:pt x="74" y="20"/>
                  </a:lnTo>
                  <a:lnTo>
                    <a:pt x="57" y="77"/>
                  </a:lnTo>
                  <a:lnTo>
                    <a:pt x="47" y="118"/>
                  </a:lnTo>
                  <a:lnTo>
                    <a:pt x="35" y="167"/>
                  </a:lnTo>
                  <a:lnTo>
                    <a:pt x="25" y="224"/>
                  </a:lnTo>
                  <a:lnTo>
                    <a:pt x="16" y="287"/>
                  </a:lnTo>
                  <a:lnTo>
                    <a:pt x="8" y="360"/>
                  </a:lnTo>
                  <a:lnTo>
                    <a:pt x="2" y="436"/>
                  </a:lnTo>
                  <a:lnTo>
                    <a:pt x="0" y="521"/>
                  </a:lnTo>
                  <a:lnTo>
                    <a:pt x="2" y="609"/>
                  </a:lnTo>
                  <a:lnTo>
                    <a:pt x="4" y="656"/>
                  </a:lnTo>
                  <a:lnTo>
                    <a:pt x="8" y="703"/>
                  </a:lnTo>
                  <a:lnTo>
                    <a:pt x="14" y="752"/>
                  </a:lnTo>
                  <a:lnTo>
                    <a:pt x="20" y="803"/>
                  </a:lnTo>
                  <a:lnTo>
                    <a:pt x="27" y="854"/>
                  </a:lnTo>
                  <a:lnTo>
                    <a:pt x="37" y="905"/>
                  </a:lnTo>
                  <a:lnTo>
                    <a:pt x="49" y="958"/>
                  </a:lnTo>
                  <a:lnTo>
                    <a:pt x="61" y="1013"/>
                  </a:lnTo>
                  <a:lnTo>
                    <a:pt x="61" y="1013"/>
                  </a:lnTo>
                  <a:lnTo>
                    <a:pt x="86" y="1100"/>
                  </a:lnTo>
                  <a:lnTo>
                    <a:pt x="116" y="1188"/>
                  </a:lnTo>
                  <a:lnTo>
                    <a:pt x="149" y="1279"/>
                  </a:lnTo>
                  <a:lnTo>
                    <a:pt x="188" y="1371"/>
                  </a:lnTo>
                  <a:lnTo>
                    <a:pt x="233" y="1463"/>
                  </a:lnTo>
                  <a:lnTo>
                    <a:pt x="285" y="1559"/>
                  </a:lnTo>
                  <a:lnTo>
                    <a:pt x="341" y="1655"/>
                  </a:lnTo>
                  <a:lnTo>
                    <a:pt x="402" y="1752"/>
                  </a:lnTo>
                  <a:lnTo>
                    <a:pt x="469" y="1850"/>
                  </a:lnTo>
                  <a:lnTo>
                    <a:pt x="540" y="1950"/>
                  </a:lnTo>
                  <a:lnTo>
                    <a:pt x="618" y="2050"/>
                  </a:lnTo>
                  <a:lnTo>
                    <a:pt x="701" y="2150"/>
                  </a:lnTo>
                  <a:lnTo>
                    <a:pt x="789" y="2252"/>
                  </a:lnTo>
                  <a:lnTo>
                    <a:pt x="881" y="2354"/>
                  </a:lnTo>
                  <a:lnTo>
                    <a:pt x="981" y="2457"/>
                  </a:lnTo>
                  <a:lnTo>
                    <a:pt x="1085" y="2561"/>
                  </a:lnTo>
                  <a:lnTo>
                    <a:pt x="1085" y="2561"/>
                  </a:lnTo>
                  <a:lnTo>
                    <a:pt x="1321" y="2784"/>
                  </a:lnTo>
                  <a:lnTo>
                    <a:pt x="1533" y="2991"/>
                  </a:lnTo>
                  <a:lnTo>
                    <a:pt x="1725" y="3177"/>
                  </a:lnTo>
                  <a:lnTo>
                    <a:pt x="1896" y="3348"/>
                  </a:lnTo>
                  <a:lnTo>
                    <a:pt x="2045" y="3503"/>
                  </a:lnTo>
                  <a:lnTo>
                    <a:pt x="2179" y="3642"/>
                  </a:lnTo>
                  <a:lnTo>
                    <a:pt x="2291" y="3766"/>
                  </a:lnTo>
                  <a:lnTo>
                    <a:pt x="2342" y="3823"/>
                  </a:lnTo>
                  <a:lnTo>
                    <a:pt x="2387" y="3878"/>
                  </a:lnTo>
                  <a:lnTo>
                    <a:pt x="2428" y="3929"/>
                  </a:lnTo>
                  <a:lnTo>
                    <a:pt x="2467" y="3978"/>
                  </a:lnTo>
                  <a:lnTo>
                    <a:pt x="2501" y="4023"/>
                  </a:lnTo>
                  <a:lnTo>
                    <a:pt x="2530" y="4067"/>
                  </a:lnTo>
                  <a:lnTo>
                    <a:pt x="2556" y="4106"/>
                  </a:lnTo>
                  <a:lnTo>
                    <a:pt x="2577" y="4145"/>
                  </a:lnTo>
                  <a:lnTo>
                    <a:pt x="2595" y="4180"/>
                  </a:lnTo>
                  <a:lnTo>
                    <a:pt x="2609" y="4214"/>
                  </a:lnTo>
                  <a:lnTo>
                    <a:pt x="2620" y="4245"/>
                  </a:lnTo>
                  <a:lnTo>
                    <a:pt x="2628" y="4275"/>
                  </a:lnTo>
                  <a:lnTo>
                    <a:pt x="2632" y="4302"/>
                  </a:lnTo>
                  <a:lnTo>
                    <a:pt x="2634" y="4330"/>
                  </a:lnTo>
                  <a:lnTo>
                    <a:pt x="2630" y="4353"/>
                  </a:lnTo>
                  <a:lnTo>
                    <a:pt x="2626" y="4377"/>
                  </a:lnTo>
                  <a:lnTo>
                    <a:pt x="2619" y="4400"/>
                  </a:lnTo>
                  <a:lnTo>
                    <a:pt x="2607" y="4420"/>
                  </a:lnTo>
                  <a:lnTo>
                    <a:pt x="2817" y="3629"/>
                  </a:lnTo>
                  <a:lnTo>
                    <a:pt x="2817" y="3629"/>
                  </a:lnTo>
                  <a:lnTo>
                    <a:pt x="2811" y="3605"/>
                  </a:lnTo>
                  <a:lnTo>
                    <a:pt x="2801" y="3578"/>
                  </a:lnTo>
                  <a:lnTo>
                    <a:pt x="2785" y="3540"/>
                  </a:lnTo>
                  <a:lnTo>
                    <a:pt x="2766" y="3493"/>
                  </a:lnTo>
                  <a:lnTo>
                    <a:pt x="2740" y="3436"/>
                  </a:lnTo>
                  <a:lnTo>
                    <a:pt x="2707" y="3373"/>
                  </a:lnTo>
                  <a:lnTo>
                    <a:pt x="2668" y="3303"/>
                  </a:lnTo>
                  <a:lnTo>
                    <a:pt x="2620" y="3224"/>
                  </a:lnTo>
                  <a:lnTo>
                    <a:pt x="2566" y="3140"/>
                  </a:lnTo>
                  <a:lnTo>
                    <a:pt x="2501" y="3051"/>
                  </a:lnTo>
                  <a:lnTo>
                    <a:pt x="2463" y="3004"/>
                  </a:lnTo>
                  <a:lnTo>
                    <a:pt x="2426" y="2957"/>
                  </a:lnTo>
                  <a:lnTo>
                    <a:pt x="2385" y="2908"/>
                  </a:lnTo>
                  <a:lnTo>
                    <a:pt x="2342" y="2859"/>
                  </a:lnTo>
                  <a:lnTo>
                    <a:pt x="2297" y="2808"/>
                  </a:lnTo>
                  <a:lnTo>
                    <a:pt x="2248" y="2757"/>
                  </a:lnTo>
                  <a:lnTo>
                    <a:pt x="2196" y="2706"/>
                  </a:lnTo>
                  <a:lnTo>
                    <a:pt x="2142" y="2653"/>
                  </a:lnTo>
                  <a:lnTo>
                    <a:pt x="2085" y="2600"/>
                  </a:lnTo>
                  <a:lnTo>
                    <a:pt x="2024" y="2545"/>
                  </a:lnTo>
                  <a:lnTo>
                    <a:pt x="2024" y="2545"/>
                  </a:lnTo>
                  <a:lnTo>
                    <a:pt x="1894" y="2435"/>
                  </a:lnTo>
                  <a:lnTo>
                    <a:pt x="1753" y="2317"/>
                  </a:lnTo>
                  <a:lnTo>
                    <a:pt x="1604" y="2195"/>
                  </a:lnTo>
                  <a:lnTo>
                    <a:pt x="1447" y="2066"/>
                  </a:lnTo>
                  <a:lnTo>
                    <a:pt x="1288" y="1930"/>
                  </a:lnTo>
                  <a:lnTo>
                    <a:pt x="1207" y="1862"/>
                  </a:lnTo>
                  <a:lnTo>
                    <a:pt x="1127" y="1789"/>
                  </a:lnTo>
                  <a:lnTo>
                    <a:pt x="1046" y="1716"/>
                  </a:lnTo>
                  <a:lnTo>
                    <a:pt x="968" y="1642"/>
                  </a:lnTo>
                  <a:lnTo>
                    <a:pt x="891" y="1565"/>
                  </a:lnTo>
                  <a:lnTo>
                    <a:pt x="815" y="1487"/>
                  </a:lnTo>
                  <a:lnTo>
                    <a:pt x="740" y="1406"/>
                  </a:lnTo>
                  <a:lnTo>
                    <a:pt x="669" y="1324"/>
                  </a:lnTo>
                  <a:lnTo>
                    <a:pt x="599" y="1241"/>
                  </a:lnTo>
                  <a:lnTo>
                    <a:pt x="532" y="1157"/>
                  </a:lnTo>
                  <a:lnTo>
                    <a:pt x="469" y="1070"/>
                  </a:lnTo>
                  <a:lnTo>
                    <a:pt x="410" y="982"/>
                  </a:lnTo>
                  <a:lnTo>
                    <a:pt x="353" y="892"/>
                  </a:lnTo>
                  <a:lnTo>
                    <a:pt x="328" y="845"/>
                  </a:lnTo>
                  <a:lnTo>
                    <a:pt x="302" y="799"/>
                  </a:lnTo>
                  <a:lnTo>
                    <a:pt x="279" y="752"/>
                  </a:lnTo>
                  <a:lnTo>
                    <a:pt x="255" y="705"/>
                  </a:lnTo>
                  <a:lnTo>
                    <a:pt x="233" y="658"/>
                  </a:lnTo>
                  <a:lnTo>
                    <a:pt x="212" y="611"/>
                  </a:lnTo>
                  <a:lnTo>
                    <a:pt x="194" y="562"/>
                  </a:lnTo>
                  <a:lnTo>
                    <a:pt x="177" y="513"/>
                  </a:lnTo>
                  <a:lnTo>
                    <a:pt x="159" y="464"/>
                  </a:lnTo>
                  <a:lnTo>
                    <a:pt x="145" y="415"/>
                  </a:lnTo>
                  <a:lnTo>
                    <a:pt x="131" y="364"/>
                  </a:lnTo>
                  <a:lnTo>
                    <a:pt x="120" y="312"/>
                  </a:lnTo>
                  <a:lnTo>
                    <a:pt x="108" y="261"/>
                  </a:lnTo>
                  <a:lnTo>
                    <a:pt x="100" y="210"/>
                  </a:lnTo>
                  <a:lnTo>
                    <a:pt x="92" y="159"/>
                  </a:lnTo>
                  <a:lnTo>
                    <a:pt x="86" y="106"/>
                  </a:lnTo>
                  <a:lnTo>
                    <a:pt x="84" y="53"/>
                  </a:lnTo>
                  <a:lnTo>
                    <a:pt x="82" y="0"/>
                  </a:lnTo>
                  <a:lnTo>
                    <a:pt x="82" y="0"/>
                  </a:lnTo>
                  <a:close/>
                </a:path>
              </a:pathLst>
            </a:custGeom>
            <a:solidFill>
              <a:schemeClr val="accent1"/>
            </a:solidFill>
            <a:ln w="9525">
              <a:noFill/>
              <a:round/>
            </a:ln>
          </p:spPr>
          <p:txBody>
            <a:bodyPr/>
            <a:lstStyle/>
            <a:p>
              <a:pPr>
                <a:lnSpc>
                  <a:spcPct val="120000"/>
                </a:lnSpc>
                <a:defRPr/>
              </a:pPr>
              <a:endParaRPr lang="en-US" sz="1800">
                <a:cs typeface="+mn-ea"/>
                <a:sym typeface="+mn-lt"/>
              </a:endParaRPr>
            </a:p>
          </p:txBody>
        </p:sp>
      </p:grpSp>
      <p:sp>
        <p:nvSpPr>
          <p:cNvPr id="42" name="文本框 41"/>
          <p:cNvSpPr txBox="1"/>
          <p:nvPr/>
        </p:nvSpPr>
        <p:spPr>
          <a:xfrm>
            <a:off x="4926449" y="300124"/>
            <a:ext cx="2339102" cy="523220"/>
          </a:xfrm>
          <a:prstGeom prst="rect">
            <a:avLst/>
          </a:prstGeom>
          <a:noFill/>
        </p:spPr>
        <p:txBody>
          <a:bodyPr wrap="none" rtlCol="0">
            <a:spAutoFit/>
          </a:bodyPr>
          <a:lstStyle/>
          <a:p>
            <a:r>
              <a:rPr lang="zh-CN" altLang="en-US" sz="2800" b="1" dirty="0">
                <a:solidFill>
                  <a:schemeClr val="accent2"/>
                </a:solidFill>
                <a:cs typeface="+mn-ea"/>
                <a:sym typeface="+mn-lt"/>
              </a:rPr>
              <a:t>点击输入标题</a:t>
            </a:r>
            <a:endParaRPr lang="zh-CN" altLang="en-US" sz="2800" b="1" dirty="0">
              <a:solidFill>
                <a:schemeClr val="accent2"/>
              </a:solidFill>
              <a:cs typeface="+mn-ea"/>
              <a:sym typeface="+mn-lt"/>
            </a:endParaRPr>
          </a:p>
        </p:txBody>
      </p:sp>
      <p:sp>
        <p:nvSpPr>
          <p:cNvPr id="39" name="矩形 38"/>
          <p:cNvSpPr/>
          <p:nvPr/>
        </p:nvSpPr>
        <p:spPr>
          <a:xfrm>
            <a:off x="0" y="0"/>
            <a:ext cx="12192000" cy="2028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a:off x="0" y="6651999"/>
            <a:ext cx="12192000" cy="202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矩形 40"/>
          <p:cNvSpPr/>
          <p:nvPr/>
        </p:nvSpPr>
        <p:spPr>
          <a:xfrm>
            <a:off x="152400" y="152400"/>
            <a:ext cx="12192000" cy="2028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152400" y="6804399"/>
            <a:ext cx="12192000" cy="202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fad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down)">
                                      <p:cBhvr>
                                        <p:cTn id="12" dur="500"/>
                                        <p:tgtEl>
                                          <p:spTgt spid="4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wipe(down)">
                                      <p:cBhvr>
                                        <p:cTn id="22" dur="500"/>
                                        <p:tgtEl>
                                          <p:spTgt spid="5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85"/>
                                        </p:tgtEl>
                                        <p:attrNameLst>
                                          <p:attrName>style.visibility</p:attrName>
                                        </p:attrNameLst>
                                      </p:cBhvr>
                                      <p:to>
                                        <p:strVal val="visible"/>
                                      </p:to>
                                    </p:set>
                                    <p:animEffect transition="in" filter="wipe(down)">
                                      <p:cBhvr>
                                        <p:cTn id="27" dur="500"/>
                                        <p:tgtEl>
                                          <p:spTgt spid="8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wipe(down)">
                                      <p:cBhvr>
                                        <p:cTn id="32" dur="500"/>
                                        <p:tgtEl>
                                          <p:spTgt spid="9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97"/>
                                        </p:tgtEl>
                                        <p:attrNameLst>
                                          <p:attrName>style.visibility</p:attrName>
                                        </p:attrNameLst>
                                      </p:cBhvr>
                                      <p:to>
                                        <p:strVal val="visible"/>
                                      </p:to>
                                    </p:set>
                                    <p:animEffect transition="in" filter="wipe(down)">
                                      <p:cBhvr>
                                        <p:cTn id="37" dur="500"/>
                                        <p:tgtEl>
                                          <p:spTgt spid="9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wipe(down)">
                                      <p:cBhvr>
                                        <p:cTn id="42" dur="500"/>
                                        <p:tgtEl>
                                          <p:spTgt spid="9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88"/>
                                        </p:tgtEl>
                                        <p:attrNameLst>
                                          <p:attrName>style.visibility</p:attrName>
                                        </p:attrNameLst>
                                      </p:cBhvr>
                                      <p:to>
                                        <p:strVal val="visible"/>
                                      </p:to>
                                    </p:set>
                                    <p:animEffect transition="in" filter="wipe(down)">
                                      <p:cBhvr>
                                        <p:cTn id="47" dur="500"/>
                                        <p:tgtEl>
                                          <p:spTgt spid="88"/>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01"/>
                                        </p:tgtEl>
                                        <p:attrNameLst>
                                          <p:attrName>style.visibility</p:attrName>
                                        </p:attrNameLst>
                                      </p:cBhvr>
                                      <p:to>
                                        <p:strVal val="visible"/>
                                      </p:to>
                                    </p:set>
                                    <p:anim calcmode="lin" valueType="num">
                                      <p:cBhvr additive="base">
                                        <p:cTn id="52" dur="500" fill="hold"/>
                                        <p:tgtEl>
                                          <p:spTgt spid="101"/>
                                        </p:tgtEl>
                                        <p:attrNameLst>
                                          <p:attrName>ppt_x</p:attrName>
                                        </p:attrNameLst>
                                      </p:cBhvr>
                                      <p:tavLst>
                                        <p:tav tm="0">
                                          <p:val>
                                            <p:strVal val="#ppt_x"/>
                                          </p:val>
                                        </p:tav>
                                        <p:tav tm="100000">
                                          <p:val>
                                            <p:strVal val="#ppt_x"/>
                                          </p:val>
                                        </p:tav>
                                      </p:tavLst>
                                    </p:anim>
                                    <p:anim calcmode="lin" valueType="num">
                                      <p:cBhvr additive="base">
                                        <p:cTn id="53"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grpId="0" nodeType="clickEffect">
                                  <p:stCondLst>
                                    <p:cond delay="0"/>
                                  </p:stCondLst>
                                  <p:childTnLst>
                                    <p:set>
                                      <p:cBhvr>
                                        <p:cTn id="57" dur="1" fill="hold">
                                          <p:stCondLst>
                                            <p:cond delay="0"/>
                                          </p:stCondLst>
                                        </p:cTn>
                                        <p:tgtEl>
                                          <p:spTgt spid="100"/>
                                        </p:tgtEl>
                                        <p:attrNameLst>
                                          <p:attrName>style.visibility</p:attrName>
                                        </p:attrNameLst>
                                      </p:cBhvr>
                                      <p:to>
                                        <p:strVal val="visible"/>
                                      </p:to>
                                    </p:set>
                                    <p:anim calcmode="lin" valueType="num">
                                      <p:cBhvr additive="base">
                                        <p:cTn id="58" dur="500" fill="hold"/>
                                        <p:tgtEl>
                                          <p:spTgt spid="100"/>
                                        </p:tgtEl>
                                        <p:attrNameLst>
                                          <p:attrName>ppt_x</p:attrName>
                                        </p:attrNameLst>
                                      </p:cBhvr>
                                      <p:tavLst>
                                        <p:tav tm="0">
                                          <p:val>
                                            <p:strVal val="1+#ppt_w/2"/>
                                          </p:val>
                                        </p:tav>
                                        <p:tav tm="100000">
                                          <p:val>
                                            <p:strVal val="#ppt_x"/>
                                          </p:val>
                                        </p:tav>
                                      </p:tavLst>
                                    </p:anim>
                                    <p:anim calcmode="lin" valueType="num">
                                      <p:cBhvr additive="base">
                                        <p:cTn id="59" dur="500" fill="hold"/>
                                        <p:tgtEl>
                                          <p:spTgt spid="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p:cNvSpPr/>
          <p:nvPr/>
        </p:nvSpPr>
        <p:spPr>
          <a:xfrm>
            <a:off x="4526280" y="1146810"/>
            <a:ext cx="6891655" cy="456501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27EDE"/>
              </a:solidFill>
              <a:cs typeface="+mn-ea"/>
              <a:sym typeface="+mn-lt"/>
            </a:endParaRPr>
          </a:p>
        </p:txBody>
      </p:sp>
      <p:sp>
        <p:nvSpPr>
          <p:cNvPr id="14" name="矩形 13"/>
          <p:cNvSpPr/>
          <p:nvPr/>
        </p:nvSpPr>
        <p:spPr>
          <a:xfrm>
            <a:off x="11341735" y="1776095"/>
            <a:ext cx="76200" cy="33058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5" name="文本框 14"/>
          <p:cNvSpPr txBox="1"/>
          <p:nvPr/>
        </p:nvSpPr>
        <p:spPr>
          <a:xfrm>
            <a:off x="8152130" y="2234565"/>
            <a:ext cx="2969895" cy="47275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b="1" dirty="0">
                <a:solidFill>
                  <a:schemeClr val="accent1"/>
                </a:solidFill>
                <a:cs typeface="+mn-ea"/>
                <a:sym typeface="+mn-lt"/>
              </a:rPr>
              <a:t>点击输入文案</a:t>
            </a:r>
            <a:endParaRPr lang="zh-CN" altLang="en-US" b="1" dirty="0">
              <a:solidFill>
                <a:schemeClr val="accent1"/>
              </a:solidFill>
              <a:cs typeface="+mn-ea"/>
              <a:sym typeface="+mn-lt"/>
            </a:endParaRPr>
          </a:p>
        </p:txBody>
      </p:sp>
      <p:sp>
        <p:nvSpPr>
          <p:cNvPr id="16" name="文本框 15"/>
          <p:cNvSpPr txBox="1"/>
          <p:nvPr/>
        </p:nvSpPr>
        <p:spPr>
          <a:xfrm>
            <a:off x="6184900" y="2799715"/>
            <a:ext cx="4937125" cy="175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80000"/>
              </a:lnSpc>
            </a:pPr>
            <a:r>
              <a:rPr lang="zh-CN" altLang="en-US" sz="1000">
                <a:solidFill>
                  <a:schemeClr val="accent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accent1"/>
              </a:solidFill>
              <a:cs typeface="+mn-ea"/>
              <a:sym typeface="+mn-lt"/>
            </a:endParaRPr>
          </a:p>
          <a:p>
            <a:pPr algn="r" fontAlgn="auto">
              <a:lnSpc>
                <a:spcPct val="180000"/>
              </a:lnSpc>
            </a:pPr>
            <a:endParaRPr lang="zh-CN" altLang="en-US" sz="1000" dirty="0">
              <a:solidFill>
                <a:schemeClr val="accent1"/>
              </a:solidFill>
              <a:cs typeface="+mn-ea"/>
              <a:sym typeface="+mn-lt"/>
            </a:endParaRPr>
          </a:p>
          <a:p>
            <a:pPr algn="r" fontAlgn="auto">
              <a:lnSpc>
                <a:spcPct val="180000"/>
              </a:lnSpc>
            </a:pPr>
            <a:r>
              <a:rPr lang="zh-CN" altLang="en-US" sz="1000">
                <a:solidFill>
                  <a:schemeClr val="accent1"/>
                </a:solidFill>
                <a:cs typeface="+mn-ea"/>
                <a:sym typeface="+mn-lt"/>
              </a:rPr>
              <a:t>I love you more than I've ever loved any woman. And I've waited longer for you than I've waited for any woman.</a:t>
            </a:r>
            <a:endParaRPr lang="zh-CN" altLang="en-US" sz="1000" dirty="0">
              <a:solidFill>
                <a:schemeClr val="accent1"/>
              </a:solidFill>
              <a:cs typeface="+mn-ea"/>
              <a:sym typeface="+mn-lt"/>
            </a:endParaRPr>
          </a:p>
        </p:txBody>
      </p:sp>
      <p:sp>
        <p:nvSpPr>
          <p:cNvPr id="17" name="文本框 16"/>
          <p:cNvSpPr txBox="1"/>
          <p:nvPr/>
        </p:nvSpPr>
        <p:spPr>
          <a:xfrm>
            <a:off x="1830705" y="2228850"/>
            <a:ext cx="2740660" cy="2399665"/>
          </a:xfrm>
          <a:prstGeom prst="rect">
            <a:avLst/>
          </a:prstGeom>
          <a:noFill/>
        </p:spPr>
        <p:txBody>
          <a:bodyPr wrap="square" rtlCol="0">
            <a:spAutoFit/>
          </a:bodyPr>
          <a:lstStyle/>
          <a:p>
            <a:pPr algn="ctr"/>
            <a:r>
              <a:rPr lang="en-US" altLang="zh-CN" sz="15000" b="1">
                <a:solidFill>
                  <a:schemeClr val="bg1"/>
                </a:solidFill>
                <a:cs typeface="+mn-ea"/>
                <a:sym typeface="+mn-lt"/>
              </a:rPr>
              <a:t>01</a:t>
            </a:r>
            <a:endParaRPr lang="en-US" altLang="zh-CN" sz="15000" b="1">
              <a:solidFill>
                <a:schemeClr val="bg1"/>
              </a:solidFill>
              <a:cs typeface="+mn-ea"/>
              <a:sym typeface="+mn-lt"/>
            </a:endParaRPr>
          </a:p>
        </p:txBody>
      </p:sp>
      <p:sp>
        <p:nvSpPr>
          <p:cNvPr id="18" name="矩形 17"/>
          <p:cNvSpPr/>
          <p:nvPr/>
        </p:nvSpPr>
        <p:spPr>
          <a:xfrm>
            <a:off x="2368051" y="2665067"/>
            <a:ext cx="1245854" cy="1446550"/>
          </a:xfrm>
          <a:prstGeom prst="rect">
            <a:avLst/>
          </a:prstGeom>
        </p:spPr>
        <p:txBody>
          <a:bodyPr wrap="none">
            <a:spAutoFit/>
          </a:bodyPr>
          <a:lstStyle/>
          <a:p>
            <a:r>
              <a:rPr lang="en-US" altLang="zh-CN" sz="8800" b="1" dirty="0">
                <a:solidFill>
                  <a:schemeClr val="bg1"/>
                </a:solidFill>
                <a:cs typeface="+mn-ea"/>
                <a:sym typeface="+mn-lt"/>
              </a:rPr>
              <a:t>01</a:t>
            </a:r>
            <a:endParaRPr lang="zh-CN" altLang="en-US" sz="8800" dirty="0">
              <a:solidFill>
                <a:schemeClr val="bg1"/>
              </a:solidFill>
              <a:cs typeface="+mn-ea"/>
              <a:sym typeface="+mn-lt"/>
            </a:endParaRPr>
          </a:p>
        </p:txBody>
      </p:sp>
      <p:pic>
        <p:nvPicPr>
          <p:cNvPr id="19" name="图片 18"/>
          <p:cNvPicPr>
            <a:picLocks noChangeAspect="1"/>
          </p:cNvPicPr>
          <p:nvPr/>
        </p:nvPicPr>
        <p:blipFill>
          <a:blip r:embed="rId1" cstate="email"/>
          <a:stretch>
            <a:fillRect/>
          </a:stretch>
        </p:blipFill>
        <p:spPr>
          <a:xfrm>
            <a:off x="-1280677" y="1388999"/>
            <a:ext cx="7108775" cy="3998686"/>
          </a:xfrm>
          <a:prstGeom prst="rect">
            <a:avLst/>
          </a:prstGeom>
          <a:solidFill>
            <a:srgbClr val="1E83C2"/>
          </a:solidFill>
        </p:spPr>
      </p:pic>
      <p:sp>
        <p:nvSpPr>
          <p:cNvPr id="20" name="矩形 19"/>
          <p:cNvSpPr/>
          <p:nvPr/>
        </p:nvSpPr>
        <p:spPr>
          <a:xfrm>
            <a:off x="1654629" y="0"/>
            <a:ext cx="169817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8800" dirty="0">
                <a:cs typeface="+mn-ea"/>
                <a:sym typeface="+mn-lt"/>
              </a:rPr>
              <a:t>PART 02</a:t>
            </a:r>
            <a:endParaRPr lang="zh-CN" altLang="en-US" sz="8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fad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0" presetClass="entr" presetSubtype="0" fill="hold" grpId="1"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edg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childTnLst>
                          </p:cTn>
                        </p:par>
                        <p:par>
                          <p:cTn id="22" fill="hold">
                            <p:stCondLst>
                              <p:cond delay="2000"/>
                            </p:stCondLst>
                            <p:childTnLst>
                              <p:par>
                                <p:cTn id="23" presetID="14" presetClass="entr" presetSubtype="5" fill="hold" grpId="1"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randombar(vertical)">
                                      <p:cBhvr>
                                        <p:cTn id="25"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5" grpId="0"/>
      <p:bldP spid="16" grpId="0"/>
      <p:bldP spid="16" grpId="1"/>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37"/>
          <p:cNvGrpSpPr/>
          <p:nvPr/>
        </p:nvGrpSpPr>
        <p:grpSpPr>
          <a:xfrm>
            <a:off x="8015549" y="1816823"/>
            <a:ext cx="2620433" cy="1123769"/>
            <a:chOff x="8784483" y="2133651"/>
            <a:chExt cx="2477305" cy="1124073"/>
          </a:xfrm>
        </p:grpSpPr>
        <p:sp>
          <p:nvSpPr>
            <p:cNvPr id="39" name="TextBox 38"/>
            <p:cNvSpPr txBox="1"/>
            <p:nvPr/>
          </p:nvSpPr>
          <p:spPr>
            <a:xfrm>
              <a:off x="8785373" y="2637706"/>
              <a:ext cx="2133942" cy="620018"/>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75"/>
                </a:lnSpc>
              </a:pPr>
              <a:r>
                <a:rPr lang="zh-CN" altLang="en-US" sz="1465" dirty="0">
                  <a:solidFill>
                    <a:schemeClr val="accent1"/>
                  </a:solidFill>
                  <a:latin typeface="+mn-lt"/>
                  <a:ea typeface="+mn-ea"/>
                  <a:cs typeface="+mn-ea"/>
                  <a:sym typeface="+mn-lt"/>
                </a:rPr>
                <a:t>点击此处添加内容</a:t>
              </a:r>
              <a:endParaRPr lang="zh-CN" altLang="en-US" sz="1465" dirty="0">
                <a:solidFill>
                  <a:schemeClr val="accent1"/>
                </a:solidFill>
                <a:latin typeface="+mn-lt"/>
                <a:ea typeface="+mn-ea"/>
                <a:cs typeface="+mn-ea"/>
                <a:sym typeface="+mn-lt"/>
              </a:endParaRPr>
            </a:p>
            <a:p>
              <a:pPr>
                <a:lnSpc>
                  <a:spcPts val="2075"/>
                </a:lnSpc>
              </a:pPr>
              <a:r>
                <a:rPr lang="zh-CN" altLang="en-US" sz="1465" dirty="0">
                  <a:solidFill>
                    <a:schemeClr val="accent1"/>
                  </a:solidFill>
                  <a:latin typeface="+mn-lt"/>
                  <a:ea typeface="+mn-ea"/>
                  <a:cs typeface="+mn-ea"/>
                  <a:sym typeface="+mn-lt"/>
                </a:rPr>
                <a:t>点击此处添加内容</a:t>
              </a:r>
              <a:endParaRPr lang="zh-CN" altLang="en-US" sz="1465" dirty="0">
                <a:solidFill>
                  <a:schemeClr val="accent1"/>
                </a:solidFill>
                <a:latin typeface="+mn-lt"/>
                <a:ea typeface="+mn-ea"/>
                <a:cs typeface="+mn-ea"/>
                <a:sym typeface="+mn-lt"/>
              </a:endParaRPr>
            </a:p>
          </p:txBody>
        </p:sp>
        <p:sp>
          <p:nvSpPr>
            <p:cNvPr id="41" name="TextBox 40"/>
            <p:cNvSpPr txBox="1"/>
            <p:nvPr/>
          </p:nvSpPr>
          <p:spPr>
            <a:xfrm>
              <a:off x="8784483" y="2133651"/>
              <a:ext cx="2477305" cy="482251"/>
            </a:xfrm>
            <a:prstGeom prst="rect">
              <a:avLst/>
            </a:prstGeom>
            <a:noFill/>
          </p:spPr>
          <p:txBody>
            <a:bodyPr wrap="square" rtlCol="0">
              <a:spAutoFit/>
            </a:bodyPr>
            <a:lstStyle/>
            <a:p>
              <a:r>
                <a:rPr lang="zh-CN" altLang="en-US" sz="2535" dirty="0">
                  <a:solidFill>
                    <a:schemeClr val="accent1"/>
                  </a:solidFill>
                  <a:cs typeface="+mn-ea"/>
                  <a:sym typeface="+mn-lt"/>
                </a:rPr>
                <a:t>点击输入小标题</a:t>
              </a:r>
              <a:endParaRPr lang="zh-CN" altLang="zh-CN" sz="2535" dirty="0">
                <a:solidFill>
                  <a:schemeClr val="accent1"/>
                </a:solidFill>
                <a:cs typeface="+mn-ea"/>
                <a:sym typeface="+mn-lt"/>
              </a:endParaRPr>
            </a:p>
          </p:txBody>
        </p:sp>
      </p:grpSp>
      <p:grpSp>
        <p:nvGrpSpPr>
          <p:cNvPr id="4" name="组合 41"/>
          <p:cNvGrpSpPr/>
          <p:nvPr/>
        </p:nvGrpSpPr>
        <p:grpSpPr>
          <a:xfrm>
            <a:off x="8015549" y="3040627"/>
            <a:ext cx="2620433" cy="1123769"/>
            <a:chOff x="8784483" y="2133651"/>
            <a:chExt cx="2477305" cy="1124073"/>
          </a:xfrm>
        </p:grpSpPr>
        <p:sp>
          <p:nvSpPr>
            <p:cNvPr id="43" name="TextBox 42"/>
            <p:cNvSpPr txBox="1"/>
            <p:nvPr/>
          </p:nvSpPr>
          <p:spPr>
            <a:xfrm>
              <a:off x="8785373" y="2637706"/>
              <a:ext cx="2133942" cy="620018"/>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75"/>
                </a:lnSpc>
              </a:pPr>
              <a:r>
                <a:rPr lang="zh-CN" altLang="en-US" sz="1465" dirty="0">
                  <a:solidFill>
                    <a:schemeClr val="accent1"/>
                  </a:solidFill>
                  <a:latin typeface="+mn-lt"/>
                  <a:ea typeface="+mn-ea"/>
                  <a:cs typeface="+mn-ea"/>
                  <a:sym typeface="+mn-lt"/>
                </a:rPr>
                <a:t>点击此处添加内容</a:t>
              </a:r>
              <a:endParaRPr lang="zh-CN" altLang="en-US" sz="1465" dirty="0">
                <a:solidFill>
                  <a:schemeClr val="accent1"/>
                </a:solidFill>
                <a:latin typeface="+mn-lt"/>
                <a:ea typeface="+mn-ea"/>
                <a:cs typeface="+mn-ea"/>
                <a:sym typeface="+mn-lt"/>
              </a:endParaRPr>
            </a:p>
            <a:p>
              <a:pPr>
                <a:lnSpc>
                  <a:spcPts val="2075"/>
                </a:lnSpc>
              </a:pPr>
              <a:r>
                <a:rPr lang="zh-CN" altLang="en-US" sz="1465" dirty="0">
                  <a:solidFill>
                    <a:schemeClr val="accent1"/>
                  </a:solidFill>
                  <a:latin typeface="+mn-lt"/>
                  <a:ea typeface="+mn-ea"/>
                  <a:cs typeface="+mn-ea"/>
                  <a:sym typeface="+mn-lt"/>
                </a:rPr>
                <a:t>点击此处添加内容</a:t>
              </a:r>
              <a:endParaRPr lang="zh-CN" altLang="en-US" sz="1465" dirty="0">
                <a:solidFill>
                  <a:schemeClr val="accent1"/>
                </a:solidFill>
                <a:latin typeface="+mn-lt"/>
                <a:ea typeface="+mn-ea"/>
                <a:cs typeface="+mn-ea"/>
                <a:sym typeface="+mn-lt"/>
              </a:endParaRPr>
            </a:p>
          </p:txBody>
        </p:sp>
        <p:sp>
          <p:nvSpPr>
            <p:cNvPr id="45" name="TextBox 44"/>
            <p:cNvSpPr txBox="1"/>
            <p:nvPr/>
          </p:nvSpPr>
          <p:spPr>
            <a:xfrm>
              <a:off x="8784483" y="2133651"/>
              <a:ext cx="2477305" cy="482251"/>
            </a:xfrm>
            <a:prstGeom prst="rect">
              <a:avLst/>
            </a:prstGeom>
            <a:noFill/>
          </p:spPr>
          <p:txBody>
            <a:bodyPr wrap="square" rtlCol="0">
              <a:spAutoFit/>
            </a:bodyPr>
            <a:lstStyle/>
            <a:p>
              <a:r>
                <a:rPr lang="zh-CN" altLang="en-US" sz="2535" dirty="0">
                  <a:solidFill>
                    <a:schemeClr val="accent1"/>
                  </a:solidFill>
                  <a:cs typeface="+mn-ea"/>
                  <a:sym typeface="+mn-lt"/>
                </a:rPr>
                <a:t>点击输入小标题</a:t>
              </a:r>
              <a:endParaRPr lang="zh-CN" altLang="zh-CN" sz="2535" dirty="0">
                <a:solidFill>
                  <a:schemeClr val="accent1"/>
                </a:solidFill>
                <a:cs typeface="+mn-ea"/>
                <a:sym typeface="+mn-lt"/>
              </a:endParaRPr>
            </a:p>
          </p:txBody>
        </p:sp>
      </p:grpSp>
      <p:grpSp>
        <p:nvGrpSpPr>
          <p:cNvPr id="5" name="组合 45"/>
          <p:cNvGrpSpPr/>
          <p:nvPr/>
        </p:nvGrpSpPr>
        <p:grpSpPr>
          <a:xfrm>
            <a:off x="8015549" y="4292861"/>
            <a:ext cx="2620433" cy="1123769"/>
            <a:chOff x="8784483" y="2133651"/>
            <a:chExt cx="2477305" cy="1124073"/>
          </a:xfrm>
        </p:grpSpPr>
        <p:sp>
          <p:nvSpPr>
            <p:cNvPr id="47" name="TextBox 46"/>
            <p:cNvSpPr txBox="1"/>
            <p:nvPr/>
          </p:nvSpPr>
          <p:spPr>
            <a:xfrm>
              <a:off x="8785373" y="2637706"/>
              <a:ext cx="2133942" cy="620018"/>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75"/>
                </a:lnSpc>
              </a:pPr>
              <a:r>
                <a:rPr lang="zh-CN" altLang="en-US" sz="1465" dirty="0">
                  <a:solidFill>
                    <a:schemeClr val="accent1"/>
                  </a:solidFill>
                  <a:latin typeface="+mn-lt"/>
                  <a:ea typeface="+mn-ea"/>
                  <a:cs typeface="+mn-ea"/>
                  <a:sym typeface="+mn-lt"/>
                </a:rPr>
                <a:t>点击此处添加内容</a:t>
              </a:r>
              <a:endParaRPr lang="zh-CN" altLang="en-US" sz="1465" dirty="0">
                <a:solidFill>
                  <a:schemeClr val="accent1"/>
                </a:solidFill>
                <a:latin typeface="+mn-lt"/>
                <a:ea typeface="+mn-ea"/>
                <a:cs typeface="+mn-ea"/>
                <a:sym typeface="+mn-lt"/>
              </a:endParaRPr>
            </a:p>
            <a:p>
              <a:pPr>
                <a:lnSpc>
                  <a:spcPts val="2075"/>
                </a:lnSpc>
              </a:pPr>
              <a:r>
                <a:rPr lang="zh-CN" altLang="en-US" sz="1465" dirty="0">
                  <a:solidFill>
                    <a:schemeClr val="accent1"/>
                  </a:solidFill>
                  <a:latin typeface="+mn-lt"/>
                  <a:ea typeface="+mn-ea"/>
                  <a:cs typeface="+mn-ea"/>
                  <a:sym typeface="+mn-lt"/>
                </a:rPr>
                <a:t>点击此处添加内容</a:t>
              </a:r>
              <a:endParaRPr lang="zh-CN" altLang="en-US" sz="1465" dirty="0">
                <a:solidFill>
                  <a:schemeClr val="accent1"/>
                </a:solidFill>
                <a:latin typeface="+mn-lt"/>
                <a:ea typeface="+mn-ea"/>
                <a:cs typeface="+mn-ea"/>
                <a:sym typeface="+mn-lt"/>
              </a:endParaRPr>
            </a:p>
          </p:txBody>
        </p:sp>
        <p:sp>
          <p:nvSpPr>
            <p:cNvPr id="49" name="TextBox 48"/>
            <p:cNvSpPr txBox="1"/>
            <p:nvPr/>
          </p:nvSpPr>
          <p:spPr>
            <a:xfrm>
              <a:off x="8784483" y="2133651"/>
              <a:ext cx="2477305" cy="482251"/>
            </a:xfrm>
            <a:prstGeom prst="rect">
              <a:avLst/>
            </a:prstGeom>
            <a:noFill/>
          </p:spPr>
          <p:txBody>
            <a:bodyPr wrap="square" rtlCol="0">
              <a:spAutoFit/>
            </a:bodyPr>
            <a:lstStyle/>
            <a:p>
              <a:r>
                <a:rPr lang="zh-CN" altLang="en-US" sz="2535" dirty="0">
                  <a:solidFill>
                    <a:schemeClr val="accent1"/>
                  </a:solidFill>
                  <a:cs typeface="+mn-ea"/>
                  <a:sym typeface="+mn-lt"/>
                </a:rPr>
                <a:t>点击输入小标题</a:t>
              </a:r>
              <a:endParaRPr lang="zh-CN" altLang="zh-CN" sz="2535" dirty="0">
                <a:solidFill>
                  <a:schemeClr val="accent1"/>
                </a:solidFill>
                <a:cs typeface="+mn-ea"/>
                <a:sym typeface="+mn-lt"/>
              </a:endParaRPr>
            </a:p>
          </p:txBody>
        </p:sp>
      </p:grpSp>
      <p:sp>
        <p:nvSpPr>
          <p:cNvPr id="21" name="矩形 20"/>
          <p:cNvSpPr/>
          <p:nvPr/>
        </p:nvSpPr>
        <p:spPr>
          <a:xfrm>
            <a:off x="607013" y="1077555"/>
            <a:ext cx="6400772" cy="13916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942329"/>
              </a:solidFill>
              <a:cs typeface="+mn-ea"/>
              <a:sym typeface="+mn-lt"/>
            </a:endParaRPr>
          </a:p>
        </p:txBody>
      </p:sp>
      <p:grpSp>
        <p:nvGrpSpPr>
          <p:cNvPr id="22" name="组合 37"/>
          <p:cNvGrpSpPr/>
          <p:nvPr/>
        </p:nvGrpSpPr>
        <p:grpSpPr>
          <a:xfrm>
            <a:off x="1297133" y="1557444"/>
            <a:ext cx="5088564" cy="619850"/>
            <a:chOff x="8784483" y="2565666"/>
            <a:chExt cx="4810627" cy="620018"/>
          </a:xfrm>
        </p:grpSpPr>
        <p:sp>
          <p:nvSpPr>
            <p:cNvPr id="24" name="TextBox 23"/>
            <p:cNvSpPr txBox="1"/>
            <p:nvPr/>
          </p:nvSpPr>
          <p:spPr>
            <a:xfrm>
              <a:off x="11461168" y="2565666"/>
              <a:ext cx="2133942" cy="620018"/>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ts val="2075"/>
                </a:lnSpc>
              </a:pPr>
              <a:r>
                <a:rPr lang="zh-CN" altLang="en-US" sz="1465" dirty="0">
                  <a:solidFill>
                    <a:schemeClr val="bg1"/>
                  </a:solidFill>
                  <a:latin typeface="+mn-lt"/>
                  <a:ea typeface="+mn-ea"/>
                  <a:cs typeface="+mn-ea"/>
                  <a:sym typeface="+mn-lt"/>
                </a:rPr>
                <a:t>点击此处添加内容</a:t>
              </a:r>
              <a:endParaRPr lang="zh-CN" altLang="en-US" sz="1465" dirty="0">
                <a:solidFill>
                  <a:schemeClr val="bg1"/>
                </a:solidFill>
                <a:latin typeface="+mn-lt"/>
                <a:ea typeface="+mn-ea"/>
                <a:cs typeface="+mn-ea"/>
                <a:sym typeface="+mn-lt"/>
              </a:endParaRPr>
            </a:p>
            <a:p>
              <a:pPr>
                <a:lnSpc>
                  <a:spcPts val="2075"/>
                </a:lnSpc>
              </a:pPr>
              <a:r>
                <a:rPr lang="zh-CN" altLang="en-US" sz="1465" dirty="0">
                  <a:solidFill>
                    <a:schemeClr val="bg1"/>
                  </a:solidFill>
                  <a:latin typeface="+mn-lt"/>
                  <a:ea typeface="+mn-ea"/>
                  <a:cs typeface="+mn-ea"/>
                  <a:sym typeface="+mn-lt"/>
                </a:rPr>
                <a:t>点击此处添加内容</a:t>
              </a:r>
              <a:endParaRPr lang="zh-CN" altLang="en-US" sz="1465" dirty="0">
                <a:solidFill>
                  <a:schemeClr val="bg1"/>
                </a:solidFill>
                <a:latin typeface="+mn-lt"/>
                <a:ea typeface="+mn-ea"/>
                <a:cs typeface="+mn-ea"/>
                <a:sym typeface="+mn-lt"/>
              </a:endParaRPr>
            </a:p>
          </p:txBody>
        </p:sp>
        <p:sp>
          <p:nvSpPr>
            <p:cNvPr id="25" name="TextBox 24"/>
            <p:cNvSpPr txBox="1"/>
            <p:nvPr/>
          </p:nvSpPr>
          <p:spPr>
            <a:xfrm>
              <a:off x="8784483" y="2565666"/>
              <a:ext cx="2477305" cy="482251"/>
            </a:xfrm>
            <a:prstGeom prst="rect">
              <a:avLst/>
            </a:prstGeom>
            <a:noFill/>
          </p:spPr>
          <p:txBody>
            <a:bodyPr wrap="square" rtlCol="0">
              <a:spAutoFit/>
            </a:bodyPr>
            <a:lstStyle/>
            <a:p>
              <a:r>
                <a:rPr lang="zh-CN" altLang="en-US" sz="2535" dirty="0">
                  <a:solidFill>
                    <a:schemeClr val="bg1"/>
                  </a:solidFill>
                  <a:cs typeface="+mn-ea"/>
                  <a:sym typeface="+mn-lt"/>
                </a:rPr>
                <a:t>点击输入小标题</a:t>
              </a:r>
              <a:endParaRPr lang="zh-CN" altLang="zh-CN" sz="2535" dirty="0">
                <a:solidFill>
                  <a:schemeClr val="bg1"/>
                </a:solidFill>
                <a:cs typeface="+mn-ea"/>
                <a:sym typeface="+mn-lt"/>
              </a:endParaRPr>
            </a:p>
          </p:txBody>
        </p:sp>
      </p:grpSp>
      <p:sp>
        <p:nvSpPr>
          <p:cNvPr id="20" name="文本框 19"/>
          <p:cNvSpPr txBox="1"/>
          <p:nvPr/>
        </p:nvSpPr>
        <p:spPr>
          <a:xfrm>
            <a:off x="4926449" y="300124"/>
            <a:ext cx="2339102" cy="523220"/>
          </a:xfrm>
          <a:prstGeom prst="rect">
            <a:avLst/>
          </a:prstGeom>
          <a:noFill/>
        </p:spPr>
        <p:txBody>
          <a:bodyPr wrap="none" rtlCol="0">
            <a:spAutoFit/>
          </a:bodyPr>
          <a:lstStyle/>
          <a:p>
            <a:r>
              <a:rPr lang="zh-CN" altLang="en-US" sz="2800" b="1" dirty="0">
                <a:solidFill>
                  <a:schemeClr val="accent2"/>
                </a:solidFill>
                <a:cs typeface="+mn-ea"/>
                <a:sym typeface="+mn-lt"/>
              </a:rPr>
              <a:t>点击输入标题</a:t>
            </a:r>
            <a:endParaRPr lang="zh-CN" altLang="en-US" sz="2800" b="1" dirty="0">
              <a:solidFill>
                <a:schemeClr val="accent2"/>
              </a:solidFill>
              <a:cs typeface="+mn-ea"/>
              <a:sym typeface="+mn-lt"/>
            </a:endParaRPr>
          </a:p>
        </p:txBody>
      </p:sp>
      <p:sp>
        <p:nvSpPr>
          <p:cNvPr id="2" name="矩形 1"/>
          <p:cNvSpPr/>
          <p:nvPr/>
        </p:nvSpPr>
        <p:spPr>
          <a:xfrm>
            <a:off x="607013" y="2656114"/>
            <a:ext cx="6400772" cy="3323772"/>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0" y="0"/>
            <a:ext cx="12192000" cy="2028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0" y="6651999"/>
            <a:ext cx="12192000" cy="202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fad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p:cNvGrpSpPr/>
          <p:nvPr/>
        </p:nvGrpSpPr>
        <p:grpSpPr>
          <a:xfrm>
            <a:off x="2" y="1605921"/>
            <a:ext cx="5550679" cy="4415872"/>
            <a:chOff x="-743745" y="1569337"/>
            <a:chExt cx="6227891" cy="4954631"/>
          </a:xfrm>
        </p:grpSpPr>
        <p:sp>
          <p:nvSpPr>
            <p:cNvPr id="6" name="Freeform 5"/>
            <p:cNvSpPr/>
            <p:nvPr/>
          </p:nvSpPr>
          <p:spPr bwMode="auto">
            <a:xfrm>
              <a:off x="1510340" y="1570966"/>
              <a:ext cx="971049" cy="1603209"/>
            </a:xfrm>
            <a:custGeom>
              <a:avLst/>
              <a:gdLst>
                <a:gd name="T0" fmla="*/ 504 w 504"/>
                <a:gd name="T1" fmla="*/ 832 h 832"/>
                <a:gd name="T2" fmla="*/ 0 w 504"/>
                <a:gd name="T3" fmla="*/ 514 h 832"/>
                <a:gd name="T4" fmla="*/ 0 w 504"/>
                <a:gd name="T5" fmla="*/ 0 h 832"/>
                <a:gd name="T6" fmla="*/ 504 w 504"/>
                <a:gd name="T7" fmla="*/ 530 h 832"/>
                <a:gd name="T8" fmla="*/ 504 w 504"/>
                <a:gd name="T9" fmla="*/ 832 h 832"/>
              </a:gdLst>
              <a:ahLst/>
              <a:cxnLst>
                <a:cxn ang="0">
                  <a:pos x="T0" y="T1"/>
                </a:cxn>
                <a:cxn ang="0">
                  <a:pos x="T2" y="T3"/>
                </a:cxn>
                <a:cxn ang="0">
                  <a:pos x="T4" y="T5"/>
                </a:cxn>
                <a:cxn ang="0">
                  <a:pos x="T6" y="T7"/>
                </a:cxn>
                <a:cxn ang="0">
                  <a:pos x="T8" y="T9"/>
                </a:cxn>
              </a:cxnLst>
              <a:rect l="0" t="0" r="r" b="b"/>
              <a:pathLst>
                <a:path w="504" h="832">
                  <a:moveTo>
                    <a:pt x="504" y="832"/>
                  </a:moveTo>
                  <a:cubicBezTo>
                    <a:pt x="336" y="726"/>
                    <a:pt x="168" y="620"/>
                    <a:pt x="0" y="514"/>
                  </a:cubicBezTo>
                  <a:cubicBezTo>
                    <a:pt x="0" y="343"/>
                    <a:pt x="0" y="171"/>
                    <a:pt x="0" y="0"/>
                  </a:cubicBezTo>
                  <a:cubicBezTo>
                    <a:pt x="168" y="177"/>
                    <a:pt x="336" y="353"/>
                    <a:pt x="504" y="530"/>
                  </a:cubicBezTo>
                  <a:cubicBezTo>
                    <a:pt x="504" y="631"/>
                    <a:pt x="504" y="731"/>
                    <a:pt x="504" y="832"/>
                  </a:cubicBezTo>
                  <a:close/>
                </a:path>
              </a:pathLst>
            </a:custGeom>
            <a:solidFill>
              <a:schemeClr val="accent1">
                <a:lumMod val="75000"/>
              </a:schemeClr>
            </a:solidFill>
            <a:ln>
              <a:noFill/>
            </a:ln>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7" name="Freeform 6"/>
            <p:cNvSpPr/>
            <p:nvPr/>
          </p:nvSpPr>
          <p:spPr bwMode="auto">
            <a:xfrm>
              <a:off x="1510340" y="2560752"/>
              <a:ext cx="971049" cy="1195075"/>
            </a:xfrm>
            <a:custGeom>
              <a:avLst/>
              <a:gdLst>
                <a:gd name="T0" fmla="*/ 504 w 504"/>
                <a:gd name="T1" fmla="*/ 620 h 620"/>
                <a:gd name="T2" fmla="*/ 0 w 504"/>
                <a:gd name="T3" fmla="*/ 514 h 620"/>
                <a:gd name="T4" fmla="*/ 0 w 504"/>
                <a:gd name="T5" fmla="*/ 0 h 620"/>
                <a:gd name="T6" fmla="*/ 504 w 504"/>
                <a:gd name="T7" fmla="*/ 318 h 620"/>
                <a:gd name="T8" fmla="*/ 504 w 504"/>
                <a:gd name="T9" fmla="*/ 620 h 620"/>
              </a:gdLst>
              <a:ahLst/>
              <a:cxnLst>
                <a:cxn ang="0">
                  <a:pos x="T0" y="T1"/>
                </a:cxn>
                <a:cxn ang="0">
                  <a:pos x="T2" y="T3"/>
                </a:cxn>
                <a:cxn ang="0">
                  <a:pos x="T4" y="T5"/>
                </a:cxn>
                <a:cxn ang="0">
                  <a:pos x="T6" y="T7"/>
                </a:cxn>
                <a:cxn ang="0">
                  <a:pos x="T8" y="T9"/>
                </a:cxn>
              </a:cxnLst>
              <a:rect l="0" t="0" r="r" b="b"/>
              <a:pathLst>
                <a:path w="504" h="620">
                  <a:moveTo>
                    <a:pt x="504" y="620"/>
                  </a:moveTo>
                  <a:cubicBezTo>
                    <a:pt x="336" y="585"/>
                    <a:pt x="168" y="549"/>
                    <a:pt x="0" y="514"/>
                  </a:cubicBezTo>
                  <a:cubicBezTo>
                    <a:pt x="0" y="343"/>
                    <a:pt x="0" y="171"/>
                    <a:pt x="0" y="0"/>
                  </a:cubicBezTo>
                  <a:cubicBezTo>
                    <a:pt x="168" y="106"/>
                    <a:pt x="336" y="212"/>
                    <a:pt x="504" y="318"/>
                  </a:cubicBezTo>
                  <a:cubicBezTo>
                    <a:pt x="504" y="419"/>
                    <a:pt x="504" y="519"/>
                    <a:pt x="504" y="620"/>
                  </a:cubicBezTo>
                  <a:close/>
                </a:path>
              </a:pathLst>
            </a:custGeom>
            <a:solidFill>
              <a:schemeClr val="accent2">
                <a:lumMod val="75000"/>
              </a:schemeClr>
            </a:solidFill>
            <a:ln>
              <a:noFill/>
            </a:ln>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8" name="Freeform 7"/>
            <p:cNvSpPr/>
            <p:nvPr/>
          </p:nvSpPr>
          <p:spPr bwMode="auto">
            <a:xfrm>
              <a:off x="1510340" y="3551352"/>
              <a:ext cx="971049" cy="990600"/>
            </a:xfrm>
            <a:custGeom>
              <a:avLst/>
              <a:gdLst>
                <a:gd name="T0" fmla="*/ 504 w 504"/>
                <a:gd name="T1" fmla="*/ 408 h 514"/>
                <a:gd name="T2" fmla="*/ 0 w 504"/>
                <a:gd name="T3" fmla="*/ 514 h 514"/>
                <a:gd name="T4" fmla="*/ 0 w 504"/>
                <a:gd name="T5" fmla="*/ 0 h 514"/>
                <a:gd name="T6" fmla="*/ 504 w 504"/>
                <a:gd name="T7" fmla="*/ 106 h 514"/>
                <a:gd name="T8" fmla="*/ 504 w 504"/>
                <a:gd name="T9" fmla="*/ 408 h 514"/>
              </a:gdLst>
              <a:ahLst/>
              <a:cxnLst>
                <a:cxn ang="0">
                  <a:pos x="T0" y="T1"/>
                </a:cxn>
                <a:cxn ang="0">
                  <a:pos x="T2" y="T3"/>
                </a:cxn>
                <a:cxn ang="0">
                  <a:pos x="T4" y="T5"/>
                </a:cxn>
                <a:cxn ang="0">
                  <a:pos x="T6" y="T7"/>
                </a:cxn>
                <a:cxn ang="0">
                  <a:pos x="T8" y="T9"/>
                </a:cxn>
              </a:cxnLst>
              <a:rect l="0" t="0" r="r" b="b"/>
              <a:pathLst>
                <a:path w="504" h="514">
                  <a:moveTo>
                    <a:pt x="504" y="408"/>
                  </a:moveTo>
                  <a:cubicBezTo>
                    <a:pt x="336" y="443"/>
                    <a:pt x="168" y="479"/>
                    <a:pt x="0" y="514"/>
                  </a:cubicBezTo>
                  <a:cubicBezTo>
                    <a:pt x="0" y="343"/>
                    <a:pt x="0" y="171"/>
                    <a:pt x="0" y="0"/>
                  </a:cubicBezTo>
                  <a:cubicBezTo>
                    <a:pt x="168" y="35"/>
                    <a:pt x="336" y="71"/>
                    <a:pt x="504" y="106"/>
                  </a:cubicBezTo>
                  <a:cubicBezTo>
                    <a:pt x="504" y="207"/>
                    <a:pt x="504" y="307"/>
                    <a:pt x="504" y="408"/>
                  </a:cubicBezTo>
                  <a:close/>
                </a:path>
              </a:pathLst>
            </a:custGeom>
            <a:solidFill>
              <a:schemeClr val="accent3">
                <a:lumMod val="75000"/>
              </a:schemeClr>
            </a:solidFill>
            <a:ln>
              <a:noFill/>
            </a:ln>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9" name="Freeform 8"/>
            <p:cNvSpPr/>
            <p:nvPr/>
          </p:nvSpPr>
          <p:spPr bwMode="auto">
            <a:xfrm>
              <a:off x="1510340" y="4337478"/>
              <a:ext cx="971049" cy="1194260"/>
            </a:xfrm>
            <a:custGeom>
              <a:avLst/>
              <a:gdLst>
                <a:gd name="T0" fmla="*/ 504 w 504"/>
                <a:gd name="T1" fmla="*/ 302 h 620"/>
                <a:gd name="T2" fmla="*/ 0 w 504"/>
                <a:gd name="T3" fmla="*/ 620 h 620"/>
                <a:gd name="T4" fmla="*/ 0 w 504"/>
                <a:gd name="T5" fmla="*/ 106 h 620"/>
                <a:gd name="T6" fmla="*/ 504 w 504"/>
                <a:gd name="T7" fmla="*/ 0 h 620"/>
                <a:gd name="T8" fmla="*/ 504 w 504"/>
                <a:gd name="T9" fmla="*/ 302 h 620"/>
              </a:gdLst>
              <a:ahLst/>
              <a:cxnLst>
                <a:cxn ang="0">
                  <a:pos x="T0" y="T1"/>
                </a:cxn>
                <a:cxn ang="0">
                  <a:pos x="T2" y="T3"/>
                </a:cxn>
                <a:cxn ang="0">
                  <a:pos x="T4" y="T5"/>
                </a:cxn>
                <a:cxn ang="0">
                  <a:pos x="T6" y="T7"/>
                </a:cxn>
                <a:cxn ang="0">
                  <a:pos x="T8" y="T9"/>
                </a:cxn>
              </a:cxnLst>
              <a:rect l="0" t="0" r="r" b="b"/>
              <a:pathLst>
                <a:path w="504" h="620">
                  <a:moveTo>
                    <a:pt x="504" y="302"/>
                  </a:moveTo>
                  <a:cubicBezTo>
                    <a:pt x="336" y="408"/>
                    <a:pt x="168" y="514"/>
                    <a:pt x="0" y="620"/>
                  </a:cubicBezTo>
                  <a:cubicBezTo>
                    <a:pt x="0" y="449"/>
                    <a:pt x="0" y="277"/>
                    <a:pt x="0" y="106"/>
                  </a:cubicBezTo>
                  <a:cubicBezTo>
                    <a:pt x="168" y="71"/>
                    <a:pt x="336" y="35"/>
                    <a:pt x="504" y="0"/>
                  </a:cubicBezTo>
                  <a:cubicBezTo>
                    <a:pt x="504" y="101"/>
                    <a:pt x="504" y="201"/>
                    <a:pt x="504" y="302"/>
                  </a:cubicBezTo>
                  <a:close/>
                </a:path>
              </a:pathLst>
            </a:custGeom>
            <a:solidFill>
              <a:schemeClr val="accent4">
                <a:lumMod val="75000"/>
              </a:schemeClr>
            </a:solidFill>
            <a:ln>
              <a:noFill/>
            </a:ln>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10" name="Freeform 9"/>
            <p:cNvSpPr/>
            <p:nvPr/>
          </p:nvSpPr>
          <p:spPr bwMode="auto">
            <a:xfrm>
              <a:off x="1510340" y="4919130"/>
              <a:ext cx="971049" cy="1603209"/>
            </a:xfrm>
            <a:custGeom>
              <a:avLst/>
              <a:gdLst>
                <a:gd name="T0" fmla="*/ 504 w 504"/>
                <a:gd name="T1" fmla="*/ 302 h 832"/>
                <a:gd name="T2" fmla="*/ 0 w 504"/>
                <a:gd name="T3" fmla="*/ 832 h 832"/>
                <a:gd name="T4" fmla="*/ 0 w 504"/>
                <a:gd name="T5" fmla="*/ 318 h 832"/>
                <a:gd name="T6" fmla="*/ 504 w 504"/>
                <a:gd name="T7" fmla="*/ 0 h 832"/>
                <a:gd name="T8" fmla="*/ 504 w 504"/>
                <a:gd name="T9" fmla="*/ 302 h 832"/>
              </a:gdLst>
              <a:ahLst/>
              <a:cxnLst>
                <a:cxn ang="0">
                  <a:pos x="T0" y="T1"/>
                </a:cxn>
                <a:cxn ang="0">
                  <a:pos x="T2" y="T3"/>
                </a:cxn>
                <a:cxn ang="0">
                  <a:pos x="T4" y="T5"/>
                </a:cxn>
                <a:cxn ang="0">
                  <a:pos x="T6" y="T7"/>
                </a:cxn>
                <a:cxn ang="0">
                  <a:pos x="T8" y="T9"/>
                </a:cxn>
              </a:cxnLst>
              <a:rect l="0" t="0" r="r" b="b"/>
              <a:pathLst>
                <a:path w="504" h="832">
                  <a:moveTo>
                    <a:pt x="504" y="302"/>
                  </a:moveTo>
                  <a:cubicBezTo>
                    <a:pt x="336" y="479"/>
                    <a:pt x="168" y="655"/>
                    <a:pt x="0" y="832"/>
                  </a:cubicBezTo>
                  <a:cubicBezTo>
                    <a:pt x="0" y="661"/>
                    <a:pt x="0" y="489"/>
                    <a:pt x="0" y="318"/>
                  </a:cubicBezTo>
                  <a:cubicBezTo>
                    <a:pt x="168" y="212"/>
                    <a:pt x="336" y="106"/>
                    <a:pt x="504" y="0"/>
                  </a:cubicBezTo>
                  <a:cubicBezTo>
                    <a:pt x="504" y="101"/>
                    <a:pt x="504" y="201"/>
                    <a:pt x="504" y="302"/>
                  </a:cubicBezTo>
                  <a:close/>
                </a:path>
              </a:pathLst>
            </a:custGeom>
            <a:solidFill>
              <a:schemeClr val="accent5">
                <a:lumMod val="75000"/>
              </a:schemeClr>
            </a:solidFill>
            <a:ln>
              <a:noFill/>
            </a:ln>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11" name="Freeform 10"/>
            <p:cNvSpPr/>
            <p:nvPr/>
          </p:nvSpPr>
          <p:spPr bwMode="auto">
            <a:xfrm>
              <a:off x="2481389" y="2591708"/>
              <a:ext cx="1812571" cy="582467"/>
            </a:xfrm>
            <a:custGeom>
              <a:avLst/>
              <a:gdLst>
                <a:gd name="T0" fmla="*/ 790 w 941"/>
                <a:gd name="T1" fmla="*/ 0 h 302"/>
                <a:gd name="T2" fmla="*/ 0 w 941"/>
                <a:gd name="T3" fmla="*/ 0 h 302"/>
                <a:gd name="T4" fmla="*/ 0 w 941"/>
                <a:gd name="T5" fmla="*/ 302 h 302"/>
                <a:gd name="T6" fmla="*/ 790 w 941"/>
                <a:gd name="T7" fmla="*/ 302 h 302"/>
                <a:gd name="T8" fmla="*/ 941 w 941"/>
                <a:gd name="T9" fmla="*/ 151 h 302"/>
                <a:gd name="T10" fmla="*/ 790 w 941"/>
                <a:gd name="T11" fmla="*/ 0 h 302"/>
              </a:gdLst>
              <a:ahLst/>
              <a:cxnLst>
                <a:cxn ang="0">
                  <a:pos x="T0" y="T1"/>
                </a:cxn>
                <a:cxn ang="0">
                  <a:pos x="T2" y="T3"/>
                </a:cxn>
                <a:cxn ang="0">
                  <a:pos x="T4" y="T5"/>
                </a:cxn>
                <a:cxn ang="0">
                  <a:pos x="T6" y="T7"/>
                </a:cxn>
                <a:cxn ang="0">
                  <a:pos x="T8" y="T9"/>
                </a:cxn>
                <a:cxn ang="0">
                  <a:pos x="T10" y="T11"/>
                </a:cxn>
              </a:cxnLst>
              <a:rect l="0" t="0" r="r" b="b"/>
              <a:pathLst>
                <a:path w="941" h="302">
                  <a:moveTo>
                    <a:pt x="790" y="0"/>
                  </a:moveTo>
                  <a:cubicBezTo>
                    <a:pt x="0" y="0"/>
                    <a:pt x="0" y="0"/>
                    <a:pt x="0" y="0"/>
                  </a:cubicBezTo>
                  <a:cubicBezTo>
                    <a:pt x="0" y="302"/>
                    <a:pt x="0" y="302"/>
                    <a:pt x="0" y="302"/>
                  </a:cubicBezTo>
                  <a:cubicBezTo>
                    <a:pt x="790" y="302"/>
                    <a:pt x="790" y="302"/>
                    <a:pt x="790" y="302"/>
                  </a:cubicBezTo>
                  <a:cubicBezTo>
                    <a:pt x="873" y="302"/>
                    <a:pt x="941" y="234"/>
                    <a:pt x="941" y="151"/>
                  </a:cubicBezTo>
                  <a:cubicBezTo>
                    <a:pt x="941" y="67"/>
                    <a:pt x="873" y="0"/>
                    <a:pt x="790" y="0"/>
                  </a:cubicBezTo>
                  <a:close/>
                </a:path>
              </a:pathLst>
            </a:custGeom>
            <a:solidFill>
              <a:schemeClr val="accent1"/>
            </a:solidFill>
            <a:ln>
              <a:noFill/>
            </a:ln>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12" name="Freeform 11"/>
            <p:cNvSpPr/>
            <p:nvPr/>
          </p:nvSpPr>
          <p:spPr bwMode="auto">
            <a:xfrm>
              <a:off x="2481389" y="3174175"/>
              <a:ext cx="3002757" cy="581652"/>
            </a:xfrm>
            <a:custGeom>
              <a:avLst/>
              <a:gdLst>
                <a:gd name="T0" fmla="*/ 1408 w 1559"/>
                <a:gd name="T1" fmla="*/ 0 h 302"/>
                <a:gd name="T2" fmla="*/ 0 w 1559"/>
                <a:gd name="T3" fmla="*/ 0 h 302"/>
                <a:gd name="T4" fmla="*/ 0 w 1559"/>
                <a:gd name="T5" fmla="*/ 302 h 302"/>
                <a:gd name="T6" fmla="*/ 1408 w 1559"/>
                <a:gd name="T7" fmla="*/ 302 h 302"/>
                <a:gd name="T8" fmla="*/ 1559 w 1559"/>
                <a:gd name="T9" fmla="*/ 151 h 302"/>
                <a:gd name="T10" fmla="*/ 1408 w 1559"/>
                <a:gd name="T11" fmla="*/ 0 h 302"/>
              </a:gdLst>
              <a:ahLst/>
              <a:cxnLst>
                <a:cxn ang="0">
                  <a:pos x="T0" y="T1"/>
                </a:cxn>
                <a:cxn ang="0">
                  <a:pos x="T2" y="T3"/>
                </a:cxn>
                <a:cxn ang="0">
                  <a:pos x="T4" y="T5"/>
                </a:cxn>
                <a:cxn ang="0">
                  <a:pos x="T6" y="T7"/>
                </a:cxn>
                <a:cxn ang="0">
                  <a:pos x="T8" y="T9"/>
                </a:cxn>
                <a:cxn ang="0">
                  <a:pos x="T10" y="T11"/>
                </a:cxn>
              </a:cxnLst>
              <a:rect l="0" t="0" r="r" b="b"/>
              <a:pathLst>
                <a:path w="1559" h="302">
                  <a:moveTo>
                    <a:pt x="1408" y="0"/>
                  </a:moveTo>
                  <a:cubicBezTo>
                    <a:pt x="0" y="0"/>
                    <a:pt x="0" y="0"/>
                    <a:pt x="0" y="0"/>
                  </a:cubicBezTo>
                  <a:cubicBezTo>
                    <a:pt x="0" y="302"/>
                    <a:pt x="0" y="302"/>
                    <a:pt x="0" y="302"/>
                  </a:cubicBezTo>
                  <a:cubicBezTo>
                    <a:pt x="1408" y="302"/>
                    <a:pt x="1408" y="302"/>
                    <a:pt x="1408" y="302"/>
                  </a:cubicBezTo>
                  <a:cubicBezTo>
                    <a:pt x="1491" y="302"/>
                    <a:pt x="1559" y="234"/>
                    <a:pt x="1559" y="151"/>
                  </a:cubicBezTo>
                  <a:cubicBezTo>
                    <a:pt x="1559" y="67"/>
                    <a:pt x="1491" y="0"/>
                    <a:pt x="1408" y="0"/>
                  </a:cubicBezTo>
                  <a:close/>
                </a:path>
              </a:pathLst>
            </a:custGeom>
            <a:solidFill>
              <a:schemeClr val="accent2"/>
            </a:solidFill>
            <a:ln>
              <a:noFill/>
            </a:ln>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13" name="Freeform 12"/>
            <p:cNvSpPr/>
            <p:nvPr/>
          </p:nvSpPr>
          <p:spPr bwMode="auto">
            <a:xfrm>
              <a:off x="2481389" y="3755827"/>
              <a:ext cx="2467540" cy="581652"/>
            </a:xfrm>
            <a:custGeom>
              <a:avLst/>
              <a:gdLst>
                <a:gd name="T0" fmla="*/ 1130 w 1281"/>
                <a:gd name="T1" fmla="*/ 0 h 302"/>
                <a:gd name="T2" fmla="*/ 0 w 1281"/>
                <a:gd name="T3" fmla="*/ 0 h 302"/>
                <a:gd name="T4" fmla="*/ 0 w 1281"/>
                <a:gd name="T5" fmla="*/ 302 h 302"/>
                <a:gd name="T6" fmla="*/ 1130 w 1281"/>
                <a:gd name="T7" fmla="*/ 302 h 302"/>
                <a:gd name="T8" fmla="*/ 1281 w 1281"/>
                <a:gd name="T9" fmla="*/ 151 h 302"/>
                <a:gd name="T10" fmla="*/ 1130 w 1281"/>
                <a:gd name="T11" fmla="*/ 0 h 302"/>
              </a:gdLst>
              <a:ahLst/>
              <a:cxnLst>
                <a:cxn ang="0">
                  <a:pos x="T0" y="T1"/>
                </a:cxn>
                <a:cxn ang="0">
                  <a:pos x="T2" y="T3"/>
                </a:cxn>
                <a:cxn ang="0">
                  <a:pos x="T4" y="T5"/>
                </a:cxn>
                <a:cxn ang="0">
                  <a:pos x="T6" y="T7"/>
                </a:cxn>
                <a:cxn ang="0">
                  <a:pos x="T8" y="T9"/>
                </a:cxn>
                <a:cxn ang="0">
                  <a:pos x="T10" y="T11"/>
                </a:cxn>
              </a:cxnLst>
              <a:rect l="0" t="0" r="r" b="b"/>
              <a:pathLst>
                <a:path w="1281" h="302">
                  <a:moveTo>
                    <a:pt x="1130" y="0"/>
                  </a:moveTo>
                  <a:cubicBezTo>
                    <a:pt x="0" y="0"/>
                    <a:pt x="0" y="0"/>
                    <a:pt x="0" y="0"/>
                  </a:cubicBezTo>
                  <a:cubicBezTo>
                    <a:pt x="0" y="302"/>
                    <a:pt x="0" y="302"/>
                    <a:pt x="0" y="302"/>
                  </a:cubicBezTo>
                  <a:cubicBezTo>
                    <a:pt x="1130" y="302"/>
                    <a:pt x="1130" y="302"/>
                    <a:pt x="1130" y="302"/>
                  </a:cubicBezTo>
                  <a:cubicBezTo>
                    <a:pt x="1213" y="302"/>
                    <a:pt x="1281" y="234"/>
                    <a:pt x="1281" y="151"/>
                  </a:cubicBezTo>
                  <a:cubicBezTo>
                    <a:pt x="1281" y="68"/>
                    <a:pt x="1213" y="0"/>
                    <a:pt x="1130" y="0"/>
                  </a:cubicBezTo>
                  <a:close/>
                </a:path>
              </a:pathLst>
            </a:custGeom>
            <a:solidFill>
              <a:schemeClr val="accent3"/>
            </a:solidFill>
            <a:ln>
              <a:noFill/>
            </a:ln>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14" name="Freeform 13"/>
            <p:cNvSpPr/>
            <p:nvPr/>
          </p:nvSpPr>
          <p:spPr bwMode="auto">
            <a:xfrm>
              <a:off x="2481389" y="4337478"/>
              <a:ext cx="1955132" cy="581652"/>
            </a:xfrm>
            <a:custGeom>
              <a:avLst/>
              <a:gdLst>
                <a:gd name="T0" fmla="*/ 864 w 1015"/>
                <a:gd name="T1" fmla="*/ 0 h 302"/>
                <a:gd name="T2" fmla="*/ 0 w 1015"/>
                <a:gd name="T3" fmla="*/ 0 h 302"/>
                <a:gd name="T4" fmla="*/ 0 w 1015"/>
                <a:gd name="T5" fmla="*/ 302 h 302"/>
                <a:gd name="T6" fmla="*/ 864 w 1015"/>
                <a:gd name="T7" fmla="*/ 302 h 302"/>
                <a:gd name="T8" fmla="*/ 1015 w 1015"/>
                <a:gd name="T9" fmla="*/ 151 h 302"/>
                <a:gd name="T10" fmla="*/ 864 w 1015"/>
                <a:gd name="T11" fmla="*/ 0 h 302"/>
              </a:gdLst>
              <a:ahLst/>
              <a:cxnLst>
                <a:cxn ang="0">
                  <a:pos x="T0" y="T1"/>
                </a:cxn>
                <a:cxn ang="0">
                  <a:pos x="T2" y="T3"/>
                </a:cxn>
                <a:cxn ang="0">
                  <a:pos x="T4" y="T5"/>
                </a:cxn>
                <a:cxn ang="0">
                  <a:pos x="T6" y="T7"/>
                </a:cxn>
                <a:cxn ang="0">
                  <a:pos x="T8" y="T9"/>
                </a:cxn>
                <a:cxn ang="0">
                  <a:pos x="T10" y="T11"/>
                </a:cxn>
              </a:cxnLst>
              <a:rect l="0" t="0" r="r" b="b"/>
              <a:pathLst>
                <a:path w="1015" h="302">
                  <a:moveTo>
                    <a:pt x="864" y="0"/>
                  </a:moveTo>
                  <a:cubicBezTo>
                    <a:pt x="0" y="0"/>
                    <a:pt x="0" y="0"/>
                    <a:pt x="0" y="0"/>
                  </a:cubicBezTo>
                  <a:cubicBezTo>
                    <a:pt x="0" y="302"/>
                    <a:pt x="0" y="302"/>
                    <a:pt x="0" y="302"/>
                  </a:cubicBezTo>
                  <a:cubicBezTo>
                    <a:pt x="864" y="302"/>
                    <a:pt x="864" y="302"/>
                    <a:pt x="864" y="302"/>
                  </a:cubicBezTo>
                  <a:cubicBezTo>
                    <a:pt x="947" y="302"/>
                    <a:pt x="1015" y="235"/>
                    <a:pt x="1015" y="151"/>
                  </a:cubicBezTo>
                  <a:cubicBezTo>
                    <a:pt x="1015" y="68"/>
                    <a:pt x="947" y="0"/>
                    <a:pt x="864" y="0"/>
                  </a:cubicBezTo>
                  <a:close/>
                </a:path>
              </a:pathLst>
            </a:custGeom>
            <a:solidFill>
              <a:schemeClr val="accent4"/>
            </a:solidFill>
            <a:ln>
              <a:noFill/>
            </a:ln>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15" name="Freeform 14"/>
            <p:cNvSpPr/>
            <p:nvPr/>
          </p:nvSpPr>
          <p:spPr bwMode="auto">
            <a:xfrm>
              <a:off x="2481389" y="4919130"/>
              <a:ext cx="2711931" cy="581652"/>
            </a:xfrm>
            <a:custGeom>
              <a:avLst/>
              <a:gdLst>
                <a:gd name="T0" fmla="*/ 1408 w 1408"/>
                <a:gd name="T1" fmla="*/ 151 h 302"/>
                <a:gd name="T2" fmla="*/ 1268 w 1408"/>
                <a:gd name="T3" fmla="*/ 1 h 302"/>
                <a:gd name="T4" fmla="*/ 1268 w 1408"/>
                <a:gd name="T5" fmla="*/ 0 h 302"/>
                <a:gd name="T6" fmla="*/ 0 w 1408"/>
                <a:gd name="T7" fmla="*/ 0 h 302"/>
                <a:gd name="T8" fmla="*/ 0 w 1408"/>
                <a:gd name="T9" fmla="*/ 302 h 302"/>
                <a:gd name="T10" fmla="*/ 1268 w 1408"/>
                <a:gd name="T11" fmla="*/ 302 h 302"/>
                <a:gd name="T12" fmla="*/ 1268 w 1408"/>
                <a:gd name="T13" fmla="*/ 302 h 302"/>
                <a:gd name="T14" fmla="*/ 1408 w 1408"/>
                <a:gd name="T15" fmla="*/ 151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8" h="302">
                  <a:moveTo>
                    <a:pt x="1408" y="151"/>
                  </a:moveTo>
                  <a:cubicBezTo>
                    <a:pt x="1408" y="72"/>
                    <a:pt x="1346" y="6"/>
                    <a:pt x="1268" y="1"/>
                  </a:cubicBezTo>
                  <a:cubicBezTo>
                    <a:pt x="1268" y="0"/>
                    <a:pt x="1268" y="0"/>
                    <a:pt x="1268" y="0"/>
                  </a:cubicBezTo>
                  <a:cubicBezTo>
                    <a:pt x="0" y="0"/>
                    <a:pt x="0" y="0"/>
                    <a:pt x="0" y="0"/>
                  </a:cubicBezTo>
                  <a:cubicBezTo>
                    <a:pt x="0" y="302"/>
                    <a:pt x="0" y="302"/>
                    <a:pt x="0" y="302"/>
                  </a:cubicBezTo>
                  <a:cubicBezTo>
                    <a:pt x="1268" y="302"/>
                    <a:pt x="1268" y="302"/>
                    <a:pt x="1268" y="302"/>
                  </a:cubicBezTo>
                  <a:cubicBezTo>
                    <a:pt x="1268" y="302"/>
                    <a:pt x="1268" y="302"/>
                    <a:pt x="1268" y="302"/>
                  </a:cubicBezTo>
                  <a:cubicBezTo>
                    <a:pt x="1346" y="296"/>
                    <a:pt x="1408" y="231"/>
                    <a:pt x="1408" y="151"/>
                  </a:cubicBezTo>
                  <a:close/>
                </a:path>
              </a:pathLst>
            </a:custGeom>
            <a:solidFill>
              <a:schemeClr val="accent5"/>
            </a:solidFill>
            <a:ln>
              <a:noFill/>
            </a:ln>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16" name="Rectangle 15"/>
            <p:cNvSpPr>
              <a:spLocks noChangeArrowheads="1"/>
            </p:cNvSpPr>
            <p:nvPr/>
          </p:nvSpPr>
          <p:spPr bwMode="auto">
            <a:xfrm>
              <a:off x="-743745" y="2559123"/>
              <a:ext cx="2254085" cy="992230"/>
            </a:xfrm>
            <a:prstGeom prst="rect">
              <a:avLst/>
            </a:prstGeom>
            <a:solidFill>
              <a:schemeClr val="accent2"/>
            </a:solidFill>
            <a:ln>
              <a:noFill/>
            </a:ln>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17" name="Rectangle 16"/>
            <p:cNvSpPr>
              <a:spLocks noChangeArrowheads="1"/>
            </p:cNvSpPr>
            <p:nvPr/>
          </p:nvSpPr>
          <p:spPr bwMode="auto">
            <a:xfrm>
              <a:off x="0" y="2559123"/>
              <a:ext cx="1510340" cy="99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18" name="Rectangle 293"/>
            <p:cNvSpPr>
              <a:spLocks noChangeArrowheads="1"/>
            </p:cNvSpPr>
            <p:nvPr/>
          </p:nvSpPr>
          <p:spPr bwMode="auto">
            <a:xfrm>
              <a:off x="-743745" y="3551352"/>
              <a:ext cx="2254085" cy="990600"/>
            </a:xfrm>
            <a:prstGeom prst="rect">
              <a:avLst/>
            </a:prstGeom>
            <a:solidFill>
              <a:schemeClr val="accent3"/>
            </a:solidFill>
            <a:ln>
              <a:noFill/>
            </a:ln>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19" name="Rectangle 294"/>
            <p:cNvSpPr>
              <a:spLocks noChangeArrowheads="1"/>
            </p:cNvSpPr>
            <p:nvPr/>
          </p:nvSpPr>
          <p:spPr bwMode="auto">
            <a:xfrm>
              <a:off x="0" y="3551352"/>
              <a:ext cx="151034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20" name="Rectangle 687"/>
            <p:cNvSpPr>
              <a:spLocks noChangeArrowheads="1"/>
            </p:cNvSpPr>
            <p:nvPr/>
          </p:nvSpPr>
          <p:spPr bwMode="auto">
            <a:xfrm>
              <a:off x="-743745" y="5533368"/>
              <a:ext cx="2254085" cy="990600"/>
            </a:xfrm>
            <a:prstGeom prst="rect">
              <a:avLst/>
            </a:prstGeom>
            <a:solidFill>
              <a:schemeClr val="accent5"/>
            </a:solidFill>
            <a:ln>
              <a:noFill/>
            </a:ln>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21" name="Rectangle 688"/>
            <p:cNvSpPr>
              <a:spLocks noChangeArrowheads="1"/>
            </p:cNvSpPr>
            <p:nvPr/>
          </p:nvSpPr>
          <p:spPr bwMode="auto">
            <a:xfrm>
              <a:off x="0" y="5533368"/>
              <a:ext cx="151034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22" name="Rectangle 791"/>
            <p:cNvSpPr>
              <a:spLocks noChangeArrowheads="1"/>
            </p:cNvSpPr>
            <p:nvPr/>
          </p:nvSpPr>
          <p:spPr bwMode="auto">
            <a:xfrm>
              <a:off x="-743745" y="4541953"/>
              <a:ext cx="2254085" cy="991414"/>
            </a:xfrm>
            <a:prstGeom prst="rect">
              <a:avLst/>
            </a:prstGeom>
            <a:solidFill>
              <a:schemeClr val="accent4"/>
            </a:solidFill>
            <a:ln>
              <a:noFill/>
            </a:ln>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23" name="Rectangle 792"/>
            <p:cNvSpPr>
              <a:spLocks noChangeArrowheads="1"/>
            </p:cNvSpPr>
            <p:nvPr/>
          </p:nvSpPr>
          <p:spPr bwMode="auto">
            <a:xfrm>
              <a:off x="0" y="4541953"/>
              <a:ext cx="1510340" cy="991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24" name="Rectangle 904"/>
            <p:cNvSpPr>
              <a:spLocks noChangeArrowheads="1"/>
            </p:cNvSpPr>
            <p:nvPr/>
          </p:nvSpPr>
          <p:spPr bwMode="auto">
            <a:xfrm>
              <a:off x="-743745" y="1569337"/>
              <a:ext cx="2254085" cy="989786"/>
            </a:xfrm>
            <a:prstGeom prst="rect">
              <a:avLst/>
            </a:prstGeom>
            <a:solidFill>
              <a:schemeClr val="accent1"/>
            </a:solidFill>
            <a:ln>
              <a:noFill/>
            </a:ln>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25" name="Rectangle 905"/>
            <p:cNvSpPr>
              <a:spLocks noChangeArrowheads="1"/>
            </p:cNvSpPr>
            <p:nvPr/>
          </p:nvSpPr>
          <p:spPr bwMode="auto">
            <a:xfrm>
              <a:off x="0" y="1569337"/>
              <a:ext cx="1510340" cy="98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31" name="Freeform 1039"/>
            <p:cNvSpPr/>
            <p:nvPr/>
          </p:nvSpPr>
          <p:spPr bwMode="auto">
            <a:xfrm>
              <a:off x="5191691" y="3222238"/>
              <a:ext cx="244392" cy="485525"/>
            </a:xfrm>
            <a:custGeom>
              <a:avLst/>
              <a:gdLst>
                <a:gd name="T0" fmla="*/ 2 w 127"/>
                <a:gd name="T1" fmla="*/ 252 h 252"/>
                <a:gd name="T2" fmla="*/ 127 w 127"/>
                <a:gd name="T3" fmla="*/ 126 h 252"/>
                <a:gd name="T4" fmla="*/ 2 w 127"/>
                <a:gd name="T5" fmla="*/ 0 h 252"/>
                <a:gd name="T6" fmla="*/ 0 w 127"/>
                <a:gd name="T7" fmla="*/ 2 h 252"/>
                <a:gd name="T8" fmla="*/ 2 w 127"/>
                <a:gd name="T9" fmla="*/ 4 h 252"/>
                <a:gd name="T10" fmla="*/ 123 w 127"/>
                <a:gd name="T11" fmla="*/ 126 h 252"/>
                <a:gd name="T12" fmla="*/ 2 w 127"/>
                <a:gd name="T13" fmla="*/ 248 h 252"/>
                <a:gd name="T14" fmla="*/ 0 w 127"/>
                <a:gd name="T15" fmla="*/ 250 h 252"/>
                <a:gd name="T16" fmla="*/ 2 w 127"/>
                <a:gd name="T17"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52">
                  <a:moveTo>
                    <a:pt x="2" y="252"/>
                  </a:moveTo>
                  <a:cubicBezTo>
                    <a:pt x="71" y="251"/>
                    <a:pt x="127" y="195"/>
                    <a:pt x="127" y="126"/>
                  </a:cubicBezTo>
                  <a:cubicBezTo>
                    <a:pt x="127" y="57"/>
                    <a:pt x="71" y="1"/>
                    <a:pt x="2" y="0"/>
                  </a:cubicBezTo>
                  <a:cubicBezTo>
                    <a:pt x="1" y="0"/>
                    <a:pt x="0" y="1"/>
                    <a:pt x="0" y="2"/>
                  </a:cubicBezTo>
                  <a:cubicBezTo>
                    <a:pt x="0" y="3"/>
                    <a:pt x="1" y="4"/>
                    <a:pt x="2" y="4"/>
                  </a:cubicBezTo>
                  <a:cubicBezTo>
                    <a:pt x="69" y="5"/>
                    <a:pt x="123" y="59"/>
                    <a:pt x="123" y="126"/>
                  </a:cubicBezTo>
                  <a:cubicBezTo>
                    <a:pt x="123" y="193"/>
                    <a:pt x="69" y="247"/>
                    <a:pt x="2" y="248"/>
                  </a:cubicBezTo>
                  <a:cubicBezTo>
                    <a:pt x="1" y="248"/>
                    <a:pt x="0" y="249"/>
                    <a:pt x="0" y="250"/>
                  </a:cubicBezTo>
                  <a:cubicBezTo>
                    <a:pt x="0" y="251"/>
                    <a:pt x="1" y="252"/>
                    <a:pt x="2"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32" name="Freeform 1040"/>
            <p:cNvSpPr/>
            <p:nvPr/>
          </p:nvSpPr>
          <p:spPr bwMode="auto">
            <a:xfrm>
              <a:off x="4649956" y="3803890"/>
              <a:ext cx="245206" cy="485525"/>
            </a:xfrm>
            <a:custGeom>
              <a:avLst/>
              <a:gdLst>
                <a:gd name="T0" fmla="*/ 2 w 127"/>
                <a:gd name="T1" fmla="*/ 252 h 252"/>
                <a:gd name="T2" fmla="*/ 127 w 127"/>
                <a:gd name="T3" fmla="*/ 126 h 252"/>
                <a:gd name="T4" fmla="*/ 2 w 127"/>
                <a:gd name="T5" fmla="*/ 0 h 252"/>
                <a:gd name="T6" fmla="*/ 0 w 127"/>
                <a:gd name="T7" fmla="*/ 2 h 252"/>
                <a:gd name="T8" fmla="*/ 2 w 127"/>
                <a:gd name="T9" fmla="*/ 4 h 252"/>
                <a:gd name="T10" fmla="*/ 123 w 127"/>
                <a:gd name="T11" fmla="*/ 126 h 252"/>
                <a:gd name="T12" fmla="*/ 2 w 127"/>
                <a:gd name="T13" fmla="*/ 248 h 252"/>
                <a:gd name="T14" fmla="*/ 0 w 127"/>
                <a:gd name="T15" fmla="*/ 250 h 252"/>
                <a:gd name="T16" fmla="*/ 2 w 127"/>
                <a:gd name="T17"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52">
                  <a:moveTo>
                    <a:pt x="2" y="252"/>
                  </a:moveTo>
                  <a:cubicBezTo>
                    <a:pt x="71" y="251"/>
                    <a:pt x="127" y="195"/>
                    <a:pt x="127" y="126"/>
                  </a:cubicBezTo>
                  <a:cubicBezTo>
                    <a:pt x="127" y="57"/>
                    <a:pt x="71" y="1"/>
                    <a:pt x="2" y="0"/>
                  </a:cubicBezTo>
                  <a:cubicBezTo>
                    <a:pt x="1" y="0"/>
                    <a:pt x="0" y="1"/>
                    <a:pt x="0" y="2"/>
                  </a:cubicBezTo>
                  <a:cubicBezTo>
                    <a:pt x="0" y="3"/>
                    <a:pt x="1" y="4"/>
                    <a:pt x="2" y="4"/>
                  </a:cubicBezTo>
                  <a:cubicBezTo>
                    <a:pt x="69" y="5"/>
                    <a:pt x="123" y="59"/>
                    <a:pt x="123" y="126"/>
                  </a:cubicBezTo>
                  <a:cubicBezTo>
                    <a:pt x="123" y="193"/>
                    <a:pt x="69" y="247"/>
                    <a:pt x="2" y="248"/>
                  </a:cubicBezTo>
                  <a:cubicBezTo>
                    <a:pt x="1" y="248"/>
                    <a:pt x="0" y="249"/>
                    <a:pt x="0" y="250"/>
                  </a:cubicBezTo>
                  <a:cubicBezTo>
                    <a:pt x="0" y="251"/>
                    <a:pt x="1" y="252"/>
                    <a:pt x="2"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33" name="Freeform 1041"/>
            <p:cNvSpPr/>
            <p:nvPr/>
          </p:nvSpPr>
          <p:spPr bwMode="auto">
            <a:xfrm>
              <a:off x="4902494" y="4967194"/>
              <a:ext cx="244392" cy="485525"/>
            </a:xfrm>
            <a:custGeom>
              <a:avLst/>
              <a:gdLst>
                <a:gd name="T0" fmla="*/ 2 w 127"/>
                <a:gd name="T1" fmla="*/ 252 h 252"/>
                <a:gd name="T2" fmla="*/ 127 w 127"/>
                <a:gd name="T3" fmla="*/ 126 h 252"/>
                <a:gd name="T4" fmla="*/ 2 w 127"/>
                <a:gd name="T5" fmla="*/ 0 h 252"/>
                <a:gd name="T6" fmla="*/ 0 w 127"/>
                <a:gd name="T7" fmla="*/ 2 h 252"/>
                <a:gd name="T8" fmla="*/ 2 w 127"/>
                <a:gd name="T9" fmla="*/ 4 h 252"/>
                <a:gd name="T10" fmla="*/ 123 w 127"/>
                <a:gd name="T11" fmla="*/ 126 h 252"/>
                <a:gd name="T12" fmla="*/ 2 w 127"/>
                <a:gd name="T13" fmla="*/ 248 h 252"/>
                <a:gd name="T14" fmla="*/ 0 w 127"/>
                <a:gd name="T15" fmla="*/ 250 h 252"/>
                <a:gd name="T16" fmla="*/ 2 w 127"/>
                <a:gd name="T17"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52">
                  <a:moveTo>
                    <a:pt x="2" y="252"/>
                  </a:moveTo>
                  <a:cubicBezTo>
                    <a:pt x="71" y="251"/>
                    <a:pt x="127" y="195"/>
                    <a:pt x="127" y="126"/>
                  </a:cubicBezTo>
                  <a:cubicBezTo>
                    <a:pt x="127" y="57"/>
                    <a:pt x="71" y="1"/>
                    <a:pt x="2" y="0"/>
                  </a:cubicBezTo>
                  <a:cubicBezTo>
                    <a:pt x="1" y="0"/>
                    <a:pt x="0" y="1"/>
                    <a:pt x="0" y="2"/>
                  </a:cubicBezTo>
                  <a:cubicBezTo>
                    <a:pt x="0" y="4"/>
                    <a:pt x="1" y="4"/>
                    <a:pt x="2" y="4"/>
                  </a:cubicBezTo>
                  <a:cubicBezTo>
                    <a:pt x="69" y="5"/>
                    <a:pt x="123" y="59"/>
                    <a:pt x="123" y="126"/>
                  </a:cubicBezTo>
                  <a:cubicBezTo>
                    <a:pt x="123" y="193"/>
                    <a:pt x="69" y="247"/>
                    <a:pt x="2" y="248"/>
                  </a:cubicBezTo>
                  <a:cubicBezTo>
                    <a:pt x="1" y="248"/>
                    <a:pt x="0" y="249"/>
                    <a:pt x="0" y="250"/>
                  </a:cubicBezTo>
                  <a:cubicBezTo>
                    <a:pt x="0" y="251"/>
                    <a:pt x="1" y="252"/>
                    <a:pt x="2"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34" name="Freeform 1042"/>
            <p:cNvSpPr/>
            <p:nvPr/>
          </p:nvSpPr>
          <p:spPr bwMode="auto">
            <a:xfrm>
              <a:off x="4143251" y="4385542"/>
              <a:ext cx="245206" cy="485525"/>
            </a:xfrm>
            <a:custGeom>
              <a:avLst/>
              <a:gdLst>
                <a:gd name="T0" fmla="*/ 2 w 127"/>
                <a:gd name="T1" fmla="*/ 252 h 252"/>
                <a:gd name="T2" fmla="*/ 127 w 127"/>
                <a:gd name="T3" fmla="*/ 126 h 252"/>
                <a:gd name="T4" fmla="*/ 2 w 127"/>
                <a:gd name="T5" fmla="*/ 0 h 252"/>
                <a:gd name="T6" fmla="*/ 0 w 127"/>
                <a:gd name="T7" fmla="*/ 2 h 252"/>
                <a:gd name="T8" fmla="*/ 2 w 127"/>
                <a:gd name="T9" fmla="*/ 4 h 252"/>
                <a:gd name="T10" fmla="*/ 123 w 127"/>
                <a:gd name="T11" fmla="*/ 126 h 252"/>
                <a:gd name="T12" fmla="*/ 2 w 127"/>
                <a:gd name="T13" fmla="*/ 248 h 252"/>
                <a:gd name="T14" fmla="*/ 0 w 127"/>
                <a:gd name="T15" fmla="*/ 250 h 252"/>
                <a:gd name="T16" fmla="*/ 2 w 127"/>
                <a:gd name="T17"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52">
                  <a:moveTo>
                    <a:pt x="2" y="252"/>
                  </a:moveTo>
                  <a:cubicBezTo>
                    <a:pt x="71" y="251"/>
                    <a:pt x="127" y="195"/>
                    <a:pt x="127" y="126"/>
                  </a:cubicBezTo>
                  <a:cubicBezTo>
                    <a:pt x="127" y="57"/>
                    <a:pt x="71" y="1"/>
                    <a:pt x="2" y="0"/>
                  </a:cubicBezTo>
                  <a:cubicBezTo>
                    <a:pt x="1" y="0"/>
                    <a:pt x="0" y="1"/>
                    <a:pt x="0" y="2"/>
                  </a:cubicBezTo>
                  <a:cubicBezTo>
                    <a:pt x="0" y="3"/>
                    <a:pt x="1" y="4"/>
                    <a:pt x="2" y="4"/>
                  </a:cubicBezTo>
                  <a:cubicBezTo>
                    <a:pt x="69" y="5"/>
                    <a:pt x="123" y="59"/>
                    <a:pt x="123" y="126"/>
                  </a:cubicBezTo>
                  <a:cubicBezTo>
                    <a:pt x="123" y="193"/>
                    <a:pt x="69" y="247"/>
                    <a:pt x="2" y="248"/>
                  </a:cubicBezTo>
                  <a:cubicBezTo>
                    <a:pt x="1" y="248"/>
                    <a:pt x="0" y="249"/>
                    <a:pt x="0" y="250"/>
                  </a:cubicBezTo>
                  <a:cubicBezTo>
                    <a:pt x="0" y="251"/>
                    <a:pt x="1" y="252"/>
                    <a:pt x="2"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GB" sz="1525">
                <a:cs typeface="+mn-ea"/>
                <a:sym typeface="+mn-lt"/>
              </a:endParaRPr>
            </a:p>
          </p:txBody>
        </p:sp>
        <p:sp>
          <p:nvSpPr>
            <p:cNvPr id="35" name="Freeform 1043"/>
            <p:cNvSpPr/>
            <p:nvPr/>
          </p:nvSpPr>
          <p:spPr bwMode="auto">
            <a:xfrm>
              <a:off x="4006392" y="2639772"/>
              <a:ext cx="245206" cy="485525"/>
            </a:xfrm>
            <a:custGeom>
              <a:avLst/>
              <a:gdLst>
                <a:gd name="T0" fmla="*/ 2 w 127"/>
                <a:gd name="T1" fmla="*/ 252 h 252"/>
                <a:gd name="T2" fmla="*/ 127 w 127"/>
                <a:gd name="T3" fmla="*/ 126 h 252"/>
                <a:gd name="T4" fmla="*/ 2 w 127"/>
                <a:gd name="T5" fmla="*/ 0 h 252"/>
                <a:gd name="T6" fmla="*/ 0 w 127"/>
                <a:gd name="T7" fmla="*/ 2 h 252"/>
                <a:gd name="T8" fmla="*/ 2 w 127"/>
                <a:gd name="T9" fmla="*/ 4 h 252"/>
                <a:gd name="T10" fmla="*/ 123 w 127"/>
                <a:gd name="T11" fmla="*/ 126 h 252"/>
                <a:gd name="T12" fmla="*/ 2 w 127"/>
                <a:gd name="T13" fmla="*/ 248 h 252"/>
                <a:gd name="T14" fmla="*/ 0 w 127"/>
                <a:gd name="T15" fmla="*/ 250 h 252"/>
                <a:gd name="T16" fmla="*/ 2 w 127"/>
                <a:gd name="T17"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52">
                  <a:moveTo>
                    <a:pt x="2" y="252"/>
                  </a:moveTo>
                  <a:cubicBezTo>
                    <a:pt x="71" y="251"/>
                    <a:pt x="127" y="195"/>
                    <a:pt x="127" y="126"/>
                  </a:cubicBezTo>
                  <a:cubicBezTo>
                    <a:pt x="127" y="57"/>
                    <a:pt x="71" y="1"/>
                    <a:pt x="2" y="0"/>
                  </a:cubicBezTo>
                  <a:cubicBezTo>
                    <a:pt x="1" y="0"/>
                    <a:pt x="0" y="1"/>
                    <a:pt x="0" y="2"/>
                  </a:cubicBezTo>
                  <a:cubicBezTo>
                    <a:pt x="0" y="3"/>
                    <a:pt x="1" y="4"/>
                    <a:pt x="2" y="4"/>
                  </a:cubicBezTo>
                  <a:cubicBezTo>
                    <a:pt x="69" y="5"/>
                    <a:pt x="123" y="59"/>
                    <a:pt x="123" y="126"/>
                  </a:cubicBezTo>
                  <a:cubicBezTo>
                    <a:pt x="123" y="193"/>
                    <a:pt x="69" y="247"/>
                    <a:pt x="2" y="248"/>
                  </a:cubicBezTo>
                  <a:cubicBezTo>
                    <a:pt x="1" y="248"/>
                    <a:pt x="0" y="249"/>
                    <a:pt x="0" y="250"/>
                  </a:cubicBezTo>
                  <a:cubicBezTo>
                    <a:pt x="0" y="251"/>
                    <a:pt x="1" y="252"/>
                    <a:pt x="2"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1497" tIns="40749" rIns="81497" bIns="40749" numCol="1" anchor="t" anchorCtr="0" compatLnSpc="1"/>
            <a:lstStyle/>
            <a:p>
              <a:pPr>
                <a:lnSpc>
                  <a:spcPct val="120000"/>
                </a:lnSpc>
              </a:pPr>
              <a:endParaRPr lang="en-GB" sz="1525">
                <a:cs typeface="+mn-ea"/>
                <a:sym typeface="+mn-lt"/>
              </a:endParaRPr>
            </a:p>
          </p:txBody>
        </p:sp>
        <p:grpSp>
          <p:nvGrpSpPr>
            <p:cNvPr id="36" name="Group 35"/>
            <p:cNvGrpSpPr/>
            <p:nvPr/>
          </p:nvGrpSpPr>
          <p:grpSpPr>
            <a:xfrm>
              <a:off x="497872" y="4806689"/>
              <a:ext cx="464344" cy="465138"/>
              <a:chOff x="9145588" y="4435475"/>
              <a:chExt cx="464344" cy="465138"/>
            </a:xfrm>
            <a:solidFill>
              <a:schemeClr val="bg2"/>
            </a:solidFill>
          </p:grpSpPr>
          <p:sp>
            <p:nvSpPr>
              <p:cNvPr id="56"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6979" tIns="16979" rIns="16979" bIns="16979" anchor="ctr"/>
              <a:lstStyle/>
              <a:p>
                <a:pPr algn="ctr" defTabSz="203835" hangingPunct="0">
                  <a:lnSpc>
                    <a:spcPct val="120000"/>
                  </a:lnSpc>
                </a:pPr>
                <a:endParaRPr lang="en-US" sz="1525">
                  <a:cs typeface="+mn-ea"/>
                  <a:sym typeface="+mn-lt"/>
                </a:endParaRPr>
              </a:p>
            </p:txBody>
          </p:sp>
          <p:sp>
            <p:nvSpPr>
              <p:cNvPr id="57"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6979" tIns="16979" rIns="16979" bIns="16979" anchor="ctr"/>
              <a:lstStyle/>
              <a:p>
                <a:pPr algn="ctr" defTabSz="203835" hangingPunct="0">
                  <a:lnSpc>
                    <a:spcPct val="120000"/>
                  </a:lnSpc>
                </a:pPr>
                <a:endParaRPr lang="en-US" sz="1525">
                  <a:cs typeface="+mn-ea"/>
                  <a:sym typeface="+mn-lt"/>
                </a:endParaRPr>
              </a:p>
            </p:txBody>
          </p:sp>
          <p:sp>
            <p:nvSpPr>
              <p:cNvPr id="58"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6979" tIns="16979" rIns="16979" bIns="16979" anchor="ctr"/>
              <a:lstStyle/>
              <a:p>
                <a:pPr algn="ctr" defTabSz="203835" hangingPunct="0">
                  <a:lnSpc>
                    <a:spcPct val="120000"/>
                  </a:lnSpc>
                </a:pPr>
                <a:endParaRPr lang="en-US" sz="1525">
                  <a:cs typeface="+mn-ea"/>
                  <a:sym typeface="+mn-lt"/>
                </a:endParaRPr>
              </a:p>
            </p:txBody>
          </p:sp>
          <p:sp>
            <p:nvSpPr>
              <p:cNvPr id="59"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6979" tIns="16979" rIns="16979" bIns="16979" anchor="ctr"/>
              <a:lstStyle/>
              <a:p>
                <a:pPr algn="ctr" defTabSz="203835" hangingPunct="0">
                  <a:lnSpc>
                    <a:spcPct val="120000"/>
                  </a:lnSpc>
                </a:pPr>
                <a:endParaRPr lang="en-US" sz="1525">
                  <a:cs typeface="+mn-ea"/>
                  <a:sym typeface="+mn-lt"/>
                </a:endParaRPr>
              </a:p>
            </p:txBody>
          </p:sp>
          <p:sp>
            <p:nvSpPr>
              <p:cNvPr id="60"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6979" tIns="16979" rIns="16979" bIns="16979" anchor="ctr"/>
              <a:lstStyle/>
              <a:p>
                <a:pPr algn="ctr" defTabSz="203835" hangingPunct="0">
                  <a:lnSpc>
                    <a:spcPct val="120000"/>
                  </a:lnSpc>
                </a:pPr>
                <a:endParaRPr lang="en-US" sz="1525">
                  <a:cs typeface="+mn-ea"/>
                  <a:sym typeface="+mn-lt"/>
                </a:endParaRPr>
              </a:p>
            </p:txBody>
          </p:sp>
          <p:sp>
            <p:nvSpPr>
              <p:cNvPr id="61"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6979" tIns="16979" rIns="16979" bIns="16979" anchor="ctr"/>
              <a:lstStyle/>
              <a:p>
                <a:pPr algn="ctr" defTabSz="203835" hangingPunct="0">
                  <a:lnSpc>
                    <a:spcPct val="120000"/>
                  </a:lnSpc>
                </a:pPr>
                <a:endParaRPr lang="en-US" sz="1525">
                  <a:cs typeface="+mn-ea"/>
                  <a:sym typeface="+mn-lt"/>
                </a:endParaRPr>
              </a:p>
            </p:txBody>
          </p:sp>
          <p:sp>
            <p:nvSpPr>
              <p:cNvPr id="62"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6979" tIns="16979" rIns="16979" bIns="16979" anchor="ctr"/>
              <a:lstStyle/>
              <a:p>
                <a:pPr algn="ctr" defTabSz="203835" hangingPunct="0">
                  <a:lnSpc>
                    <a:spcPct val="120000"/>
                  </a:lnSpc>
                </a:pPr>
                <a:endParaRPr lang="en-US" sz="1525">
                  <a:cs typeface="+mn-ea"/>
                  <a:sym typeface="+mn-lt"/>
                </a:endParaRPr>
              </a:p>
            </p:txBody>
          </p:sp>
          <p:sp>
            <p:nvSpPr>
              <p:cNvPr id="63"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6979" tIns="16979" rIns="16979" bIns="16979" anchor="ctr"/>
              <a:lstStyle/>
              <a:p>
                <a:pPr algn="ctr" defTabSz="203835" hangingPunct="0">
                  <a:lnSpc>
                    <a:spcPct val="120000"/>
                  </a:lnSpc>
                </a:pPr>
                <a:endParaRPr lang="en-US" sz="1525">
                  <a:cs typeface="+mn-ea"/>
                  <a:sym typeface="+mn-lt"/>
                </a:endParaRPr>
              </a:p>
            </p:txBody>
          </p:sp>
          <p:sp>
            <p:nvSpPr>
              <p:cNvPr id="64"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6979" tIns="16979" rIns="16979" bIns="16979" anchor="ctr"/>
              <a:lstStyle/>
              <a:p>
                <a:pPr algn="ctr" defTabSz="203835" hangingPunct="0">
                  <a:lnSpc>
                    <a:spcPct val="120000"/>
                  </a:lnSpc>
                </a:pPr>
                <a:endParaRPr lang="en-US" sz="1525">
                  <a:cs typeface="+mn-ea"/>
                  <a:sym typeface="+mn-lt"/>
                </a:endParaRPr>
              </a:p>
            </p:txBody>
          </p:sp>
        </p:grpSp>
        <p:grpSp>
          <p:nvGrpSpPr>
            <p:cNvPr id="37" name="Group 36"/>
            <p:cNvGrpSpPr/>
            <p:nvPr/>
          </p:nvGrpSpPr>
          <p:grpSpPr>
            <a:xfrm>
              <a:off x="495719" y="3827954"/>
              <a:ext cx="465138" cy="435769"/>
              <a:chOff x="5368132" y="3540125"/>
              <a:chExt cx="465138" cy="435769"/>
            </a:xfrm>
            <a:solidFill>
              <a:schemeClr val="bg2"/>
            </a:solidFill>
          </p:grpSpPr>
          <p:sp>
            <p:nvSpPr>
              <p:cNvPr id="54"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6979" tIns="16979" rIns="16979" bIns="16979" anchor="ctr"/>
              <a:lstStyle/>
              <a:p>
                <a:pPr algn="ctr" defTabSz="203835" hangingPunct="0">
                  <a:lnSpc>
                    <a:spcPct val="120000"/>
                  </a:lnSpc>
                </a:pPr>
                <a:endParaRPr lang="en-US" sz="1335">
                  <a:solidFill>
                    <a:srgbClr val="FFFFFF"/>
                  </a:solidFill>
                  <a:effectLst>
                    <a:outerShdw blurRad="38100" dist="38100" dir="2700000" algn="tl">
                      <a:srgbClr val="000000"/>
                    </a:outerShdw>
                  </a:effectLst>
                  <a:cs typeface="+mn-ea"/>
                  <a:sym typeface="+mn-lt"/>
                </a:endParaRPr>
              </a:p>
            </p:txBody>
          </p:sp>
          <p:sp>
            <p:nvSpPr>
              <p:cNvPr id="55"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6979" tIns="16979" rIns="16979" bIns="16979" anchor="ctr"/>
              <a:lstStyle/>
              <a:p>
                <a:pPr algn="ctr" defTabSz="203835" hangingPunct="0">
                  <a:lnSpc>
                    <a:spcPct val="120000"/>
                  </a:lnSpc>
                </a:pPr>
                <a:endParaRPr lang="en-US" sz="1335">
                  <a:solidFill>
                    <a:srgbClr val="FFFFFF"/>
                  </a:solidFill>
                  <a:effectLst>
                    <a:outerShdw blurRad="38100" dist="38100" dir="2700000" algn="tl">
                      <a:srgbClr val="000000"/>
                    </a:outerShdw>
                  </a:effectLst>
                  <a:cs typeface="+mn-ea"/>
                  <a:sym typeface="+mn-lt"/>
                </a:endParaRPr>
              </a:p>
            </p:txBody>
          </p:sp>
        </p:grpSp>
        <p:grpSp>
          <p:nvGrpSpPr>
            <p:cNvPr id="38" name="Group 37"/>
            <p:cNvGrpSpPr/>
            <p:nvPr/>
          </p:nvGrpSpPr>
          <p:grpSpPr>
            <a:xfrm>
              <a:off x="548788" y="2825660"/>
              <a:ext cx="319088" cy="465138"/>
              <a:chOff x="3582988" y="3510757"/>
              <a:chExt cx="319088" cy="465138"/>
            </a:xfrm>
            <a:solidFill>
              <a:schemeClr val="bg2"/>
            </a:solidFill>
          </p:grpSpPr>
          <p:sp>
            <p:nvSpPr>
              <p:cNvPr id="5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6979" tIns="16979" rIns="16979" bIns="16979" anchor="ctr"/>
              <a:lstStyle/>
              <a:p>
                <a:pPr algn="ctr" defTabSz="203835" hangingPunct="0">
                  <a:lnSpc>
                    <a:spcPct val="120000"/>
                  </a:lnSpc>
                </a:pPr>
                <a:endParaRPr lang="en-US" sz="1525">
                  <a:cs typeface="+mn-ea"/>
                  <a:sym typeface="+mn-lt"/>
                </a:endParaRPr>
              </a:p>
            </p:txBody>
          </p:sp>
          <p:sp>
            <p:nvSpPr>
              <p:cNvPr id="5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6979" tIns="16979" rIns="16979" bIns="16979" anchor="ctr"/>
              <a:lstStyle/>
              <a:p>
                <a:pPr algn="ctr" defTabSz="203835" hangingPunct="0">
                  <a:lnSpc>
                    <a:spcPct val="120000"/>
                  </a:lnSpc>
                </a:pPr>
                <a:endParaRPr lang="en-US" sz="1525">
                  <a:cs typeface="+mn-ea"/>
                  <a:sym typeface="+mn-lt"/>
                </a:endParaRPr>
              </a:p>
            </p:txBody>
          </p:sp>
        </p:grpSp>
        <p:grpSp>
          <p:nvGrpSpPr>
            <p:cNvPr id="39" name="Group 38"/>
            <p:cNvGrpSpPr/>
            <p:nvPr/>
          </p:nvGrpSpPr>
          <p:grpSpPr>
            <a:xfrm>
              <a:off x="522204" y="5833008"/>
              <a:ext cx="465138" cy="391319"/>
              <a:chOff x="5368132" y="2625725"/>
              <a:chExt cx="465138" cy="391319"/>
            </a:xfrm>
            <a:solidFill>
              <a:schemeClr val="bg2"/>
            </a:solidFill>
          </p:grpSpPr>
          <p:sp>
            <p:nvSpPr>
              <p:cNvPr id="49"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6979" tIns="16979" rIns="16979" bIns="16979" anchor="ctr"/>
              <a:lstStyle/>
              <a:p>
                <a:pPr algn="ctr" defTabSz="203835" hangingPunct="0">
                  <a:lnSpc>
                    <a:spcPct val="120000"/>
                  </a:lnSpc>
                </a:pPr>
                <a:endParaRPr lang="en-US" sz="1335">
                  <a:solidFill>
                    <a:srgbClr val="FFFFFF"/>
                  </a:solidFill>
                  <a:effectLst>
                    <a:outerShdw blurRad="38100" dist="38100" dir="2700000" algn="tl">
                      <a:srgbClr val="000000"/>
                    </a:outerShdw>
                  </a:effectLst>
                  <a:cs typeface="+mn-ea"/>
                  <a:sym typeface="+mn-lt"/>
                </a:endParaRPr>
              </a:p>
            </p:txBody>
          </p:sp>
          <p:sp>
            <p:nvSpPr>
              <p:cNvPr id="50"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6979" tIns="16979" rIns="16979" bIns="16979" anchor="ctr"/>
              <a:lstStyle/>
              <a:p>
                <a:pPr algn="ctr" defTabSz="203835" hangingPunct="0">
                  <a:lnSpc>
                    <a:spcPct val="120000"/>
                  </a:lnSpc>
                </a:pPr>
                <a:endParaRPr lang="en-US" sz="1335">
                  <a:solidFill>
                    <a:srgbClr val="FFFFFF"/>
                  </a:solidFill>
                  <a:effectLst>
                    <a:outerShdw blurRad="38100" dist="38100" dir="2700000" algn="tl">
                      <a:srgbClr val="000000"/>
                    </a:outerShdw>
                  </a:effectLst>
                  <a:cs typeface="+mn-ea"/>
                  <a:sym typeface="+mn-lt"/>
                </a:endParaRPr>
              </a:p>
            </p:txBody>
          </p:sp>
          <p:sp>
            <p:nvSpPr>
              <p:cNvPr id="51"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6979" tIns="16979" rIns="16979" bIns="16979" anchor="ctr"/>
              <a:lstStyle/>
              <a:p>
                <a:pPr algn="ctr" defTabSz="203835" hangingPunct="0">
                  <a:lnSpc>
                    <a:spcPct val="120000"/>
                  </a:lnSpc>
                </a:pPr>
                <a:endParaRPr lang="en-US" sz="1335">
                  <a:solidFill>
                    <a:srgbClr val="FFFFFF"/>
                  </a:solidFill>
                  <a:effectLst>
                    <a:outerShdw blurRad="38100" dist="38100" dir="2700000" algn="tl">
                      <a:srgbClr val="000000"/>
                    </a:outerShdw>
                  </a:effectLst>
                  <a:cs typeface="+mn-ea"/>
                  <a:sym typeface="+mn-lt"/>
                </a:endParaRPr>
              </a:p>
            </p:txBody>
          </p:sp>
        </p:grpSp>
        <p:grpSp>
          <p:nvGrpSpPr>
            <p:cNvPr id="40" name="Group 39"/>
            <p:cNvGrpSpPr/>
            <p:nvPr/>
          </p:nvGrpSpPr>
          <p:grpSpPr>
            <a:xfrm>
              <a:off x="522998" y="1828650"/>
              <a:ext cx="464344" cy="464344"/>
              <a:chOff x="4439444" y="1652588"/>
              <a:chExt cx="464344" cy="464344"/>
            </a:xfrm>
            <a:solidFill>
              <a:schemeClr val="bg2"/>
            </a:solidFill>
          </p:grpSpPr>
          <p:sp>
            <p:nvSpPr>
              <p:cNvPr id="4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6979" tIns="16979" rIns="16979" bIns="16979" anchor="ctr"/>
              <a:lstStyle/>
              <a:p>
                <a:pPr algn="ctr" defTabSz="203835" hangingPunct="0">
                  <a:lnSpc>
                    <a:spcPct val="120000"/>
                  </a:lnSpc>
                </a:pPr>
                <a:endParaRPr lang="en-US" sz="1525">
                  <a:cs typeface="+mn-ea"/>
                  <a:sym typeface="+mn-lt"/>
                </a:endParaRPr>
              </a:p>
            </p:txBody>
          </p:sp>
          <p:sp>
            <p:nvSpPr>
              <p:cNvPr id="4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6979" tIns="16979" rIns="16979" bIns="16979" anchor="ctr"/>
              <a:lstStyle/>
              <a:p>
                <a:pPr algn="ctr" defTabSz="203835" hangingPunct="0">
                  <a:lnSpc>
                    <a:spcPct val="120000"/>
                  </a:lnSpc>
                </a:pPr>
                <a:endParaRPr lang="en-US" sz="1525">
                  <a:cs typeface="+mn-ea"/>
                  <a:sym typeface="+mn-lt"/>
                </a:endParaRPr>
              </a:p>
            </p:txBody>
          </p:sp>
          <p:sp>
            <p:nvSpPr>
              <p:cNvPr id="4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6979" tIns="16979" rIns="16979" bIns="16979" anchor="ctr"/>
              <a:lstStyle/>
              <a:p>
                <a:pPr algn="ctr" defTabSz="203835" hangingPunct="0">
                  <a:lnSpc>
                    <a:spcPct val="120000"/>
                  </a:lnSpc>
                </a:pPr>
                <a:endParaRPr lang="en-US" sz="1525">
                  <a:cs typeface="+mn-ea"/>
                  <a:sym typeface="+mn-lt"/>
                </a:endParaRPr>
              </a:p>
            </p:txBody>
          </p:sp>
        </p:grpSp>
        <p:sp>
          <p:nvSpPr>
            <p:cNvPr id="41" name="TextBox 40"/>
            <p:cNvSpPr txBox="1"/>
            <p:nvPr/>
          </p:nvSpPr>
          <p:spPr>
            <a:xfrm>
              <a:off x="2667566" y="2765828"/>
              <a:ext cx="1334544" cy="263384"/>
            </a:xfrm>
            <a:prstGeom prst="rect">
              <a:avLst/>
            </a:prstGeom>
            <a:noFill/>
          </p:spPr>
          <p:txBody>
            <a:bodyPr wrap="none" lIns="0" tIns="0" rIns="0" bIns="0" rtlCol="0">
              <a:spAutoFit/>
            </a:bodyPr>
            <a:lstStyle/>
            <a:p>
              <a:pPr>
                <a:lnSpc>
                  <a:spcPct val="120000"/>
                </a:lnSpc>
              </a:pPr>
              <a:r>
                <a:rPr lang="zh-CN" altLang="en-US" sz="1325" dirty="0">
                  <a:solidFill>
                    <a:schemeClr val="bg1"/>
                  </a:solidFill>
                  <a:cs typeface="+mn-ea"/>
                  <a:sym typeface="+mn-lt"/>
                </a:rPr>
                <a:t>请替换文字内容</a:t>
              </a:r>
              <a:endParaRPr lang="en-GB" sz="1325" dirty="0">
                <a:solidFill>
                  <a:schemeClr val="bg1"/>
                </a:solidFill>
                <a:cs typeface="+mn-ea"/>
                <a:sym typeface="+mn-lt"/>
              </a:endParaRPr>
            </a:p>
          </p:txBody>
        </p:sp>
        <p:sp>
          <p:nvSpPr>
            <p:cNvPr id="42" name="TextBox 41"/>
            <p:cNvSpPr txBox="1"/>
            <p:nvPr/>
          </p:nvSpPr>
          <p:spPr>
            <a:xfrm>
              <a:off x="2667566" y="3322890"/>
              <a:ext cx="1334544" cy="263384"/>
            </a:xfrm>
            <a:prstGeom prst="rect">
              <a:avLst/>
            </a:prstGeom>
            <a:noFill/>
          </p:spPr>
          <p:txBody>
            <a:bodyPr wrap="none" lIns="0" tIns="0" rIns="0" bIns="0" rtlCol="0">
              <a:spAutoFit/>
            </a:bodyPr>
            <a:lstStyle/>
            <a:p>
              <a:pPr>
                <a:lnSpc>
                  <a:spcPct val="120000"/>
                </a:lnSpc>
              </a:pPr>
              <a:r>
                <a:rPr lang="zh-CN" altLang="en-US" sz="1325">
                  <a:solidFill>
                    <a:schemeClr val="bg1"/>
                  </a:solidFill>
                  <a:cs typeface="+mn-ea"/>
                  <a:sym typeface="+mn-lt"/>
                </a:rPr>
                <a:t>请替换文字内容</a:t>
              </a:r>
              <a:endParaRPr lang="en-GB" sz="1325" dirty="0">
                <a:solidFill>
                  <a:schemeClr val="bg1"/>
                </a:solidFill>
                <a:cs typeface="+mn-ea"/>
                <a:sym typeface="+mn-lt"/>
              </a:endParaRPr>
            </a:p>
          </p:txBody>
        </p:sp>
        <p:sp>
          <p:nvSpPr>
            <p:cNvPr id="43" name="TextBox 42"/>
            <p:cNvSpPr txBox="1"/>
            <p:nvPr/>
          </p:nvSpPr>
          <p:spPr>
            <a:xfrm>
              <a:off x="2667566" y="5092843"/>
              <a:ext cx="1334544" cy="263384"/>
            </a:xfrm>
            <a:prstGeom prst="rect">
              <a:avLst/>
            </a:prstGeom>
            <a:noFill/>
          </p:spPr>
          <p:txBody>
            <a:bodyPr wrap="none" lIns="0" tIns="0" rIns="0" bIns="0" rtlCol="0">
              <a:spAutoFit/>
            </a:bodyPr>
            <a:lstStyle/>
            <a:p>
              <a:pPr>
                <a:lnSpc>
                  <a:spcPct val="120000"/>
                </a:lnSpc>
              </a:pPr>
              <a:r>
                <a:rPr lang="zh-CN" altLang="en-US" sz="1325" dirty="0">
                  <a:solidFill>
                    <a:schemeClr val="bg1"/>
                  </a:solidFill>
                  <a:cs typeface="+mn-ea"/>
                  <a:sym typeface="+mn-lt"/>
                </a:rPr>
                <a:t>请替换文字内容</a:t>
              </a:r>
              <a:endParaRPr lang="en-GB" sz="1325" dirty="0">
                <a:solidFill>
                  <a:schemeClr val="bg1"/>
                </a:solidFill>
                <a:cs typeface="+mn-ea"/>
                <a:sym typeface="+mn-lt"/>
              </a:endParaRPr>
            </a:p>
          </p:txBody>
        </p:sp>
        <p:sp>
          <p:nvSpPr>
            <p:cNvPr id="44" name="TextBox 43"/>
            <p:cNvSpPr txBox="1"/>
            <p:nvPr/>
          </p:nvSpPr>
          <p:spPr>
            <a:xfrm>
              <a:off x="2667566" y="4518928"/>
              <a:ext cx="1334544" cy="263384"/>
            </a:xfrm>
            <a:prstGeom prst="rect">
              <a:avLst/>
            </a:prstGeom>
            <a:noFill/>
          </p:spPr>
          <p:txBody>
            <a:bodyPr wrap="none" lIns="0" tIns="0" rIns="0" bIns="0" rtlCol="0">
              <a:spAutoFit/>
            </a:bodyPr>
            <a:lstStyle/>
            <a:p>
              <a:pPr>
                <a:lnSpc>
                  <a:spcPct val="120000"/>
                </a:lnSpc>
              </a:pPr>
              <a:r>
                <a:rPr lang="zh-CN" altLang="en-US" sz="1325" dirty="0">
                  <a:solidFill>
                    <a:schemeClr val="bg1"/>
                  </a:solidFill>
                  <a:cs typeface="+mn-ea"/>
                  <a:sym typeface="+mn-lt"/>
                </a:rPr>
                <a:t>请替换文字内容</a:t>
              </a:r>
              <a:endParaRPr lang="en-GB" sz="1325" dirty="0">
                <a:solidFill>
                  <a:schemeClr val="bg1"/>
                </a:solidFill>
                <a:cs typeface="+mn-ea"/>
                <a:sym typeface="+mn-lt"/>
              </a:endParaRPr>
            </a:p>
          </p:txBody>
        </p:sp>
        <p:sp>
          <p:nvSpPr>
            <p:cNvPr id="45" name="TextBox 44"/>
            <p:cNvSpPr txBox="1"/>
            <p:nvPr/>
          </p:nvSpPr>
          <p:spPr>
            <a:xfrm>
              <a:off x="2667566" y="3928725"/>
              <a:ext cx="1334544" cy="263384"/>
            </a:xfrm>
            <a:prstGeom prst="rect">
              <a:avLst/>
            </a:prstGeom>
            <a:noFill/>
          </p:spPr>
          <p:txBody>
            <a:bodyPr wrap="none" lIns="0" tIns="0" rIns="0" bIns="0" rtlCol="0">
              <a:spAutoFit/>
            </a:bodyPr>
            <a:lstStyle/>
            <a:p>
              <a:pPr>
                <a:lnSpc>
                  <a:spcPct val="120000"/>
                </a:lnSpc>
              </a:pPr>
              <a:r>
                <a:rPr lang="zh-CN" altLang="en-US" sz="1325">
                  <a:solidFill>
                    <a:schemeClr val="bg1"/>
                  </a:solidFill>
                  <a:cs typeface="+mn-ea"/>
                  <a:sym typeface="+mn-lt"/>
                </a:rPr>
                <a:t>请替换文字内容</a:t>
              </a:r>
              <a:endParaRPr lang="en-GB" sz="1325" dirty="0">
                <a:solidFill>
                  <a:schemeClr val="bg1"/>
                </a:solidFill>
                <a:cs typeface="+mn-ea"/>
                <a:sym typeface="+mn-lt"/>
              </a:endParaRPr>
            </a:p>
          </p:txBody>
        </p:sp>
      </p:grpSp>
      <p:sp>
        <p:nvSpPr>
          <p:cNvPr id="65" name="Freeform 64"/>
          <p:cNvSpPr>
            <a:spLocks noEditPoints="1"/>
          </p:cNvSpPr>
          <p:nvPr/>
        </p:nvSpPr>
        <p:spPr bwMode="auto">
          <a:xfrm>
            <a:off x="8570227" y="4501230"/>
            <a:ext cx="404107" cy="443399"/>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accent6"/>
          </a:solidFill>
          <a:ln>
            <a:noFill/>
          </a:ln>
        </p:spPr>
        <p:txBody>
          <a:bodyPr vert="horz" wrap="square" lIns="81497" tIns="40749" rIns="81497" bIns="40749"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05">
              <a:solidFill>
                <a:schemeClr val="tx1">
                  <a:lumMod val="65000"/>
                  <a:lumOff val="35000"/>
                </a:schemeClr>
              </a:solidFill>
              <a:cs typeface="+mn-ea"/>
              <a:sym typeface="+mn-lt"/>
            </a:endParaRPr>
          </a:p>
        </p:txBody>
      </p:sp>
      <p:sp>
        <p:nvSpPr>
          <p:cNvPr id="66" name="Freeform 65"/>
          <p:cNvSpPr>
            <a:spLocks noEditPoints="1"/>
          </p:cNvSpPr>
          <p:nvPr/>
        </p:nvSpPr>
        <p:spPr bwMode="auto">
          <a:xfrm>
            <a:off x="6043317" y="4528303"/>
            <a:ext cx="338627" cy="387271"/>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accent5"/>
          </a:solidFill>
          <a:ln>
            <a:noFill/>
          </a:ln>
        </p:spPr>
        <p:txBody>
          <a:bodyPr vert="horz" wrap="square" lIns="81497" tIns="40749" rIns="81497" bIns="40749"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05">
              <a:solidFill>
                <a:schemeClr val="tx1">
                  <a:lumMod val="65000"/>
                  <a:lumOff val="35000"/>
                </a:schemeClr>
              </a:solidFill>
              <a:cs typeface="+mn-ea"/>
              <a:sym typeface="+mn-lt"/>
            </a:endParaRPr>
          </a:p>
        </p:txBody>
      </p:sp>
      <p:sp>
        <p:nvSpPr>
          <p:cNvPr id="67" name="Freeform 66"/>
          <p:cNvSpPr>
            <a:spLocks noEditPoints="1"/>
          </p:cNvSpPr>
          <p:nvPr/>
        </p:nvSpPr>
        <p:spPr bwMode="auto">
          <a:xfrm>
            <a:off x="6062025" y="3592988"/>
            <a:ext cx="271275" cy="428429"/>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3"/>
          </a:solidFill>
          <a:ln>
            <a:noFill/>
          </a:ln>
        </p:spPr>
        <p:txBody>
          <a:bodyPr vert="horz" wrap="square" lIns="81497" tIns="40749" rIns="81497" bIns="40749"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05">
              <a:solidFill>
                <a:schemeClr val="tx1">
                  <a:lumMod val="65000"/>
                  <a:lumOff val="35000"/>
                </a:schemeClr>
              </a:solidFill>
              <a:cs typeface="+mn-ea"/>
              <a:sym typeface="+mn-lt"/>
            </a:endParaRPr>
          </a:p>
        </p:txBody>
      </p:sp>
      <p:sp>
        <p:nvSpPr>
          <p:cNvPr id="68" name="Freeform 67"/>
          <p:cNvSpPr>
            <a:spLocks noEditPoints="1"/>
          </p:cNvSpPr>
          <p:nvPr/>
        </p:nvSpPr>
        <p:spPr bwMode="auto">
          <a:xfrm>
            <a:off x="6013383" y="2710056"/>
            <a:ext cx="368560" cy="376045"/>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accent1"/>
          </a:solidFill>
          <a:ln>
            <a:noFill/>
          </a:ln>
        </p:spPr>
        <p:txBody>
          <a:bodyPr vert="horz" wrap="square" lIns="81497" tIns="40749" rIns="81497" bIns="40749"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05">
              <a:solidFill>
                <a:schemeClr val="tx1">
                  <a:lumMod val="65000"/>
                  <a:lumOff val="35000"/>
                </a:schemeClr>
              </a:solidFill>
              <a:cs typeface="+mn-ea"/>
              <a:sym typeface="+mn-lt"/>
            </a:endParaRPr>
          </a:p>
        </p:txBody>
      </p:sp>
      <p:sp>
        <p:nvSpPr>
          <p:cNvPr id="69" name="Freeform 68"/>
          <p:cNvSpPr>
            <a:spLocks noEditPoints="1"/>
          </p:cNvSpPr>
          <p:nvPr/>
        </p:nvSpPr>
        <p:spPr bwMode="auto">
          <a:xfrm>
            <a:off x="8479870" y="3695884"/>
            <a:ext cx="478943" cy="222635"/>
          </a:xfrm>
          <a:custGeom>
            <a:avLst/>
            <a:gdLst>
              <a:gd name="T0" fmla="*/ 49 w 256"/>
              <a:gd name="T1" fmla="*/ 0 h 119"/>
              <a:gd name="T2" fmla="*/ 49 w 256"/>
              <a:gd name="T3" fmla="*/ 0 h 119"/>
              <a:gd name="T4" fmla="*/ 51 w 256"/>
              <a:gd name="T5" fmla="*/ 0 h 119"/>
              <a:gd name="T6" fmla="*/ 51 w 256"/>
              <a:gd name="T7" fmla="*/ 0 h 119"/>
              <a:gd name="T8" fmla="*/ 151 w 256"/>
              <a:gd name="T9" fmla="*/ 0 h 119"/>
              <a:gd name="T10" fmla="*/ 170 w 256"/>
              <a:gd name="T11" fmla="*/ 22 h 119"/>
              <a:gd name="T12" fmla="*/ 215 w 256"/>
              <a:gd name="T13" fmla="*/ 22 h 119"/>
              <a:gd name="T14" fmla="*/ 256 w 256"/>
              <a:gd name="T15" fmla="*/ 67 h 119"/>
              <a:gd name="T16" fmla="*/ 243 w 256"/>
              <a:gd name="T17" fmla="*/ 67 h 119"/>
              <a:gd name="T18" fmla="*/ 243 w 256"/>
              <a:gd name="T19" fmla="*/ 110 h 119"/>
              <a:gd name="T20" fmla="*/ 243 w 256"/>
              <a:gd name="T21" fmla="*/ 119 h 119"/>
              <a:gd name="T22" fmla="*/ 235 w 256"/>
              <a:gd name="T23" fmla="*/ 119 h 119"/>
              <a:gd name="T24" fmla="*/ 17 w 256"/>
              <a:gd name="T25" fmla="*/ 119 h 119"/>
              <a:gd name="T26" fmla="*/ 10 w 256"/>
              <a:gd name="T27" fmla="*/ 119 h 119"/>
              <a:gd name="T28" fmla="*/ 10 w 256"/>
              <a:gd name="T29" fmla="*/ 110 h 119"/>
              <a:gd name="T30" fmla="*/ 10 w 256"/>
              <a:gd name="T31" fmla="*/ 67 h 119"/>
              <a:gd name="T32" fmla="*/ 6 w 256"/>
              <a:gd name="T33" fmla="*/ 67 h 119"/>
              <a:gd name="T34" fmla="*/ 0 w 256"/>
              <a:gd name="T35" fmla="*/ 54 h 119"/>
              <a:gd name="T36" fmla="*/ 49 w 256"/>
              <a:gd name="T37" fmla="*/ 2 h 119"/>
              <a:gd name="T38" fmla="*/ 49 w 256"/>
              <a:gd name="T39" fmla="*/ 0 h 119"/>
              <a:gd name="T40" fmla="*/ 49 w 256"/>
              <a:gd name="T41" fmla="*/ 0 h 119"/>
              <a:gd name="T42" fmla="*/ 204 w 256"/>
              <a:gd name="T43" fmla="*/ 67 h 119"/>
              <a:gd name="T44" fmla="*/ 204 w 256"/>
              <a:gd name="T45" fmla="*/ 89 h 119"/>
              <a:gd name="T46" fmla="*/ 187 w 256"/>
              <a:gd name="T47" fmla="*/ 89 h 119"/>
              <a:gd name="T48" fmla="*/ 187 w 256"/>
              <a:gd name="T49" fmla="*/ 67 h 119"/>
              <a:gd name="T50" fmla="*/ 170 w 256"/>
              <a:gd name="T51" fmla="*/ 67 h 119"/>
              <a:gd name="T52" fmla="*/ 159 w 256"/>
              <a:gd name="T53" fmla="*/ 54 h 119"/>
              <a:gd name="T54" fmla="*/ 97 w 256"/>
              <a:gd name="T55" fmla="*/ 54 h 119"/>
              <a:gd name="T56" fmla="*/ 60 w 256"/>
              <a:gd name="T57" fmla="*/ 13 h 119"/>
              <a:gd name="T58" fmla="*/ 23 w 256"/>
              <a:gd name="T59" fmla="*/ 52 h 119"/>
              <a:gd name="T60" fmla="*/ 26 w 256"/>
              <a:gd name="T61" fmla="*/ 52 h 119"/>
              <a:gd name="T62" fmla="*/ 26 w 256"/>
              <a:gd name="T63" fmla="*/ 60 h 119"/>
              <a:gd name="T64" fmla="*/ 26 w 256"/>
              <a:gd name="T65" fmla="*/ 101 h 119"/>
              <a:gd name="T66" fmla="*/ 101 w 256"/>
              <a:gd name="T67" fmla="*/ 101 h 119"/>
              <a:gd name="T68" fmla="*/ 101 w 256"/>
              <a:gd name="T69" fmla="*/ 63 h 119"/>
              <a:gd name="T70" fmla="*/ 123 w 256"/>
              <a:gd name="T71" fmla="*/ 63 h 119"/>
              <a:gd name="T72" fmla="*/ 123 w 256"/>
              <a:gd name="T73" fmla="*/ 101 h 119"/>
              <a:gd name="T74" fmla="*/ 228 w 256"/>
              <a:gd name="T75" fmla="*/ 101 h 119"/>
              <a:gd name="T76" fmla="*/ 226 w 256"/>
              <a:gd name="T77" fmla="*/ 67 h 119"/>
              <a:gd name="T78" fmla="*/ 204 w 256"/>
              <a:gd name="T79" fmla="*/ 67 h 119"/>
              <a:gd name="T80" fmla="*/ 204 w 256"/>
              <a:gd name="T81" fmla="*/ 67 h 119"/>
              <a:gd name="T82" fmla="*/ 140 w 256"/>
              <a:gd name="T83" fmla="*/ 65 h 119"/>
              <a:gd name="T84" fmla="*/ 140 w 256"/>
              <a:gd name="T85" fmla="*/ 89 h 119"/>
              <a:gd name="T86" fmla="*/ 157 w 256"/>
              <a:gd name="T87" fmla="*/ 89 h 119"/>
              <a:gd name="T88" fmla="*/ 157 w 256"/>
              <a:gd name="T89" fmla="*/ 65 h 119"/>
              <a:gd name="T90" fmla="*/ 140 w 256"/>
              <a:gd name="T91" fmla="*/ 65 h 119"/>
              <a:gd name="T92" fmla="*/ 140 w 256"/>
              <a:gd name="T93" fmla="*/ 65 h 119"/>
              <a:gd name="T94" fmla="*/ 49 w 256"/>
              <a:gd name="T95" fmla="*/ 65 h 119"/>
              <a:gd name="T96" fmla="*/ 49 w 256"/>
              <a:gd name="T97" fmla="*/ 89 h 119"/>
              <a:gd name="T98" fmla="*/ 66 w 256"/>
              <a:gd name="T99" fmla="*/ 89 h 119"/>
              <a:gd name="T100" fmla="*/ 66 w 256"/>
              <a:gd name="T101" fmla="*/ 65 h 119"/>
              <a:gd name="T102" fmla="*/ 49 w 256"/>
              <a:gd name="T103" fmla="*/ 6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19">
                <a:moveTo>
                  <a:pt x="49" y="0"/>
                </a:moveTo>
                <a:lnTo>
                  <a:pt x="49" y="0"/>
                </a:lnTo>
                <a:lnTo>
                  <a:pt x="51" y="0"/>
                </a:lnTo>
                <a:lnTo>
                  <a:pt x="51" y="0"/>
                </a:lnTo>
                <a:lnTo>
                  <a:pt x="151" y="0"/>
                </a:lnTo>
                <a:lnTo>
                  <a:pt x="170" y="22"/>
                </a:lnTo>
                <a:lnTo>
                  <a:pt x="215" y="22"/>
                </a:lnTo>
                <a:lnTo>
                  <a:pt x="256" y="67"/>
                </a:lnTo>
                <a:lnTo>
                  <a:pt x="243" y="67"/>
                </a:lnTo>
                <a:lnTo>
                  <a:pt x="243" y="110"/>
                </a:lnTo>
                <a:lnTo>
                  <a:pt x="243" y="119"/>
                </a:lnTo>
                <a:lnTo>
                  <a:pt x="235" y="119"/>
                </a:lnTo>
                <a:lnTo>
                  <a:pt x="17" y="119"/>
                </a:lnTo>
                <a:lnTo>
                  <a:pt x="10" y="119"/>
                </a:lnTo>
                <a:lnTo>
                  <a:pt x="10" y="110"/>
                </a:lnTo>
                <a:lnTo>
                  <a:pt x="10" y="67"/>
                </a:lnTo>
                <a:lnTo>
                  <a:pt x="6" y="67"/>
                </a:lnTo>
                <a:lnTo>
                  <a:pt x="0" y="54"/>
                </a:lnTo>
                <a:lnTo>
                  <a:pt x="49" y="2"/>
                </a:lnTo>
                <a:lnTo>
                  <a:pt x="49" y="0"/>
                </a:lnTo>
                <a:lnTo>
                  <a:pt x="49" y="0"/>
                </a:lnTo>
                <a:close/>
                <a:moveTo>
                  <a:pt x="204" y="67"/>
                </a:moveTo>
                <a:lnTo>
                  <a:pt x="204" y="89"/>
                </a:lnTo>
                <a:lnTo>
                  <a:pt x="187" y="89"/>
                </a:lnTo>
                <a:lnTo>
                  <a:pt x="187" y="67"/>
                </a:lnTo>
                <a:lnTo>
                  <a:pt x="170" y="67"/>
                </a:lnTo>
                <a:lnTo>
                  <a:pt x="159" y="54"/>
                </a:lnTo>
                <a:lnTo>
                  <a:pt x="97" y="54"/>
                </a:lnTo>
                <a:lnTo>
                  <a:pt x="60" y="13"/>
                </a:lnTo>
                <a:lnTo>
                  <a:pt x="23" y="52"/>
                </a:lnTo>
                <a:lnTo>
                  <a:pt x="26" y="52"/>
                </a:lnTo>
                <a:lnTo>
                  <a:pt x="26" y="60"/>
                </a:lnTo>
                <a:lnTo>
                  <a:pt x="26" y="101"/>
                </a:lnTo>
                <a:lnTo>
                  <a:pt x="101" y="101"/>
                </a:lnTo>
                <a:lnTo>
                  <a:pt x="101" y="63"/>
                </a:lnTo>
                <a:lnTo>
                  <a:pt x="123" y="63"/>
                </a:lnTo>
                <a:lnTo>
                  <a:pt x="123" y="101"/>
                </a:lnTo>
                <a:lnTo>
                  <a:pt x="228" y="101"/>
                </a:lnTo>
                <a:lnTo>
                  <a:pt x="226" y="67"/>
                </a:lnTo>
                <a:lnTo>
                  <a:pt x="204" y="67"/>
                </a:lnTo>
                <a:lnTo>
                  <a:pt x="204" y="67"/>
                </a:lnTo>
                <a:close/>
                <a:moveTo>
                  <a:pt x="140" y="65"/>
                </a:moveTo>
                <a:lnTo>
                  <a:pt x="140" y="89"/>
                </a:lnTo>
                <a:lnTo>
                  <a:pt x="157" y="89"/>
                </a:lnTo>
                <a:lnTo>
                  <a:pt x="157" y="65"/>
                </a:lnTo>
                <a:lnTo>
                  <a:pt x="140" y="65"/>
                </a:lnTo>
                <a:lnTo>
                  <a:pt x="140" y="65"/>
                </a:lnTo>
                <a:close/>
                <a:moveTo>
                  <a:pt x="49" y="65"/>
                </a:moveTo>
                <a:lnTo>
                  <a:pt x="49" y="89"/>
                </a:lnTo>
                <a:lnTo>
                  <a:pt x="66" y="89"/>
                </a:lnTo>
                <a:lnTo>
                  <a:pt x="66" y="65"/>
                </a:lnTo>
                <a:lnTo>
                  <a:pt x="49" y="65"/>
                </a:lnTo>
                <a:close/>
              </a:path>
            </a:pathLst>
          </a:custGeom>
          <a:solidFill>
            <a:schemeClr val="accent4"/>
          </a:solidFill>
          <a:ln>
            <a:noFill/>
          </a:ln>
        </p:spPr>
        <p:txBody>
          <a:bodyPr vert="horz" wrap="square" lIns="81497" tIns="40749" rIns="81497" bIns="40749"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05">
              <a:solidFill>
                <a:schemeClr val="tx1">
                  <a:lumMod val="65000"/>
                  <a:lumOff val="35000"/>
                </a:schemeClr>
              </a:solidFill>
              <a:cs typeface="+mn-ea"/>
              <a:sym typeface="+mn-lt"/>
            </a:endParaRPr>
          </a:p>
        </p:txBody>
      </p:sp>
      <p:sp>
        <p:nvSpPr>
          <p:cNvPr id="70" name="Freeform 69"/>
          <p:cNvSpPr>
            <a:spLocks noEditPoints="1"/>
          </p:cNvSpPr>
          <p:nvPr/>
        </p:nvSpPr>
        <p:spPr bwMode="auto">
          <a:xfrm>
            <a:off x="8585750" y="2678760"/>
            <a:ext cx="373063" cy="434411"/>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accent2"/>
          </a:solidFill>
          <a:ln>
            <a:noFill/>
          </a:ln>
        </p:spPr>
        <p:txBody>
          <a:bodyPr vert="horz" wrap="square" lIns="81497" tIns="40749" rIns="81497" bIns="40749"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sz="1605">
              <a:solidFill>
                <a:schemeClr val="tx1">
                  <a:lumMod val="65000"/>
                  <a:lumOff val="35000"/>
                </a:schemeClr>
              </a:solidFill>
              <a:cs typeface="+mn-ea"/>
              <a:sym typeface="+mn-lt"/>
            </a:endParaRPr>
          </a:p>
        </p:txBody>
      </p:sp>
      <p:grpSp>
        <p:nvGrpSpPr>
          <p:cNvPr id="71" name="Group 70"/>
          <p:cNvGrpSpPr/>
          <p:nvPr/>
        </p:nvGrpSpPr>
        <p:grpSpPr>
          <a:xfrm>
            <a:off x="6431913" y="2682750"/>
            <a:ext cx="2024927" cy="653019"/>
            <a:chOff x="1098171" y="3570854"/>
            <a:chExt cx="1921227" cy="732691"/>
          </a:xfrm>
        </p:grpSpPr>
        <p:sp>
          <p:nvSpPr>
            <p:cNvPr id="72" name="TextBox 71"/>
            <p:cNvSpPr txBox="1"/>
            <p:nvPr/>
          </p:nvSpPr>
          <p:spPr>
            <a:xfrm>
              <a:off x="1104675" y="3570854"/>
              <a:ext cx="851710" cy="197628"/>
            </a:xfrm>
            <a:prstGeom prst="rect">
              <a:avLst/>
            </a:prstGeom>
            <a:noFill/>
          </p:spPr>
          <p:txBody>
            <a:bodyPr wrap="none" lIns="0" tIns="0" rIns="0" bIns="0" rtlCol="0">
              <a:spAutoFit/>
            </a:bodyPr>
            <a:lstStyle/>
            <a:p>
              <a:pPr>
                <a:lnSpc>
                  <a:spcPct val="120000"/>
                </a:lnSpc>
              </a:pPr>
              <a:r>
                <a:rPr lang="zh-CN" altLang="en-US" sz="995" dirty="0">
                  <a:solidFill>
                    <a:schemeClr val="tx1">
                      <a:lumMod val="65000"/>
                      <a:lumOff val="35000"/>
                    </a:schemeClr>
                  </a:solidFill>
                  <a:cs typeface="+mn-ea"/>
                  <a:sym typeface="+mn-lt"/>
                </a:rPr>
                <a:t>请替换文字内容</a:t>
              </a:r>
              <a:endParaRPr lang="en-GB" sz="995" dirty="0">
                <a:solidFill>
                  <a:schemeClr val="tx1">
                    <a:lumMod val="65000"/>
                    <a:lumOff val="35000"/>
                  </a:schemeClr>
                </a:solidFill>
                <a:cs typeface="+mn-ea"/>
                <a:sym typeface="+mn-lt"/>
              </a:endParaRPr>
            </a:p>
          </p:txBody>
        </p:sp>
        <p:sp>
          <p:nvSpPr>
            <p:cNvPr id="73" name="Rectangle 72"/>
            <p:cNvSpPr/>
            <p:nvPr/>
          </p:nvSpPr>
          <p:spPr>
            <a:xfrm>
              <a:off x="1098171" y="3899584"/>
              <a:ext cx="1921227" cy="403961"/>
            </a:xfrm>
            <a:prstGeom prst="rect">
              <a:avLst/>
            </a:prstGeom>
          </p:spPr>
          <p:txBody>
            <a:bodyPr wrap="square" lIns="0" tIns="0" rIns="0" bIns="0">
              <a:spAutoFit/>
            </a:bodyPr>
            <a:lstStyle/>
            <a:p>
              <a:pPr>
                <a:lnSpc>
                  <a:spcPct val="120000"/>
                </a:lnSpc>
              </a:pPr>
              <a:r>
                <a:rPr lang="zh-CN" altLang="en-US" sz="995">
                  <a:solidFill>
                    <a:schemeClr val="tx1">
                      <a:lumMod val="65000"/>
                      <a:lumOff val="35000"/>
                    </a:schemeClr>
                  </a:solidFill>
                  <a:cs typeface="+mn-ea"/>
                  <a:sym typeface="+mn-lt"/>
                </a:rPr>
                <a:t>请替换文字内容，修改文字内容，也可以直接复制你的内容到此。</a:t>
              </a:r>
              <a:endParaRPr lang="en-GB" sz="995" dirty="0">
                <a:solidFill>
                  <a:schemeClr val="tx1">
                    <a:lumMod val="65000"/>
                    <a:lumOff val="35000"/>
                  </a:schemeClr>
                </a:solidFill>
                <a:cs typeface="+mn-ea"/>
                <a:sym typeface="+mn-lt"/>
              </a:endParaRPr>
            </a:p>
          </p:txBody>
        </p:sp>
      </p:grpSp>
      <p:grpSp>
        <p:nvGrpSpPr>
          <p:cNvPr id="74" name="Group 73"/>
          <p:cNvGrpSpPr/>
          <p:nvPr/>
        </p:nvGrpSpPr>
        <p:grpSpPr>
          <a:xfrm>
            <a:off x="9025461" y="2682762"/>
            <a:ext cx="1997657" cy="653020"/>
            <a:chOff x="1098170" y="3570851"/>
            <a:chExt cx="1895356" cy="732690"/>
          </a:xfrm>
        </p:grpSpPr>
        <p:sp>
          <p:nvSpPr>
            <p:cNvPr id="75" name="TextBox 74"/>
            <p:cNvSpPr txBox="1"/>
            <p:nvPr/>
          </p:nvSpPr>
          <p:spPr>
            <a:xfrm>
              <a:off x="1098170" y="3570851"/>
              <a:ext cx="851711" cy="197627"/>
            </a:xfrm>
            <a:prstGeom prst="rect">
              <a:avLst/>
            </a:prstGeom>
            <a:noFill/>
          </p:spPr>
          <p:txBody>
            <a:bodyPr wrap="none" lIns="0" tIns="0" rIns="0" bIns="0" rtlCol="0">
              <a:spAutoFit/>
            </a:bodyPr>
            <a:lstStyle/>
            <a:p>
              <a:pPr>
                <a:lnSpc>
                  <a:spcPct val="120000"/>
                </a:lnSpc>
              </a:pPr>
              <a:r>
                <a:rPr lang="zh-CN" altLang="en-US" sz="995" dirty="0">
                  <a:solidFill>
                    <a:schemeClr val="tx1">
                      <a:lumMod val="65000"/>
                      <a:lumOff val="35000"/>
                    </a:schemeClr>
                  </a:solidFill>
                  <a:cs typeface="+mn-ea"/>
                  <a:sym typeface="+mn-lt"/>
                </a:rPr>
                <a:t>请替换文字内容</a:t>
              </a:r>
              <a:endParaRPr lang="en-GB" sz="995" dirty="0">
                <a:solidFill>
                  <a:schemeClr val="tx1">
                    <a:lumMod val="65000"/>
                    <a:lumOff val="35000"/>
                  </a:schemeClr>
                </a:solidFill>
                <a:cs typeface="+mn-ea"/>
                <a:sym typeface="+mn-lt"/>
              </a:endParaRPr>
            </a:p>
          </p:txBody>
        </p:sp>
        <p:sp>
          <p:nvSpPr>
            <p:cNvPr id="76" name="Rectangle 75"/>
            <p:cNvSpPr/>
            <p:nvPr/>
          </p:nvSpPr>
          <p:spPr>
            <a:xfrm>
              <a:off x="1098173" y="3899581"/>
              <a:ext cx="1895353" cy="403960"/>
            </a:xfrm>
            <a:prstGeom prst="rect">
              <a:avLst/>
            </a:prstGeom>
          </p:spPr>
          <p:txBody>
            <a:bodyPr wrap="square" lIns="0" tIns="0" rIns="0" bIns="0">
              <a:spAutoFit/>
            </a:bodyPr>
            <a:lstStyle/>
            <a:p>
              <a:pPr>
                <a:lnSpc>
                  <a:spcPct val="120000"/>
                </a:lnSpc>
              </a:pPr>
              <a:r>
                <a:rPr lang="zh-CN" altLang="en-US" sz="995">
                  <a:solidFill>
                    <a:schemeClr val="tx1">
                      <a:lumMod val="65000"/>
                      <a:lumOff val="35000"/>
                    </a:schemeClr>
                  </a:solidFill>
                  <a:cs typeface="+mn-ea"/>
                  <a:sym typeface="+mn-lt"/>
                </a:rPr>
                <a:t>请替换文字内容，修改文字内容，也可以直接复制你的内容到此。</a:t>
              </a:r>
              <a:endParaRPr lang="en-GB" sz="995" dirty="0">
                <a:solidFill>
                  <a:schemeClr val="tx1">
                    <a:lumMod val="65000"/>
                    <a:lumOff val="35000"/>
                  </a:schemeClr>
                </a:solidFill>
                <a:cs typeface="+mn-ea"/>
                <a:sym typeface="+mn-lt"/>
              </a:endParaRPr>
            </a:p>
          </p:txBody>
        </p:sp>
      </p:grpSp>
      <p:grpSp>
        <p:nvGrpSpPr>
          <p:cNvPr id="77" name="Group 76"/>
          <p:cNvGrpSpPr/>
          <p:nvPr/>
        </p:nvGrpSpPr>
        <p:grpSpPr>
          <a:xfrm>
            <a:off x="6431913" y="3568740"/>
            <a:ext cx="2024927" cy="653020"/>
            <a:chOff x="1098171" y="3570849"/>
            <a:chExt cx="1921229" cy="732690"/>
          </a:xfrm>
        </p:grpSpPr>
        <p:sp>
          <p:nvSpPr>
            <p:cNvPr id="78" name="TextBox 77"/>
            <p:cNvSpPr txBox="1"/>
            <p:nvPr/>
          </p:nvSpPr>
          <p:spPr>
            <a:xfrm>
              <a:off x="1104673" y="3570849"/>
              <a:ext cx="851711" cy="197627"/>
            </a:xfrm>
            <a:prstGeom prst="rect">
              <a:avLst/>
            </a:prstGeom>
            <a:noFill/>
          </p:spPr>
          <p:txBody>
            <a:bodyPr wrap="none" lIns="0" tIns="0" rIns="0" bIns="0" rtlCol="0">
              <a:spAutoFit/>
            </a:bodyPr>
            <a:lstStyle/>
            <a:p>
              <a:pPr>
                <a:lnSpc>
                  <a:spcPct val="120000"/>
                </a:lnSpc>
              </a:pPr>
              <a:r>
                <a:rPr lang="zh-CN" altLang="en-US" sz="995" dirty="0">
                  <a:solidFill>
                    <a:schemeClr val="tx1">
                      <a:lumMod val="65000"/>
                      <a:lumOff val="35000"/>
                    </a:schemeClr>
                  </a:solidFill>
                  <a:cs typeface="+mn-ea"/>
                  <a:sym typeface="+mn-lt"/>
                </a:rPr>
                <a:t>请替换文字内容</a:t>
              </a:r>
              <a:endParaRPr lang="en-GB" sz="995" dirty="0">
                <a:solidFill>
                  <a:schemeClr val="tx1">
                    <a:lumMod val="65000"/>
                    <a:lumOff val="35000"/>
                  </a:schemeClr>
                </a:solidFill>
                <a:cs typeface="+mn-ea"/>
                <a:sym typeface="+mn-lt"/>
              </a:endParaRPr>
            </a:p>
          </p:txBody>
        </p:sp>
        <p:sp>
          <p:nvSpPr>
            <p:cNvPr id="79" name="Rectangle 78"/>
            <p:cNvSpPr/>
            <p:nvPr/>
          </p:nvSpPr>
          <p:spPr>
            <a:xfrm>
              <a:off x="1098171" y="3899579"/>
              <a:ext cx="1921229" cy="403960"/>
            </a:xfrm>
            <a:prstGeom prst="rect">
              <a:avLst/>
            </a:prstGeom>
          </p:spPr>
          <p:txBody>
            <a:bodyPr wrap="square" lIns="0" tIns="0" rIns="0" bIns="0">
              <a:spAutoFit/>
            </a:bodyPr>
            <a:lstStyle/>
            <a:p>
              <a:pPr>
                <a:lnSpc>
                  <a:spcPct val="120000"/>
                </a:lnSpc>
              </a:pPr>
              <a:r>
                <a:rPr lang="zh-CN" altLang="en-US" sz="995">
                  <a:solidFill>
                    <a:schemeClr val="tx1">
                      <a:lumMod val="65000"/>
                      <a:lumOff val="35000"/>
                    </a:schemeClr>
                  </a:solidFill>
                  <a:cs typeface="+mn-ea"/>
                  <a:sym typeface="+mn-lt"/>
                </a:rPr>
                <a:t>请替换文字内容，修改文字内容，也可以直接复制你的内容到此。</a:t>
              </a:r>
              <a:endParaRPr lang="en-GB" sz="995" dirty="0">
                <a:solidFill>
                  <a:schemeClr val="tx1">
                    <a:lumMod val="65000"/>
                    <a:lumOff val="35000"/>
                  </a:schemeClr>
                </a:solidFill>
                <a:cs typeface="+mn-ea"/>
                <a:sym typeface="+mn-lt"/>
              </a:endParaRPr>
            </a:p>
          </p:txBody>
        </p:sp>
      </p:grpSp>
      <p:grpSp>
        <p:nvGrpSpPr>
          <p:cNvPr id="80" name="Group 79"/>
          <p:cNvGrpSpPr/>
          <p:nvPr/>
        </p:nvGrpSpPr>
        <p:grpSpPr>
          <a:xfrm>
            <a:off x="9025460" y="3568731"/>
            <a:ext cx="1997656" cy="653019"/>
            <a:chOff x="1098170" y="3570851"/>
            <a:chExt cx="1895355" cy="732692"/>
          </a:xfrm>
        </p:grpSpPr>
        <p:sp>
          <p:nvSpPr>
            <p:cNvPr id="81" name="TextBox 80"/>
            <p:cNvSpPr txBox="1"/>
            <p:nvPr/>
          </p:nvSpPr>
          <p:spPr>
            <a:xfrm>
              <a:off x="1098170" y="3570851"/>
              <a:ext cx="851711" cy="197628"/>
            </a:xfrm>
            <a:prstGeom prst="rect">
              <a:avLst/>
            </a:prstGeom>
            <a:noFill/>
          </p:spPr>
          <p:txBody>
            <a:bodyPr wrap="none" lIns="0" tIns="0" rIns="0" bIns="0" rtlCol="0">
              <a:spAutoFit/>
            </a:bodyPr>
            <a:lstStyle/>
            <a:p>
              <a:pPr>
                <a:lnSpc>
                  <a:spcPct val="120000"/>
                </a:lnSpc>
              </a:pPr>
              <a:r>
                <a:rPr lang="zh-CN" altLang="en-US" sz="995" dirty="0">
                  <a:solidFill>
                    <a:schemeClr val="tx1">
                      <a:lumMod val="65000"/>
                      <a:lumOff val="35000"/>
                    </a:schemeClr>
                  </a:solidFill>
                  <a:cs typeface="+mn-ea"/>
                  <a:sym typeface="+mn-lt"/>
                </a:rPr>
                <a:t>请替换文字内容</a:t>
              </a:r>
              <a:endParaRPr lang="en-GB" sz="995" dirty="0">
                <a:solidFill>
                  <a:schemeClr val="tx1">
                    <a:lumMod val="65000"/>
                    <a:lumOff val="35000"/>
                  </a:schemeClr>
                </a:solidFill>
                <a:cs typeface="+mn-ea"/>
                <a:sym typeface="+mn-lt"/>
              </a:endParaRPr>
            </a:p>
          </p:txBody>
        </p:sp>
        <p:sp>
          <p:nvSpPr>
            <p:cNvPr id="82" name="Rectangle 81"/>
            <p:cNvSpPr/>
            <p:nvPr/>
          </p:nvSpPr>
          <p:spPr>
            <a:xfrm>
              <a:off x="1098170" y="3899581"/>
              <a:ext cx="1895355" cy="403962"/>
            </a:xfrm>
            <a:prstGeom prst="rect">
              <a:avLst/>
            </a:prstGeom>
          </p:spPr>
          <p:txBody>
            <a:bodyPr wrap="square" lIns="0" tIns="0" rIns="0" bIns="0">
              <a:spAutoFit/>
            </a:bodyPr>
            <a:lstStyle/>
            <a:p>
              <a:pPr>
                <a:lnSpc>
                  <a:spcPct val="120000"/>
                </a:lnSpc>
              </a:pPr>
              <a:r>
                <a:rPr lang="zh-CN" altLang="en-US" sz="995">
                  <a:solidFill>
                    <a:schemeClr val="tx1">
                      <a:lumMod val="65000"/>
                      <a:lumOff val="35000"/>
                    </a:schemeClr>
                  </a:solidFill>
                  <a:cs typeface="+mn-ea"/>
                  <a:sym typeface="+mn-lt"/>
                </a:rPr>
                <a:t>请替换文字内容，修改文字内容，也可以直接复制你的内容到此。</a:t>
              </a:r>
              <a:endParaRPr lang="en-GB" sz="995" dirty="0">
                <a:solidFill>
                  <a:schemeClr val="tx1">
                    <a:lumMod val="65000"/>
                    <a:lumOff val="35000"/>
                  </a:schemeClr>
                </a:solidFill>
                <a:cs typeface="+mn-ea"/>
                <a:sym typeface="+mn-lt"/>
              </a:endParaRPr>
            </a:p>
          </p:txBody>
        </p:sp>
      </p:grpSp>
      <p:grpSp>
        <p:nvGrpSpPr>
          <p:cNvPr id="83" name="Group 82"/>
          <p:cNvGrpSpPr/>
          <p:nvPr/>
        </p:nvGrpSpPr>
        <p:grpSpPr>
          <a:xfrm>
            <a:off x="6431914" y="4498078"/>
            <a:ext cx="1976669" cy="653020"/>
            <a:chOff x="1098172" y="3570850"/>
            <a:chExt cx="1875442" cy="732690"/>
          </a:xfrm>
        </p:grpSpPr>
        <p:sp>
          <p:nvSpPr>
            <p:cNvPr id="84" name="TextBox 83"/>
            <p:cNvSpPr txBox="1"/>
            <p:nvPr/>
          </p:nvSpPr>
          <p:spPr>
            <a:xfrm>
              <a:off x="1117169" y="3570850"/>
              <a:ext cx="851711" cy="197627"/>
            </a:xfrm>
            <a:prstGeom prst="rect">
              <a:avLst/>
            </a:prstGeom>
            <a:noFill/>
          </p:spPr>
          <p:txBody>
            <a:bodyPr wrap="none" lIns="0" tIns="0" rIns="0" bIns="0" rtlCol="0">
              <a:spAutoFit/>
            </a:bodyPr>
            <a:lstStyle/>
            <a:p>
              <a:pPr>
                <a:lnSpc>
                  <a:spcPct val="120000"/>
                </a:lnSpc>
              </a:pPr>
              <a:r>
                <a:rPr lang="zh-CN" altLang="en-US" sz="995" dirty="0">
                  <a:solidFill>
                    <a:schemeClr val="tx1">
                      <a:lumMod val="65000"/>
                      <a:lumOff val="35000"/>
                    </a:schemeClr>
                  </a:solidFill>
                  <a:cs typeface="+mn-ea"/>
                  <a:sym typeface="+mn-lt"/>
                </a:rPr>
                <a:t>请替换文字内容</a:t>
              </a:r>
              <a:endParaRPr lang="en-GB" sz="995" dirty="0">
                <a:solidFill>
                  <a:schemeClr val="tx1">
                    <a:lumMod val="65000"/>
                    <a:lumOff val="35000"/>
                  </a:schemeClr>
                </a:solidFill>
                <a:cs typeface="+mn-ea"/>
                <a:sym typeface="+mn-lt"/>
              </a:endParaRPr>
            </a:p>
          </p:txBody>
        </p:sp>
        <p:sp>
          <p:nvSpPr>
            <p:cNvPr id="85" name="Rectangle 84"/>
            <p:cNvSpPr/>
            <p:nvPr/>
          </p:nvSpPr>
          <p:spPr>
            <a:xfrm>
              <a:off x="1098172" y="3899580"/>
              <a:ext cx="1875442" cy="403960"/>
            </a:xfrm>
            <a:prstGeom prst="rect">
              <a:avLst/>
            </a:prstGeom>
          </p:spPr>
          <p:txBody>
            <a:bodyPr wrap="square" lIns="0" tIns="0" rIns="0" bIns="0">
              <a:spAutoFit/>
            </a:bodyPr>
            <a:lstStyle/>
            <a:p>
              <a:pPr>
                <a:lnSpc>
                  <a:spcPct val="120000"/>
                </a:lnSpc>
              </a:pPr>
              <a:r>
                <a:rPr lang="zh-CN" altLang="en-US" sz="995">
                  <a:solidFill>
                    <a:schemeClr val="tx1">
                      <a:lumMod val="65000"/>
                      <a:lumOff val="35000"/>
                    </a:schemeClr>
                  </a:solidFill>
                  <a:cs typeface="+mn-ea"/>
                  <a:sym typeface="+mn-lt"/>
                </a:rPr>
                <a:t>请替换文字内容，修改文字内容，也可以直接复制你的内容到此。</a:t>
              </a:r>
              <a:endParaRPr lang="en-GB" sz="995" dirty="0">
                <a:solidFill>
                  <a:schemeClr val="tx1">
                    <a:lumMod val="65000"/>
                    <a:lumOff val="35000"/>
                  </a:schemeClr>
                </a:solidFill>
                <a:cs typeface="+mn-ea"/>
                <a:sym typeface="+mn-lt"/>
              </a:endParaRPr>
            </a:p>
          </p:txBody>
        </p:sp>
      </p:grpSp>
      <p:grpSp>
        <p:nvGrpSpPr>
          <p:cNvPr id="86" name="Group 85"/>
          <p:cNvGrpSpPr/>
          <p:nvPr/>
        </p:nvGrpSpPr>
        <p:grpSpPr>
          <a:xfrm>
            <a:off x="9025460" y="4498070"/>
            <a:ext cx="1997656" cy="653019"/>
            <a:chOff x="1098170" y="3570851"/>
            <a:chExt cx="1895355" cy="732692"/>
          </a:xfrm>
        </p:grpSpPr>
        <p:sp>
          <p:nvSpPr>
            <p:cNvPr id="87" name="TextBox 86"/>
            <p:cNvSpPr txBox="1"/>
            <p:nvPr/>
          </p:nvSpPr>
          <p:spPr>
            <a:xfrm>
              <a:off x="1098170" y="3570851"/>
              <a:ext cx="851711" cy="197628"/>
            </a:xfrm>
            <a:prstGeom prst="rect">
              <a:avLst/>
            </a:prstGeom>
            <a:noFill/>
          </p:spPr>
          <p:txBody>
            <a:bodyPr wrap="none" lIns="0" tIns="0" rIns="0" bIns="0" rtlCol="0">
              <a:spAutoFit/>
            </a:bodyPr>
            <a:lstStyle/>
            <a:p>
              <a:pPr>
                <a:lnSpc>
                  <a:spcPct val="120000"/>
                </a:lnSpc>
              </a:pPr>
              <a:r>
                <a:rPr lang="zh-CN" altLang="en-US" sz="995" dirty="0">
                  <a:solidFill>
                    <a:schemeClr val="tx1">
                      <a:lumMod val="65000"/>
                      <a:lumOff val="35000"/>
                    </a:schemeClr>
                  </a:solidFill>
                  <a:cs typeface="+mn-ea"/>
                  <a:sym typeface="+mn-lt"/>
                </a:rPr>
                <a:t>请替换文字内容</a:t>
              </a:r>
              <a:endParaRPr lang="en-GB" sz="995" dirty="0">
                <a:solidFill>
                  <a:schemeClr val="tx1">
                    <a:lumMod val="65000"/>
                    <a:lumOff val="35000"/>
                  </a:schemeClr>
                </a:solidFill>
                <a:cs typeface="+mn-ea"/>
                <a:sym typeface="+mn-lt"/>
              </a:endParaRPr>
            </a:p>
          </p:txBody>
        </p:sp>
        <p:sp>
          <p:nvSpPr>
            <p:cNvPr id="88" name="Rectangle 87"/>
            <p:cNvSpPr/>
            <p:nvPr/>
          </p:nvSpPr>
          <p:spPr>
            <a:xfrm>
              <a:off x="1098173" y="3899581"/>
              <a:ext cx="1895352" cy="403962"/>
            </a:xfrm>
            <a:prstGeom prst="rect">
              <a:avLst/>
            </a:prstGeom>
          </p:spPr>
          <p:txBody>
            <a:bodyPr wrap="square" lIns="0" tIns="0" rIns="0" bIns="0">
              <a:spAutoFit/>
            </a:bodyPr>
            <a:lstStyle/>
            <a:p>
              <a:pPr>
                <a:lnSpc>
                  <a:spcPct val="120000"/>
                </a:lnSpc>
              </a:pPr>
              <a:r>
                <a:rPr lang="zh-CN" altLang="en-US" sz="995">
                  <a:solidFill>
                    <a:schemeClr val="tx1">
                      <a:lumMod val="65000"/>
                      <a:lumOff val="35000"/>
                    </a:schemeClr>
                  </a:solidFill>
                  <a:cs typeface="+mn-ea"/>
                  <a:sym typeface="+mn-lt"/>
                </a:rPr>
                <a:t>请替换文字内容，修改文字内容，也可以直接复制你的内容到此。</a:t>
              </a:r>
              <a:endParaRPr lang="en-GB" sz="995" dirty="0">
                <a:solidFill>
                  <a:schemeClr val="tx1">
                    <a:lumMod val="65000"/>
                    <a:lumOff val="35000"/>
                  </a:schemeClr>
                </a:solidFill>
                <a:cs typeface="+mn-ea"/>
                <a:sym typeface="+mn-lt"/>
              </a:endParaRPr>
            </a:p>
          </p:txBody>
        </p:sp>
      </p:grpSp>
      <p:sp>
        <p:nvSpPr>
          <p:cNvPr id="93" name="文本框 92"/>
          <p:cNvSpPr txBox="1"/>
          <p:nvPr/>
        </p:nvSpPr>
        <p:spPr>
          <a:xfrm>
            <a:off x="4926449" y="300124"/>
            <a:ext cx="2339102" cy="523220"/>
          </a:xfrm>
          <a:prstGeom prst="rect">
            <a:avLst/>
          </a:prstGeom>
          <a:noFill/>
        </p:spPr>
        <p:txBody>
          <a:bodyPr wrap="none" rtlCol="0">
            <a:spAutoFit/>
          </a:bodyPr>
          <a:lstStyle/>
          <a:p>
            <a:r>
              <a:rPr lang="zh-CN" altLang="en-US" sz="2800" b="1" dirty="0">
                <a:solidFill>
                  <a:schemeClr val="accent2"/>
                </a:solidFill>
                <a:cs typeface="+mn-ea"/>
                <a:sym typeface="+mn-lt"/>
              </a:rPr>
              <a:t>点击输入标题</a:t>
            </a:r>
            <a:endParaRPr lang="zh-CN" altLang="en-US" sz="2800" b="1" dirty="0">
              <a:solidFill>
                <a:schemeClr val="accent2"/>
              </a:solidFill>
              <a:cs typeface="+mn-ea"/>
              <a:sym typeface="+mn-lt"/>
            </a:endParaRPr>
          </a:p>
        </p:txBody>
      </p:sp>
      <p:sp>
        <p:nvSpPr>
          <p:cNvPr id="89" name="矩形 88"/>
          <p:cNvSpPr/>
          <p:nvPr/>
        </p:nvSpPr>
        <p:spPr>
          <a:xfrm>
            <a:off x="0" y="0"/>
            <a:ext cx="12192000" cy="2028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矩形 89"/>
          <p:cNvSpPr/>
          <p:nvPr/>
        </p:nvSpPr>
        <p:spPr>
          <a:xfrm>
            <a:off x="0" y="6651999"/>
            <a:ext cx="12192000" cy="202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fad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additive="base">
                                        <p:cTn id="12" dur="500"/>
                                        <p:tgtEl>
                                          <p:spTgt spid="68"/>
                                        </p:tgtEl>
                                        <p:attrNameLst>
                                          <p:attrName>ppt_x</p:attrName>
                                        </p:attrNameLst>
                                      </p:cBhvr>
                                      <p:tavLst>
                                        <p:tav tm="0">
                                          <p:val>
                                            <p:strVal val="#ppt_x+#ppt_w*1.125000"/>
                                          </p:val>
                                        </p:tav>
                                        <p:tav tm="100000">
                                          <p:val>
                                            <p:strVal val="#ppt_x"/>
                                          </p:val>
                                        </p:tav>
                                      </p:tavLst>
                                    </p:anim>
                                    <p:animEffect transition="in" filter="wipe(left)">
                                      <p:cBhvr>
                                        <p:cTn id="13" dur="500"/>
                                        <p:tgtEl>
                                          <p:spTgt spid="68"/>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nodeType="clickEffect">
                                  <p:stCondLst>
                                    <p:cond delay="0"/>
                                  </p:stCondLst>
                                  <p:childTnLst>
                                    <p:set>
                                      <p:cBhvr>
                                        <p:cTn id="17" dur="1" fill="hold">
                                          <p:stCondLst>
                                            <p:cond delay="0"/>
                                          </p:stCondLst>
                                        </p:cTn>
                                        <p:tgtEl>
                                          <p:spTgt spid="71"/>
                                        </p:tgtEl>
                                        <p:attrNameLst>
                                          <p:attrName>style.visibility</p:attrName>
                                        </p:attrNameLst>
                                      </p:cBhvr>
                                      <p:to>
                                        <p:strVal val="visible"/>
                                      </p:to>
                                    </p:set>
                                    <p:anim calcmode="lin" valueType="num">
                                      <p:cBhvr additive="base">
                                        <p:cTn id="18" dur="500"/>
                                        <p:tgtEl>
                                          <p:spTgt spid="71"/>
                                        </p:tgtEl>
                                        <p:attrNameLst>
                                          <p:attrName>ppt_x</p:attrName>
                                        </p:attrNameLst>
                                      </p:cBhvr>
                                      <p:tavLst>
                                        <p:tav tm="0">
                                          <p:val>
                                            <p:strVal val="#ppt_x-#ppt_w*1.125000"/>
                                          </p:val>
                                        </p:tav>
                                        <p:tav tm="100000">
                                          <p:val>
                                            <p:strVal val="#ppt_x"/>
                                          </p:val>
                                        </p:tav>
                                      </p:tavLst>
                                    </p:anim>
                                    <p:animEffect transition="in" filter="wipe(right)">
                                      <p:cBhvr>
                                        <p:cTn id="19" dur="500"/>
                                        <p:tgtEl>
                                          <p:spTgt spid="71"/>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2" fill="hold" grpId="0" nodeType="clickEffect">
                                  <p:stCondLst>
                                    <p:cond delay="0"/>
                                  </p:stCondLst>
                                  <p:childTnLst>
                                    <p:set>
                                      <p:cBhvr>
                                        <p:cTn id="23" dur="1" fill="hold">
                                          <p:stCondLst>
                                            <p:cond delay="0"/>
                                          </p:stCondLst>
                                        </p:cTn>
                                        <p:tgtEl>
                                          <p:spTgt spid="70"/>
                                        </p:tgtEl>
                                        <p:attrNameLst>
                                          <p:attrName>style.visibility</p:attrName>
                                        </p:attrNameLst>
                                      </p:cBhvr>
                                      <p:to>
                                        <p:strVal val="visible"/>
                                      </p:to>
                                    </p:set>
                                    <p:anim calcmode="lin" valueType="num">
                                      <p:cBhvr additive="base">
                                        <p:cTn id="24" dur="500"/>
                                        <p:tgtEl>
                                          <p:spTgt spid="70"/>
                                        </p:tgtEl>
                                        <p:attrNameLst>
                                          <p:attrName>ppt_x</p:attrName>
                                        </p:attrNameLst>
                                      </p:cBhvr>
                                      <p:tavLst>
                                        <p:tav tm="0">
                                          <p:val>
                                            <p:strVal val="#ppt_x+#ppt_w*1.125000"/>
                                          </p:val>
                                        </p:tav>
                                        <p:tav tm="100000">
                                          <p:val>
                                            <p:strVal val="#ppt_x"/>
                                          </p:val>
                                        </p:tav>
                                      </p:tavLst>
                                    </p:anim>
                                    <p:animEffect transition="in" filter="wipe(left)">
                                      <p:cBhvr>
                                        <p:cTn id="25" dur="500"/>
                                        <p:tgtEl>
                                          <p:spTgt spid="70"/>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8" fill="hold" nodeType="clickEffect">
                                  <p:stCondLst>
                                    <p:cond delay="0"/>
                                  </p:stCondLst>
                                  <p:childTnLst>
                                    <p:set>
                                      <p:cBhvr>
                                        <p:cTn id="29" dur="1" fill="hold">
                                          <p:stCondLst>
                                            <p:cond delay="0"/>
                                          </p:stCondLst>
                                        </p:cTn>
                                        <p:tgtEl>
                                          <p:spTgt spid="74"/>
                                        </p:tgtEl>
                                        <p:attrNameLst>
                                          <p:attrName>style.visibility</p:attrName>
                                        </p:attrNameLst>
                                      </p:cBhvr>
                                      <p:to>
                                        <p:strVal val="visible"/>
                                      </p:to>
                                    </p:set>
                                    <p:anim calcmode="lin" valueType="num">
                                      <p:cBhvr additive="base">
                                        <p:cTn id="30" dur="500"/>
                                        <p:tgtEl>
                                          <p:spTgt spid="74"/>
                                        </p:tgtEl>
                                        <p:attrNameLst>
                                          <p:attrName>ppt_x</p:attrName>
                                        </p:attrNameLst>
                                      </p:cBhvr>
                                      <p:tavLst>
                                        <p:tav tm="0">
                                          <p:val>
                                            <p:strVal val="#ppt_x-#ppt_w*1.125000"/>
                                          </p:val>
                                        </p:tav>
                                        <p:tav tm="100000">
                                          <p:val>
                                            <p:strVal val="#ppt_x"/>
                                          </p:val>
                                        </p:tav>
                                      </p:tavLst>
                                    </p:anim>
                                    <p:animEffect transition="in" filter="wipe(right)">
                                      <p:cBhvr>
                                        <p:cTn id="31" dur="500"/>
                                        <p:tgtEl>
                                          <p:spTgt spid="74"/>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2" fill="hold" grpId="0" nodeType="clickEffect">
                                  <p:stCondLst>
                                    <p:cond delay="0"/>
                                  </p:stCondLst>
                                  <p:childTnLst>
                                    <p:set>
                                      <p:cBhvr>
                                        <p:cTn id="35" dur="1" fill="hold">
                                          <p:stCondLst>
                                            <p:cond delay="0"/>
                                          </p:stCondLst>
                                        </p:cTn>
                                        <p:tgtEl>
                                          <p:spTgt spid="67"/>
                                        </p:tgtEl>
                                        <p:attrNameLst>
                                          <p:attrName>style.visibility</p:attrName>
                                        </p:attrNameLst>
                                      </p:cBhvr>
                                      <p:to>
                                        <p:strVal val="visible"/>
                                      </p:to>
                                    </p:set>
                                    <p:anim calcmode="lin" valueType="num">
                                      <p:cBhvr additive="base">
                                        <p:cTn id="36" dur="500"/>
                                        <p:tgtEl>
                                          <p:spTgt spid="67"/>
                                        </p:tgtEl>
                                        <p:attrNameLst>
                                          <p:attrName>ppt_x</p:attrName>
                                        </p:attrNameLst>
                                      </p:cBhvr>
                                      <p:tavLst>
                                        <p:tav tm="0">
                                          <p:val>
                                            <p:strVal val="#ppt_x+#ppt_w*1.125000"/>
                                          </p:val>
                                        </p:tav>
                                        <p:tav tm="100000">
                                          <p:val>
                                            <p:strVal val="#ppt_x"/>
                                          </p:val>
                                        </p:tav>
                                      </p:tavLst>
                                    </p:anim>
                                    <p:animEffect transition="in" filter="wipe(left)">
                                      <p:cBhvr>
                                        <p:cTn id="37" dur="500"/>
                                        <p:tgtEl>
                                          <p:spTgt spid="67"/>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77"/>
                                        </p:tgtEl>
                                        <p:attrNameLst>
                                          <p:attrName>style.visibility</p:attrName>
                                        </p:attrNameLst>
                                      </p:cBhvr>
                                      <p:to>
                                        <p:strVal val="visible"/>
                                      </p:to>
                                    </p:set>
                                    <p:anim calcmode="lin" valueType="num">
                                      <p:cBhvr additive="base">
                                        <p:cTn id="42" dur="500"/>
                                        <p:tgtEl>
                                          <p:spTgt spid="77"/>
                                        </p:tgtEl>
                                        <p:attrNameLst>
                                          <p:attrName>ppt_x</p:attrName>
                                        </p:attrNameLst>
                                      </p:cBhvr>
                                      <p:tavLst>
                                        <p:tav tm="0">
                                          <p:val>
                                            <p:strVal val="#ppt_x-#ppt_w*1.125000"/>
                                          </p:val>
                                        </p:tav>
                                        <p:tav tm="100000">
                                          <p:val>
                                            <p:strVal val="#ppt_x"/>
                                          </p:val>
                                        </p:tav>
                                      </p:tavLst>
                                    </p:anim>
                                    <p:animEffect transition="in" filter="wipe(right)">
                                      <p:cBhvr>
                                        <p:cTn id="43" dur="500"/>
                                        <p:tgtEl>
                                          <p:spTgt spid="77"/>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2" fill="hold" grpId="0" nodeType="clickEffect">
                                  <p:stCondLst>
                                    <p:cond delay="0"/>
                                  </p:stCondLst>
                                  <p:childTnLst>
                                    <p:set>
                                      <p:cBhvr>
                                        <p:cTn id="47" dur="1" fill="hold">
                                          <p:stCondLst>
                                            <p:cond delay="0"/>
                                          </p:stCondLst>
                                        </p:cTn>
                                        <p:tgtEl>
                                          <p:spTgt spid="69"/>
                                        </p:tgtEl>
                                        <p:attrNameLst>
                                          <p:attrName>style.visibility</p:attrName>
                                        </p:attrNameLst>
                                      </p:cBhvr>
                                      <p:to>
                                        <p:strVal val="visible"/>
                                      </p:to>
                                    </p:set>
                                    <p:anim calcmode="lin" valueType="num">
                                      <p:cBhvr additive="base">
                                        <p:cTn id="48" dur="500"/>
                                        <p:tgtEl>
                                          <p:spTgt spid="69"/>
                                        </p:tgtEl>
                                        <p:attrNameLst>
                                          <p:attrName>ppt_x</p:attrName>
                                        </p:attrNameLst>
                                      </p:cBhvr>
                                      <p:tavLst>
                                        <p:tav tm="0">
                                          <p:val>
                                            <p:strVal val="#ppt_x+#ppt_w*1.125000"/>
                                          </p:val>
                                        </p:tav>
                                        <p:tav tm="100000">
                                          <p:val>
                                            <p:strVal val="#ppt_x"/>
                                          </p:val>
                                        </p:tav>
                                      </p:tavLst>
                                    </p:anim>
                                    <p:animEffect transition="in" filter="wipe(left)">
                                      <p:cBhvr>
                                        <p:cTn id="49" dur="500"/>
                                        <p:tgtEl>
                                          <p:spTgt spid="69"/>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8" fill="hold" nodeType="clickEffect">
                                  <p:stCondLst>
                                    <p:cond delay="0"/>
                                  </p:stCondLst>
                                  <p:childTnLst>
                                    <p:set>
                                      <p:cBhvr>
                                        <p:cTn id="53" dur="1" fill="hold">
                                          <p:stCondLst>
                                            <p:cond delay="0"/>
                                          </p:stCondLst>
                                        </p:cTn>
                                        <p:tgtEl>
                                          <p:spTgt spid="80"/>
                                        </p:tgtEl>
                                        <p:attrNameLst>
                                          <p:attrName>style.visibility</p:attrName>
                                        </p:attrNameLst>
                                      </p:cBhvr>
                                      <p:to>
                                        <p:strVal val="visible"/>
                                      </p:to>
                                    </p:set>
                                    <p:anim calcmode="lin" valueType="num">
                                      <p:cBhvr additive="base">
                                        <p:cTn id="54" dur="500"/>
                                        <p:tgtEl>
                                          <p:spTgt spid="80"/>
                                        </p:tgtEl>
                                        <p:attrNameLst>
                                          <p:attrName>ppt_x</p:attrName>
                                        </p:attrNameLst>
                                      </p:cBhvr>
                                      <p:tavLst>
                                        <p:tav tm="0">
                                          <p:val>
                                            <p:strVal val="#ppt_x-#ppt_w*1.125000"/>
                                          </p:val>
                                        </p:tav>
                                        <p:tav tm="100000">
                                          <p:val>
                                            <p:strVal val="#ppt_x"/>
                                          </p:val>
                                        </p:tav>
                                      </p:tavLst>
                                    </p:anim>
                                    <p:animEffect transition="in" filter="wipe(right)">
                                      <p:cBhvr>
                                        <p:cTn id="55" dur="500"/>
                                        <p:tgtEl>
                                          <p:spTgt spid="80"/>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2" fill="hold" grpId="0" nodeType="clickEffect">
                                  <p:stCondLst>
                                    <p:cond delay="0"/>
                                  </p:stCondLst>
                                  <p:childTnLst>
                                    <p:set>
                                      <p:cBhvr>
                                        <p:cTn id="59" dur="1" fill="hold">
                                          <p:stCondLst>
                                            <p:cond delay="0"/>
                                          </p:stCondLst>
                                        </p:cTn>
                                        <p:tgtEl>
                                          <p:spTgt spid="66"/>
                                        </p:tgtEl>
                                        <p:attrNameLst>
                                          <p:attrName>style.visibility</p:attrName>
                                        </p:attrNameLst>
                                      </p:cBhvr>
                                      <p:to>
                                        <p:strVal val="visible"/>
                                      </p:to>
                                    </p:set>
                                    <p:anim calcmode="lin" valueType="num">
                                      <p:cBhvr additive="base">
                                        <p:cTn id="60" dur="500"/>
                                        <p:tgtEl>
                                          <p:spTgt spid="66"/>
                                        </p:tgtEl>
                                        <p:attrNameLst>
                                          <p:attrName>ppt_x</p:attrName>
                                        </p:attrNameLst>
                                      </p:cBhvr>
                                      <p:tavLst>
                                        <p:tav tm="0">
                                          <p:val>
                                            <p:strVal val="#ppt_x+#ppt_w*1.125000"/>
                                          </p:val>
                                        </p:tav>
                                        <p:tav tm="100000">
                                          <p:val>
                                            <p:strVal val="#ppt_x"/>
                                          </p:val>
                                        </p:tav>
                                      </p:tavLst>
                                    </p:anim>
                                    <p:animEffect transition="in" filter="wipe(left)">
                                      <p:cBhvr>
                                        <p:cTn id="61" dur="500"/>
                                        <p:tgtEl>
                                          <p:spTgt spid="66"/>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8" fill="hold" nodeType="clickEffect">
                                  <p:stCondLst>
                                    <p:cond delay="0"/>
                                  </p:stCondLst>
                                  <p:childTnLst>
                                    <p:set>
                                      <p:cBhvr>
                                        <p:cTn id="65" dur="1" fill="hold">
                                          <p:stCondLst>
                                            <p:cond delay="0"/>
                                          </p:stCondLst>
                                        </p:cTn>
                                        <p:tgtEl>
                                          <p:spTgt spid="83"/>
                                        </p:tgtEl>
                                        <p:attrNameLst>
                                          <p:attrName>style.visibility</p:attrName>
                                        </p:attrNameLst>
                                      </p:cBhvr>
                                      <p:to>
                                        <p:strVal val="visible"/>
                                      </p:to>
                                    </p:set>
                                    <p:anim calcmode="lin" valueType="num">
                                      <p:cBhvr additive="base">
                                        <p:cTn id="66" dur="500"/>
                                        <p:tgtEl>
                                          <p:spTgt spid="83"/>
                                        </p:tgtEl>
                                        <p:attrNameLst>
                                          <p:attrName>ppt_x</p:attrName>
                                        </p:attrNameLst>
                                      </p:cBhvr>
                                      <p:tavLst>
                                        <p:tav tm="0">
                                          <p:val>
                                            <p:strVal val="#ppt_x-#ppt_w*1.125000"/>
                                          </p:val>
                                        </p:tav>
                                        <p:tav tm="100000">
                                          <p:val>
                                            <p:strVal val="#ppt_x"/>
                                          </p:val>
                                        </p:tav>
                                      </p:tavLst>
                                    </p:anim>
                                    <p:animEffect transition="in" filter="wipe(right)">
                                      <p:cBhvr>
                                        <p:cTn id="67" dur="500"/>
                                        <p:tgtEl>
                                          <p:spTgt spid="83"/>
                                        </p:tgtEl>
                                      </p:cBhvr>
                                    </p:animEffect>
                                  </p:childTnLst>
                                </p:cTn>
                              </p:par>
                            </p:childTnLst>
                          </p:cTn>
                        </p:par>
                      </p:childTnLst>
                    </p:cTn>
                  </p:par>
                  <p:par>
                    <p:cTn id="68" fill="hold">
                      <p:stCondLst>
                        <p:cond delay="indefinite"/>
                      </p:stCondLst>
                      <p:childTnLst>
                        <p:par>
                          <p:cTn id="69" fill="hold">
                            <p:stCondLst>
                              <p:cond delay="0"/>
                            </p:stCondLst>
                            <p:childTnLst>
                              <p:par>
                                <p:cTn id="70" presetID="12" presetClass="entr" presetSubtype="2" fill="hold" grpId="0" nodeType="clickEffect">
                                  <p:stCondLst>
                                    <p:cond delay="0"/>
                                  </p:stCondLst>
                                  <p:childTnLst>
                                    <p:set>
                                      <p:cBhvr>
                                        <p:cTn id="71" dur="1" fill="hold">
                                          <p:stCondLst>
                                            <p:cond delay="0"/>
                                          </p:stCondLst>
                                        </p:cTn>
                                        <p:tgtEl>
                                          <p:spTgt spid="65"/>
                                        </p:tgtEl>
                                        <p:attrNameLst>
                                          <p:attrName>style.visibility</p:attrName>
                                        </p:attrNameLst>
                                      </p:cBhvr>
                                      <p:to>
                                        <p:strVal val="visible"/>
                                      </p:to>
                                    </p:set>
                                    <p:anim calcmode="lin" valueType="num">
                                      <p:cBhvr additive="base">
                                        <p:cTn id="72" dur="500"/>
                                        <p:tgtEl>
                                          <p:spTgt spid="65"/>
                                        </p:tgtEl>
                                        <p:attrNameLst>
                                          <p:attrName>ppt_x</p:attrName>
                                        </p:attrNameLst>
                                      </p:cBhvr>
                                      <p:tavLst>
                                        <p:tav tm="0">
                                          <p:val>
                                            <p:strVal val="#ppt_x+#ppt_w*1.125000"/>
                                          </p:val>
                                        </p:tav>
                                        <p:tav tm="100000">
                                          <p:val>
                                            <p:strVal val="#ppt_x"/>
                                          </p:val>
                                        </p:tav>
                                      </p:tavLst>
                                    </p:anim>
                                    <p:animEffect transition="in" filter="wipe(left)">
                                      <p:cBhvr>
                                        <p:cTn id="73" dur="500"/>
                                        <p:tgtEl>
                                          <p:spTgt spid="65"/>
                                        </p:tgtEl>
                                      </p:cBhvr>
                                    </p:animEffect>
                                  </p:childTnLst>
                                </p:cTn>
                              </p:par>
                            </p:childTnLst>
                          </p:cTn>
                        </p:par>
                      </p:childTnLst>
                    </p:cTn>
                  </p:par>
                  <p:par>
                    <p:cTn id="74" fill="hold">
                      <p:stCondLst>
                        <p:cond delay="indefinite"/>
                      </p:stCondLst>
                      <p:childTnLst>
                        <p:par>
                          <p:cTn id="75" fill="hold">
                            <p:stCondLst>
                              <p:cond delay="0"/>
                            </p:stCondLst>
                            <p:childTnLst>
                              <p:par>
                                <p:cTn id="76" presetID="12" presetClass="entr" presetSubtype="8" fill="hold" nodeType="clickEffect">
                                  <p:stCondLst>
                                    <p:cond delay="0"/>
                                  </p:stCondLst>
                                  <p:childTnLst>
                                    <p:set>
                                      <p:cBhvr>
                                        <p:cTn id="77" dur="1" fill="hold">
                                          <p:stCondLst>
                                            <p:cond delay="0"/>
                                          </p:stCondLst>
                                        </p:cTn>
                                        <p:tgtEl>
                                          <p:spTgt spid="86"/>
                                        </p:tgtEl>
                                        <p:attrNameLst>
                                          <p:attrName>style.visibility</p:attrName>
                                        </p:attrNameLst>
                                      </p:cBhvr>
                                      <p:to>
                                        <p:strVal val="visible"/>
                                      </p:to>
                                    </p:set>
                                    <p:anim calcmode="lin" valueType="num">
                                      <p:cBhvr additive="base">
                                        <p:cTn id="78" dur="500"/>
                                        <p:tgtEl>
                                          <p:spTgt spid="86"/>
                                        </p:tgtEl>
                                        <p:attrNameLst>
                                          <p:attrName>ppt_x</p:attrName>
                                        </p:attrNameLst>
                                      </p:cBhvr>
                                      <p:tavLst>
                                        <p:tav tm="0">
                                          <p:val>
                                            <p:strVal val="#ppt_x-#ppt_w*1.125000"/>
                                          </p:val>
                                        </p:tav>
                                        <p:tav tm="100000">
                                          <p:val>
                                            <p:strVal val="#ppt_x"/>
                                          </p:val>
                                        </p:tav>
                                      </p:tavLst>
                                    </p:anim>
                                    <p:animEffect transition="in" filter="wipe(right)">
                                      <p:cBhvr>
                                        <p:cTn id="7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animBg="1"/>
      <p:bldP spid="70" grpId="0" animBg="1"/>
    </p:bldLst>
  </p:timing>
</p:sld>
</file>

<file path=ppt/tags/tag1.xml><?xml version="1.0" encoding="utf-8"?>
<p:tagLst xmlns:p="http://schemas.openxmlformats.org/presentationml/2006/main">
  <p:tag name="ISLIDE.DIAGRAM" val="fc3c00d5-ca98-4d9a-bbf1-3f152b32576c"/>
</p:tagLst>
</file>

<file path=ppt/tags/tag2.xml><?xml version="1.0" encoding="utf-8"?>
<p:tagLst xmlns:p="http://schemas.openxmlformats.org/presentationml/2006/main">
  <p:tag name="ISLIDE.DIAGRAM" val="2a4a7b47-1922-4f4a-8bd7-2104b93c94c6"/>
</p:tagLst>
</file>

<file path=ppt/tags/tag3.xml><?xml version="1.0" encoding="utf-8"?>
<p:tagLst xmlns:p="http://schemas.openxmlformats.org/presentationml/2006/main">
  <p:tag name="ISPRING_FIRST_PUBLISH" val="1"/>
  <p:tag name="ISPRING_PRESENTATION_TITLE" val="7-0308-25白色情人节PPT模板"/>
</p:tagLst>
</file>

<file path=ppt/theme/theme1.xml><?xml version="1.0" encoding="utf-8"?>
<a:theme xmlns:a="http://schemas.openxmlformats.org/drawingml/2006/main" name="AAAAAAAAAAAAAAAAAAAAAAAAAAA">
  <a:themeElements>
    <a:clrScheme name="自定义 2139">
      <a:dk1>
        <a:sysClr val="windowText" lastClr="000000"/>
      </a:dk1>
      <a:lt1>
        <a:sysClr val="window" lastClr="FFFFFF"/>
      </a:lt1>
      <a:dk2>
        <a:srgbClr val="C184A9"/>
      </a:dk2>
      <a:lt2>
        <a:srgbClr val="E7E6E6"/>
      </a:lt2>
      <a:accent1>
        <a:srgbClr val="1E83C2"/>
      </a:accent1>
      <a:accent2>
        <a:srgbClr val="C184A9"/>
      </a:accent2>
      <a:accent3>
        <a:srgbClr val="1E83C2"/>
      </a:accent3>
      <a:accent4>
        <a:srgbClr val="C184A9"/>
      </a:accent4>
      <a:accent5>
        <a:srgbClr val="1E83C2"/>
      </a:accent5>
      <a:accent6>
        <a:srgbClr val="C184A9"/>
      </a:accent6>
      <a:hlink>
        <a:srgbClr val="1E83C2"/>
      </a:hlink>
      <a:folHlink>
        <a:srgbClr val="C184A9"/>
      </a:folHlink>
    </a:clrScheme>
    <a:fontScheme name="hsfjxfzv">
      <a:majorFont>
        <a:latin typeface="字魂36号-正文宋楷"/>
        <a:ea typeface="字魂36号-正文宋楷"/>
        <a:cs typeface=""/>
      </a:majorFont>
      <a:minorFont>
        <a:latin typeface="字魂36号-正文宋楷"/>
        <a:ea typeface="字魂36号-正文宋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5255</Words>
  <Application>WPS 演示</Application>
  <PresentationFormat>宽屏</PresentationFormat>
  <Paragraphs>469</Paragraphs>
  <Slides>24</Slides>
  <Notes>25</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Arial</vt:lpstr>
      <vt:lpstr>宋体</vt:lpstr>
      <vt:lpstr>Wingdings</vt:lpstr>
      <vt:lpstr>MS PGothic</vt:lpstr>
      <vt:lpstr>Calibri</vt:lpstr>
      <vt:lpstr>微软雅黑</vt:lpstr>
      <vt:lpstr>字魂36号-正文宋楷</vt:lpstr>
      <vt:lpstr>Arial Unicode MS</vt:lpstr>
      <vt:lpstr>等线</vt:lpstr>
      <vt:lpstr>AAAAAAAAAAAAAAAAAAAAAAAAAAA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7-0308-25白色情人节PPT模板</dc:title>
  <dc:creator>Administrator</dc:creator>
  <cp:lastModifiedBy>安</cp:lastModifiedBy>
  <cp:revision>27</cp:revision>
  <dcterms:created xsi:type="dcterms:W3CDTF">2018-01-13T13:06:00Z</dcterms:created>
  <dcterms:modified xsi:type="dcterms:W3CDTF">2020-09-11T02:40:23Z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