
<file path=[Content_Types].xml><?xml version="1.0" encoding="utf-8"?>
<Types xmlns="http://schemas.openxmlformats.org/package/2006/content-types">
  <Default Extension="jpeg" ContentType="image/jpeg"/>
  <Default Extension="mp3" ContentType="audio/m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56" r:id="rId2"/>
    <p:sldId id="257" r:id="rId3"/>
    <p:sldId id="258" r:id="rId4"/>
    <p:sldId id="267" r:id="rId5"/>
    <p:sldId id="268" r:id="rId6"/>
    <p:sldId id="269" r:id="rId7"/>
    <p:sldId id="270" r:id="rId8"/>
    <p:sldId id="259" r:id="rId9"/>
    <p:sldId id="272" r:id="rId10"/>
    <p:sldId id="273" r:id="rId11"/>
    <p:sldId id="274" r:id="rId12"/>
    <p:sldId id="275" r:id="rId13"/>
    <p:sldId id="276" r:id="rId14"/>
    <p:sldId id="277" r:id="rId15"/>
    <p:sldId id="278" r:id="rId16"/>
    <p:sldId id="279" r:id="rId17"/>
    <p:sldId id="280" r:id="rId18"/>
    <p:sldId id="260" r:id="rId19"/>
    <p:sldId id="282" r:id="rId20"/>
    <p:sldId id="284" r:id="rId21"/>
    <p:sldId id="261" r:id="rId22"/>
    <p:sldId id="285" r:id="rId23"/>
    <p:sldId id="262" r:id="rId24"/>
    <p:sldId id="286" r:id="rId25"/>
    <p:sldId id="288" r:id="rId2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594" autoAdjust="0"/>
    <p:restoredTop sz="94660"/>
  </p:normalViewPr>
  <p:slideViewPr>
    <p:cSldViewPr snapToGrid="0" showGuides="1">
      <p:cViewPr varScale="1">
        <p:scale>
          <a:sx n="114" d="100"/>
          <a:sy n="114" d="100"/>
        </p:scale>
        <p:origin x="642" y="12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3AE33A2-8247-4404-B7D7-C59ED06A1F4E}" type="datetimeFigureOut">
              <a:rPr lang="zh-CN" altLang="en-US" smtClean="0"/>
              <a:t>2021/11/1 Monday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A16886E-16D1-4C8C-813F-73E54AF5F2BC}" type="slidenum">
              <a:rPr lang="zh-CN" altLang="en-US" smtClean="0"/>
              <a:t>‹#›</a:t>
            </a:fld>
            <a:endParaRPr lang="zh-CN" altLang="en-US"/>
          </a:p>
        </p:txBody>
      </p:sp>
    </p:spTree>
    <p:extLst>
      <p:ext uri="{BB962C8B-B14F-4D97-AF65-F5344CB8AC3E}">
        <p14:creationId xmlns:p14="http://schemas.microsoft.com/office/powerpoint/2010/main" val="31407699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6A40D3-8DD0-4F85-84E1-8A2B917170C9}" type="slidenum">
              <a:rPr lang="zh-CN" altLang="en-US" smtClean="0"/>
              <a:t>4</a:t>
            </a:fld>
            <a:endParaRPr lang="zh-CN" altLang="en-US"/>
          </a:p>
        </p:txBody>
      </p:sp>
    </p:spTree>
    <p:extLst>
      <p:ext uri="{BB962C8B-B14F-4D97-AF65-F5344CB8AC3E}">
        <p14:creationId xmlns:p14="http://schemas.microsoft.com/office/powerpoint/2010/main" val="16613605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6A40D3-8DD0-4F85-84E1-8A2B917170C9}" type="slidenum">
              <a:rPr lang="zh-CN" altLang="en-US" smtClean="0"/>
              <a:t>14</a:t>
            </a:fld>
            <a:endParaRPr lang="zh-CN" altLang="en-US"/>
          </a:p>
        </p:txBody>
      </p:sp>
    </p:spTree>
    <p:extLst>
      <p:ext uri="{BB962C8B-B14F-4D97-AF65-F5344CB8AC3E}">
        <p14:creationId xmlns:p14="http://schemas.microsoft.com/office/powerpoint/2010/main" val="17466706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6A40D3-8DD0-4F85-84E1-8A2B917170C9}" type="slidenum">
              <a:rPr lang="zh-CN" altLang="en-US" smtClean="0"/>
              <a:t>15</a:t>
            </a:fld>
            <a:endParaRPr lang="zh-CN" altLang="en-US"/>
          </a:p>
        </p:txBody>
      </p:sp>
    </p:spTree>
    <p:extLst>
      <p:ext uri="{BB962C8B-B14F-4D97-AF65-F5344CB8AC3E}">
        <p14:creationId xmlns:p14="http://schemas.microsoft.com/office/powerpoint/2010/main" val="6211080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6A40D3-8DD0-4F85-84E1-8A2B917170C9}" type="slidenum">
              <a:rPr lang="zh-CN" altLang="en-US" smtClean="0"/>
              <a:t>16</a:t>
            </a:fld>
            <a:endParaRPr lang="zh-CN" altLang="en-US"/>
          </a:p>
        </p:txBody>
      </p:sp>
    </p:spTree>
    <p:extLst>
      <p:ext uri="{BB962C8B-B14F-4D97-AF65-F5344CB8AC3E}">
        <p14:creationId xmlns:p14="http://schemas.microsoft.com/office/powerpoint/2010/main" val="189328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6A40D3-8DD0-4F85-84E1-8A2B917170C9}" type="slidenum">
              <a:rPr lang="zh-CN" altLang="en-US" smtClean="0"/>
              <a:t>17</a:t>
            </a:fld>
            <a:endParaRPr lang="zh-CN" altLang="en-US"/>
          </a:p>
        </p:txBody>
      </p:sp>
    </p:spTree>
    <p:extLst>
      <p:ext uri="{BB962C8B-B14F-4D97-AF65-F5344CB8AC3E}">
        <p14:creationId xmlns:p14="http://schemas.microsoft.com/office/powerpoint/2010/main" val="8269232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6A40D3-8DD0-4F85-84E1-8A2B917170C9}" type="slidenum">
              <a:rPr lang="zh-CN" altLang="en-US" smtClean="0"/>
              <a:t>19</a:t>
            </a:fld>
            <a:endParaRPr lang="zh-CN" altLang="en-US"/>
          </a:p>
        </p:txBody>
      </p:sp>
    </p:spTree>
    <p:extLst>
      <p:ext uri="{BB962C8B-B14F-4D97-AF65-F5344CB8AC3E}">
        <p14:creationId xmlns:p14="http://schemas.microsoft.com/office/powerpoint/2010/main" val="4359732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6A40D3-8DD0-4F85-84E1-8A2B917170C9}" type="slidenum">
              <a:rPr lang="zh-CN" altLang="en-US" smtClean="0"/>
              <a:t>20</a:t>
            </a:fld>
            <a:endParaRPr lang="zh-CN" altLang="en-US"/>
          </a:p>
        </p:txBody>
      </p:sp>
    </p:spTree>
    <p:extLst>
      <p:ext uri="{BB962C8B-B14F-4D97-AF65-F5344CB8AC3E}">
        <p14:creationId xmlns:p14="http://schemas.microsoft.com/office/powerpoint/2010/main" val="422232534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6A40D3-8DD0-4F85-84E1-8A2B917170C9}" type="slidenum">
              <a:rPr lang="zh-CN" altLang="en-US" smtClean="0"/>
              <a:t>22</a:t>
            </a:fld>
            <a:endParaRPr lang="zh-CN" altLang="en-US"/>
          </a:p>
        </p:txBody>
      </p:sp>
    </p:spTree>
    <p:extLst>
      <p:ext uri="{BB962C8B-B14F-4D97-AF65-F5344CB8AC3E}">
        <p14:creationId xmlns:p14="http://schemas.microsoft.com/office/powerpoint/2010/main" val="15242915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6A40D3-8DD0-4F85-84E1-8A2B917170C9}" type="slidenum">
              <a:rPr lang="zh-CN" altLang="en-US" smtClean="0"/>
              <a:t>24</a:t>
            </a:fld>
            <a:endParaRPr lang="zh-CN" altLang="en-US"/>
          </a:p>
        </p:txBody>
      </p:sp>
    </p:spTree>
    <p:extLst>
      <p:ext uri="{BB962C8B-B14F-4D97-AF65-F5344CB8AC3E}">
        <p14:creationId xmlns:p14="http://schemas.microsoft.com/office/powerpoint/2010/main" val="31198812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6A40D3-8DD0-4F85-84E1-8A2B917170C9}" type="slidenum">
              <a:rPr lang="zh-CN" altLang="en-US" smtClean="0"/>
              <a:t>5</a:t>
            </a:fld>
            <a:endParaRPr lang="zh-CN" altLang="en-US"/>
          </a:p>
        </p:txBody>
      </p:sp>
    </p:spTree>
    <p:extLst>
      <p:ext uri="{BB962C8B-B14F-4D97-AF65-F5344CB8AC3E}">
        <p14:creationId xmlns:p14="http://schemas.microsoft.com/office/powerpoint/2010/main" val="2832970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6A40D3-8DD0-4F85-84E1-8A2B917170C9}" type="slidenum">
              <a:rPr lang="zh-CN" altLang="en-US" smtClean="0"/>
              <a:t>6</a:t>
            </a:fld>
            <a:endParaRPr lang="zh-CN" altLang="en-US"/>
          </a:p>
        </p:txBody>
      </p:sp>
    </p:spTree>
    <p:extLst>
      <p:ext uri="{BB962C8B-B14F-4D97-AF65-F5344CB8AC3E}">
        <p14:creationId xmlns:p14="http://schemas.microsoft.com/office/powerpoint/2010/main" val="2979187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6A40D3-8DD0-4F85-84E1-8A2B917170C9}" type="slidenum">
              <a:rPr lang="zh-CN" altLang="en-US" smtClean="0"/>
              <a:t>7</a:t>
            </a:fld>
            <a:endParaRPr lang="zh-CN" altLang="en-US"/>
          </a:p>
        </p:txBody>
      </p:sp>
    </p:spTree>
    <p:extLst>
      <p:ext uri="{BB962C8B-B14F-4D97-AF65-F5344CB8AC3E}">
        <p14:creationId xmlns:p14="http://schemas.microsoft.com/office/powerpoint/2010/main" val="3867721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6A40D3-8DD0-4F85-84E1-8A2B917170C9}" type="slidenum">
              <a:rPr lang="zh-CN" altLang="en-US" smtClean="0"/>
              <a:t>9</a:t>
            </a:fld>
            <a:endParaRPr lang="zh-CN" altLang="en-US"/>
          </a:p>
        </p:txBody>
      </p:sp>
    </p:spTree>
    <p:extLst>
      <p:ext uri="{BB962C8B-B14F-4D97-AF65-F5344CB8AC3E}">
        <p14:creationId xmlns:p14="http://schemas.microsoft.com/office/powerpoint/2010/main" val="15923404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6A40D3-8DD0-4F85-84E1-8A2B917170C9}" type="slidenum">
              <a:rPr lang="zh-CN" altLang="en-US" smtClean="0"/>
              <a:t>10</a:t>
            </a:fld>
            <a:endParaRPr lang="zh-CN" altLang="en-US"/>
          </a:p>
        </p:txBody>
      </p:sp>
    </p:spTree>
    <p:extLst>
      <p:ext uri="{BB962C8B-B14F-4D97-AF65-F5344CB8AC3E}">
        <p14:creationId xmlns:p14="http://schemas.microsoft.com/office/powerpoint/2010/main" val="34796418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6A40D3-8DD0-4F85-84E1-8A2B917170C9}" type="slidenum">
              <a:rPr lang="zh-CN" altLang="en-US" smtClean="0"/>
              <a:t>11</a:t>
            </a:fld>
            <a:endParaRPr lang="zh-CN" altLang="en-US"/>
          </a:p>
        </p:txBody>
      </p:sp>
    </p:spTree>
    <p:extLst>
      <p:ext uri="{BB962C8B-B14F-4D97-AF65-F5344CB8AC3E}">
        <p14:creationId xmlns:p14="http://schemas.microsoft.com/office/powerpoint/2010/main" val="3918845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6A40D3-8DD0-4F85-84E1-8A2B917170C9}" type="slidenum">
              <a:rPr lang="zh-CN" altLang="en-US" smtClean="0"/>
              <a:t>12</a:t>
            </a:fld>
            <a:endParaRPr lang="zh-CN" altLang="en-US"/>
          </a:p>
        </p:txBody>
      </p:sp>
    </p:spTree>
    <p:extLst>
      <p:ext uri="{BB962C8B-B14F-4D97-AF65-F5344CB8AC3E}">
        <p14:creationId xmlns:p14="http://schemas.microsoft.com/office/powerpoint/2010/main" val="38885565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6A40D3-8DD0-4F85-84E1-8A2B917170C9}" type="slidenum">
              <a:rPr lang="zh-CN" altLang="en-US" smtClean="0"/>
              <a:t>13</a:t>
            </a:fld>
            <a:endParaRPr lang="zh-CN" altLang="en-US"/>
          </a:p>
        </p:txBody>
      </p:sp>
    </p:spTree>
    <p:extLst>
      <p:ext uri="{BB962C8B-B14F-4D97-AF65-F5344CB8AC3E}">
        <p14:creationId xmlns:p14="http://schemas.microsoft.com/office/powerpoint/2010/main" val="32121593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EB700B8-67F3-468A-B3A1-A58F996B40ED}"/>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5D2513C3-1070-40CC-A4F0-A8125CA1D3B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93392BE8-4523-4D47-9042-55202C91D7FF}"/>
              </a:ext>
            </a:extLst>
          </p:cNvPr>
          <p:cNvSpPr>
            <a:spLocks noGrp="1"/>
          </p:cNvSpPr>
          <p:nvPr>
            <p:ph type="dt" sz="half" idx="10"/>
          </p:nvPr>
        </p:nvSpPr>
        <p:spPr/>
        <p:txBody>
          <a:bodyPr/>
          <a:lstStyle/>
          <a:p>
            <a:fld id="{BB67DFD5-DB0E-45EF-BA8F-52370451D8FD}" type="datetimeFigureOut">
              <a:rPr lang="zh-CN" altLang="en-US" smtClean="0"/>
              <a:t>2021/11/1 Monday</a:t>
            </a:fld>
            <a:endParaRPr lang="zh-CN" altLang="en-US"/>
          </a:p>
        </p:txBody>
      </p:sp>
      <p:sp>
        <p:nvSpPr>
          <p:cNvPr id="5" name="页脚占位符 4">
            <a:extLst>
              <a:ext uri="{FF2B5EF4-FFF2-40B4-BE49-F238E27FC236}">
                <a16:creationId xmlns:a16="http://schemas.microsoft.com/office/drawing/2014/main" id="{E833EFC2-E814-4115-B994-747499E30A8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4A86B32A-EE91-44E4-BAA9-56DACD67C42A}"/>
              </a:ext>
            </a:extLst>
          </p:cNvPr>
          <p:cNvSpPr>
            <a:spLocks noGrp="1"/>
          </p:cNvSpPr>
          <p:nvPr>
            <p:ph type="sldNum" sz="quarter" idx="12"/>
          </p:nvPr>
        </p:nvSpPr>
        <p:spPr/>
        <p:txBody>
          <a:bodyPr/>
          <a:lstStyle/>
          <a:p>
            <a:fld id="{9351770F-9FC4-458C-8654-F9C91548E5E1}" type="slidenum">
              <a:rPr lang="zh-CN" altLang="en-US" smtClean="0"/>
              <a:t>‹#›</a:t>
            </a:fld>
            <a:endParaRPr lang="zh-CN" altLang="en-US"/>
          </a:p>
        </p:txBody>
      </p:sp>
    </p:spTree>
    <p:extLst>
      <p:ext uri="{BB962C8B-B14F-4D97-AF65-F5344CB8AC3E}">
        <p14:creationId xmlns:p14="http://schemas.microsoft.com/office/powerpoint/2010/main" val="18974679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30540DB6-0176-4EDF-8855-7F11B531E618}"/>
              </a:ext>
            </a:extLst>
          </p:cNvPr>
          <p:cNvPicPr>
            <a:picLocks noChangeAspect="1"/>
          </p:cNvPicPr>
          <p:nvPr userDrawn="1"/>
        </p:nvPicPr>
        <p:blipFill>
          <a:blip r:embed="rId2">
            <a:biLevel thresh="75000"/>
            <a:extLst>
              <a:ext uri="{28A0092B-C50C-407E-A947-70E740481C1C}">
                <a14:useLocalDpi xmlns:a14="http://schemas.microsoft.com/office/drawing/2010/main" val="0"/>
              </a:ext>
            </a:extLst>
          </a:blip>
          <a:stretch>
            <a:fillRect/>
          </a:stretch>
        </p:blipFill>
        <p:spPr>
          <a:xfrm flipH="1">
            <a:off x="8284475" y="577634"/>
            <a:ext cx="3631094" cy="5718923"/>
          </a:xfrm>
          <a:prstGeom prst="rect">
            <a:avLst/>
          </a:prstGeom>
        </p:spPr>
      </p:pic>
      <p:pic>
        <p:nvPicPr>
          <p:cNvPr id="6" name="图片 5">
            <a:extLst>
              <a:ext uri="{FF2B5EF4-FFF2-40B4-BE49-F238E27FC236}">
                <a16:creationId xmlns:a16="http://schemas.microsoft.com/office/drawing/2014/main" id="{04B95827-2BD4-488B-846C-DFE9C441DFB5}"/>
              </a:ext>
            </a:extLst>
          </p:cNvPr>
          <p:cNvPicPr>
            <a:picLocks noChangeAspect="1"/>
          </p:cNvPicPr>
          <p:nvPr userDrawn="1"/>
        </p:nvPicPr>
        <p:blipFill>
          <a:blip r:embed="rId3">
            <a:biLevel thresh="75000"/>
            <a:extLst>
              <a:ext uri="{28A0092B-C50C-407E-A947-70E740481C1C}">
                <a14:useLocalDpi xmlns:a14="http://schemas.microsoft.com/office/drawing/2010/main" val="0"/>
              </a:ext>
            </a:extLst>
          </a:blip>
          <a:stretch>
            <a:fillRect/>
          </a:stretch>
        </p:blipFill>
        <p:spPr>
          <a:xfrm flipH="1">
            <a:off x="0" y="1183373"/>
            <a:ext cx="6762293" cy="5278042"/>
          </a:xfrm>
          <a:prstGeom prst="rect">
            <a:avLst/>
          </a:prstGeom>
        </p:spPr>
      </p:pic>
      <p:sp>
        <p:nvSpPr>
          <p:cNvPr id="7" name="矩形 6">
            <a:extLst>
              <a:ext uri="{FF2B5EF4-FFF2-40B4-BE49-F238E27FC236}">
                <a16:creationId xmlns:a16="http://schemas.microsoft.com/office/drawing/2014/main" id="{4C669022-7876-4966-A35C-30709C0BF4D7}"/>
              </a:ext>
            </a:extLst>
          </p:cNvPr>
          <p:cNvSpPr/>
          <p:nvPr userDrawn="1"/>
        </p:nvSpPr>
        <p:spPr>
          <a:xfrm>
            <a:off x="238541" y="236330"/>
            <a:ext cx="11728174" cy="6410739"/>
          </a:xfrm>
          <a:prstGeom prst="rect">
            <a:avLst/>
          </a:prstGeom>
          <a:solidFill>
            <a:srgbClr val="990000">
              <a:alpha val="9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r>
              <a:rPr lang="en-US" altLang="zh-CN" dirty="0"/>
              <a:t>-</a:t>
            </a:r>
            <a:endParaRPr lang="zh-CN" altLang="en-US" dirty="0"/>
          </a:p>
        </p:txBody>
      </p:sp>
      <p:sp>
        <p:nvSpPr>
          <p:cNvPr id="21" name="矩形 20">
            <a:extLst>
              <a:ext uri="{FF2B5EF4-FFF2-40B4-BE49-F238E27FC236}">
                <a16:creationId xmlns:a16="http://schemas.microsoft.com/office/drawing/2014/main" id="{8691F0E3-6CB9-4BA4-9008-34005F615747}"/>
              </a:ext>
            </a:extLst>
          </p:cNvPr>
          <p:cNvSpPr/>
          <p:nvPr userDrawn="1"/>
        </p:nvSpPr>
        <p:spPr>
          <a:xfrm>
            <a:off x="238541" y="1032049"/>
            <a:ext cx="11728174" cy="5301970"/>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chemeClr val="bg1"/>
                  </a:gs>
                  <a:gs pos="74000">
                    <a:schemeClr val="accent1">
                      <a:lumMod val="45000"/>
                      <a:lumOff val="55000"/>
                    </a:schemeClr>
                  </a:gs>
                  <a:gs pos="100000">
                    <a:srgbClr val="990000"/>
                  </a:gs>
                </a:gsLst>
                <a:lin ang="5400000" scaled="1"/>
              </a:gradFill>
            </a:endParaRPr>
          </a:p>
        </p:txBody>
      </p:sp>
      <p:sp>
        <p:nvSpPr>
          <p:cNvPr id="2" name="日期占位符 1">
            <a:extLst>
              <a:ext uri="{FF2B5EF4-FFF2-40B4-BE49-F238E27FC236}">
                <a16:creationId xmlns:a16="http://schemas.microsoft.com/office/drawing/2014/main" id="{4D55664E-150B-4ADA-BAFD-57C64E1DACAF}"/>
              </a:ext>
            </a:extLst>
          </p:cNvPr>
          <p:cNvSpPr>
            <a:spLocks noGrp="1"/>
          </p:cNvSpPr>
          <p:nvPr>
            <p:ph type="dt" sz="half" idx="10"/>
          </p:nvPr>
        </p:nvSpPr>
        <p:spPr/>
        <p:txBody>
          <a:bodyPr/>
          <a:lstStyle/>
          <a:p>
            <a:fld id="{BB67DFD5-DB0E-45EF-BA8F-52370451D8FD}" type="datetimeFigureOut">
              <a:rPr lang="zh-CN" altLang="en-US" smtClean="0"/>
              <a:t>2021/11/1 Monday</a:t>
            </a:fld>
            <a:endParaRPr lang="zh-CN" altLang="en-US"/>
          </a:p>
        </p:txBody>
      </p:sp>
      <p:sp>
        <p:nvSpPr>
          <p:cNvPr id="3" name="页脚占位符 2">
            <a:extLst>
              <a:ext uri="{FF2B5EF4-FFF2-40B4-BE49-F238E27FC236}">
                <a16:creationId xmlns:a16="http://schemas.microsoft.com/office/drawing/2014/main" id="{979FA348-E741-4E8A-A41B-A5563EA28E04}"/>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19F0D3C9-D4AF-4A1C-AD14-57E14C1143B1}"/>
              </a:ext>
            </a:extLst>
          </p:cNvPr>
          <p:cNvSpPr>
            <a:spLocks noGrp="1"/>
          </p:cNvSpPr>
          <p:nvPr>
            <p:ph type="sldNum" sz="quarter" idx="12"/>
          </p:nvPr>
        </p:nvSpPr>
        <p:spPr/>
        <p:txBody>
          <a:bodyPr/>
          <a:lstStyle/>
          <a:p>
            <a:fld id="{9351770F-9FC4-458C-8654-F9C91548E5E1}" type="slidenum">
              <a:rPr lang="zh-CN" altLang="en-US" smtClean="0"/>
              <a:t>‹#›</a:t>
            </a:fld>
            <a:endParaRPr lang="zh-CN" altLang="en-US"/>
          </a:p>
        </p:txBody>
      </p:sp>
      <p:cxnSp>
        <p:nvCxnSpPr>
          <p:cNvPr id="11" name="直接连接符 10">
            <a:extLst>
              <a:ext uri="{FF2B5EF4-FFF2-40B4-BE49-F238E27FC236}">
                <a16:creationId xmlns:a16="http://schemas.microsoft.com/office/drawing/2014/main" id="{E4141F8F-0ACC-403F-A9C8-64ED1E4E19A5}"/>
              </a:ext>
            </a:extLst>
          </p:cNvPr>
          <p:cNvCxnSpPr>
            <a:cxnSpLocks/>
          </p:cNvCxnSpPr>
          <p:nvPr/>
        </p:nvCxnSpPr>
        <p:spPr>
          <a:xfrm>
            <a:off x="51146" y="993393"/>
            <a:ext cx="11915569" cy="38656"/>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501926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30540DB6-0176-4EDF-8855-7F11B531E618}"/>
              </a:ext>
            </a:extLst>
          </p:cNvPr>
          <p:cNvPicPr>
            <a:picLocks noChangeAspect="1"/>
          </p:cNvPicPr>
          <p:nvPr userDrawn="1"/>
        </p:nvPicPr>
        <p:blipFill>
          <a:blip r:embed="rId2">
            <a:biLevel thresh="75000"/>
            <a:extLst>
              <a:ext uri="{28A0092B-C50C-407E-A947-70E740481C1C}">
                <a14:useLocalDpi xmlns:a14="http://schemas.microsoft.com/office/drawing/2010/main" val="0"/>
              </a:ext>
            </a:extLst>
          </a:blip>
          <a:stretch>
            <a:fillRect/>
          </a:stretch>
        </p:blipFill>
        <p:spPr>
          <a:xfrm flipH="1">
            <a:off x="8284475" y="577634"/>
            <a:ext cx="3631094" cy="5718923"/>
          </a:xfrm>
          <a:prstGeom prst="rect">
            <a:avLst/>
          </a:prstGeom>
        </p:spPr>
      </p:pic>
      <p:pic>
        <p:nvPicPr>
          <p:cNvPr id="6" name="图片 5">
            <a:extLst>
              <a:ext uri="{FF2B5EF4-FFF2-40B4-BE49-F238E27FC236}">
                <a16:creationId xmlns:a16="http://schemas.microsoft.com/office/drawing/2014/main" id="{04B95827-2BD4-488B-846C-DFE9C441DFB5}"/>
              </a:ext>
            </a:extLst>
          </p:cNvPr>
          <p:cNvPicPr>
            <a:picLocks noChangeAspect="1"/>
          </p:cNvPicPr>
          <p:nvPr userDrawn="1"/>
        </p:nvPicPr>
        <p:blipFill>
          <a:blip r:embed="rId3">
            <a:biLevel thresh="75000"/>
            <a:extLst>
              <a:ext uri="{28A0092B-C50C-407E-A947-70E740481C1C}">
                <a14:useLocalDpi xmlns:a14="http://schemas.microsoft.com/office/drawing/2010/main" val="0"/>
              </a:ext>
            </a:extLst>
          </a:blip>
          <a:stretch>
            <a:fillRect/>
          </a:stretch>
        </p:blipFill>
        <p:spPr>
          <a:xfrm flipH="1">
            <a:off x="0" y="1183373"/>
            <a:ext cx="6762293" cy="5278042"/>
          </a:xfrm>
          <a:prstGeom prst="rect">
            <a:avLst/>
          </a:prstGeom>
        </p:spPr>
      </p:pic>
      <p:sp>
        <p:nvSpPr>
          <p:cNvPr id="7" name="矩形 6">
            <a:extLst>
              <a:ext uri="{FF2B5EF4-FFF2-40B4-BE49-F238E27FC236}">
                <a16:creationId xmlns:a16="http://schemas.microsoft.com/office/drawing/2014/main" id="{4C669022-7876-4966-A35C-30709C0BF4D7}"/>
              </a:ext>
            </a:extLst>
          </p:cNvPr>
          <p:cNvSpPr/>
          <p:nvPr userDrawn="1"/>
        </p:nvSpPr>
        <p:spPr>
          <a:xfrm>
            <a:off x="238541" y="236330"/>
            <a:ext cx="11728174" cy="6410739"/>
          </a:xfrm>
          <a:prstGeom prst="rect">
            <a:avLst/>
          </a:prstGeom>
          <a:solidFill>
            <a:srgbClr val="990000">
              <a:alpha val="9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r>
              <a:rPr lang="en-US" altLang="zh-CN" dirty="0"/>
              <a:t>-</a:t>
            </a:r>
            <a:endParaRPr lang="zh-CN" altLang="en-US" dirty="0"/>
          </a:p>
        </p:txBody>
      </p:sp>
      <p:sp>
        <p:nvSpPr>
          <p:cNvPr id="21" name="矩形 20">
            <a:extLst>
              <a:ext uri="{FF2B5EF4-FFF2-40B4-BE49-F238E27FC236}">
                <a16:creationId xmlns:a16="http://schemas.microsoft.com/office/drawing/2014/main" id="{895497B7-C588-4D6E-81CE-4428AC26D1AE}"/>
              </a:ext>
            </a:extLst>
          </p:cNvPr>
          <p:cNvSpPr/>
          <p:nvPr userDrawn="1"/>
        </p:nvSpPr>
        <p:spPr>
          <a:xfrm>
            <a:off x="238541" y="1032049"/>
            <a:ext cx="11728174" cy="5301970"/>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chemeClr val="bg1"/>
                  </a:gs>
                  <a:gs pos="74000">
                    <a:schemeClr val="accent1">
                      <a:lumMod val="45000"/>
                      <a:lumOff val="55000"/>
                    </a:schemeClr>
                  </a:gs>
                  <a:gs pos="100000">
                    <a:srgbClr val="990000"/>
                  </a:gs>
                </a:gsLst>
                <a:lin ang="5400000" scaled="1"/>
              </a:gradFill>
            </a:endParaRPr>
          </a:p>
        </p:txBody>
      </p:sp>
      <p:sp>
        <p:nvSpPr>
          <p:cNvPr id="2" name="日期占位符 1">
            <a:extLst>
              <a:ext uri="{FF2B5EF4-FFF2-40B4-BE49-F238E27FC236}">
                <a16:creationId xmlns:a16="http://schemas.microsoft.com/office/drawing/2014/main" id="{4D55664E-150B-4ADA-BAFD-57C64E1DACAF}"/>
              </a:ext>
            </a:extLst>
          </p:cNvPr>
          <p:cNvSpPr>
            <a:spLocks noGrp="1"/>
          </p:cNvSpPr>
          <p:nvPr>
            <p:ph type="dt" sz="half" idx="10"/>
          </p:nvPr>
        </p:nvSpPr>
        <p:spPr/>
        <p:txBody>
          <a:bodyPr/>
          <a:lstStyle/>
          <a:p>
            <a:fld id="{BB67DFD5-DB0E-45EF-BA8F-52370451D8FD}" type="datetimeFigureOut">
              <a:rPr lang="zh-CN" altLang="en-US" smtClean="0"/>
              <a:t>2021/11/1 Monday</a:t>
            </a:fld>
            <a:endParaRPr lang="zh-CN" altLang="en-US"/>
          </a:p>
        </p:txBody>
      </p:sp>
      <p:sp>
        <p:nvSpPr>
          <p:cNvPr id="3" name="页脚占位符 2">
            <a:extLst>
              <a:ext uri="{FF2B5EF4-FFF2-40B4-BE49-F238E27FC236}">
                <a16:creationId xmlns:a16="http://schemas.microsoft.com/office/drawing/2014/main" id="{979FA348-E741-4E8A-A41B-A5563EA28E04}"/>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19F0D3C9-D4AF-4A1C-AD14-57E14C1143B1}"/>
              </a:ext>
            </a:extLst>
          </p:cNvPr>
          <p:cNvSpPr>
            <a:spLocks noGrp="1"/>
          </p:cNvSpPr>
          <p:nvPr>
            <p:ph type="sldNum" sz="quarter" idx="12"/>
          </p:nvPr>
        </p:nvSpPr>
        <p:spPr/>
        <p:txBody>
          <a:bodyPr/>
          <a:lstStyle/>
          <a:p>
            <a:fld id="{9351770F-9FC4-458C-8654-F9C91548E5E1}" type="slidenum">
              <a:rPr lang="zh-CN" altLang="en-US" smtClean="0"/>
              <a:t>‹#›</a:t>
            </a:fld>
            <a:endParaRPr lang="zh-CN" altLang="en-US"/>
          </a:p>
        </p:txBody>
      </p:sp>
      <p:cxnSp>
        <p:nvCxnSpPr>
          <p:cNvPr id="11" name="直接连接符 10">
            <a:extLst>
              <a:ext uri="{FF2B5EF4-FFF2-40B4-BE49-F238E27FC236}">
                <a16:creationId xmlns:a16="http://schemas.microsoft.com/office/drawing/2014/main" id="{E4141F8F-0ACC-403F-A9C8-64ED1E4E19A5}"/>
              </a:ext>
            </a:extLst>
          </p:cNvPr>
          <p:cNvCxnSpPr>
            <a:cxnSpLocks/>
          </p:cNvCxnSpPr>
          <p:nvPr/>
        </p:nvCxnSpPr>
        <p:spPr>
          <a:xfrm>
            <a:off x="51146" y="993393"/>
            <a:ext cx="11915569" cy="38656"/>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772340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F9BCF20-F1F4-4D3C-9D5F-680718573C32}"/>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6A13D6BA-0AEE-4576-AC56-195F42FBE0A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F134EA86-C310-4324-BB54-917AAA40021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E3BB8FAE-1FFB-491C-912E-22B936D8691F}"/>
              </a:ext>
            </a:extLst>
          </p:cNvPr>
          <p:cNvSpPr>
            <a:spLocks noGrp="1"/>
          </p:cNvSpPr>
          <p:nvPr>
            <p:ph type="dt" sz="half" idx="10"/>
          </p:nvPr>
        </p:nvSpPr>
        <p:spPr/>
        <p:txBody>
          <a:bodyPr/>
          <a:lstStyle/>
          <a:p>
            <a:fld id="{BB67DFD5-DB0E-45EF-BA8F-52370451D8FD}" type="datetimeFigureOut">
              <a:rPr lang="zh-CN" altLang="en-US" smtClean="0"/>
              <a:t>2021/11/1 Monday</a:t>
            </a:fld>
            <a:endParaRPr lang="zh-CN" altLang="en-US"/>
          </a:p>
        </p:txBody>
      </p:sp>
      <p:sp>
        <p:nvSpPr>
          <p:cNvPr id="6" name="页脚占位符 5">
            <a:extLst>
              <a:ext uri="{FF2B5EF4-FFF2-40B4-BE49-F238E27FC236}">
                <a16:creationId xmlns:a16="http://schemas.microsoft.com/office/drawing/2014/main" id="{83B96C19-F96A-45B1-BBD4-DF07D74A8ADC}"/>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516CB2D4-6D02-4CA4-A10B-9CB7AE2BB967}"/>
              </a:ext>
            </a:extLst>
          </p:cNvPr>
          <p:cNvSpPr>
            <a:spLocks noGrp="1"/>
          </p:cNvSpPr>
          <p:nvPr>
            <p:ph type="sldNum" sz="quarter" idx="12"/>
          </p:nvPr>
        </p:nvSpPr>
        <p:spPr/>
        <p:txBody>
          <a:bodyPr/>
          <a:lstStyle/>
          <a:p>
            <a:fld id="{9351770F-9FC4-458C-8654-F9C91548E5E1}" type="slidenum">
              <a:rPr lang="zh-CN" altLang="en-US" smtClean="0"/>
              <a:t>‹#›</a:t>
            </a:fld>
            <a:endParaRPr lang="zh-CN" altLang="en-US"/>
          </a:p>
        </p:txBody>
      </p:sp>
    </p:spTree>
    <p:extLst>
      <p:ext uri="{BB962C8B-B14F-4D97-AF65-F5344CB8AC3E}">
        <p14:creationId xmlns:p14="http://schemas.microsoft.com/office/powerpoint/2010/main" val="1413782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D7EB3D5-33C3-4A8F-9500-FFB6EA616141}"/>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42FBD3D1-5A97-44BC-8492-A1DF95031B3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83AFE75C-F3DD-42E8-8B48-5E07F1037AF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B3829A07-A33B-48B1-93DE-63863A9D956B}"/>
              </a:ext>
            </a:extLst>
          </p:cNvPr>
          <p:cNvSpPr>
            <a:spLocks noGrp="1"/>
          </p:cNvSpPr>
          <p:nvPr>
            <p:ph type="dt" sz="half" idx="10"/>
          </p:nvPr>
        </p:nvSpPr>
        <p:spPr/>
        <p:txBody>
          <a:bodyPr/>
          <a:lstStyle/>
          <a:p>
            <a:fld id="{BB67DFD5-DB0E-45EF-BA8F-52370451D8FD}" type="datetimeFigureOut">
              <a:rPr lang="zh-CN" altLang="en-US" smtClean="0"/>
              <a:t>2021/11/1 Monday</a:t>
            </a:fld>
            <a:endParaRPr lang="zh-CN" altLang="en-US"/>
          </a:p>
        </p:txBody>
      </p:sp>
      <p:sp>
        <p:nvSpPr>
          <p:cNvPr id="6" name="页脚占位符 5">
            <a:extLst>
              <a:ext uri="{FF2B5EF4-FFF2-40B4-BE49-F238E27FC236}">
                <a16:creationId xmlns:a16="http://schemas.microsoft.com/office/drawing/2014/main" id="{A129BE64-CD85-4927-892E-14BD0EB57568}"/>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B9DE9EC6-B66B-45DD-8518-3FFC34FDA1C9}"/>
              </a:ext>
            </a:extLst>
          </p:cNvPr>
          <p:cNvSpPr>
            <a:spLocks noGrp="1"/>
          </p:cNvSpPr>
          <p:nvPr>
            <p:ph type="sldNum" sz="quarter" idx="12"/>
          </p:nvPr>
        </p:nvSpPr>
        <p:spPr/>
        <p:txBody>
          <a:bodyPr/>
          <a:lstStyle/>
          <a:p>
            <a:fld id="{9351770F-9FC4-458C-8654-F9C91548E5E1}" type="slidenum">
              <a:rPr lang="zh-CN" altLang="en-US" smtClean="0"/>
              <a:t>‹#›</a:t>
            </a:fld>
            <a:endParaRPr lang="zh-CN" altLang="en-US"/>
          </a:p>
        </p:txBody>
      </p:sp>
    </p:spTree>
    <p:extLst>
      <p:ext uri="{BB962C8B-B14F-4D97-AF65-F5344CB8AC3E}">
        <p14:creationId xmlns:p14="http://schemas.microsoft.com/office/powerpoint/2010/main" val="298914310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FEA5F31-5CF0-4CBD-9285-002D07D96B3A}"/>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E76032E3-51DE-4915-A672-9ADE545EBC7C}"/>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72A899E5-75CB-4BF3-B679-FE4F05A27696}"/>
              </a:ext>
            </a:extLst>
          </p:cNvPr>
          <p:cNvSpPr>
            <a:spLocks noGrp="1"/>
          </p:cNvSpPr>
          <p:nvPr>
            <p:ph type="dt" sz="half" idx="10"/>
          </p:nvPr>
        </p:nvSpPr>
        <p:spPr/>
        <p:txBody>
          <a:bodyPr/>
          <a:lstStyle/>
          <a:p>
            <a:fld id="{BB67DFD5-DB0E-45EF-BA8F-52370451D8FD}" type="datetimeFigureOut">
              <a:rPr lang="zh-CN" altLang="en-US" smtClean="0"/>
              <a:t>2021/11/1 Monday</a:t>
            </a:fld>
            <a:endParaRPr lang="zh-CN" altLang="en-US"/>
          </a:p>
        </p:txBody>
      </p:sp>
      <p:sp>
        <p:nvSpPr>
          <p:cNvPr id="5" name="页脚占位符 4">
            <a:extLst>
              <a:ext uri="{FF2B5EF4-FFF2-40B4-BE49-F238E27FC236}">
                <a16:creationId xmlns:a16="http://schemas.microsoft.com/office/drawing/2014/main" id="{FE3627DB-45DF-4EBA-90B9-69BD25E2105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D0BEB029-359C-47B8-87A2-F7628739A979}"/>
              </a:ext>
            </a:extLst>
          </p:cNvPr>
          <p:cNvSpPr>
            <a:spLocks noGrp="1"/>
          </p:cNvSpPr>
          <p:nvPr>
            <p:ph type="sldNum" sz="quarter" idx="12"/>
          </p:nvPr>
        </p:nvSpPr>
        <p:spPr/>
        <p:txBody>
          <a:bodyPr/>
          <a:lstStyle/>
          <a:p>
            <a:fld id="{9351770F-9FC4-458C-8654-F9C91548E5E1}" type="slidenum">
              <a:rPr lang="zh-CN" altLang="en-US" smtClean="0"/>
              <a:t>‹#›</a:t>
            </a:fld>
            <a:endParaRPr lang="zh-CN" altLang="en-US"/>
          </a:p>
        </p:txBody>
      </p:sp>
    </p:spTree>
    <p:extLst>
      <p:ext uri="{BB962C8B-B14F-4D97-AF65-F5344CB8AC3E}">
        <p14:creationId xmlns:p14="http://schemas.microsoft.com/office/powerpoint/2010/main" val="269490480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DD0494A1-B5B1-4B13-A8FC-1C33042A81FF}"/>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AC43463A-5511-4D19-B7A5-FA745670AADD}"/>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2CEFAE47-DC49-45E5-BC8B-AD2622A9A428}"/>
              </a:ext>
            </a:extLst>
          </p:cNvPr>
          <p:cNvSpPr>
            <a:spLocks noGrp="1"/>
          </p:cNvSpPr>
          <p:nvPr>
            <p:ph type="dt" sz="half" idx="10"/>
          </p:nvPr>
        </p:nvSpPr>
        <p:spPr/>
        <p:txBody>
          <a:bodyPr/>
          <a:lstStyle/>
          <a:p>
            <a:fld id="{BB67DFD5-DB0E-45EF-BA8F-52370451D8FD}" type="datetimeFigureOut">
              <a:rPr lang="zh-CN" altLang="en-US" smtClean="0"/>
              <a:t>2021/11/1 Monday</a:t>
            </a:fld>
            <a:endParaRPr lang="zh-CN" altLang="en-US"/>
          </a:p>
        </p:txBody>
      </p:sp>
      <p:sp>
        <p:nvSpPr>
          <p:cNvPr id="5" name="页脚占位符 4">
            <a:extLst>
              <a:ext uri="{FF2B5EF4-FFF2-40B4-BE49-F238E27FC236}">
                <a16:creationId xmlns:a16="http://schemas.microsoft.com/office/drawing/2014/main" id="{53E96148-C9F5-460C-AFD6-F6AF0AA2925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0D7D321-7D08-41C1-BEB2-FE0AD0D0D39B}"/>
              </a:ext>
            </a:extLst>
          </p:cNvPr>
          <p:cNvSpPr>
            <a:spLocks noGrp="1"/>
          </p:cNvSpPr>
          <p:nvPr>
            <p:ph type="sldNum" sz="quarter" idx="12"/>
          </p:nvPr>
        </p:nvSpPr>
        <p:spPr/>
        <p:txBody>
          <a:bodyPr/>
          <a:lstStyle/>
          <a:p>
            <a:fld id="{9351770F-9FC4-458C-8654-F9C91548E5E1}" type="slidenum">
              <a:rPr lang="zh-CN" altLang="en-US" smtClean="0"/>
              <a:t>‹#›</a:t>
            </a:fld>
            <a:endParaRPr lang="zh-CN" altLang="en-US"/>
          </a:p>
        </p:txBody>
      </p:sp>
    </p:spTree>
    <p:extLst>
      <p:ext uri="{BB962C8B-B14F-4D97-AF65-F5344CB8AC3E}">
        <p14:creationId xmlns:p14="http://schemas.microsoft.com/office/powerpoint/2010/main" val="35187356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8E1E29B-F97B-4FC1-BFBA-74E56B0A4587}"/>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ADA6A630-15C6-43C9-A88C-BE10768BB2D0}"/>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12203B0-5D58-4CB3-A42B-4A0CEBE2FB0E}"/>
              </a:ext>
            </a:extLst>
          </p:cNvPr>
          <p:cNvSpPr>
            <a:spLocks noGrp="1"/>
          </p:cNvSpPr>
          <p:nvPr>
            <p:ph type="dt" sz="half" idx="10"/>
          </p:nvPr>
        </p:nvSpPr>
        <p:spPr/>
        <p:txBody>
          <a:bodyPr/>
          <a:lstStyle/>
          <a:p>
            <a:fld id="{BB67DFD5-DB0E-45EF-BA8F-52370451D8FD}" type="datetimeFigureOut">
              <a:rPr lang="zh-CN" altLang="en-US" smtClean="0"/>
              <a:t>2021/11/1 Monday</a:t>
            </a:fld>
            <a:endParaRPr lang="zh-CN" altLang="en-US"/>
          </a:p>
        </p:txBody>
      </p:sp>
      <p:sp>
        <p:nvSpPr>
          <p:cNvPr id="5" name="页脚占位符 4">
            <a:extLst>
              <a:ext uri="{FF2B5EF4-FFF2-40B4-BE49-F238E27FC236}">
                <a16:creationId xmlns:a16="http://schemas.microsoft.com/office/drawing/2014/main" id="{6676A297-BD49-429B-98FF-E9242B697F2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9FF802EA-B250-47C7-B237-877C6B3BE689}"/>
              </a:ext>
            </a:extLst>
          </p:cNvPr>
          <p:cNvSpPr>
            <a:spLocks noGrp="1"/>
          </p:cNvSpPr>
          <p:nvPr>
            <p:ph type="sldNum" sz="quarter" idx="12"/>
          </p:nvPr>
        </p:nvSpPr>
        <p:spPr/>
        <p:txBody>
          <a:bodyPr/>
          <a:lstStyle/>
          <a:p>
            <a:fld id="{9351770F-9FC4-458C-8654-F9C91548E5E1}" type="slidenum">
              <a:rPr lang="zh-CN" altLang="en-US" smtClean="0"/>
              <a:t>‹#›</a:t>
            </a:fld>
            <a:endParaRPr lang="zh-CN" altLang="en-US"/>
          </a:p>
        </p:txBody>
      </p:sp>
    </p:spTree>
    <p:extLst>
      <p:ext uri="{BB962C8B-B14F-4D97-AF65-F5344CB8AC3E}">
        <p14:creationId xmlns:p14="http://schemas.microsoft.com/office/powerpoint/2010/main" val="1568079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50F7426-5615-46B5-A0B2-A2CA98057EFE}"/>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5773DEAA-0EE4-4953-88F9-7BD302AF0F9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B37A1BE3-F732-4277-BA51-C9D869DB887E}"/>
              </a:ext>
            </a:extLst>
          </p:cNvPr>
          <p:cNvSpPr>
            <a:spLocks noGrp="1"/>
          </p:cNvSpPr>
          <p:nvPr>
            <p:ph type="dt" sz="half" idx="10"/>
          </p:nvPr>
        </p:nvSpPr>
        <p:spPr/>
        <p:txBody>
          <a:bodyPr/>
          <a:lstStyle/>
          <a:p>
            <a:fld id="{BB67DFD5-DB0E-45EF-BA8F-52370451D8FD}" type="datetimeFigureOut">
              <a:rPr lang="zh-CN" altLang="en-US" smtClean="0"/>
              <a:t>2021/11/1 Monday</a:t>
            </a:fld>
            <a:endParaRPr lang="zh-CN" altLang="en-US"/>
          </a:p>
        </p:txBody>
      </p:sp>
      <p:sp>
        <p:nvSpPr>
          <p:cNvPr id="5" name="页脚占位符 4">
            <a:extLst>
              <a:ext uri="{FF2B5EF4-FFF2-40B4-BE49-F238E27FC236}">
                <a16:creationId xmlns:a16="http://schemas.microsoft.com/office/drawing/2014/main" id="{9E793F53-633D-41B7-99A6-578D2113E91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8BE235E8-288B-4465-BE6B-063B05C33502}"/>
              </a:ext>
            </a:extLst>
          </p:cNvPr>
          <p:cNvSpPr>
            <a:spLocks noGrp="1"/>
          </p:cNvSpPr>
          <p:nvPr>
            <p:ph type="sldNum" sz="quarter" idx="12"/>
          </p:nvPr>
        </p:nvSpPr>
        <p:spPr/>
        <p:txBody>
          <a:bodyPr/>
          <a:lstStyle/>
          <a:p>
            <a:fld id="{9351770F-9FC4-458C-8654-F9C91548E5E1}" type="slidenum">
              <a:rPr lang="zh-CN" altLang="en-US" smtClean="0"/>
              <a:t>‹#›</a:t>
            </a:fld>
            <a:endParaRPr lang="zh-CN" altLang="en-US"/>
          </a:p>
        </p:txBody>
      </p:sp>
    </p:spTree>
    <p:extLst>
      <p:ext uri="{BB962C8B-B14F-4D97-AF65-F5344CB8AC3E}">
        <p14:creationId xmlns:p14="http://schemas.microsoft.com/office/powerpoint/2010/main" val="11538550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9DD89EF-8E38-42B0-A70F-9ABDAE6DD389}"/>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481D2D6C-7D88-4167-9EF1-55F0D460EA59}"/>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B9D52BCD-F401-43CB-A039-11F3A2233D1E}"/>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600B0E7B-77DF-4747-8665-1F0B3537467B}"/>
              </a:ext>
            </a:extLst>
          </p:cNvPr>
          <p:cNvSpPr>
            <a:spLocks noGrp="1"/>
          </p:cNvSpPr>
          <p:nvPr>
            <p:ph type="dt" sz="half" idx="10"/>
          </p:nvPr>
        </p:nvSpPr>
        <p:spPr/>
        <p:txBody>
          <a:bodyPr/>
          <a:lstStyle/>
          <a:p>
            <a:fld id="{BB67DFD5-DB0E-45EF-BA8F-52370451D8FD}" type="datetimeFigureOut">
              <a:rPr lang="zh-CN" altLang="en-US" smtClean="0"/>
              <a:t>2021/11/1 Monday</a:t>
            </a:fld>
            <a:endParaRPr lang="zh-CN" altLang="en-US"/>
          </a:p>
        </p:txBody>
      </p:sp>
      <p:sp>
        <p:nvSpPr>
          <p:cNvPr id="6" name="页脚占位符 5">
            <a:extLst>
              <a:ext uri="{FF2B5EF4-FFF2-40B4-BE49-F238E27FC236}">
                <a16:creationId xmlns:a16="http://schemas.microsoft.com/office/drawing/2014/main" id="{29FEE558-A257-4C37-BFE0-3DC07951B990}"/>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BF281E41-C51A-4F7A-B308-BB726AB92743}"/>
              </a:ext>
            </a:extLst>
          </p:cNvPr>
          <p:cNvSpPr>
            <a:spLocks noGrp="1"/>
          </p:cNvSpPr>
          <p:nvPr>
            <p:ph type="sldNum" sz="quarter" idx="12"/>
          </p:nvPr>
        </p:nvSpPr>
        <p:spPr/>
        <p:txBody>
          <a:bodyPr/>
          <a:lstStyle/>
          <a:p>
            <a:fld id="{9351770F-9FC4-458C-8654-F9C91548E5E1}" type="slidenum">
              <a:rPr lang="zh-CN" altLang="en-US" smtClean="0"/>
              <a:t>‹#›</a:t>
            </a:fld>
            <a:endParaRPr lang="zh-CN" altLang="en-US"/>
          </a:p>
        </p:txBody>
      </p:sp>
    </p:spTree>
    <p:extLst>
      <p:ext uri="{BB962C8B-B14F-4D97-AF65-F5344CB8AC3E}">
        <p14:creationId xmlns:p14="http://schemas.microsoft.com/office/powerpoint/2010/main" val="221999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0AC1547-E060-4C4D-8B2F-32F2C4F07A1F}"/>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4A6A1BBD-2F01-43FB-88B5-AD1BB9444CD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BA6EBCDF-CDCD-443C-B2F2-A7FA80BB0A06}"/>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2B275849-2CBE-4778-ADB7-849D2401828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08681B32-4AFB-43A8-A3C0-89A47F3A7A13}"/>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D8952709-22D5-438E-B310-C0849DC9C354}"/>
              </a:ext>
            </a:extLst>
          </p:cNvPr>
          <p:cNvSpPr>
            <a:spLocks noGrp="1"/>
          </p:cNvSpPr>
          <p:nvPr>
            <p:ph type="dt" sz="half" idx="10"/>
          </p:nvPr>
        </p:nvSpPr>
        <p:spPr/>
        <p:txBody>
          <a:bodyPr/>
          <a:lstStyle/>
          <a:p>
            <a:fld id="{BB67DFD5-DB0E-45EF-BA8F-52370451D8FD}" type="datetimeFigureOut">
              <a:rPr lang="zh-CN" altLang="en-US" smtClean="0"/>
              <a:t>2021/11/1 Monday</a:t>
            </a:fld>
            <a:endParaRPr lang="zh-CN" altLang="en-US"/>
          </a:p>
        </p:txBody>
      </p:sp>
      <p:sp>
        <p:nvSpPr>
          <p:cNvPr id="8" name="页脚占位符 7">
            <a:extLst>
              <a:ext uri="{FF2B5EF4-FFF2-40B4-BE49-F238E27FC236}">
                <a16:creationId xmlns:a16="http://schemas.microsoft.com/office/drawing/2014/main" id="{5D37AF65-83E7-45BE-821A-A5FE07AC7E4F}"/>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27DACBF3-242B-4B18-82F7-96D1E63D99C3}"/>
              </a:ext>
            </a:extLst>
          </p:cNvPr>
          <p:cNvSpPr>
            <a:spLocks noGrp="1"/>
          </p:cNvSpPr>
          <p:nvPr>
            <p:ph type="sldNum" sz="quarter" idx="12"/>
          </p:nvPr>
        </p:nvSpPr>
        <p:spPr/>
        <p:txBody>
          <a:bodyPr/>
          <a:lstStyle/>
          <a:p>
            <a:fld id="{9351770F-9FC4-458C-8654-F9C91548E5E1}" type="slidenum">
              <a:rPr lang="zh-CN" altLang="en-US" smtClean="0"/>
              <a:t>‹#›</a:t>
            </a:fld>
            <a:endParaRPr lang="zh-CN" altLang="en-US"/>
          </a:p>
        </p:txBody>
      </p:sp>
    </p:spTree>
    <p:extLst>
      <p:ext uri="{BB962C8B-B14F-4D97-AF65-F5344CB8AC3E}">
        <p14:creationId xmlns:p14="http://schemas.microsoft.com/office/powerpoint/2010/main" val="2901443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750ED8F-D302-428B-B3B4-5E273497BA2F}"/>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C0DFCB4A-1A36-4DC5-AC77-BB6144420B96}"/>
              </a:ext>
            </a:extLst>
          </p:cNvPr>
          <p:cNvSpPr>
            <a:spLocks noGrp="1"/>
          </p:cNvSpPr>
          <p:nvPr>
            <p:ph type="dt" sz="half" idx="10"/>
          </p:nvPr>
        </p:nvSpPr>
        <p:spPr/>
        <p:txBody>
          <a:bodyPr/>
          <a:lstStyle/>
          <a:p>
            <a:fld id="{BB67DFD5-DB0E-45EF-BA8F-52370451D8FD}" type="datetimeFigureOut">
              <a:rPr lang="zh-CN" altLang="en-US" smtClean="0"/>
              <a:t>2021/11/1 Monday</a:t>
            </a:fld>
            <a:endParaRPr lang="zh-CN" altLang="en-US"/>
          </a:p>
        </p:txBody>
      </p:sp>
      <p:sp>
        <p:nvSpPr>
          <p:cNvPr id="4" name="页脚占位符 3">
            <a:extLst>
              <a:ext uri="{FF2B5EF4-FFF2-40B4-BE49-F238E27FC236}">
                <a16:creationId xmlns:a16="http://schemas.microsoft.com/office/drawing/2014/main" id="{4E14E07C-79EC-4946-8CD9-0564A263ACE1}"/>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BEE67C17-576B-4180-AFF1-EB61F11C7C82}"/>
              </a:ext>
            </a:extLst>
          </p:cNvPr>
          <p:cNvSpPr>
            <a:spLocks noGrp="1"/>
          </p:cNvSpPr>
          <p:nvPr>
            <p:ph type="sldNum" sz="quarter" idx="12"/>
          </p:nvPr>
        </p:nvSpPr>
        <p:spPr/>
        <p:txBody>
          <a:bodyPr/>
          <a:lstStyle/>
          <a:p>
            <a:fld id="{9351770F-9FC4-458C-8654-F9C91548E5E1}" type="slidenum">
              <a:rPr lang="zh-CN" altLang="en-US" smtClean="0"/>
              <a:t>‹#›</a:t>
            </a:fld>
            <a:endParaRPr lang="zh-CN" altLang="en-US"/>
          </a:p>
        </p:txBody>
      </p:sp>
    </p:spTree>
    <p:extLst>
      <p:ext uri="{BB962C8B-B14F-4D97-AF65-F5344CB8AC3E}">
        <p14:creationId xmlns:p14="http://schemas.microsoft.com/office/powerpoint/2010/main" val="33226643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30540DB6-0176-4EDF-8855-7F11B531E618}"/>
              </a:ext>
            </a:extLst>
          </p:cNvPr>
          <p:cNvPicPr>
            <a:picLocks noChangeAspect="1"/>
          </p:cNvPicPr>
          <p:nvPr userDrawn="1"/>
        </p:nvPicPr>
        <p:blipFill>
          <a:blip r:embed="rId2">
            <a:biLevel thresh="75000"/>
            <a:extLst>
              <a:ext uri="{28A0092B-C50C-407E-A947-70E740481C1C}">
                <a14:useLocalDpi xmlns:a14="http://schemas.microsoft.com/office/drawing/2010/main" val="0"/>
              </a:ext>
            </a:extLst>
          </a:blip>
          <a:stretch>
            <a:fillRect/>
          </a:stretch>
        </p:blipFill>
        <p:spPr>
          <a:xfrm flipH="1">
            <a:off x="8284475" y="577634"/>
            <a:ext cx="3631094" cy="5718923"/>
          </a:xfrm>
          <a:prstGeom prst="rect">
            <a:avLst/>
          </a:prstGeom>
        </p:spPr>
      </p:pic>
      <p:pic>
        <p:nvPicPr>
          <p:cNvPr id="6" name="图片 5">
            <a:extLst>
              <a:ext uri="{FF2B5EF4-FFF2-40B4-BE49-F238E27FC236}">
                <a16:creationId xmlns:a16="http://schemas.microsoft.com/office/drawing/2014/main" id="{04B95827-2BD4-488B-846C-DFE9C441DFB5}"/>
              </a:ext>
            </a:extLst>
          </p:cNvPr>
          <p:cNvPicPr>
            <a:picLocks noChangeAspect="1"/>
          </p:cNvPicPr>
          <p:nvPr userDrawn="1"/>
        </p:nvPicPr>
        <p:blipFill>
          <a:blip r:embed="rId3">
            <a:biLevel thresh="75000"/>
            <a:extLst>
              <a:ext uri="{28A0092B-C50C-407E-A947-70E740481C1C}">
                <a14:useLocalDpi xmlns:a14="http://schemas.microsoft.com/office/drawing/2010/main" val="0"/>
              </a:ext>
            </a:extLst>
          </a:blip>
          <a:stretch>
            <a:fillRect/>
          </a:stretch>
        </p:blipFill>
        <p:spPr>
          <a:xfrm flipH="1">
            <a:off x="0" y="1183373"/>
            <a:ext cx="6762293" cy="5278042"/>
          </a:xfrm>
          <a:prstGeom prst="rect">
            <a:avLst/>
          </a:prstGeom>
        </p:spPr>
      </p:pic>
      <p:sp>
        <p:nvSpPr>
          <p:cNvPr id="7" name="矩形 6">
            <a:extLst>
              <a:ext uri="{FF2B5EF4-FFF2-40B4-BE49-F238E27FC236}">
                <a16:creationId xmlns:a16="http://schemas.microsoft.com/office/drawing/2014/main" id="{4C669022-7876-4966-A35C-30709C0BF4D7}"/>
              </a:ext>
            </a:extLst>
          </p:cNvPr>
          <p:cNvSpPr/>
          <p:nvPr userDrawn="1"/>
        </p:nvSpPr>
        <p:spPr>
          <a:xfrm>
            <a:off x="238541" y="236330"/>
            <a:ext cx="11728174" cy="6410739"/>
          </a:xfrm>
          <a:prstGeom prst="rect">
            <a:avLst/>
          </a:prstGeom>
          <a:solidFill>
            <a:srgbClr val="990000">
              <a:alpha val="9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r>
              <a:rPr lang="en-US" altLang="zh-CN" dirty="0"/>
              <a:t>-</a:t>
            </a:r>
            <a:endParaRPr lang="zh-CN" altLang="en-US" dirty="0"/>
          </a:p>
        </p:txBody>
      </p:sp>
      <p:sp>
        <p:nvSpPr>
          <p:cNvPr id="30" name="矩形 29">
            <a:extLst>
              <a:ext uri="{FF2B5EF4-FFF2-40B4-BE49-F238E27FC236}">
                <a16:creationId xmlns:a16="http://schemas.microsoft.com/office/drawing/2014/main" id="{020853D8-1B64-4941-A755-BE709A526DBC}"/>
              </a:ext>
            </a:extLst>
          </p:cNvPr>
          <p:cNvSpPr/>
          <p:nvPr userDrawn="1"/>
        </p:nvSpPr>
        <p:spPr>
          <a:xfrm>
            <a:off x="238541" y="1032049"/>
            <a:ext cx="11728174" cy="5301970"/>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chemeClr val="bg1"/>
                  </a:gs>
                  <a:gs pos="74000">
                    <a:schemeClr val="accent1">
                      <a:lumMod val="45000"/>
                      <a:lumOff val="55000"/>
                    </a:schemeClr>
                  </a:gs>
                  <a:gs pos="100000">
                    <a:srgbClr val="990000"/>
                  </a:gs>
                </a:gsLst>
                <a:lin ang="5400000" scaled="1"/>
              </a:gradFill>
            </a:endParaRPr>
          </a:p>
        </p:txBody>
      </p:sp>
      <p:cxnSp>
        <p:nvCxnSpPr>
          <p:cNvPr id="11" name="直接连接符 10">
            <a:extLst>
              <a:ext uri="{FF2B5EF4-FFF2-40B4-BE49-F238E27FC236}">
                <a16:creationId xmlns:a16="http://schemas.microsoft.com/office/drawing/2014/main" id="{E4141F8F-0ACC-403F-A9C8-64ED1E4E19A5}"/>
              </a:ext>
            </a:extLst>
          </p:cNvPr>
          <p:cNvCxnSpPr>
            <a:cxnSpLocks/>
          </p:cNvCxnSpPr>
          <p:nvPr/>
        </p:nvCxnSpPr>
        <p:spPr>
          <a:xfrm>
            <a:off x="51146" y="993393"/>
            <a:ext cx="11915569" cy="38656"/>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570843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30540DB6-0176-4EDF-8855-7F11B531E618}"/>
              </a:ext>
            </a:extLst>
          </p:cNvPr>
          <p:cNvPicPr>
            <a:picLocks noChangeAspect="1"/>
          </p:cNvPicPr>
          <p:nvPr userDrawn="1"/>
        </p:nvPicPr>
        <p:blipFill>
          <a:blip r:embed="rId2">
            <a:biLevel thresh="75000"/>
            <a:extLst>
              <a:ext uri="{28A0092B-C50C-407E-A947-70E740481C1C}">
                <a14:useLocalDpi xmlns:a14="http://schemas.microsoft.com/office/drawing/2010/main" val="0"/>
              </a:ext>
            </a:extLst>
          </a:blip>
          <a:stretch>
            <a:fillRect/>
          </a:stretch>
        </p:blipFill>
        <p:spPr>
          <a:xfrm flipH="1">
            <a:off x="8284475" y="577634"/>
            <a:ext cx="3631094" cy="5718923"/>
          </a:xfrm>
          <a:prstGeom prst="rect">
            <a:avLst/>
          </a:prstGeom>
        </p:spPr>
      </p:pic>
      <p:pic>
        <p:nvPicPr>
          <p:cNvPr id="6" name="图片 5">
            <a:extLst>
              <a:ext uri="{FF2B5EF4-FFF2-40B4-BE49-F238E27FC236}">
                <a16:creationId xmlns:a16="http://schemas.microsoft.com/office/drawing/2014/main" id="{04B95827-2BD4-488B-846C-DFE9C441DFB5}"/>
              </a:ext>
            </a:extLst>
          </p:cNvPr>
          <p:cNvPicPr>
            <a:picLocks noChangeAspect="1"/>
          </p:cNvPicPr>
          <p:nvPr userDrawn="1"/>
        </p:nvPicPr>
        <p:blipFill>
          <a:blip r:embed="rId3">
            <a:biLevel thresh="75000"/>
            <a:extLst>
              <a:ext uri="{28A0092B-C50C-407E-A947-70E740481C1C}">
                <a14:useLocalDpi xmlns:a14="http://schemas.microsoft.com/office/drawing/2010/main" val="0"/>
              </a:ext>
            </a:extLst>
          </a:blip>
          <a:stretch>
            <a:fillRect/>
          </a:stretch>
        </p:blipFill>
        <p:spPr>
          <a:xfrm flipH="1">
            <a:off x="0" y="1183373"/>
            <a:ext cx="6762293" cy="5278042"/>
          </a:xfrm>
          <a:prstGeom prst="rect">
            <a:avLst/>
          </a:prstGeom>
        </p:spPr>
      </p:pic>
      <p:sp>
        <p:nvSpPr>
          <p:cNvPr id="7" name="矩形 6">
            <a:extLst>
              <a:ext uri="{FF2B5EF4-FFF2-40B4-BE49-F238E27FC236}">
                <a16:creationId xmlns:a16="http://schemas.microsoft.com/office/drawing/2014/main" id="{4C669022-7876-4966-A35C-30709C0BF4D7}"/>
              </a:ext>
            </a:extLst>
          </p:cNvPr>
          <p:cNvSpPr/>
          <p:nvPr userDrawn="1"/>
        </p:nvSpPr>
        <p:spPr>
          <a:xfrm>
            <a:off x="238541" y="236330"/>
            <a:ext cx="11728174" cy="6410739"/>
          </a:xfrm>
          <a:prstGeom prst="rect">
            <a:avLst/>
          </a:prstGeom>
          <a:solidFill>
            <a:srgbClr val="990000">
              <a:alpha val="9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r>
              <a:rPr lang="en-US" altLang="zh-CN" dirty="0"/>
              <a:t>-</a:t>
            </a:r>
            <a:endParaRPr lang="zh-CN" altLang="en-US" dirty="0"/>
          </a:p>
        </p:txBody>
      </p:sp>
      <p:sp>
        <p:nvSpPr>
          <p:cNvPr id="21" name="矩形 20">
            <a:extLst>
              <a:ext uri="{FF2B5EF4-FFF2-40B4-BE49-F238E27FC236}">
                <a16:creationId xmlns:a16="http://schemas.microsoft.com/office/drawing/2014/main" id="{0B5D9B56-D76B-42CC-A6FF-A76B39BDE665}"/>
              </a:ext>
            </a:extLst>
          </p:cNvPr>
          <p:cNvSpPr/>
          <p:nvPr userDrawn="1"/>
        </p:nvSpPr>
        <p:spPr>
          <a:xfrm>
            <a:off x="238541" y="1032049"/>
            <a:ext cx="11728174" cy="5301970"/>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chemeClr val="bg1"/>
                  </a:gs>
                  <a:gs pos="74000">
                    <a:schemeClr val="accent1">
                      <a:lumMod val="45000"/>
                      <a:lumOff val="55000"/>
                    </a:schemeClr>
                  </a:gs>
                  <a:gs pos="100000">
                    <a:srgbClr val="990000"/>
                  </a:gs>
                </a:gsLst>
                <a:lin ang="5400000" scaled="1"/>
              </a:gradFill>
            </a:endParaRPr>
          </a:p>
        </p:txBody>
      </p:sp>
      <p:sp>
        <p:nvSpPr>
          <p:cNvPr id="2" name="日期占位符 1">
            <a:extLst>
              <a:ext uri="{FF2B5EF4-FFF2-40B4-BE49-F238E27FC236}">
                <a16:creationId xmlns:a16="http://schemas.microsoft.com/office/drawing/2014/main" id="{4D55664E-150B-4ADA-BAFD-57C64E1DACAF}"/>
              </a:ext>
            </a:extLst>
          </p:cNvPr>
          <p:cNvSpPr>
            <a:spLocks noGrp="1"/>
          </p:cNvSpPr>
          <p:nvPr>
            <p:ph type="dt" sz="half" idx="10"/>
          </p:nvPr>
        </p:nvSpPr>
        <p:spPr/>
        <p:txBody>
          <a:bodyPr/>
          <a:lstStyle/>
          <a:p>
            <a:fld id="{BB67DFD5-DB0E-45EF-BA8F-52370451D8FD}" type="datetimeFigureOut">
              <a:rPr lang="zh-CN" altLang="en-US" smtClean="0"/>
              <a:t>2021/11/1 Monday</a:t>
            </a:fld>
            <a:endParaRPr lang="zh-CN" altLang="en-US"/>
          </a:p>
        </p:txBody>
      </p:sp>
      <p:sp>
        <p:nvSpPr>
          <p:cNvPr id="3" name="页脚占位符 2">
            <a:extLst>
              <a:ext uri="{FF2B5EF4-FFF2-40B4-BE49-F238E27FC236}">
                <a16:creationId xmlns:a16="http://schemas.microsoft.com/office/drawing/2014/main" id="{979FA348-E741-4E8A-A41B-A5563EA28E04}"/>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19F0D3C9-D4AF-4A1C-AD14-57E14C1143B1}"/>
              </a:ext>
            </a:extLst>
          </p:cNvPr>
          <p:cNvSpPr>
            <a:spLocks noGrp="1"/>
          </p:cNvSpPr>
          <p:nvPr>
            <p:ph type="sldNum" sz="quarter" idx="12"/>
          </p:nvPr>
        </p:nvSpPr>
        <p:spPr/>
        <p:txBody>
          <a:bodyPr/>
          <a:lstStyle/>
          <a:p>
            <a:fld id="{9351770F-9FC4-458C-8654-F9C91548E5E1}" type="slidenum">
              <a:rPr lang="zh-CN" altLang="en-US" smtClean="0"/>
              <a:t>‹#›</a:t>
            </a:fld>
            <a:endParaRPr lang="zh-CN" altLang="en-US"/>
          </a:p>
        </p:txBody>
      </p:sp>
      <p:cxnSp>
        <p:nvCxnSpPr>
          <p:cNvPr id="11" name="直接连接符 10">
            <a:extLst>
              <a:ext uri="{FF2B5EF4-FFF2-40B4-BE49-F238E27FC236}">
                <a16:creationId xmlns:a16="http://schemas.microsoft.com/office/drawing/2014/main" id="{E4141F8F-0ACC-403F-A9C8-64ED1E4E19A5}"/>
              </a:ext>
            </a:extLst>
          </p:cNvPr>
          <p:cNvCxnSpPr>
            <a:cxnSpLocks/>
          </p:cNvCxnSpPr>
          <p:nvPr/>
        </p:nvCxnSpPr>
        <p:spPr>
          <a:xfrm>
            <a:off x="51146" y="993393"/>
            <a:ext cx="11915569" cy="38656"/>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934007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30540DB6-0176-4EDF-8855-7F11B531E618}"/>
              </a:ext>
            </a:extLst>
          </p:cNvPr>
          <p:cNvPicPr>
            <a:picLocks noChangeAspect="1"/>
          </p:cNvPicPr>
          <p:nvPr userDrawn="1"/>
        </p:nvPicPr>
        <p:blipFill>
          <a:blip r:embed="rId2">
            <a:biLevel thresh="75000"/>
            <a:extLst>
              <a:ext uri="{28A0092B-C50C-407E-A947-70E740481C1C}">
                <a14:useLocalDpi xmlns:a14="http://schemas.microsoft.com/office/drawing/2010/main" val="0"/>
              </a:ext>
            </a:extLst>
          </a:blip>
          <a:stretch>
            <a:fillRect/>
          </a:stretch>
        </p:blipFill>
        <p:spPr>
          <a:xfrm flipH="1">
            <a:off x="8284475" y="577634"/>
            <a:ext cx="3631094" cy="5718923"/>
          </a:xfrm>
          <a:prstGeom prst="rect">
            <a:avLst/>
          </a:prstGeom>
        </p:spPr>
      </p:pic>
      <p:pic>
        <p:nvPicPr>
          <p:cNvPr id="6" name="图片 5">
            <a:extLst>
              <a:ext uri="{FF2B5EF4-FFF2-40B4-BE49-F238E27FC236}">
                <a16:creationId xmlns:a16="http://schemas.microsoft.com/office/drawing/2014/main" id="{04B95827-2BD4-488B-846C-DFE9C441DFB5}"/>
              </a:ext>
            </a:extLst>
          </p:cNvPr>
          <p:cNvPicPr>
            <a:picLocks noChangeAspect="1"/>
          </p:cNvPicPr>
          <p:nvPr userDrawn="1"/>
        </p:nvPicPr>
        <p:blipFill>
          <a:blip r:embed="rId3">
            <a:biLevel thresh="75000"/>
            <a:extLst>
              <a:ext uri="{28A0092B-C50C-407E-A947-70E740481C1C}">
                <a14:useLocalDpi xmlns:a14="http://schemas.microsoft.com/office/drawing/2010/main" val="0"/>
              </a:ext>
            </a:extLst>
          </a:blip>
          <a:stretch>
            <a:fillRect/>
          </a:stretch>
        </p:blipFill>
        <p:spPr>
          <a:xfrm flipH="1">
            <a:off x="0" y="1183373"/>
            <a:ext cx="6762293" cy="5278042"/>
          </a:xfrm>
          <a:prstGeom prst="rect">
            <a:avLst/>
          </a:prstGeom>
        </p:spPr>
      </p:pic>
      <p:sp>
        <p:nvSpPr>
          <p:cNvPr id="7" name="矩形 6">
            <a:extLst>
              <a:ext uri="{FF2B5EF4-FFF2-40B4-BE49-F238E27FC236}">
                <a16:creationId xmlns:a16="http://schemas.microsoft.com/office/drawing/2014/main" id="{4C669022-7876-4966-A35C-30709C0BF4D7}"/>
              </a:ext>
            </a:extLst>
          </p:cNvPr>
          <p:cNvSpPr/>
          <p:nvPr userDrawn="1"/>
        </p:nvSpPr>
        <p:spPr>
          <a:xfrm>
            <a:off x="238541" y="236330"/>
            <a:ext cx="11728174" cy="6410739"/>
          </a:xfrm>
          <a:prstGeom prst="rect">
            <a:avLst/>
          </a:prstGeom>
          <a:solidFill>
            <a:srgbClr val="990000">
              <a:alpha val="9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r>
              <a:rPr lang="en-US" altLang="zh-CN" dirty="0"/>
              <a:t>-</a:t>
            </a:r>
            <a:endParaRPr lang="zh-CN" altLang="en-US" dirty="0"/>
          </a:p>
        </p:txBody>
      </p:sp>
      <p:sp>
        <p:nvSpPr>
          <p:cNvPr id="21" name="矩形 20">
            <a:extLst>
              <a:ext uri="{FF2B5EF4-FFF2-40B4-BE49-F238E27FC236}">
                <a16:creationId xmlns:a16="http://schemas.microsoft.com/office/drawing/2014/main" id="{5B5512E3-217F-4B65-9041-CD4F20C5FAA0}"/>
              </a:ext>
            </a:extLst>
          </p:cNvPr>
          <p:cNvSpPr/>
          <p:nvPr userDrawn="1"/>
        </p:nvSpPr>
        <p:spPr>
          <a:xfrm>
            <a:off x="238541" y="1032049"/>
            <a:ext cx="11728174" cy="5301970"/>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chemeClr val="bg1"/>
                  </a:gs>
                  <a:gs pos="74000">
                    <a:schemeClr val="accent1">
                      <a:lumMod val="45000"/>
                      <a:lumOff val="55000"/>
                    </a:schemeClr>
                  </a:gs>
                  <a:gs pos="100000">
                    <a:srgbClr val="990000"/>
                  </a:gs>
                </a:gsLst>
                <a:lin ang="5400000" scaled="1"/>
              </a:gradFill>
            </a:endParaRPr>
          </a:p>
        </p:txBody>
      </p:sp>
      <p:sp>
        <p:nvSpPr>
          <p:cNvPr id="2" name="日期占位符 1">
            <a:extLst>
              <a:ext uri="{FF2B5EF4-FFF2-40B4-BE49-F238E27FC236}">
                <a16:creationId xmlns:a16="http://schemas.microsoft.com/office/drawing/2014/main" id="{4D55664E-150B-4ADA-BAFD-57C64E1DACAF}"/>
              </a:ext>
            </a:extLst>
          </p:cNvPr>
          <p:cNvSpPr>
            <a:spLocks noGrp="1"/>
          </p:cNvSpPr>
          <p:nvPr>
            <p:ph type="dt" sz="half" idx="10"/>
          </p:nvPr>
        </p:nvSpPr>
        <p:spPr/>
        <p:txBody>
          <a:bodyPr/>
          <a:lstStyle/>
          <a:p>
            <a:fld id="{BB67DFD5-DB0E-45EF-BA8F-52370451D8FD}" type="datetimeFigureOut">
              <a:rPr lang="zh-CN" altLang="en-US" smtClean="0"/>
              <a:t>2021/11/1 Monday</a:t>
            </a:fld>
            <a:endParaRPr lang="zh-CN" altLang="en-US"/>
          </a:p>
        </p:txBody>
      </p:sp>
      <p:sp>
        <p:nvSpPr>
          <p:cNvPr id="3" name="页脚占位符 2">
            <a:extLst>
              <a:ext uri="{FF2B5EF4-FFF2-40B4-BE49-F238E27FC236}">
                <a16:creationId xmlns:a16="http://schemas.microsoft.com/office/drawing/2014/main" id="{979FA348-E741-4E8A-A41B-A5563EA28E04}"/>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19F0D3C9-D4AF-4A1C-AD14-57E14C1143B1}"/>
              </a:ext>
            </a:extLst>
          </p:cNvPr>
          <p:cNvSpPr>
            <a:spLocks noGrp="1"/>
          </p:cNvSpPr>
          <p:nvPr>
            <p:ph type="sldNum" sz="quarter" idx="12"/>
          </p:nvPr>
        </p:nvSpPr>
        <p:spPr/>
        <p:txBody>
          <a:bodyPr/>
          <a:lstStyle/>
          <a:p>
            <a:fld id="{9351770F-9FC4-458C-8654-F9C91548E5E1}" type="slidenum">
              <a:rPr lang="zh-CN" altLang="en-US" smtClean="0"/>
              <a:t>‹#›</a:t>
            </a:fld>
            <a:endParaRPr lang="zh-CN" altLang="en-US"/>
          </a:p>
        </p:txBody>
      </p:sp>
      <p:cxnSp>
        <p:nvCxnSpPr>
          <p:cNvPr id="11" name="直接连接符 10">
            <a:extLst>
              <a:ext uri="{FF2B5EF4-FFF2-40B4-BE49-F238E27FC236}">
                <a16:creationId xmlns:a16="http://schemas.microsoft.com/office/drawing/2014/main" id="{E4141F8F-0ACC-403F-A9C8-64ED1E4E19A5}"/>
              </a:ext>
            </a:extLst>
          </p:cNvPr>
          <p:cNvCxnSpPr>
            <a:cxnSpLocks/>
          </p:cNvCxnSpPr>
          <p:nvPr/>
        </p:nvCxnSpPr>
        <p:spPr>
          <a:xfrm>
            <a:off x="51146" y="993393"/>
            <a:ext cx="11915569" cy="38656"/>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073595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62903B2A-5ADE-4DF1-B2A6-3679F4D5CBB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940B9C3B-395A-4C4F-8AA6-9E2700E7470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3DFA3F81-DB41-47F9-8486-BA42C90D91F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B67DFD5-DB0E-45EF-BA8F-52370451D8FD}" type="datetimeFigureOut">
              <a:rPr lang="zh-CN" altLang="en-US" smtClean="0"/>
              <a:t>2021/11/1 Monday</a:t>
            </a:fld>
            <a:endParaRPr lang="zh-CN" altLang="en-US"/>
          </a:p>
        </p:txBody>
      </p:sp>
      <p:sp>
        <p:nvSpPr>
          <p:cNvPr id="5" name="页脚占位符 4">
            <a:extLst>
              <a:ext uri="{FF2B5EF4-FFF2-40B4-BE49-F238E27FC236}">
                <a16:creationId xmlns:a16="http://schemas.microsoft.com/office/drawing/2014/main" id="{781AB54D-6015-4B2E-A99A-8AF64E62252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2C46814D-E089-404E-9BFF-B9115383CE6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351770F-9FC4-458C-8654-F9C91548E5E1}" type="slidenum">
              <a:rPr lang="zh-CN" altLang="en-US" smtClean="0"/>
              <a:t>‹#›</a:t>
            </a:fld>
            <a:endParaRPr lang="zh-CN" altLang="en-US"/>
          </a:p>
        </p:txBody>
      </p:sp>
    </p:spTree>
    <p:extLst>
      <p:ext uri="{BB962C8B-B14F-4D97-AF65-F5344CB8AC3E}">
        <p14:creationId xmlns:p14="http://schemas.microsoft.com/office/powerpoint/2010/main" val="276833543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0" r:id="rId8"/>
    <p:sldLayoutId id="2147483661" r:id="rId9"/>
    <p:sldLayoutId id="2147483662" r:id="rId10"/>
    <p:sldLayoutId id="2147483663" r:id="rId11"/>
    <p:sldLayoutId id="2147483656" r:id="rId12"/>
    <p:sldLayoutId id="2147483657" r:id="rId13"/>
    <p:sldLayoutId id="2147483658" r:id="rId14"/>
    <p:sldLayoutId id="2147483659"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1.xml"/><Relationship Id="rId7" Type="http://schemas.openxmlformats.org/officeDocument/2006/relationships/image" Target="../media/image4.png"/><Relationship Id="rId2" Type="http://schemas.openxmlformats.org/officeDocument/2006/relationships/audio" Target="../media/media1.mp3"/><Relationship Id="rId1" Type="http://schemas.microsoft.com/office/2007/relationships/media" Target="../media/media1.mp3"/><Relationship Id="rId6" Type="http://schemas.microsoft.com/office/2007/relationships/hdphoto" Target="../media/hdphoto1.wdp"/><Relationship Id="rId11" Type="http://schemas.openxmlformats.org/officeDocument/2006/relationships/image" Target="../media/image7.png"/><Relationship Id="rId5" Type="http://schemas.openxmlformats.org/officeDocument/2006/relationships/image" Target="../media/image3.png"/><Relationship Id="rId10" Type="http://schemas.openxmlformats.org/officeDocument/2006/relationships/image" Target="../media/image6.png"/><Relationship Id="rId4" Type="http://schemas.openxmlformats.org/officeDocument/2006/relationships/image" Target="../media/image1.png"/><Relationship Id="rId9"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8.xml"/><Relationship Id="rId6" Type="http://schemas.microsoft.com/office/2007/relationships/hdphoto" Target="../media/hdphoto1.wdp"/><Relationship Id="rId5" Type="http://schemas.openxmlformats.org/officeDocument/2006/relationships/image" Target="../media/image3.png"/><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8.xml"/><Relationship Id="rId6" Type="http://schemas.microsoft.com/office/2007/relationships/hdphoto" Target="../media/hdphoto1.wdp"/><Relationship Id="rId5" Type="http://schemas.openxmlformats.org/officeDocument/2006/relationships/image" Target="../media/image3.png"/><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8.xml"/><Relationship Id="rId6" Type="http://schemas.microsoft.com/office/2007/relationships/hdphoto" Target="../media/hdphoto1.wdp"/><Relationship Id="rId5" Type="http://schemas.openxmlformats.org/officeDocument/2006/relationships/image" Target="../media/image3.png"/><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8.xml"/><Relationship Id="rId5" Type="http://schemas.microsoft.com/office/2007/relationships/hdphoto" Target="../media/hdphoto1.wdp"/><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8.xml"/><Relationship Id="rId6" Type="http://schemas.microsoft.com/office/2007/relationships/hdphoto" Target="../media/hdphoto1.wdp"/><Relationship Id="rId5" Type="http://schemas.openxmlformats.org/officeDocument/2006/relationships/image" Target="../media/image3.png"/><Relationship Id="rId4" Type="http://schemas.openxmlformats.org/officeDocument/2006/relationships/image" Target="../media/image8.png"/></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8.xml"/><Relationship Id="rId6" Type="http://schemas.microsoft.com/office/2007/relationships/hdphoto" Target="../media/hdphoto1.wdp"/><Relationship Id="rId5" Type="http://schemas.openxmlformats.org/officeDocument/2006/relationships/image" Target="../media/image3.png"/><Relationship Id="rId4" Type="http://schemas.openxmlformats.org/officeDocument/2006/relationships/image" Target="../media/image8.png"/></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8.xml"/><Relationship Id="rId6" Type="http://schemas.microsoft.com/office/2007/relationships/hdphoto" Target="../media/hdphoto1.wdp"/><Relationship Id="rId5" Type="http://schemas.openxmlformats.org/officeDocument/2006/relationships/image" Target="../media/image3.png"/><Relationship Id="rId4" Type="http://schemas.openxmlformats.org/officeDocument/2006/relationships/image" Target="../media/image8.png"/></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8.xml"/><Relationship Id="rId6" Type="http://schemas.microsoft.com/office/2007/relationships/hdphoto" Target="../media/hdphoto1.wdp"/><Relationship Id="rId5" Type="http://schemas.openxmlformats.org/officeDocument/2006/relationships/image" Target="../media/image3.png"/><Relationship Id="rId4" Type="http://schemas.openxmlformats.org/officeDocument/2006/relationships/image" Target="../media/image8.png"/></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8.png"/></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9.xml"/><Relationship Id="rId5" Type="http://schemas.microsoft.com/office/2007/relationships/hdphoto" Target="../media/hdphoto1.wdp"/><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9.xml"/><Relationship Id="rId5" Type="http://schemas.microsoft.com/office/2007/relationships/hdphoto" Target="../media/hdphoto1.wdp"/><Relationship Id="rId4" Type="http://schemas.openxmlformats.org/officeDocument/2006/relationships/image" Target="../media/image3.png"/></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8.png"/></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10.xml"/><Relationship Id="rId5" Type="http://schemas.microsoft.com/office/2007/relationships/hdphoto" Target="../media/hdphoto1.wdp"/><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8.png"/></Relationships>
</file>

<file path=ppt/slides/_rels/slide2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7.xml"/><Relationship Id="rId1" Type="http://schemas.openxmlformats.org/officeDocument/2006/relationships/slideLayout" Target="../slideLayouts/slideLayout11.xml"/><Relationship Id="rId6" Type="http://schemas.microsoft.com/office/2007/relationships/hdphoto" Target="../media/hdphoto1.wdp"/><Relationship Id="rId5" Type="http://schemas.openxmlformats.org/officeDocument/2006/relationships/image" Target="../media/image3.png"/><Relationship Id="rId4" Type="http://schemas.openxmlformats.org/officeDocument/2006/relationships/image" Target="../media/image8.png"/></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2.png"/><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3.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3.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3.pn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3.png"/><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8.xml"/><Relationship Id="rId6" Type="http://schemas.microsoft.com/office/2007/relationships/hdphoto" Target="../media/hdphoto1.wdp"/><Relationship Id="rId5" Type="http://schemas.openxmlformats.org/officeDocument/2006/relationships/image" Target="../media/image3.png"/><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图片 31">
            <a:extLst>
              <a:ext uri="{FF2B5EF4-FFF2-40B4-BE49-F238E27FC236}">
                <a16:creationId xmlns:a16="http://schemas.microsoft.com/office/drawing/2014/main" id="{19CF5A01-B329-4FF0-A85B-F2BD34AF5549}"/>
              </a:ext>
            </a:extLst>
          </p:cNvPr>
          <p:cNvPicPr>
            <a:picLocks noChangeAspect="1"/>
          </p:cNvPicPr>
          <p:nvPr/>
        </p:nvPicPr>
        <p:blipFill>
          <a:blip r:embed="rId4">
            <a:biLevel thresh="75000"/>
            <a:extLst>
              <a:ext uri="{28A0092B-C50C-407E-A947-70E740481C1C}">
                <a14:useLocalDpi xmlns:a14="http://schemas.microsoft.com/office/drawing/2010/main" val="0"/>
              </a:ext>
            </a:extLst>
          </a:blip>
          <a:stretch>
            <a:fillRect/>
          </a:stretch>
        </p:blipFill>
        <p:spPr>
          <a:xfrm>
            <a:off x="231913" y="569538"/>
            <a:ext cx="3631094" cy="5718923"/>
          </a:xfrm>
          <a:prstGeom prst="rect">
            <a:avLst/>
          </a:prstGeom>
        </p:spPr>
      </p:pic>
      <p:sp>
        <p:nvSpPr>
          <p:cNvPr id="9" name="矩形 8">
            <a:extLst>
              <a:ext uri="{FF2B5EF4-FFF2-40B4-BE49-F238E27FC236}">
                <a16:creationId xmlns:a16="http://schemas.microsoft.com/office/drawing/2014/main" id="{9F097FB2-892D-4B3D-8B94-91979F5C9B84}"/>
              </a:ext>
            </a:extLst>
          </p:cNvPr>
          <p:cNvSpPr/>
          <p:nvPr/>
        </p:nvSpPr>
        <p:spPr>
          <a:xfrm>
            <a:off x="231913" y="223630"/>
            <a:ext cx="11728174" cy="6410739"/>
          </a:xfrm>
          <a:prstGeom prst="rect">
            <a:avLst/>
          </a:prstGeom>
          <a:solidFill>
            <a:srgbClr val="990000">
              <a:alpha val="9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r>
              <a:rPr lang="en-US" altLang="zh-CN" dirty="0">
                <a:cs typeface="+mn-ea"/>
                <a:sym typeface="+mn-lt"/>
              </a:rPr>
              <a:t>-</a:t>
            </a:r>
            <a:endParaRPr lang="zh-CN" altLang="en-US" dirty="0">
              <a:cs typeface="+mn-ea"/>
              <a:sym typeface="+mn-lt"/>
            </a:endParaRPr>
          </a:p>
        </p:txBody>
      </p:sp>
      <p:grpSp>
        <p:nvGrpSpPr>
          <p:cNvPr id="49" name="组合 48">
            <a:extLst>
              <a:ext uri="{FF2B5EF4-FFF2-40B4-BE49-F238E27FC236}">
                <a16:creationId xmlns:a16="http://schemas.microsoft.com/office/drawing/2014/main" id="{A9676C41-DFB3-4190-8578-97411E852147}"/>
              </a:ext>
            </a:extLst>
          </p:cNvPr>
          <p:cNvGrpSpPr/>
          <p:nvPr/>
        </p:nvGrpSpPr>
        <p:grpSpPr>
          <a:xfrm>
            <a:off x="231913" y="308820"/>
            <a:ext cx="11728174" cy="369332"/>
            <a:chOff x="231913" y="308820"/>
            <a:chExt cx="11728174" cy="369332"/>
          </a:xfrm>
        </p:grpSpPr>
        <p:grpSp>
          <p:nvGrpSpPr>
            <p:cNvPr id="24" name="组合 23">
              <a:extLst>
                <a:ext uri="{FF2B5EF4-FFF2-40B4-BE49-F238E27FC236}">
                  <a16:creationId xmlns:a16="http://schemas.microsoft.com/office/drawing/2014/main" id="{9ED6DA5D-18DF-4286-9760-661E35D0FDA7}"/>
                </a:ext>
              </a:extLst>
            </p:cNvPr>
            <p:cNvGrpSpPr/>
            <p:nvPr/>
          </p:nvGrpSpPr>
          <p:grpSpPr>
            <a:xfrm>
              <a:off x="231913" y="493486"/>
              <a:ext cx="11728174" cy="0"/>
              <a:chOff x="231913" y="493486"/>
              <a:chExt cx="11728174" cy="0"/>
            </a:xfrm>
          </p:grpSpPr>
          <p:cxnSp>
            <p:nvCxnSpPr>
              <p:cNvPr id="17" name="直接连接符 16">
                <a:extLst>
                  <a:ext uri="{FF2B5EF4-FFF2-40B4-BE49-F238E27FC236}">
                    <a16:creationId xmlns:a16="http://schemas.microsoft.com/office/drawing/2014/main" id="{38C52103-E774-4BB0-933B-7210EDD8ADE4}"/>
                  </a:ext>
                </a:extLst>
              </p:cNvPr>
              <p:cNvCxnSpPr>
                <a:cxnSpLocks/>
              </p:cNvCxnSpPr>
              <p:nvPr/>
            </p:nvCxnSpPr>
            <p:spPr>
              <a:xfrm>
                <a:off x="231913" y="493486"/>
                <a:ext cx="5864087"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5A9FAE8E-155B-4CEB-9702-8E7AD09627EF}"/>
                  </a:ext>
                </a:extLst>
              </p:cNvPr>
              <p:cNvCxnSpPr>
                <a:cxnSpLocks/>
              </p:cNvCxnSpPr>
              <p:nvPr/>
            </p:nvCxnSpPr>
            <p:spPr>
              <a:xfrm>
                <a:off x="10566400" y="493486"/>
                <a:ext cx="1393687"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8" name="文本框 27">
              <a:extLst>
                <a:ext uri="{FF2B5EF4-FFF2-40B4-BE49-F238E27FC236}">
                  <a16:creationId xmlns:a16="http://schemas.microsoft.com/office/drawing/2014/main" id="{C338A3A8-264B-403E-A405-9A47575462E4}"/>
                </a:ext>
              </a:extLst>
            </p:cNvPr>
            <p:cNvSpPr txBox="1"/>
            <p:nvPr/>
          </p:nvSpPr>
          <p:spPr>
            <a:xfrm>
              <a:off x="6051828" y="308820"/>
              <a:ext cx="4554332" cy="369332"/>
            </a:xfrm>
            <a:prstGeom prst="rect">
              <a:avLst/>
            </a:prstGeom>
            <a:noFill/>
          </p:spPr>
          <p:txBody>
            <a:bodyPr wrap="square" rtlCol="0">
              <a:spAutoFit/>
            </a:bodyPr>
            <a:lstStyle/>
            <a:p>
              <a:pPr algn="dist"/>
              <a:r>
                <a:rPr lang="zh-CN" altLang="en-US" dirty="0">
                  <a:solidFill>
                    <a:schemeClr val="bg1"/>
                  </a:solidFill>
                  <a:cs typeface="+mn-ea"/>
                  <a:sym typeface="+mn-lt"/>
                </a:rPr>
                <a:t>国</a:t>
              </a:r>
              <a:r>
                <a:rPr lang="en-US" altLang="zh-CN" dirty="0">
                  <a:solidFill>
                    <a:schemeClr val="bg1"/>
                  </a:solidFill>
                  <a:cs typeface="+mn-ea"/>
                  <a:sym typeface="+mn-lt"/>
                </a:rPr>
                <a:t>/</a:t>
              </a:r>
              <a:r>
                <a:rPr lang="zh-CN" altLang="en-US" dirty="0">
                  <a:solidFill>
                    <a:schemeClr val="bg1"/>
                  </a:solidFill>
                  <a:cs typeface="+mn-ea"/>
                  <a:sym typeface="+mn-lt"/>
                </a:rPr>
                <a:t>家</a:t>
              </a:r>
              <a:r>
                <a:rPr lang="en-US" altLang="zh-CN" dirty="0">
                  <a:solidFill>
                    <a:schemeClr val="bg1"/>
                  </a:solidFill>
                  <a:cs typeface="+mn-ea"/>
                  <a:sym typeface="+mn-lt"/>
                </a:rPr>
                <a:t>/</a:t>
              </a:r>
              <a:r>
                <a:rPr lang="zh-CN" altLang="en-US" dirty="0">
                  <a:solidFill>
                    <a:schemeClr val="bg1"/>
                  </a:solidFill>
                  <a:cs typeface="+mn-ea"/>
                  <a:sym typeface="+mn-lt"/>
                </a:rPr>
                <a:t>兴</a:t>
              </a:r>
              <a:r>
                <a:rPr lang="en-US" altLang="zh-CN" dirty="0">
                  <a:solidFill>
                    <a:schemeClr val="bg1"/>
                  </a:solidFill>
                  <a:cs typeface="+mn-ea"/>
                  <a:sym typeface="+mn-lt"/>
                </a:rPr>
                <a:t>/</a:t>
              </a:r>
              <a:r>
                <a:rPr lang="zh-CN" altLang="en-US" dirty="0">
                  <a:solidFill>
                    <a:schemeClr val="bg1"/>
                  </a:solidFill>
                  <a:cs typeface="+mn-ea"/>
                  <a:sym typeface="+mn-lt"/>
                </a:rPr>
                <a:t>亡</a:t>
              </a:r>
              <a:r>
                <a:rPr lang="en-US" altLang="zh-CN" dirty="0">
                  <a:solidFill>
                    <a:schemeClr val="bg1"/>
                  </a:solidFill>
                  <a:cs typeface="+mn-ea"/>
                  <a:sym typeface="+mn-lt"/>
                </a:rPr>
                <a:t>/</a:t>
              </a:r>
              <a:r>
                <a:rPr lang="zh-CN" altLang="en-US" dirty="0">
                  <a:solidFill>
                    <a:schemeClr val="bg1"/>
                  </a:solidFill>
                  <a:cs typeface="+mn-ea"/>
                  <a:sym typeface="+mn-lt"/>
                </a:rPr>
                <a:t>匹</a:t>
              </a:r>
              <a:r>
                <a:rPr lang="en-US" altLang="zh-CN" dirty="0">
                  <a:solidFill>
                    <a:schemeClr val="bg1"/>
                  </a:solidFill>
                  <a:cs typeface="+mn-ea"/>
                  <a:sym typeface="+mn-lt"/>
                </a:rPr>
                <a:t>/</a:t>
              </a:r>
              <a:r>
                <a:rPr lang="zh-CN" altLang="en-US" dirty="0">
                  <a:solidFill>
                    <a:schemeClr val="bg1"/>
                  </a:solidFill>
                  <a:cs typeface="+mn-ea"/>
                  <a:sym typeface="+mn-lt"/>
                </a:rPr>
                <a:t>夫</a:t>
              </a:r>
              <a:r>
                <a:rPr lang="en-US" altLang="zh-CN" dirty="0">
                  <a:solidFill>
                    <a:schemeClr val="bg1"/>
                  </a:solidFill>
                  <a:cs typeface="+mn-ea"/>
                  <a:sym typeface="+mn-lt"/>
                </a:rPr>
                <a:t>/</a:t>
              </a:r>
              <a:r>
                <a:rPr lang="zh-CN" altLang="en-US" dirty="0">
                  <a:solidFill>
                    <a:schemeClr val="bg1"/>
                  </a:solidFill>
                  <a:cs typeface="+mn-ea"/>
                  <a:sym typeface="+mn-lt"/>
                </a:rPr>
                <a:t>有</a:t>
              </a:r>
              <a:r>
                <a:rPr lang="en-US" altLang="zh-CN" dirty="0">
                  <a:solidFill>
                    <a:schemeClr val="bg1"/>
                  </a:solidFill>
                  <a:cs typeface="+mn-ea"/>
                  <a:sym typeface="+mn-lt"/>
                </a:rPr>
                <a:t>/</a:t>
              </a:r>
              <a:r>
                <a:rPr lang="zh-CN" altLang="en-US" dirty="0">
                  <a:solidFill>
                    <a:schemeClr val="bg1"/>
                  </a:solidFill>
                  <a:cs typeface="+mn-ea"/>
                  <a:sym typeface="+mn-lt"/>
                </a:rPr>
                <a:t>责</a:t>
              </a:r>
            </a:p>
          </p:txBody>
        </p:sp>
      </p:grpSp>
      <p:grpSp>
        <p:nvGrpSpPr>
          <p:cNvPr id="50" name="组合 49">
            <a:extLst>
              <a:ext uri="{FF2B5EF4-FFF2-40B4-BE49-F238E27FC236}">
                <a16:creationId xmlns:a16="http://schemas.microsoft.com/office/drawing/2014/main" id="{3BCF8B61-FB2B-4DED-B952-997F0D14FFCF}"/>
              </a:ext>
            </a:extLst>
          </p:cNvPr>
          <p:cNvGrpSpPr/>
          <p:nvPr/>
        </p:nvGrpSpPr>
        <p:grpSpPr>
          <a:xfrm>
            <a:off x="231913" y="6134976"/>
            <a:ext cx="11728174" cy="369332"/>
            <a:chOff x="231913" y="6134976"/>
            <a:chExt cx="11728174" cy="369332"/>
          </a:xfrm>
        </p:grpSpPr>
        <p:grpSp>
          <p:nvGrpSpPr>
            <p:cNvPr id="25" name="组合 24">
              <a:extLst>
                <a:ext uri="{FF2B5EF4-FFF2-40B4-BE49-F238E27FC236}">
                  <a16:creationId xmlns:a16="http://schemas.microsoft.com/office/drawing/2014/main" id="{113252A7-4927-48BC-BEA3-C3C2FE064AE6}"/>
                </a:ext>
              </a:extLst>
            </p:cNvPr>
            <p:cNvGrpSpPr/>
            <p:nvPr/>
          </p:nvGrpSpPr>
          <p:grpSpPr>
            <a:xfrm flipH="1">
              <a:off x="231913" y="6325857"/>
              <a:ext cx="11728174" cy="0"/>
              <a:chOff x="231913" y="493486"/>
              <a:chExt cx="11728174" cy="0"/>
            </a:xfrm>
          </p:grpSpPr>
          <p:cxnSp>
            <p:nvCxnSpPr>
              <p:cNvPr id="26" name="直接连接符 25">
                <a:extLst>
                  <a:ext uri="{FF2B5EF4-FFF2-40B4-BE49-F238E27FC236}">
                    <a16:creationId xmlns:a16="http://schemas.microsoft.com/office/drawing/2014/main" id="{1AD442DB-E56D-4BD9-863D-DAEA3F8CBA76}"/>
                  </a:ext>
                </a:extLst>
              </p:cNvPr>
              <p:cNvCxnSpPr>
                <a:cxnSpLocks/>
              </p:cNvCxnSpPr>
              <p:nvPr/>
            </p:nvCxnSpPr>
            <p:spPr>
              <a:xfrm>
                <a:off x="231913" y="493486"/>
                <a:ext cx="5864087"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462903F2-3E46-4092-ACEE-9D3EDC2914D8}"/>
                  </a:ext>
                </a:extLst>
              </p:cNvPr>
              <p:cNvCxnSpPr>
                <a:cxnSpLocks/>
              </p:cNvCxnSpPr>
              <p:nvPr/>
            </p:nvCxnSpPr>
            <p:spPr>
              <a:xfrm>
                <a:off x="10566400" y="493486"/>
                <a:ext cx="1393687"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9" name="文本框 28">
              <a:extLst>
                <a:ext uri="{FF2B5EF4-FFF2-40B4-BE49-F238E27FC236}">
                  <a16:creationId xmlns:a16="http://schemas.microsoft.com/office/drawing/2014/main" id="{B0529A5E-CD86-448E-B74E-0BA2BC42895D}"/>
                </a:ext>
              </a:extLst>
            </p:cNvPr>
            <p:cNvSpPr txBox="1"/>
            <p:nvPr/>
          </p:nvSpPr>
          <p:spPr>
            <a:xfrm>
              <a:off x="1625600" y="6134976"/>
              <a:ext cx="4470401" cy="369332"/>
            </a:xfrm>
            <a:prstGeom prst="rect">
              <a:avLst/>
            </a:prstGeom>
            <a:noFill/>
          </p:spPr>
          <p:txBody>
            <a:bodyPr wrap="square" rtlCol="0">
              <a:spAutoFit/>
            </a:bodyPr>
            <a:lstStyle/>
            <a:p>
              <a:pPr algn="dist"/>
              <a:r>
                <a:rPr lang="zh-CN" altLang="en-US" dirty="0">
                  <a:solidFill>
                    <a:schemeClr val="bg1"/>
                  </a:solidFill>
                  <a:cs typeface="+mn-ea"/>
                  <a:sym typeface="+mn-lt"/>
                </a:rPr>
                <a:t>勿</a:t>
              </a:r>
              <a:r>
                <a:rPr lang="en-US" altLang="zh-CN" dirty="0">
                  <a:solidFill>
                    <a:schemeClr val="bg1"/>
                  </a:solidFill>
                  <a:cs typeface="+mn-ea"/>
                  <a:sym typeface="+mn-lt"/>
                </a:rPr>
                <a:t>/</a:t>
              </a:r>
              <a:r>
                <a:rPr lang="zh-CN" altLang="en-US" dirty="0">
                  <a:solidFill>
                    <a:schemeClr val="bg1"/>
                  </a:solidFill>
                  <a:cs typeface="+mn-ea"/>
                  <a:sym typeface="+mn-lt"/>
                </a:rPr>
                <a:t>忘</a:t>
              </a:r>
              <a:r>
                <a:rPr lang="en-US" altLang="zh-CN" dirty="0">
                  <a:solidFill>
                    <a:schemeClr val="bg1"/>
                  </a:solidFill>
                  <a:cs typeface="+mn-ea"/>
                  <a:sym typeface="+mn-lt"/>
                </a:rPr>
                <a:t>/</a:t>
              </a:r>
              <a:r>
                <a:rPr lang="zh-CN" altLang="en-US" dirty="0">
                  <a:solidFill>
                    <a:schemeClr val="bg1"/>
                  </a:solidFill>
                  <a:cs typeface="+mn-ea"/>
                  <a:sym typeface="+mn-lt"/>
                </a:rPr>
                <a:t>国</a:t>
              </a:r>
              <a:r>
                <a:rPr lang="en-US" altLang="zh-CN" dirty="0">
                  <a:solidFill>
                    <a:schemeClr val="bg1"/>
                  </a:solidFill>
                  <a:cs typeface="+mn-ea"/>
                  <a:sym typeface="+mn-lt"/>
                </a:rPr>
                <a:t>/</a:t>
              </a:r>
              <a:r>
                <a:rPr lang="zh-CN" altLang="en-US" dirty="0">
                  <a:solidFill>
                    <a:schemeClr val="bg1"/>
                  </a:solidFill>
                  <a:cs typeface="+mn-ea"/>
                  <a:sym typeface="+mn-lt"/>
                </a:rPr>
                <a:t>耻</a:t>
              </a:r>
              <a:r>
                <a:rPr lang="en-US" altLang="zh-CN" dirty="0">
                  <a:solidFill>
                    <a:schemeClr val="bg1"/>
                  </a:solidFill>
                  <a:cs typeface="+mn-ea"/>
                  <a:sym typeface="+mn-lt"/>
                </a:rPr>
                <a:t>/</a:t>
              </a:r>
              <a:r>
                <a:rPr lang="zh-CN" altLang="en-US" dirty="0">
                  <a:solidFill>
                    <a:schemeClr val="bg1"/>
                  </a:solidFill>
                  <a:cs typeface="+mn-ea"/>
                  <a:sym typeface="+mn-lt"/>
                </a:rPr>
                <a:t>勿</a:t>
              </a:r>
              <a:r>
                <a:rPr lang="en-US" altLang="zh-CN" dirty="0">
                  <a:solidFill>
                    <a:schemeClr val="bg1"/>
                  </a:solidFill>
                  <a:cs typeface="+mn-ea"/>
                  <a:sym typeface="+mn-lt"/>
                </a:rPr>
                <a:t>/</a:t>
              </a:r>
              <a:r>
                <a:rPr lang="zh-CN" altLang="en-US" dirty="0">
                  <a:solidFill>
                    <a:schemeClr val="bg1"/>
                  </a:solidFill>
                  <a:cs typeface="+mn-ea"/>
                  <a:sym typeface="+mn-lt"/>
                </a:rPr>
                <a:t>忘</a:t>
              </a:r>
              <a:r>
                <a:rPr lang="en-US" altLang="zh-CN" dirty="0">
                  <a:solidFill>
                    <a:schemeClr val="bg1"/>
                  </a:solidFill>
                  <a:cs typeface="+mn-ea"/>
                  <a:sym typeface="+mn-lt"/>
                </a:rPr>
                <a:t>/</a:t>
              </a:r>
              <a:r>
                <a:rPr lang="zh-CN" altLang="en-US" dirty="0">
                  <a:solidFill>
                    <a:schemeClr val="bg1"/>
                  </a:solidFill>
                  <a:cs typeface="+mn-ea"/>
                  <a:sym typeface="+mn-lt"/>
                </a:rPr>
                <a:t>一</a:t>
              </a:r>
              <a:r>
                <a:rPr lang="en-US" altLang="zh-CN" dirty="0">
                  <a:solidFill>
                    <a:schemeClr val="bg1"/>
                  </a:solidFill>
                  <a:cs typeface="+mn-ea"/>
                  <a:sym typeface="+mn-lt"/>
                </a:rPr>
                <a:t>/</a:t>
              </a:r>
              <a:r>
                <a:rPr lang="zh-CN" altLang="en-US" dirty="0">
                  <a:solidFill>
                    <a:schemeClr val="bg1"/>
                  </a:solidFill>
                  <a:cs typeface="+mn-ea"/>
                  <a:sym typeface="+mn-lt"/>
                </a:rPr>
                <a:t>二</a:t>
              </a:r>
              <a:r>
                <a:rPr lang="en-US" altLang="zh-CN" dirty="0">
                  <a:solidFill>
                    <a:schemeClr val="bg1"/>
                  </a:solidFill>
                  <a:cs typeface="+mn-ea"/>
                  <a:sym typeface="+mn-lt"/>
                </a:rPr>
                <a:t>/</a:t>
              </a:r>
              <a:r>
                <a:rPr lang="zh-CN" altLang="en-US" dirty="0">
                  <a:solidFill>
                    <a:schemeClr val="bg1"/>
                  </a:solidFill>
                  <a:cs typeface="+mn-ea"/>
                  <a:sym typeface="+mn-lt"/>
                </a:rPr>
                <a:t>九</a:t>
              </a:r>
            </a:p>
          </p:txBody>
        </p:sp>
      </p:grpSp>
      <p:pic>
        <p:nvPicPr>
          <p:cNvPr id="7" name="图片 6">
            <a:extLst>
              <a:ext uri="{FF2B5EF4-FFF2-40B4-BE49-F238E27FC236}">
                <a16:creationId xmlns:a16="http://schemas.microsoft.com/office/drawing/2014/main" id="{4F42246D-A2F8-4E07-B58F-5094A59C0BBD}"/>
              </a:ext>
            </a:extLst>
          </p:cNvPr>
          <p:cNvPicPr>
            <a:picLocks noChangeAspect="1"/>
          </p:cNvPicPr>
          <p:nvPr/>
        </p:nvPicPr>
        <p:blipFill>
          <a:blip r:embed="rId5">
            <a:clrChange>
              <a:clrFrom>
                <a:srgbClr val="000000"/>
              </a:clrFrom>
              <a:clrTo>
                <a:srgbClr val="000000">
                  <a:alpha val="0"/>
                </a:srgbClr>
              </a:clrTo>
            </a:clrChange>
            <a:extLst>
              <a:ext uri="{BEBA8EAE-BF5A-486C-A8C5-ECC9F3942E4B}">
                <a14:imgProps xmlns:a14="http://schemas.microsoft.com/office/drawing/2010/main">
                  <a14:imgLayer r:embed="rId6">
                    <a14:imgEffect>
                      <a14:backgroundRemoval t="10000" b="90000" l="100" r="77750">
                        <a14:foregroundMark x1="16100" y1="42900" x2="16100" y2="42900"/>
                      </a14:backgroundRemoval>
                    </a14:imgEffect>
                  </a14:imgLayer>
                </a14:imgProps>
              </a:ext>
              <a:ext uri="{28A0092B-C50C-407E-A947-70E740481C1C}">
                <a14:useLocalDpi xmlns:a14="http://schemas.microsoft.com/office/drawing/2010/main" val="0"/>
              </a:ext>
            </a:extLst>
          </a:blip>
          <a:stretch>
            <a:fillRect/>
          </a:stretch>
        </p:blipFill>
        <p:spPr>
          <a:xfrm>
            <a:off x="2586564" y="-529102"/>
            <a:ext cx="6568637" cy="6568637"/>
          </a:xfrm>
          <a:prstGeom prst="rect">
            <a:avLst/>
          </a:prstGeom>
        </p:spPr>
      </p:pic>
      <p:grpSp>
        <p:nvGrpSpPr>
          <p:cNvPr id="51" name="组合 50">
            <a:extLst>
              <a:ext uri="{FF2B5EF4-FFF2-40B4-BE49-F238E27FC236}">
                <a16:creationId xmlns:a16="http://schemas.microsoft.com/office/drawing/2014/main" id="{3822E45E-58A7-4BE0-9AE6-6CC14A75EBEA}"/>
              </a:ext>
            </a:extLst>
          </p:cNvPr>
          <p:cNvGrpSpPr/>
          <p:nvPr/>
        </p:nvGrpSpPr>
        <p:grpSpPr>
          <a:xfrm>
            <a:off x="7667820" y="1594021"/>
            <a:ext cx="1417376" cy="1569660"/>
            <a:chOff x="7667820" y="1594021"/>
            <a:chExt cx="1417376" cy="1569660"/>
          </a:xfrm>
        </p:grpSpPr>
        <p:pic>
          <p:nvPicPr>
            <p:cNvPr id="35" name="图片 34">
              <a:extLst>
                <a:ext uri="{FF2B5EF4-FFF2-40B4-BE49-F238E27FC236}">
                  <a16:creationId xmlns:a16="http://schemas.microsoft.com/office/drawing/2014/main" id="{75897333-F51B-4901-93C3-35564E868B3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795365" y="1858661"/>
              <a:ext cx="1160917" cy="1169779"/>
            </a:xfrm>
            <a:prstGeom prst="rect">
              <a:avLst/>
            </a:prstGeom>
          </p:spPr>
        </p:pic>
        <p:sp>
          <p:nvSpPr>
            <p:cNvPr id="36" name="文本框 35">
              <a:extLst>
                <a:ext uri="{FF2B5EF4-FFF2-40B4-BE49-F238E27FC236}">
                  <a16:creationId xmlns:a16="http://schemas.microsoft.com/office/drawing/2014/main" id="{5A07D2C5-B3DF-4692-B2BF-C1EAF034284E}"/>
                </a:ext>
              </a:extLst>
            </p:cNvPr>
            <p:cNvSpPr txBox="1"/>
            <p:nvPr/>
          </p:nvSpPr>
          <p:spPr>
            <a:xfrm>
              <a:off x="7667820" y="1594021"/>
              <a:ext cx="1417376" cy="1569660"/>
            </a:xfrm>
            <a:prstGeom prst="rect">
              <a:avLst/>
            </a:prstGeom>
            <a:noFill/>
          </p:spPr>
          <p:txBody>
            <a:bodyPr wrap="square" rtlCol="0">
              <a:spAutoFit/>
            </a:bodyPr>
            <a:lstStyle/>
            <a:p>
              <a:r>
                <a:rPr lang="zh-CN" altLang="en-US" sz="9600" dirty="0">
                  <a:solidFill>
                    <a:schemeClr val="bg1"/>
                  </a:solidFill>
                  <a:latin typeface="汉仪苏泽立行楷原版W" panose="00020600040101010101" pitchFamily="18" charset="-122"/>
                  <a:ea typeface="汉仪苏泽立行楷原版W" panose="00020600040101010101" pitchFamily="18" charset="-122"/>
                  <a:cs typeface="+mn-ea"/>
                  <a:sym typeface="+mn-lt"/>
                </a:rPr>
                <a:t>运</a:t>
              </a:r>
            </a:p>
          </p:txBody>
        </p:sp>
      </p:grpSp>
      <p:grpSp>
        <p:nvGrpSpPr>
          <p:cNvPr id="52" name="组合 51">
            <a:extLst>
              <a:ext uri="{FF2B5EF4-FFF2-40B4-BE49-F238E27FC236}">
                <a16:creationId xmlns:a16="http://schemas.microsoft.com/office/drawing/2014/main" id="{83F04E0A-C5DB-4111-9489-F882F3EA6F26}"/>
              </a:ext>
            </a:extLst>
          </p:cNvPr>
          <p:cNvGrpSpPr/>
          <p:nvPr/>
        </p:nvGrpSpPr>
        <p:grpSpPr>
          <a:xfrm>
            <a:off x="7667820" y="2848213"/>
            <a:ext cx="1417376" cy="1569660"/>
            <a:chOff x="7667820" y="2848213"/>
            <a:chExt cx="1417376" cy="1569660"/>
          </a:xfrm>
        </p:grpSpPr>
        <p:pic>
          <p:nvPicPr>
            <p:cNvPr id="34" name="图片 33">
              <a:extLst>
                <a:ext uri="{FF2B5EF4-FFF2-40B4-BE49-F238E27FC236}">
                  <a16:creationId xmlns:a16="http://schemas.microsoft.com/office/drawing/2014/main" id="{2D79B648-71FA-426B-B70D-2FBCB19EDCE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795365" y="3042954"/>
              <a:ext cx="1160917" cy="1169779"/>
            </a:xfrm>
            <a:prstGeom prst="rect">
              <a:avLst/>
            </a:prstGeom>
          </p:spPr>
        </p:pic>
        <p:sp>
          <p:nvSpPr>
            <p:cNvPr id="37" name="矩形 36">
              <a:extLst>
                <a:ext uri="{FF2B5EF4-FFF2-40B4-BE49-F238E27FC236}">
                  <a16:creationId xmlns:a16="http://schemas.microsoft.com/office/drawing/2014/main" id="{9CF7050D-CEC8-45E5-9DEE-EEA3579B7BE5}"/>
                </a:ext>
              </a:extLst>
            </p:cNvPr>
            <p:cNvSpPr/>
            <p:nvPr/>
          </p:nvSpPr>
          <p:spPr>
            <a:xfrm>
              <a:off x="7667820" y="2848213"/>
              <a:ext cx="1417376" cy="1569660"/>
            </a:xfrm>
            <a:prstGeom prst="rect">
              <a:avLst/>
            </a:prstGeom>
          </p:spPr>
          <p:txBody>
            <a:bodyPr wrap="none">
              <a:spAutoFit/>
            </a:bodyPr>
            <a:lstStyle/>
            <a:p>
              <a:r>
                <a:rPr lang="zh-CN" altLang="en-US" sz="9600" dirty="0">
                  <a:solidFill>
                    <a:schemeClr val="bg1"/>
                  </a:solidFill>
                  <a:latin typeface="汉仪苏泽立行楷原版W" panose="00020600040101010101" pitchFamily="18" charset="-122"/>
                  <a:ea typeface="汉仪苏泽立行楷原版W" panose="00020600040101010101" pitchFamily="18" charset="-122"/>
                  <a:cs typeface="+mn-ea"/>
                  <a:sym typeface="+mn-lt"/>
                </a:rPr>
                <a:t>动</a:t>
              </a:r>
            </a:p>
          </p:txBody>
        </p:sp>
      </p:grpSp>
      <p:sp>
        <p:nvSpPr>
          <p:cNvPr id="38" name="文本框 37">
            <a:extLst>
              <a:ext uri="{FF2B5EF4-FFF2-40B4-BE49-F238E27FC236}">
                <a16:creationId xmlns:a16="http://schemas.microsoft.com/office/drawing/2014/main" id="{D48194B7-FCD5-48FD-8F40-4EB8F6D3D101}"/>
              </a:ext>
            </a:extLst>
          </p:cNvPr>
          <p:cNvSpPr txBox="1"/>
          <p:nvPr/>
        </p:nvSpPr>
        <p:spPr>
          <a:xfrm>
            <a:off x="3565235" y="3549667"/>
            <a:ext cx="2090057" cy="646331"/>
          </a:xfrm>
          <a:prstGeom prst="rect">
            <a:avLst/>
          </a:prstGeom>
          <a:noFill/>
        </p:spPr>
        <p:txBody>
          <a:bodyPr wrap="square" rtlCol="0">
            <a:spAutoFit/>
          </a:bodyPr>
          <a:lstStyle/>
          <a:p>
            <a:pPr algn="dist"/>
            <a:r>
              <a:rPr lang="zh-CN" altLang="en-US" sz="3600" b="1" dirty="0">
                <a:solidFill>
                  <a:srgbClr val="FFC000"/>
                </a:solidFill>
                <a:cs typeface="+mn-ea"/>
                <a:sym typeface="+mn-lt"/>
              </a:rPr>
              <a:t>纪念日</a:t>
            </a:r>
          </a:p>
        </p:txBody>
      </p:sp>
      <p:sp>
        <p:nvSpPr>
          <p:cNvPr id="39" name="文本框 38">
            <a:extLst>
              <a:ext uri="{FF2B5EF4-FFF2-40B4-BE49-F238E27FC236}">
                <a16:creationId xmlns:a16="http://schemas.microsoft.com/office/drawing/2014/main" id="{2C15C4C0-1E33-46CA-8BA1-54C736899071}"/>
              </a:ext>
            </a:extLst>
          </p:cNvPr>
          <p:cNvSpPr txBox="1"/>
          <p:nvPr/>
        </p:nvSpPr>
        <p:spPr>
          <a:xfrm>
            <a:off x="4303211" y="4593916"/>
            <a:ext cx="3546164" cy="523220"/>
          </a:xfrm>
          <a:prstGeom prst="rect">
            <a:avLst/>
          </a:prstGeom>
          <a:noFill/>
        </p:spPr>
        <p:txBody>
          <a:bodyPr wrap="none" rtlCol="0">
            <a:spAutoFit/>
          </a:bodyPr>
          <a:lstStyle/>
          <a:p>
            <a:r>
              <a:rPr lang="zh-CN" altLang="en-US" sz="2800" dirty="0">
                <a:solidFill>
                  <a:schemeClr val="bg1"/>
                </a:solidFill>
                <a:cs typeface="+mn-ea"/>
                <a:sym typeface="+mn-lt"/>
              </a:rPr>
              <a:t>缅怀先烈     珍爱和平</a:t>
            </a:r>
          </a:p>
        </p:txBody>
      </p:sp>
      <p:pic>
        <p:nvPicPr>
          <p:cNvPr id="46" name="图片 45">
            <a:extLst>
              <a:ext uri="{FF2B5EF4-FFF2-40B4-BE49-F238E27FC236}">
                <a16:creationId xmlns:a16="http://schemas.microsoft.com/office/drawing/2014/main" id="{DD6546BC-76F6-48F4-8903-BF8D82A6D7A6}"/>
              </a:ext>
            </a:extLst>
          </p:cNvPr>
          <p:cNvPicPr>
            <a:picLocks noChangeAspect="1"/>
          </p:cNvPicPr>
          <p:nvPr/>
        </p:nvPicPr>
        <p:blipFill>
          <a:blip r:embed="rId8">
            <a:lum bright="70000" contrast="-70000"/>
            <a:extLst>
              <a:ext uri="{28A0092B-C50C-407E-A947-70E740481C1C}">
                <a14:useLocalDpi xmlns:a14="http://schemas.microsoft.com/office/drawing/2010/main" val="0"/>
              </a:ext>
            </a:extLst>
          </a:blip>
          <a:stretch>
            <a:fillRect/>
          </a:stretch>
        </p:blipFill>
        <p:spPr>
          <a:xfrm>
            <a:off x="6633963" y="2190613"/>
            <a:ext cx="5584250" cy="4358567"/>
          </a:xfrm>
          <a:prstGeom prst="rect">
            <a:avLst/>
          </a:prstGeom>
        </p:spPr>
      </p:pic>
      <p:pic>
        <p:nvPicPr>
          <p:cNvPr id="48" name="图片 47">
            <a:extLst>
              <a:ext uri="{FF2B5EF4-FFF2-40B4-BE49-F238E27FC236}">
                <a16:creationId xmlns:a16="http://schemas.microsoft.com/office/drawing/2014/main" id="{798F6E43-648B-4E33-92EE-A924C1600DDD}"/>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447954" y="391088"/>
            <a:ext cx="1732628" cy="1732628"/>
          </a:xfrm>
          <a:prstGeom prst="rect">
            <a:avLst/>
          </a:prstGeom>
        </p:spPr>
      </p:pic>
      <p:pic>
        <p:nvPicPr>
          <p:cNvPr id="3" name="图片 2">
            <a:extLst>
              <a:ext uri="{FF2B5EF4-FFF2-40B4-BE49-F238E27FC236}">
                <a16:creationId xmlns:a16="http://schemas.microsoft.com/office/drawing/2014/main" id="{6735ABFD-A08D-448B-8CF1-990CC84029FF}"/>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32123" y="2414632"/>
            <a:ext cx="2615140" cy="4358567"/>
          </a:xfrm>
          <a:prstGeom prst="rect">
            <a:avLst/>
          </a:prstGeom>
        </p:spPr>
      </p:pic>
      <p:pic>
        <p:nvPicPr>
          <p:cNvPr id="2" name="69a0e43bf24dc0d32c8333ba012ef18c">
            <a:hlinkClick r:id="" action="ppaction://media"/>
            <a:extLst>
              <a:ext uri="{FF2B5EF4-FFF2-40B4-BE49-F238E27FC236}">
                <a16:creationId xmlns:a16="http://schemas.microsoft.com/office/drawing/2014/main" id="{DB6C8788-2532-4BDA-8A43-82123D6D2BCE}"/>
              </a:ext>
            </a:extLst>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755312" y="308820"/>
            <a:ext cx="609600" cy="609600"/>
          </a:xfrm>
          <a:prstGeom prst="rect">
            <a:avLst/>
          </a:prstGeom>
        </p:spPr>
      </p:pic>
    </p:spTree>
    <p:extLst>
      <p:ext uri="{BB962C8B-B14F-4D97-AF65-F5344CB8AC3E}">
        <p14:creationId xmlns:p14="http://schemas.microsoft.com/office/powerpoint/2010/main" val="3798837386"/>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2" presetClass="entr" presetSubtype="8" fill="hold" nodeType="afterEffect">
                                  <p:stCondLst>
                                    <p:cond delay="0"/>
                                  </p:stCondLst>
                                  <p:childTnLst>
                                    <p:set>
                                      <p:cBhvr>
                                        <p:cTn id="9" dur="1" fill="hold">
                                          <p:stCondLst>
                                            <p:cond delay="0"/>
                                          </p:stCondLst>
                                        </p:cTn>
                                        <p:tgtEl>
                                          <p:spTgt spid="49"/>
                                        </p:tgtEl>
                                        <p:attrNameLst>
                                          <p:attrName>style.visibility</p:attrName>
                                        </p:attrNameLst>
                                      </p:cBhvr>
                                      <p:to>
                                        <p:strVal val="visible"/>
                                      </p:to>
                                    </p:set>
                                    <p:anim calcmode="lin" valueType="num">
                                      <p:cBhvr additive="base">
                                        <p:cTn id="10" dur="500" fill="hold"/>
                                        <p:tgtEl>
                                          <p:spTgt spid="49"/>
                                        </p:tgtEl>
                                        <p:attrNameLst>
                                          <p:attrName>ppt_x</p:attrName>
                                        </p:attrNameLst>
                                      </p:cBhvr>
                                      <p:tavLst>
                                        <p:tav tm="0">
                                          <p:val>
                                            <p:strVal val="0-#ppt_w/2"/>
                                          </p:val>
                                        </p:tav>
                                        <p:tav tm="100000">
                                          <p:val>
                                            <p:strVal val="#ppt_x"/>
                                          </p:val>
                                        </p:tav>
                                      </p:tavLst>
                                    </p:anim>
                                    <p:anim calcmode="lin" valueType="num">
                                      <p:cBhvr additive="base">
                                        <p:cTn id="11" dur="500" fill="hold"/>
                                        <p:tgtEl>
                                          <p:spTgt spid="49"/>
                                        </p:tgtEl>
                                        <p:attrNameLst>
                                          <p:attrName>ppt_y</p:attrName>
                                        </p:attrNameLst>
                                      </p:cBhvr>
                                      <p:tavLst>
                                        <p:tav tm="0">
                                          <p:val>
                                            <p:strVal val="#ppt_y"/>
                                          </p:val>
                                        </p:tav>
                                        <p:tav tm="100000">
                                          <p:val>
                                            <p:strVal val="#ppt_y"/>
                                          </p:val>
                                        </p:tav>
                                      </p:tavLst>
                                    </p:anim>
                                  </p:childTnLst>
                                </p:cTn>
                              </p:par>
                              <p:par>
                                <p:cTn id="12" presetID="2" presetClass="entr" presetSubtype="2" fill="hold" nodeType="withEffect">
                                  <p:stCondLst>
                                    <p:cond delay="0"/>
                                  </p:stCondLst>
                                  <p:childTnLst>
                                    <p:set>
                                      <p:cBhvr>
                                        <p:cTn id="13" dur="1" fill="hold">
                                          <p:stCondLst>
                                            <p:cond delay="0"/>
                                          </p:stCondLst>
                                        </p:cTn>
                                        <p:tgtEl>
                                          <p:spTgt spid="50"/>
                                        </p:tgtEl>
                                        <p:attrNameLst>
                                          <p:attrName>style.visibility</p:attrName>
                                        </p:attrNameLst>
                                      </p:cBhvr>
                                      <p:to>
                                        <p:strVal val="visible"/>
                                      </p:to>
                                    </p:set>
                                    <p:anim calcmode="lin" valueType="num">
                                      <p:cBhvr additive="base">
                                        <p:cTn id="14" dur="500" fill="hold"/>
                                        <p:tgtEl>
                                          <p:spTgt spid="50"/>
                                        </p:tgtEl>
                                        <p:attrNameLst>
                                          <p:attrName>ppt_x</p:attrName>
                                        </p:attrNameLst>
                                      </p:cBhvr>
                                      <p:tavLst>
                                        <p:tav tm="0">
                                          <p:val>
                                            <p:strVal val="1+#ppt_w/2"/>
                                          </p:val>
                                        </p:tav>
                                        <p:tav tm="100000">
                                          <p:val>
                                            <p:strVal val="#ppt_x"/>
                                          </p:val>
                                        </p:tav>
                                      </p:tavLst>
                                    </p:anim>
                                    <p:anim calcmode="lin" valueType="num">
                                      <p:cBhvr additive="base">
                                        <p:cTn id="15" dur="500" fill="hold"/>
                                        <p:tgtEl>
                                          <p:spTgt spid="50"/>
                                        </p:tgtEl>
                                        <p:attrNameLst>
                                          <p:attrName>ppt_y</p:attrName>
                                        </p:attrNameLst>
                                      </p:cBhvr>
                                      <p:tavLst>
                                        <p:tav tm="0">
                                          <p:val>
                                            <p:strVal val="#ppt_y"/>
                                          </p:val>
                                        </p:tav>
                                        <p:tav tm="100000">
                                          <p:val>
                                            <p:strVal val="#ppt_y"/>
                                          </p:val>
                                        </p:tav>
                                      </p:tavLst>
                                    </p:anim>
                                  </p:childTnLst>
                                </p:cTn>
                              </p:par>
                            </p:childTnLst>
                          </p:cTn>
                        </p:par>
                        <p:par>
                          <p:cTn id="16" fill="hold">
                            <p:stCondLst>
                              <p:cond delay="500"/>
                            </p:stCondLst>
                            <p:childTnLst>
                              <p:par>
                                <p:cTn id="17" presetID="22" presetClass="entr" presetSubtype="4" fill="hold" nodeType="after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wipe(down)">
                                      <p:cBhvr>
                                        <p:cTn id="19" dur="500"/>
                                        <p:tgtEl>
                                          <p:spTgt spid="32"/>
                                        </p:tgtEl>
                                      </p:cBhvr>
                                    </p:animEffect>
                                  </p:childTnLst>
                                </p:cTn>
                              </p:par>
                            </p:childTnLst>
                          </p:cTn>
                        </p:par>
                        <p:par>
                          <p:cTn id="20" fill="hold">
                            <p:stCondLst>
                              <p:cond delay="1000"/>
                            </p:stCondLst>
                            <p:childTnLst>
                              <p:par>
                                <p:cTn id="21" presetID="22" presetClass="entr" presetSubtype="8" fill="hold" nodeType="afterEffect">
                                  <p:stCondLst>
                                    <p:cond delay="0"/>
                                  </p:stCondLst>
                                  <p:childTnLst>
                                    <p:set>
                                      <p:cBhvr>
                                        <p:cTn id="22" dur="1" fill="hold">
                                          <p:stCondLst>
                                            <p:cond delay="0"/>
                                          </p:stCondLst>
                                        </p:cTn>
                                        <p:tgtEl>
                                          <p:spTgt spid="46"/>
                                        </p:tgtEl>
                                        <p:attrNameLst>
                                          <p:attrName>style.visibility</p:attrName>
                                        </p:attrNameLst>
                                      </p:cBhvr>
                                      <p:to>
                                        <p:strVal val="visible"/>
                                      </p:to>
                                    </p:set>
                                    <p:animEffect transition="in" filter="wipe(left)">
                                      <p:cBhvr>
                                        <p:cTn id="23" dur="500"/>
                                        <p:tgtEl>
                                          <p:spTgt spid="46"/>
                                        </p:tgtEl>
                                      </p:cBhvr>
                                    </p:animEffect>
                                  </p:childTnLst>
                                </p:cTn>
                              </p:par>
                            </p:childTnLst>
                          </p:cTn>
                        </p:par>
                      </p:childTnLst>
                    </p:cTn>
                  </p:par>
                  <p:par>
                    <p:cTn id="24" fill="hold">
                      <p:stCondLst>
                        <p:cond delay="indefinite"/>
                      </p:stCondLst>
                      <p:childTnLst>
                        <p:par>
                          <p:cTn id="25" fill="hold">
                            <p:stCondLst>
                              <p:cond delay="0"/>
                            </p:stCondLst>
                            <p:childTnLst>
                              <p:par>
                                <p:cTn id="26" presetID="12" presetClass="entr" presetSubtype="8" fill="hold" nodeType="clickEffect">
                                  <p:stCondLst>
                                    <p:cond delay="0"/>
                                  </p:stCondLst>
                                  <p:childTnLst>
                                    <p:set>
                                      <p:cBhvr>
                                        <p:cTn id="27" dur="1" fill="hold">
                                          <p:stCondLst>
                                            <p:cond delay="0"/>
                                          </p:stCondLst>
                                        </p:cTn>
                                        <p:tgtEl>
                                          <p:spTgt spid="48"/>
                                        </p:tgtEl>
                                        <p:attrNameLst>
                                          <p:attrName>style.visibility</p:attrName>
                                        </p:attrNameLst>
                                      </p:cBhvr>
                                      <p:to>
                                        <p:strVal val="visible"/>
                                      </p:to>
                                    </p:set>
                                    <p:anim calcmode="lin" valueType="num">
                                      <p:cBhvr additive="base">
                                        <p:cTn id="28" dur="500"/>
                                        <p:tgtEl>
                                          <p:spTgt spid="48"/>
                                        </p:tgtEl>
                                        <p:attrNameLst>
                                          <p:attrName>ppt_x</p:attrName>
                                        </p:attrNameLst>
                                      </p:cBhvr>
                                      <p:tavLst>
                                        <p:tav tm="0">
                                          <p:val>
                                            <p:strVal val="#ppt_x-#ppt_w*1.125000"/>
                                          </p:val>
                                        </p:tav>
                                        <p:tav tm="100000">
                                          <p:val>
                                            <p:strVal val="#ppt_x"/>
                                          </p:val>
                                        </p:tav>
                                      </p:tavLst>
                                    </p:anim>
                                    <p:animEffect transition="in" filter="wipe(right)">
                                      <p:cBhvr>
                                        <p:cTn id="29" dur="500"/>
                                        <p:tgtEl>
                                          <p:spTgt spid="48"/>
                                        </p:tgtEl>
                                      </p:cBhvr>
                                    </p:animEffect>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nodeType="click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fade">
                                      <p:cBhvr>
                                        <p:cTn id="34" dur="1000"/>
                                        <p:tgtEl>
                                          <p:spTgt spid="3"/>
                                        </p:tgtEl>
                                      </p:cBhvr>
                                    </p:animEffect>
                                    <p:anim calcmode="lin" valueType="num">
                                      <p:cBhvr>
                                        <p:cTn id="35" dur="1000" fill="hold"/>
                                        <p:tgtEl>
                                          <p:spTgt spid="3"/>
                                        </p:tgtEl>
                                        <p:attrNameLst>
                                          <p:attrName>ppt_x</p:attrName>
                                        </p:attrNameLst>
                                      </p:cBhvr>
                                      <p:tavLst>
                                        <p:tav tm="0">
                                          <p:val>
                                            <p:strVal val="#ppt_x"/>
                                          </p:val>
                                        </p:tav>
                                        <p:tav tm="100000">
                                          <p:val>
                                            <p:strVal val="#ppt_x"/>
                                          </p:val>
                                        </p:tav>
                                      </p:tavLst>
                                    </p:anim>
                                    <p:anim calcmode="lin" valueType="num">
                                      <p:cBhvr>
                                        <p:cTn id="3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55" presetClass="entr" presetSubtype="0" fill="hold" nodeType="clickEffect">
                                  <p:stCondLst>
                                    <p:cond delay="0"/>
                                  </p:stCondLst>
                                  <p:childTnLst>
                                    <p:set>
                                      <p:cBhvr>
                                        <p:cTn id="40" dur="1" fill="hold">
                                          <p:stCondLst>
                                            <p:cond delay="0"/>
                                          </p:stCondLst>
                                        </p:cTn>
                                        <p:tgtEl>
                                          <p:spTgt spid="7"/>
                                        </p:tgtEl>
                                        <p:attrNameLst>
                                          <p:attrName>style.visibility</p:attrName>
                                        </p:attrNameLst>
                                      </p:cBhvr>
                                      <p:to>
                                        <p:strVal val="visible"/>
                                      </p:to>
                                    </p:set>
                                    <p:anim calcmode="lin" valueType="num">
                                      <p:cBhvr>
                                        <p:cTn id="41" dur="1000" fill="hold"/>
                                        <p:tgtEl>
                                          <p:spTgt spid="7"/>
                                        </p:tgtEl>
                                        <p:attrNameLst>
                                          <p:attrName>ppt_w</p:attrName>
                                        </p:attrNameLst>
                                      </p:cBhvr>
                                      <p:tavLst>
                                        <p:tav tm="0">
                                          <p:val>
                                            <p:strVal val="#ppt_w*0.70"/>
                                          </p:val>
                                        </p:tav>
                                        <p:tav tm="100000">
                                          <p:val>
                                            <p:strVal val="#ppt_w"/>
                                          </p:val>
                                        </p:tav>
                                      </p:tavLst>
                                    </p:anim>
                                    <p:anim calcmode="lin" valueType="num">
                                      <p:cBhvr>
                                        <p:cTn id="42" dur="1000" fill="hold"/>
                                        <p:tgtEl>
                                          <p:spTgt spid="7"/>
                                        </p:tgtEl>
                                        <p:attrNameLst>
                                          <p:attrName>ppt_h</p:attrName>
                                        </p:attrNameLst>
                                      </p:cBhvr>
                                      <p:tavLst>
                                        <p:tav tm="0">
                                          <p:val>
                                            <p:strVal val="#ppt_h"/>
                                          </p:val>
                                        </p:tav>
                                        <p:tav tm="100000">
                                          <p:val>
                                            <p:strVal val="#ppt_h"/>
                                          </p:val>
                                        </p:tav>
                                      </p:tavLst>
                                    </p:anim>
                                    <p:animEffect transition="in" filter="fade">
                                      <p:cBhvr>
                                        <p:cTn id="43" dur="1000"/>
                                        <p:tgtEl>
                                          <p:spTgt spid="7"/>
                                        </p:tgtEl>
                                      </p:cBhvr>
                                    </p:animEffect>
                                  </p:childTnLst>
                                </p:cTn>
                              </p:par>
                            </p:childTnLst>
                          </p:cTn>
                        </p:par>
                      </p:childTnLst>
                    </p:cTn>
                  </p:par>
                  <p:par>
                    <p:cTn id="44" fill="hold">
                      <p:stCondLst>
                        <p:cond delay="indefinite"/>
                      </p:stCondLst>
                      <p:childTnLst>
                        <p:par>
                          <p:cTn id="45" fill="hold">
                            <p:stCondLst>
                              <p:cond delay="0"/>
                            </p:stCondLst>
                            <p:childTnLst>
                              <p:par>
                                <p:cTn id="46" presetID="12" presetClass="entr" presetSubtype="8" fill="hold" nodeType="clickEffect">
                                  <p:stCondLst>
                                    <p:cond delay="0"/>
                                  </p:stCondLst>
                                  <p:childTnLst>
                                    <p:set>
                                      <p:cBhvr>
                                        <p:cTn id="47" dur="1" fill="hold">
                                          <p:stCondLst>
                                            <p:cond delay="0"/>
                                          </p:stCondLst>
                                        </p:cTn>
                                        <p:tgtEl>
                                          <p:spTgt spid="51"/>
                                        </p:tgtEl>
                                        <p:attrNameLst>
                                          <p:attrName>style.visibility</p:attrName>
                                        </p:attrNameLst>
                                      </p:cBhvr>
                                      <p:to>
                                        <p:strVal val="visible"/>
                                      </p:to>
                                    </p:set>
                                    <p:anim calcmode="lin" valueType="num">
                                      <p:cBhvr additive="base">
                                        <p:cTn id="48" dur="500"/>
                                        <p:tgtEl>
                                          <p:spTgt spid="51"/>
                                        </p:tgtEl>
                                        <p:attrNameLst>
                                          <p:attrName>ppt_x</p:attrName>
                                        </p:attrNameLst>
                                      </p:cBhvr>
                                      <p:tavLst>
                                        <p:tav tm="0">
                                          <p:val>
                                            <p:strVal val="#ppt_x-#ppt_w*1.125000"/>
                                          </p:val>
                                        </p:tav>
                                        <p:tav tm="100000">
                                          <p:val>
                                            <p:strVal val="#ppt_x"/>
                                          </p:val>
                                        </p:tav>
                                      </p:tavLst>
                                    </p:anim>
                                    <p:animEffect transition="in" filter="wipe(right)">
                                      <p:cBhvr>
                                        <p:cTn id="49" dur="500"/>
                                        <p:tgtEl>
                                          <p:spTgt spid="51"/>
                                        </p:tgtEl>
                                      </p:cBhvr>
                                    </p:animEffect>
                                  </p:childTnLst>
                                </p:cTn>
                              </p:par>
                              <p:par>
                                <p:cTn id="50" presetID="12" presetClass="entr" presetSubtype="8" fill="hold" nodeType="withEffect">
                                  <p:stCondLst>
                                    <p:cond delay="250"/>
                                  </p:stCondLst>
                                  <p:childTnLst>
                                    <p:set>
                                      <p:cBhvr>
                                        <p:cTn id="51" dur="1" fill="hold">
                                          <p:stCondLst>
                                            <p:cond delay="0"/>
                                          </p:stCondLst>
                                        </p:cTn>
                                        <p:tgtEl>
                                          <p:spTgt spid="52"/>
                                        </p:tgtEl>
                                        <p:attrNameLst>
                                          <p:attrName>style.visibility</p:attrName>
                                        </p:attrNameLst>
                                      </p:cBhvr>
                                      <p:to>
                                        <p:strVal val="visible"/>
                                      </p:to>
                                    </p:set>
                                    <p:anim calcmode="lin" valueType="num">
                                      <p:cBhvr additive="base">
                                        <p:cTn id="52" dur="500"/>
                                        <p:tgtEl>
                                          <p:spTgt spid="52"/>
                                        </p:tgtEl>
                                        <p:attrNameLst>
                                          <p:attrName>ppt_x</p:attrName>
                                        </p:attrNameLst>
                                      </p:cBhvr>
                                      <p:tavLst>
                                        <p:tav tm="0">
                                          <p:val>
                                            <p:strVal val="#ppt_x-#ppt_w*1.125000"/>
                                          </p:val>
                                        </p:tav>
                                        <p:tav tm="100000">
                                          <p:val>
                                            <p:strVal val="#ppt_x"/>
                                          </p:val>
                                        </p:tav>
                                      </p:tavLst>
                                    </p:anim>
                                    <p:animEffect transition="in" filter="wipe(right)">
                                      <p:cBhvr>
                                        <p:cTn id="53" dur="500"/>
                                        <p:tgtEl>
                                          <p:spTgt spid="52"/>
                                        </p:tgtEl>
                                      </p:cBhvr>
                                    </p:animEffect>
                                  </p:childTnLst>
                                </p:cTn>
                              </p:par>
                            </p:childTnLst>
                          </p:cTn>
                        </p:par>
                      </p:childTnLst>
                    </p:cTn>
                  </p:par>
                  <p:par>
                    <p:cTn id="54" fill="hold">
                      <p:stCondLst>
                        <p:cond delay="indefinite"/>
                      </p:stCondLst>
                      <p:childTnLst>
                        <p:par>
                          <p:cTn id="55" fill="hold">
                            <p:stCondLst>
                              <p:cond delay="0"/>
                            </p:stCondLst>
                            <p:childTnLst>
                              <p:par>
                                <p:cTn id="56" presetID="42" presetClass="entr" presetSubtype="0" fill="hold" grpId="0" nodeType="clickEffect">
                                  <p:stCondLst>
                                    <p:cond delay="0"/>
                                  </p:stCondLst>
                                  <p:childTnLst>
                                    <p:set>
                                      <p:cBhvr>
                                        <p:cTn id="57" dur="1" fill="hold">
                                          <p:stCondLst>
                                            <p:cond delay="0"/>
                                          </p:stCondLst>
                                        </p:cTn>
                                        <p:tgtEl>
                                          <p:spTgt spid="38"/>
                                        </p:tgtEl>
                                        <p:attrNameLst>
                                          <p:attrName>style.visibility</p:attrName>
                                        </p:attrNameLst>
                                      </p:cBhvr>
                                      <p:to>
                                        <p:strVal val="visible"/>
                                      </p:to>
                                    </p:set>
                                    <p:animEffect transition="in" filter="fade">
                                      <p:cBhvr>
                                        <p:cTn id="58" dur="1000"/>
                                        <p:tgtEl>
                                          <p:spTgt spid="38"/>
                                        </p:tgtEl>
                                      </p:cBhvr>
                                    </p:animEffect>
                                    <p:anim calcmode="lin" valueType="num">
                                      <p:cBhvr>
                                        <p:cTn id="59" dur="1000" fill="hold"/>
                                        <p:tgtEl>
                                          <p:spTgt spid="38"/>
                                        </p:tgtEl>
                                        <p:attrNameLst>
                                          <p:attrName>ppt_x</p:attrName>
                                        </p:attrNameLst>
                                      </p:cBhvr>
                                      <p:tavLst>
                                        <p:tav tm="0">
                                          <p:val>
                                            <p:strVal val="#ppt_x"/>
                                          </p:val>
                                        </p:tav>
                                        <p:tav tm="100000">
                                          <p:val>
                                            <p:strVal val="#ppt_x"/>
                                          </p:val>
                                        </p:tav>
                                      </p:tavLst>
                                    </p:anim>
                                    <p:anim calcmode="lin" valueType="num">
                                      <p:cBhvr>
                                        <p:cTn id="60"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16" presetClass="entr" presetSubtype="21" fill="hold" grpId="0" nodeType="clickEffect">
                                  <p:stCondLst>
                                    <p:cond delay="0"/>
                                  </p:stCondLst>
                                  <p:childTnLst>
                                    <p:set>
                                      <p:cBhvr>
                                        <p:cTn id="64" dur="1" fill="hold">
                                          <p:stCondLst>
                                            <p:cond delay="0"/>
                                          </p:stCondLst>
                                        </p:cTn>
                                        <p:tgtEl>
                                          <p:spTgt spid="39"/>
                                        </p:tgtEl>
                                        <p:attrNameLst>
                                          <p:attrName>style.visibility</p:attrName>
                                        </p:attrNameLst>
                                      </p:cBhvr>
                                      <p:to>
                                        <p:strVal val="visible"/>
                                      </p:to>
                                    </p:set>
                                    <p:animEffect transition="in" filter="barn(inVertical)">
                                      <p:cBhvr>
                                        <p:cTn id="65"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66" repeatCount="indefinite" fill="remove" display="0">
                  <p:stCondLst>
                    <p:cond delay="indefinite"/>
                  </p:stCondLst>
                  <p:endCondLst>
                    <p:cond evt="onStopAudio" delay="0">
                      <p:tgtEl>
                        <p:sldTgt/>
                      </p:tgtEl>
                    </p:cond>
                  </p:endCondLst>
                </p:cTn>
                <p:tgtEl>
                  <p:spTgt spid="2"/>
                </p:tgtEl>
              </p:cMediaNode>
            </p:audio>
          </p:childTnLst>
        </p:cTn>
      </p:par>
    </p:tnLst>
    <p:bldLst>
      <p:bldP spid="38" grpId="0"/>
      <p:bldP spid="3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18839F98-3A07-4600-893C-131F34F39C29}"/>
              </a:ext>
            </a:extLst>
          </p:cNvPr>
          <p:cNvSpPr/>
          <p:nvPr/>
        </p:nvSpPr>
        <p:spPr>
          <a:xfrm>
            <a:off x="929638" y="2005737"/>
            <a:ext cx="5909312" cy="3647152"/>
          </a:xfrm>
          <a:prstGeom prst="rect">
            <a:avLst/>
          </a:prstGeom>
        </p:spPr>
        <p:txBody>
          <a:bodyPr wrap="square">
            <a:spAutoFit/>
          </a:bodyPr>
          <a:lstStyle/>
          <a:p>
            <a:pPr>
              <a:lnSpc>
                <a:spcPct val="150000"/>
              </a:lnSpc>
            </a:pPr>
            <a:r>
              <a:rPr lang="zh-CN" altLang="en-US" sz="1400" spc="100" dirty="0">
                <a:cs typeface="+mn-ea"/>
                <a:sym typeface="+mn-lt"/>
              </a:rPr>
              <a:t>上午</a:t>
            </a:r>
            <a:r>
              <a:rPr lang="en-US" altLang="zh-CN" sz="1400" spc="100" dirty="0">
                <a:cs typeface="+mn-ea"/>
                <a:sym typeface="+mn-lt"/>
              </a:rPr>
              <a:t>10</a:t>
            </a:r>
            <a:r>
              <a:rPr lang="zh-CN" altLang="en-US" sz="1400" spc="100" dirty="0">
                <a:cs typeface="+mn-ea"/>
                <a:sym typeface="+mn-lt"/>
              </a:rPr>
              <a:t>点半，新华门前汇集了中国大学、北平师范大学、东北大学等十多所学校</a:t>
            </a:r>
            <a:r>
              <a:rPr lang="en-US" altLang="zh-CN" sz="1400" spc="100" dirty="0">
                <a:cs typeface="+mn-ea"/>
                <a:sym typeface="+mn-lt"/>
              </a:rPr>
              <a:t>1000</a:t>
            </a:r>
            <a:r>
              <a:rPr lang="zh-CN" altLang="en-US" sz="1400" spc="100" dirty="0">
                <a:cs typeface="+mn-ea"/>
                <a:sym typeface="+mn-lt"/>
              </a:rPr>
              <a:t>多人的请愿队伍。新华门紧闭着，门前排列着警车和架着机关枪的摩托车，军警宪兵手持刀枪杀气腾腾。请愿学生高举着旗帜，手持标语，高呼抗日救国口号。</a:t>
            </a:r>
            <a:endParaRPr lang="en-US" altLang="zh-CN" sz="1400" spc="100" dirty="0">
              <a:cs typeface="+mn-ea"/>
              <a:sym typeface="+mn-lt"/>
            </a:endParaRPr>
          </a:p>
          <a:p>
            <a:pPr>
              <a:lnSpc>
                <a:spcPct val="150000"/>
              </a:lnSpc>
            </a:pPr>
            <a:endParaRPr lang="en-US" altLang="zh-CN" sz="1400" spc="100" dirty="0">
              <a:cs typeface="+mn-ea"/>
              <a:sym typeface="+mn-lt"/>
            </a:endParaRPr>
          </a:p>
          <a:p>
            <a:pPr>
              <a:lnSpc>
                <a:spcPct val="150000"/>
              </a:lnSpc>
            </a:pPr>
            <a:r>
              <a:rPr lang="zh-CN" altLang="en-US" sz="1400" spc="100" dirty="0">
                <a:cs typeface="+mn-ea"/>
                <a:sym typeface="+mn-lt"/>
              </a:rPr>
              <a:t>推选董毓华、宋黎和于刚等</a:t>
            </a:r>
            <a:r>
              <a:rPr lang="en-US" altLang="zh-CN" sz="1400" spc="100" dirty="0">
                <a:cs typeface="+mn-ea"/>
                <a:sym typeface="+mn-lt"/>
              </a:rPr>
              <a:t>12</a:t>
            </a:r>
            <a:r>
              <a:rPr lang="zh-CN" altLang="en-US" sz="1400" spc="100" dirty="0">
                <a:cs typeface="+mn-ea"/>
                <a:sym typeface="+mn-lt"/>
              </a:rPr>
              <a:t>人为代表，要求面见何应钦，并提出反对华北成立防共自治委员会、停止内战、立即释放被捕学生等</a:t>
            </a:r>
            <a:r>
              <a:rPr lang="en-US" altLang="zh-CN" sz="1400" spc="100" dirty="0">
                <a:cs typeface="+mn-ea"/>
                <a:sym typeface="+mn-lt"/>
              </a:rPr>
              <a:t>6</a:t>
            </a:r>
            <a:r>
              <a:rPr lang="zh-CN" altLang="en-US" sz="1400" spc="100" dirty="0">
                <a:cs typeface="+mn-ea"/>
                <a:sym typeface="+mn-lt"/>
              </a:rPr>
              <a:t>项要求。上午</a:t>
            </a:r>
            <a:r>
              <a:rPr lang="en-US" altLang="zh-CN" sz="1400" spc="100" dirty="0">
                <a:cs typeface="+mn-ea"/>
                <a:sym typeface="+mn-lt"/>
              </a:rPr>
              <a:t>11</a:t>
            </a:r>
            <a:r>
              <a:rPr lang="zh-CN" altLang="en-US" sz="1400" spc="100" dirty="0">
                <a:cs typeface="+mn-ea"/>
                <a:sym typeface="+mn-lt"/>
              </a:rPr>
              <a:t>时，何应钦的秘书侯成出来与学生会面，对学生提出的要求一味敷衍搪塞，为国民党对日妥协对内反共政策百般狡辩。同学们对其答复极为愤慨，振臂高呼“打倒卖国贼”，“请愿不成，我们示威游行去”，宋黎被推举为游行队伍的总指挥。</a:t>
            </a:r>
          </a:p>
        </p:txBody>
      </p:sp>
      <p:sp>
        <p:nvSpPr>
          <p:cNvPr id="4" name="矩形 3">
            <a:extLst>
              <a:ext uri="{FF2B5EF4-FFF2-40B4-BE49-F238E27FC236}">
                <a16:creationId xmlns:a16="http://schemas.microsoft.com/office/drawing/2014/main" id="{54B3F2E4-544C-435D-83C1-68C229369A39}"/>
              </a:ext>
            </a:extLst>
          </p:cNvPr>
          <p:cNvSpPr/>
          <p:nvPr/>
        </p:nvSpPr>
        <p:spPr>
          <a:xfrm>
            <a:off x="952493" y="1557127"/>
            <a:ext cx="3967850" cy="422039"/>
          </a:xfrm>
          <a:prstGeom prst="rect">
            <a:avLst/>
          </a:prstGeom>
          <a:solidFill>
            <a:srgbClr val="C00000"/>
          </a:solidFill>
        </p:spPr>
        <p:txBody>
          <a:bodyPr wrap="none">
            <a:spAutoFit/>
          </a:bodyPr>
          <a:lstStyle/>
          <a:p>
            <a:r>
              <a:rPr lang="zh-CN" altLang="en-US" sz="2000" b="1" spc="100" dirty="0">
                <a:solidFill>
                  <a:schemeClr val="bg1"/>
                </a:solidFill>
                <a:cs typeface="+mn-ea"/>
                <a:sym typeface="+mn-lt"/>
              </a:rPr>
              <a:t>学生示威游行队伍从新华门出发</a:t>
            </a:r>
          </a:p>
        </p:txBody>
      </p:sp>
      <p:pic>
        <p:nvPicPr>
          <p:cNvPr id="5" name="图片 4">
            <a:extLst>
              <a:ext uri="{FF2B5EF4-FFF2-40B4-BE49-F238E27FC236}">
                <a16:creationId xmlns:a16="http://schemas.microsoft.com/office/drawing/2014/main" id="{8BA27A56-F27D-47CB-B977-DE212ED31BF0}"/>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193160" y="1197971"/>
            <a:ext cx="5909312" cy="5259919"/>
          </a:xfrm>
          <a:prstGeom prst="rect">
            <a:avLst/>
          </a:prstGeom>
          <a:noFill/>
          <a:ln w="88900" cap="sq">
            <a:no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nvGrpSpPr>
          <p:cNvPr id="6" name="组合 5">
            <a:extLst>
              <a:ext uri="{FF2B5EF4-FFF2-40B4-BE49-F238E27FC236}">
                <a16:creationId xmlns:a16="http://schemas.microsoft.com/office/drawing/2014/main" id="{163AD60C-C088-47A0-BEBE-6013B9127D1E}"/>
              </a:ext>
            </a:extLst>
          </p:cNvPr>
          <p:cNvGrpSpPr/>
          <p:nvPr/>
        </p:nvGrpSpPr>
        <p:grpSpPr>
          <a:xfrm>
            <a:off x="0" y="6134976"/>
            <a:ext cx="11960088" cy="372954"/>
            <a:chOff x="0" y="6134976"/>
            <a:chExt cx="11960088" cy="372954"/>
          </a:xfrm>
        </p:grpSpPr>
        <p:grpSp>
          <p:nvGrpSpPr>
            <p:cNvPr id="7" name="组合 6">
              <a:extLst>
                <a:ext uri="{FF2B5EF4-FFF2-40B4-BE49-F238E27FC236}">
                  <a16:creationId xmlns:a16="http://schemas.microsoft.com/office/drawing/2014/main" id="{1A866B62-26AB-4BDA-9312-D48635B8D7AE}"/>
                </a:ext>
              </a:extLst>
            </p:cNvPr>
            <p:cNvGrpSpPr/>
            <p:nvPr userDrawn="1"/>
          </p:nvGrpSpPr>
          <p:grpSpPr>
            <a:xfrm>
              <a:off x="0" y="6134976"/>
              <a:ext cx="11960088" cy="369332"/>
              <a:chOff x="231913" y="6134976"/>
              <a:chExt cx="11728175" cy="369332"/>
            </a:xfrm>
          </p:grpSpPr>
          <p:grpSp>
            <p:nvGrpSpPr>
              <p:cNvPr id="9" name="组合 8">
                <a:extLst>
                  <a:ext uri="{FF2B5EF4-FFF2-40B4-BE49-F238E27FC236}">
                    <a16:creationId xmlns:a16="http://schemas.microsoft.com/office/drawing/2014/main" id="{0724ACE3-9A89-4086-8FD9-4A6DBBD692C9}"/>
                  </a:ext>
                </a:extLst>
              </p:cNvPr>
              <p:cNvGrpSpPr/>
              <p:nvPr/>
            </p:nvGrpSpPr>
            <p:grpSpPr>
              <a:xfrm flipH="1">
                <a:off x="231913" y="6325857"/>
                <a:ext cx="11728175" cy="0"/>
                <a:chOff x="231912" y="493486"/>
                <a:chExt cx="11728175" cy="0"/>
              </a:xfrm>
            </p:grpSpPr>
            <p:cxnSp>
              <p:nvCxnSpPr>
                <p:cNvPr id="11" name="直接连接符 10">
                  <a:extLst>
                    <a:ext uri="{FF2B5EF4-FFF2-40B4-BE49-F238E27FC236}">
                      <a16:creationId xmlns:a16="http://schemas.microsoft.com/office/drawing/2014/main" id="{BC656E0D-5009-44DA-A348-C0EF8299FE77}"/>
                    </a:ext>
                  </a:extLst>
                </p:cNvPr>
                <p:cNvCxnSpPr>
                  <a:cxnSpLocks/>
                </p:cNvCxnSpPr>
                <p:nvPr/>
              </p:nvCxnSpPr>
              <p:spPr>
                <a:xfrm>
                  <a:off x="231912" y="493486"/>
                  <a:ext cx="1291941"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25406FDC-707B-4CFC-B32C-1662B05A0AF0}"/>
                    </a:ext>
                  </a:extLst>
                </p:cNvPr>
                <p:cNvCxnSpPr>
                  <a:cxnSpLocks/>
                </p:cNvCxnSpPr>
                <p:nvPr/>
              </p:nvCxnSpPr>
              <p:spPr>
                <a:xfrm>
                  <a:off x="10566400" y="493486"/>
                  <a:ext cx="1393687"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 name="文本框 9">
                <a:extLst>
                  <a:ext uri="{FF2B5EF4-FFF2-40B4-BE49-F238E27FC236}">
                    <a16:creationId xmlns:a16="http://schemas.microsoft.com/office/drawing/2014/main" id="{41150344-BD47-4E68-A53C-989DBC2CA151}"/>
                  </a:ext>
                </a:extLst>
              </p:cNvPr>
              <p:cNvSpPr txBox="1"/>
              <p:nvPr/>
            </p:nvSpPr>
            <p:spPr>
              <a:xfrm>
                <a:off x="1625601" y="6134976"/>
                <a:ext cx="4022066" cy="369332"/>
              </a:xfrm>
              <a:prstGeom prst="rect">
                <a:avLst/>
              </a:prstGeom>
              <a:noFill/>
            </p:spPr>
            <p:txBody>
              <a:bodyPr wrap="square" rtlCol="0">
                <a:spAutoFit/>
              </a:bodyPr>
              <a:lstStyle>
                <a:defPPr>
                  <a:defRPr lang="zh-CN"/>
                </a:defPPr>
                <a:lvl1pPr algn="dist">
                  <a:defRPr>
                    <a:gradFill flip="none" rotWithShape="1">
                      <a:gsLst>
                        <a:gs pos="47000">
                          <a:schemeClr val="bg1"/>
                        </a:gs>
                        <a:gs pos="47000">
                          <a:srgbClr val="990000"/>
                        </a:gs>
                        <a:gs pos="0">
                          <a:schemeClr val="bg1"/>
                        </a:gs>
                        <a:gs pos="100000">
                          <a:srgbClr val="990000"/>
                        </a:gs>
                      </a:gsLst>
                      <a:lin ang="16200000" scaled="1"/>
                      <a:tileRect/>
                    </a:gradFill>
                  </a:defRPr>
                </a:lvl1pPr>
              </a:lstStyle>
              <a:p>
                <a:pPr lvl="0"/>
                <a:r>
                  <a:rPr lang="zh-CN" altLang="en-US" dirty="0"/>
                  <a:t>勿</a:t>
                </a:r>
                <a:r>
                  <a:rPr lang="en-US" altLang="zh-CN" dirty="0"/>
                  <a:t>/</a:t>
                </a:r>
                <a:r>
                  <a:rPr lang="zh-CN" altLang="en-US" dirty="0"/>
                  <a:t>忘</a:t>
                </a:r>
                <a:r>
                  <a:rPr lang="en-US" altLang="zh-CN" dirty="0"/>
                  <a:t>/</a:t>
                </a:r>
                <a:r>
                  <a:rPr lang="zh-CN" altLang="en-US" dirty="0"/>
                  <a:t>国</a:t>
                </a:r>
                <a:r>
                  <a:rPr lang="en-US" altLang="zh-CN" dirty="0"/>
                  <a:t>/</a:t>
                </a:r>
                <a:r>
                  <a:rPr lang="zh-CN" altLang="en-US" dirty="0"/>
                  <a:t>耻</a:t>
                </a:r>
                <a:r>
                  <a:rPr lang="en-US" altLang="zh-CN" dirty="0"/>
                  <a:t>/</a:t>
                </a:r>
                <a:r>
                  <a:rPr lang="zh-CN" altLang="en-US" dirty="0"/>
                  <a:t>勿</a:t>
                </a:r>
                <a:r>
                  <a:rPr lang="en-US" altLang="zh-CN" dirty="0"/>
                  <a:t>/</a:t>
                </a:r>
                <a:r>
                  <a:rPr lang="zh-CN" altLang="en-US" dirty="0"/>
                  <a:t>忘</a:t>
                </a:r>
                <a:r>
                  <a:rPr lang="en-US" altLang="zh-CN" dirty="0"/>
                  <a:t>/</a:t>
                </a:r>
                <a:r>
                  <a:rPr lang="zh-CN" altLang="en-US" dirty="0"/>
                  <a:t>一</a:t>
                </a:r>
                <a:r>
                  <a:rPr lang="en-US" altLang="zh-CN" dirty="0"/>
                  <a:t>/</a:t>
                </a:r>
                <a:r>
                  <a:rPr lang="zh-CN" altLang="en-US" dirty="0"/>
                  <a:t>二</a:t>
                </a:r>
                <a:r>
                  <a:rPr lang="en-US" altLang="zh-CN" dirty="0"/>
                  <a:t>/</a:t>
                </a:r>
                <a:r>
                  <a:rPr lang="zh-CN" altLang="en-US" dirty="0"/>
                  <a:t>九</a:t>
                </a:r>
              </a:p>
            </p:txBody>
          </p:sp>
        </p:grpSp>
        <p:sp>
          <p:nvSpPr>
            <p:cNvPr id="8" name="文本框 7">
              <a:extLst>
                <a:ext uri="{FF2B5EF4-FFF2-40B4-BE49-F238E27FC236}">
                  <a16:creationId xmlns:a16="http://schemas.microsoft.com/office/drawing/2014/main" id="{31DDD5C4-582F-478A-901F-D0FB48012CF5}"/>
                </a:ext>
              </a:extLst>
            </p:cNvPr>
            <p:cNvSpPr txBox="1"/>
            <p:nvPr userDrawn="1"/>
          </p:nvSpPr>
          <p:spPr>
            <a:xfrm>
              <a:off x="5911134" y="6138598"/>
              <a:ext cx="4644389" cy="369332"/>
            </a:xfrm>
            <a:prstGeom prst="rect">
              <a:avLst/>
            </a:prstGeom>
            <a:noFill/>
          </p:spPr>
          <p:txBody>
            <a:bodyPr wrap="square" rtlCol="0">
              <a:spAutoFit/>
            </a:bodyPr>
            <a:lstStyle>
              <a:defPPr>
                <a:defRPr lang="zh-CN"/>
              </a:defPPr>
              <a:lvl1pPr algn="dist">
                <a:defRPr>
                  <a:gradFill flip="none" rotWithShape="1">
                    <a:gsLst>
                      <a:gs pos="47000">
                        <a:schemeClr val="bg1"/>
                      </a:gs>
                      <a:gs pos="47000">
                        <a:srgbClr val="990000"/>
                      </a:gs>
                      <a:gs pos="0">
                        <a:schemeClr val="bg1"/>
                      </a:gs>
                      <a:gs pos="100000">
                        <a:srgbClr val="990000"/>
                      </a:gs>
                    </a:gsLst>
                    <a:lin ang="16200000" scaled="1"/>
                    <a:tileRect/>
                  </a:gradFill>
                </a:defRPr>
              </a:lvl1pPr>
            </a:lstStyle>
            <a:p>
              <a:pPr lvl="0"/>
              <a:r>
                <a:rPr lang="zh-CN" altLang="en-US" dirty="0"/>
                <a:t>国</a:t>
              </a:r>
              <a:r>
                <a:rPr lang="en-US" altLang="zh-CN" dirty="0"/>
                <a:t>/</a:t>
              </a:r>
              <a:r>
                <a:rPr lang="zh-CN" altLang="en-US" dirty="0"/>
                <a:t>家</a:t>
              </a:r>
              <a:r>
                <a:rPr lang="en-US" altLang="zh-CN" dirty="0"/>
                <a:t>/</a:t>
              </a:r>
              <a:r>
                <a:rPr lang="zh-CN" altLang="en-US" dirty="0"/>
                <a:t>兴</a:t>
              </a:r>
              <a:r>
                <a:rPr lang="en-US" altLang="zh-CN" dirty="0"/>
                <a:t>/</a:t>
              </a:r>
              <a:r>
                <a:rPr lang="zh-CN" altLang="en-US" dirty="0"/>
                <a:t>亡</a:t>
              </a:r>
              <a:r>
                <a:rPr lang="en-US" altLang="zh-CN" dirty="0"/>
                <a:t>/</a:t>
              </a:r>
              <a:r>
                <a:rPr lang="zh-CN" altLang="en-US" dirty="0"/>
                <a:t>匹</a:t>
              </a:r>
              <a:r>
                <a:rPr lang="en-US" altLang="zh-CN" dirty="0"/>
                <a:t>/</a:t>
              </a:r>
              <a:r>
                <a:rPr lang="zh-CN" altLang="en-US" dirty="0"/>
                <a:t>夫</a:t>
              </a:r>
              <a:r>
                <a:rPr lang="en-US" altLang="zh-CN" dirty="0"/>
                <a:t>/</a:t>
              </a:r>
              <a:r>
                <a:rPr lang="zh-CN" altLang="en-US" dirty="0"/>
                <a:t>有</a:t>
              </a:r>
              <a:r>
                <a:rPr lang="en-US" altLang="zh-CN" dirty="0"/>
                <a:t>/</a:t>
              </a:r>
              <a:r>
                <a:rPr lang="zh-CN" altLang="en-US" dirty="0"/>
                <a:t>责</a:t>
              </a:r>
            </a:p>
          </p:txBody>
        </p:sp>
      </p:grpSp>
      <p:grpSp>
        <p:nvGrpSpPr>
          <p:cNvPr id="13" name="组合 12">
            <a:extLst>
              <a:ext uri="{FF2B5EF4-FFF2-40B4-BE49-F238E27FC236}">
                <a16:creationId xmlns:a16="http://schemas.microsoft.com/office/drawing/2014/main" id="{4EB560B4-9E23-4D18-A06E-5C0094F3425B}"/>
              </a:ext>
            </a:extLst>
          </p:cNvPr>
          <p:cNvGrpSpPr/>
          <p:nvPr/>
        </p:nvGrpSpPr>
        <p:grpSpPr>
          <a:xfrm>
            <a:off x="542501" y="206494"/>
            <a:ext cx="771227" cy="768652"/>
            <a:chOff x="3209632" y="1383253"/>
            <a:chExt cx="771227" cy="768652"/>
          </a:xfrm>
        </p:grpSpPr>
        <p:pic>
          <p:nvPicPr>
            <p:cNvPr id="14" name="图片 13">
              <a:extLst>
                <a:ext uri="{FF2B5EF4-FFF2-40B4-BE49-F238E27FC236}">
                  <a16:creationId xmlns:a16="http://schemas.microsoft.com/office/drawing/2014/main" id="{07E907C3-38BC-4FBD-8234-F4758D682DD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09632" y="1383253"/>
              <a:ext cx="771227" cy="768652"/>
            </a:xfrm>
            <a:prstGeom prst="rect">
              <a:avLst/>
            </a:prstGeom>
          </p:spPr>
        </p:pic>
        <p:sp>
          <p:nvSpPr>
            <p:cNvPr id="15" name="文本框 14">
              <a:extLst>
                <a:ext uri="{FF2B5EF4-FFF2-40B4-BE49-F238E27FC236}">
                  <a16:creationId xmlns:a16="http://schemas.microsoft.com/office/drawing/2014/main" id="{975ECE1B-373D-49A2-906D-19E61AA9ECBF}"/>
                </a:ext>
              </a:extLst>
            </p:cNvPr>
            <p:cNvSpPr txBox="1"/>
            <p:nvPr/>
          </p:nvSpPr>
          <p:spPr>
            <a:xfrm>
              <a:off x="3451298" y="1643066"/>
              <a:ext cx="394660" cy="338554"/>
            </a:xfrm>
            <a:prstGeom prst="rect">
              <a:avLst/>
            </a:prstGeom>
            <a:noFill/>
          </p:spPr>
          <p:txBody>
            <a:bodyPr wrap="none" rtlCol="0">
              <a:spAutoFit/>
              <a:scene3d>
                <a:camera prst="isometricOffAxis1Right"/>
                <a:lightRig rig="threePt" dir="t"/>
              </a:scene3d>
            </a:bodyPr>
            <a:lstStyle/>
            <a:p>
              <a:r>
                <a:rPr lang="zh-CN" altLang="en-US" sz="1600" b="1" dirty="0">
                  <a:solidFill>
                    <a:schemeClr val="bg1"/>
                  </a:solidFill>
                  <a:latin typeface="思源黑体 CN Medium" panose="020B0600000000000000" pitchFamily="34" charset="-122"/>
                  <a:ea typeface="思源黑体 CN Medium" panose="020B0600000000000000" pitchFamily="34" charset="-122"/>
                </a:rPr>
                <a:t>二</a:t>
              </a:r>
            </a:p>
          </p:txBody>
        </p:sp>
      </p:grpSp>
      <p:sp>
        <p:nvSpPr>
          <p:cNvPr id="16" name="矩形 15">
            <a:extLst>
              <a:ext uri="{FF2B5EF4-FFF2-40B4-BE49-F238E27FC236}">
                <a16:creationId xmlns:a16="http://schemas.microsoft.com/office/drawing/2014/main" id="{A3F4B876-B92F-4804-9D83-515CB0E96876}"/>
              </a:ext>
            </a:extLst>
          </p:cNvPr>
          <p:cNvSpPr/>
          <p:nvPr/>
        </p:nvSpPr>
        <p:spPr>
          <a:xfrm>
            <a:off x="1555394" y="343196"/>
            <a:ext cx="2859036" cy="584775"/>
          </a:xfrm>
          <a:prstGeom prst="rect">
            <a:avLst/>
          </a:prstGeom>
          <a:noFill/>
          <a:ln>
            <a:noFill/>
          </a:ln>
        </p:spPr>
        <p:txBody>
          <a:bodyPr wrap="square">
            <a:spAutoFit/>
          </a:bodyPr>
          <a:lstStyle/>
          <a:p>
            <a:pPr algn="dist"/>
            <a:r>
              <a:rPr lang="zh-CN" altLang="en-US" sz="3200" b="1" dirty="0">
                <a:solidFill>
                  <a:schemeClr val="bg1"/>
                </a:solidFill>
                <a:latin typeface="思源宋体 CN Heavy" panose="02020900000000000000" pitchFamily="18" charset="-122"/>
                <a:ea typeface="思源宋体 CN Heavy" panose="02020900000000000000" pitchFamily="18" charset="-122"/>
              </a:rPr>
              <a:t>事件过程</a:t>
            </a:r>
          </a:p>
        </p:txBody>
      </p:sp>
      <p:pic>
        <p:nvPicPr>
          <p:cNvPr id="17" name="图片 16">
            <a:extLst>
              <a:ext uri="{FF2B5EF4-FFF2-40B4-BE49-F238E27FC236}">
                <a16:creationId xmlns:a16="http://schemas.microsoft.com/office/drawing/2014/main" id="{BE7AFCCF-C197-41E6-94F7-61D36F97C6FA}"/>
              </a:ext>
            </a:extLst>
          </p:cNvPr>
          <p:cNvPicPr>
            <a:picLocks noChangeAspect="1"/>
          </p:cNvPicPr>
          <p:nvPr/>
        </p:nvPicPr>
        <p:blipFill>
          <a:blip r:embed="rId5">
            <a:clrChange>
              <a:clrFrom>
                <a:srgbClr val="000000"/>
              </a:clrFrom>
              <a:clrTo>
                <a:srgbClr val="000000">
                  <a:alpha val="0"/>
                </a:srgbClr>
              </a:clrTo>
            </a:clrChange>
            <a:extLst>
              <a:ext uri="{BEBA8EAE-BF5A-486C-A8C5-ECC9F3942E4B}">
                <a14:imgProps xmlns:a14="http://schemas.microsoft.com/office/drawing/2010/main">
                  <a14:imgLayer r:embed="rId6">
                    <a14:imgEffect>
                      <a14:backgroundRemoval t="10000" b="90000" l="100" r="77750">
                        <a14:foregroundMark x1="16100" y1="42900" x2="16100" y2="42900"/>
                      </a14:backgroundRemoval>
                    </a14:imgEffect>
                  </a14:imgLayer>
                </a14:imgProps>
              </a:ext>
              <a:ext uri="{28A0092B-C50C-407E-A947-70E740481C1C}">
                <a14:useLocalDpi xmlns:a14="http://schemas.microsoft.com/office/drawing/2010/main" val="0"/>
              </a:ext>
            </a:extLst>
          </a:blip>
          <a:stretch>
            <a:fillRect/>
          </a:stretch>
        </p:blipFill>
        <p:spPr>
          <a:xfrm>
            <a:off x="10188237" y="-217331"/>
            <a:ext cx="1579036" cy="1579036"/>
          </a:xfrm>
          <a:prstGeom prst="rect">
            <a:avLst/>
          </a:prstGeom>
        </p:spPr>
      </p:pic>
    </p:spTree>
    <p:extLst>
      <p:ext uri="{BB962C8B-B14F-4D97-AF65-F5344CB8AC3E}">
        <p14:creationId xmlns:p14="http://schemas.microsoft.com/office/powerpoint/2010/main" val="176837955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3000">
        <p15:prstTrans prst="peelOff"/>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31" presetClass="entr" presetSubtype="0"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p:cTn id="19" dur="1000" fill="hold"/>
                                        <p:tgtEl>
                                          <p:spTgt spid="13"/>
                                        </p:tgtEl>
                                        <p:attrNameLst>
                                          <p:attrName>ppt_w</p:attrName>
                                        </p:attrNameLst>
                                      </p:cBhvr>
                                      <p:tavLst>
                                        <p:tav tm="0">
                                          <p:val>
                                            <p:fltVal val="0"/>
                                          </p:val>
                                        </p:tav>
                                        <p:tav tm="100000">
                                          <p:val>
                                            <p:strVal val="#ppt_w"/>
                                          </p:val>
                                        </p:tav>
                                      </p:tavLst>
                                    </p:anim>
                                    <p:anim calcmode="lin" valueType="num">
                                      <p:cBhvr>
                                        <p:cTn id="20" dur="1000" fill="hold"/>
                                        <p:tgtEl>
                                          <p:spTgt spid="13"/>
                                        </p:tgtEl>
                                        <p:attrNameLst>
                                          <p:attrName>ppt_h</p:attrName>
                                        </p:attrNameLst>
                                      </p:cBhvr>
                                      <p:tavLst>
                                        <p:tav tm="0">
                                          <p:val>
                                            <p:fltVal val="0"/>
                                          </p:val>
                                        </p:tav>
                                        <p:tav tm="100000">
                                          <p:val>
                                            <p:strVal val="#ppt_h"/>
                                          </p:val>
                                        </p:tav>
                                      </p:tavLst>
                                    </p:anim>
                                    <p:anim calcmode="lin" valueType="num">
                                      <p:cBhvr>
                                        <p:cTn id="21" dur="1000" fill="hold"/>
                                        <p:tgtEl>
                                          <p:spTgt spid="13"/>
                                        </p:tgtEl>
                                        <p:attrNameLst>
                                          <p:attrName>style.rotation</p:attrName>
                                        </p:attrNameLst>
                                      </p:cBhvr>
                                      <p:tavLst>
                                        <p:tav tm="0">
                                          <p:val>
                                            <p:fltVal val="90"/>
                                          </p:val>
                                        </p:tav>
                                        <p:tav tm="100000">
                                          <p:val>
                                            <p:fltVal val="0"/>
                                          </p:val>
                                        </p:tav>
                                      </p:tavLst>
                                    </p:anim>
                                    <p:animEffect transition="in" filter="fade">
                                      <p:cBhvr>
                                        <p:cTn id="22" dur="1000"/>
                                        <p:tgtEl>
                                          <p:spTgt spid="13"/>
                                        </p:tgtEl>
                                      </p:cBhvr>
                                    </p:animEffect>
                                  </p:childTnLst>
                                </p:cTn>
                              </p:par>
                            </p:childTnLst>
                          </p:cTn>
                        </p:par>
                        <p:par>
                          <p:cTn id="23" fill="hold">
                            <p:stCondLst>
                              <p:cond delay="2500"/>
                            </p:stCondLst>
                            <p:childTnLst>
                              <p:par>
                                <p:cTn id="24" presetID="12" presetClass="entr" presetSubtype="8"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anim calcmode="lin" valueType="num">
                                      <p:cBhvr additive="base">
                                        <p:cTn id="26" dur="500"/>
                                        <p:tgtEl>
                                          <p:spTgt spid="16"/>
                                        </p:tgtEl>
                                        <p:attrNameLst>
                                          <p:attrName>ppt_x</p:attrName>
                                        </p:attrNameLst>
                                      </p:cBhvr>
                                      <p:tavLst>
                                        <p:tav tm="0">
                                          <p:val>
                                            <p:strVal val="#ppt_x-#ppt_w*1.125000"/>
                                          </p:val>
                                        </p:tav>
                                        <p:tav tm="100000">
                                          <p:val>
                                            <p:strVal val="#ppt_x"/>
                                          </p:val>
                                        </p:tav>
                                      </p:tavLst>
                                    </p:anim>
                                    <p:animEffect transition="in" filter="wipe(right)">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55" presetClass="entr" presetSubtype="0" fill="hold" nodeType="click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p:cTn id="32" dur="1000" fill="hold"/>
                                        <p:tgtEl>
                                          <p:spTgt spid="17"/>
                                        </p:tgtEl>
                                        <p:attrNameLst>
                                          <p:attrName>ppt_w</p:attrName>
                                        </p:attrNameLst>
                                      </p:cBhvr>
                                      <p:tavLst>
                                        <p:tav tm="0">
                                          <p:val>
                                            <p:strVal val="#ppt_w*0.70"/>
                                          </p:val>
                                        </p:tav>
                                        <p:tav tm="100000">
                                          <p:val>
                                            <p:strVal val="#ppt_w"/>
                                          </p:val>
                                        </p:tav>
                                      </p:tavLst>
                                    </p:anim>
                                    <p:anim calcmode="lin" valueType="num">
                                      <p:cBhvr>
                                        <p:cTn id="33" dur="1000" fill="hold"/>
                                        <p:tgtEl>
                                          <p:spTgt spid="17"/>
                                        </p:tgtEl>
                                        <p:attrNameLst>
                                          <p:attrName>ppt_h</p:attrName>
                                        </p:attrNameLst>
                                      </p:cBhvr>
                                      <p:tavLst>
                                        <p:tav tm="0">
                                          <p:val>
                                            <p:strVal val="#ppt_h"/>
                                          </p:val>
                                        </p:tav>
                                        <p:tav tm="100000">
                                          <p:val>
                                            <p:strVal val="#ppt_h"/>
                                          </p:val>
                                        </p:tav>
                                      </p:tavLst>
                                    </p:anim>
                                    <p:animEffect transition="in" filter="fade">
                                      <p:cBhvr>
                                        <p:cTn id="34"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1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94922CF9-3C63-4C24-91BE-ADEC63941AE1}"/>
              </a:ext>
            </a:extLst>
          </p:cNvPr>
          <p:cNvSpPr/>
          <p:nvPr/>
        </p:nvSpPr>
        <p:spPr>
          <a:xfrm>
            <a:off x="5851072" y="2347930"/>
            <a:ext cx="5269593" cy="3647152"/>
          </a:xfrm>
          <a:prstGeom prst="rect">
            <a:avLst/>
          </a:prstGeom>
        </p:spPr>
        <p:txBody>
          <a:bodyPr wrap="square">
            <a:spAutoFit/>
          </a:bodyPr>
          <a:lstStyle/>
          <a:p>
            <a:pPr>
              <a:lnSpc>
                <a:spcPct val="150000"/>
              </a:lnSpc>
            </a:pPr>
            <a:r>
              <a:rPr lang="zh-CN" altLang="en-US" sz="1400" spc="100" dirty="0">
                <a:cs typeface="+mn-ea"/>
                <a:sym typeface="+mn-lt"/>
              </a:rPr>
              <a:t>当游行队伍行至西单牌楼平津卫戍司令部附近时，遇到军警的阻拦和袭击。同学们不畏强暴，高呼抗日救国口号，继续前进，队伍也越来越壮大。北京大学的许德珩、中国大学的吴承仕等教授和当时在燕京大学任教的斯诺夫妇也参加了游行示威。国内外许多报社的记者随行采访。</a:t>
            </a:r>
            <a:endParaRPr lang="en-US" altLang="zh-CN" sz="1400" spc="100" dirty="0">
              <a:cs typeface="+mn-ea"/>
              <a:sym typeface="+mn-lt"/>
            </a:endParaRPr>
          </a:p>
          <a:p>
            <a:pPr>
              <a:lnSpc>
                <a:spcPct val="150000"/>
              </a:lnSpc>
            </a:pPr>
            <a:endParaRPr lang="en-US" altLang="zh-CN" sz="1400" spc="100" dirty="0">
              <a:cs typeface="+mn-ea"/>
              <a:sym typeface="+mn-lt"/>
            </a:endParaRPr>
          </a:p>
          <a:p>
            <a:pPr>
              <a:lnSpc>
                <a:spcPct val="150000"/>
              </a:lnSpc>
            </a:pPr>
            <a:r>
              <a:rPr lang="zh-CN" altLang="en-US" sz="1400" spc="100" dirty="0">
                <a:cs typeface="+mn-ea"/>
                <a:sym typeface="+mn-lt"/>
              </a:rPr>
              <a:t>队伍经西四、护国寺、地安门、沙滩抵达王府井大街时，已扩大到四五千人。王府井大街南口布满了军警，挥舞皮鞭、木棍，凶狠地抽打手无寸铁的爱国学生。同学们与军警展开了搏斗，当场有数十人被捕。在国民党当局的血腥镇压下，游行示威队伍被冲散了。</a:t>
            </a:r>
          </a:p>
        </p:txBody>
      </p:sp>
      <p:sp>
        <p:nvSpPr>
          <p:cNvPr id="4" name="矩形 3">
            <a:extLst>
              <a:ext uri="{FF2B5EF4-FFF2-40B4-BE49-F238E27FC236}">
                <a16:creationId xmlns:a16="http://schemas.microsoft.com/office/drawing/2014/main" id="{9E752DBC-FD61-40EA-845C-AD1B5472FAF9}"/>
              </a:ext>
            </a:extLst>
          </p:cNvPr>
          <p:cNvSpPr/>
          <p:nvPr/>
        </p:nvSpPr>
        <p:spPr>
          <a:xfrm>
            <a:off x="5965372" y="1947820"/>
            <a:ext cx="1107996" cy="369332"/>
          </a:xfrm>
          <a:prstGeom prst="rect">
            <a:avLst/>
          </a:prstGeom>
          <a:solidFill>
            <a:srgbClr val="C00000"/>
          </a:solidFill>
        </p:spPr>
        <p:txBody>
          <a:bodyPr wrap="none">
            <a:spAutoFit/>
          </a:bodyPr>
          <a:lstStyle/>
          <a:p>
            <a:r>
              <a:rPr lang="zh-CN" altLang="en-US" sz="2000" b="1" spc="100" dirty="0">
                <a:solidFill>
                  <a:schemeClr val="bg1"/>
                </a:solidFill>
                <a:cs typeface="+mn-ea"/>
                <a:sym typeface="+mn-lt"/>
              </a:rPr>
              <a:t>事件过程</a:t>
            </a:r>
          </a:p>
        </p:txBody>
      </p:sp>
      <p:pic>
        <p:nvPicPr>
          <p:cNvPr id="5" name="图片 4">
            <a:extLst>
              <a:ext uri="{FF2B5EF4-FFF2-40B4-BE49-F238E27FC236}">
                <a16:creationId xmlns:a16="http://schemas.microsoft.com/office/drawing/2014/main" id="{5493638C-BC6B-4BE0-A914-ADADC2FEBBDA}"/>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flipH="1">
            <a:off x="1773980" y="1557342"/>
            <a:ext cx="3388569" cy="4518092"/>
          </a:xfrm>
          <a:prstGeom prst="rect">
            <a:avLst/>
          </a:prstGeom>
          <a:noFill/>
          <a:ln w="88900" cap="sq">
            <a:no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nvGrpSpPr>
          <p:cNvPr id="6" name="组合 5">
            <a:extLst>
              <a:ext uri="{FF2B5EF4-FFF2-40B4-BE49-F238E27FC236}">
                <a16:creationId xmlns:a16="http://schemas.microsoft.com/office/drawing/2014/main" id="{07BF48D1-F4E3-409B-A40F-F8C221DE7E49}"/>
              </a:ext>
            </a:extLst>
          </p:cNvPr>
          <p:cNvGrpSpPr/>
          <p:nvPr/>
        </p:nvGrpSpPr>
        <p:grpSpPr>
          <a:xfrm>
            <a:off x="0" y="6134976"/>
            <a:ext cx="11960088" cy="372954"/>
            <a:chOff x="0" y="6134976"/>
            <a:chExt cx="11960088" cy="372954"/>
          </a:xfrm>
        </p:grpSpPr>
        <p:grpSp>
          <p:nvGrpSpPr>
            <p:cNvPr id="7" name="组合 6">
              <a:extLst>
                <a:ext uri="{FF2B5EF4-FFF2-40B4-BE49-F238E27FC236}">
                  <a16:creationId xmlns:a16="http://schemas.microsoft.com/office/drawing/2014/main" id="{2464D198-7910-44B7-8CB5-90326420AA91}"/>
                </a:ext>
              </a:extLst>
            </p:cNvPr>
            <p:cNvGrpSpPr/>
            <p:nvPr userDrawn="1"/>
          </p:nvGrpSpPr>
          <p:grpSpPr>
            <a:xfrm>
              <a:off x="0" y="6134976"/>
              <a:ext cx="11960088" cy="369332"/>
              <a:chOff x="231913" y="6134976"/>
              <a:chExt cx="11728175" cy="369332"/>
            </a:xfrm>
          </p:grpSpPr>
          <p:grpSp>
            <p:nvGrpSpPr>
              <p:cNvPr id="9" name="组合 8">
                <a:extLst>
                  <a:ext uri="{FF2B5EF4-FFF2-40B4-BE49-F238E27FC236}">
                    <a16:creationId xmlns:a16="http://schemas.microsoft.com/office/drawing/2014/main" id="{8C002B99-5331-487F-9985-2A6FF3A8676B}"/>
                  </a:ext>
                </a:extLst>
              </p:cNvPr>
              <p:cNvGrpSpPr/>
              <p:nvPr/>
            </p:nvGrpSpPr>
            <p:grpSpPr>
              <a:xfrm flipH="1">
                <a:off x="231913" y="6325857"/>
                <a:ext cx="11728175" cy="0"/>
                <a:chOff x="231912" y="493486"/>
                <a:chExt cx="11728175" cy="0"/>
              </a:xfrm>
            </p:grpSpPr>
            <p:cxnSp>
              <p:nvCxnSpPr>
                <p:cNvPr id="11" name="直接连接符 10">
                  <a:extLst>
                    <a:ext uri="{FF2B5EF4-FFF2-40B4-BE49-F238E27FC236}">
                      <a16:creationId xmlns:a16="http://schemas.microsoft.com/office/drawing/2014/main" id="{6540D2FB-112E-44A8-8ACF-30CAC0004D14}"/>
                    </a:ext>
                  </a:extLst>
                </p:cNvPr>
                <p:cNvCxnSpPr>
                  <a:cxnSpLocks/>
                </p:cNvCxnSpPr>
                <p:nvPr/>
              </p:nvCxnSpPr>
              <p:spPr>
                <a:xfrm>
                  <a:off x="231912" y="493486"/>
                  <a:ext cx="1291941"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79AFA0DC-E905-41CD-83AB-D9AB8BBBB916}"/>
                    </a:ext>
                  </a:extLst>
                </p:cNvPr>
                <p:cNvCxnSpPr>
                  <a:cxnSpLocks/>
                </p:cNvCxnSpPr>
                <p:nvPr/>
              </p:nvCxnSpPr>
              <p:spPr>
                <a:xfrm>
                  <a:off x="10566400" y="493486"/>
                  <a:ext cx="1393687"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 name="文本框 9">
                <a:extLst>
                  <a:ext uri="{FF2B5EF4-FFF2-40B4-BE49-F238E27FC236}">
                    <a16:creationId xmlns:a16="http://schemas.microsoft.com/office/drawing/2014/main" id="{A90C8202-CFBC-418B-8285-A0845C879960}"/>
                  </a:ext>
                </a:extLst>
              </p:cNvPr>
              <p:cNvSpPr txBox="1"/>
              <p:nvPr/>
            </p:nvSpPr>
            <p:spPr>
              <a:xfrm>
                <a:off x="1625601" y="6134976"/>
                <a:ext cx="4022066" cy="369332"/>
              </a:xfrm>
              <a:prstGeom prst="rect">
                <a:avLst/>
              </a:prstGeom>
              <a:noFill/>
            </p:spPr>
            <p:txBody>
              <a:bodyPr wrap="square" rtlCol="0">
                <a:spAutoFit/>
              </a:bodyPr>
              <a:lstStyle>
                <a:defPPr>
                  <a:defRPr lang="zh-CN"/>
                </a:defPPr>
                <a:lvl1pPr algn="dist">
                  <a:defRPr>
                    <a:gradFill flip="none" rotWithShape="1">
                      <a:gsLst>
                        <a:gs pos="47000">
                          <a:schemeClr val="bg1"/>
                        </a:gs>
                        <a:gs pos="47000">
                          <a:srgbClr val="990000"/>
                        </a:gs>
                        <a:gs pos="0">
                          <a:schemeClr val="bg1"/>
                        </a:gs>
                        <a:gs pos="100000">
                          <a:srgbClr val="990000"/>
                        </a:gs>
                      </a:gsLst>
                      <a:lin ang="16200000" scaled="1"/>
                      <a:tileRect/>
                    </a:gradFill>
                  </a:defRPr>
                </a:lvl1pPr>
              </a:lstStyle>
              <a:p>
                <a:pPr lvl="0"/>
                <a:r>
                  <a:rPr lang="zh-CN" altLang="en-US" dirty="0"/>
                  <a:t>勿</a:t>
                </a:r>
                <a:r>
                  <a:rPr lang="en-US" altLang="zh-CN" dirty="0"/>
                  <a:t>/</a:t>
                </a:r>
                <a:r>
                  <a:rPr lang="zh-CN" altLang="en-US" dirty="0"/>
                  <a:t>忘</a:t>
                </a:r>
                <a:r>
                  <a:rPr lang="en-US" altLang="zh-CN" dirty="0"/>
                  <a:t>/</a:t>
                </a:r>
                <a:r>
                  <a:rPr lang="zh-CN" altLang="en-US" dirty="0"/>
                  <a:t>国</a:t>
                </a:r>
                <a:r>
                  <a:rPr lang="en-US" altLang="zh-CN" dirty="0"/>
                  <a:t>/</a:t>
                </a:r>
                <a:r>
                  <a:rPr lang="zh-CN" altLang="en-US" dirty="0"/>
                  <a:t>耻</a:t>
                </a:r>
                <a:r>
                  <a:rPr lang="en-US" altLang="zh-CN" dirty="0"/>
                  <a:t>/</a:t>
                </a:r>
                <a:r>
                  <a:rPr lang="zh-CN" altLang="en-US" dirty="0"/>
                  <a:t>勿</a:t>
                </a:r>
                <a:r>
                  <a:rPr lang="en-US" altLang="zh-CN" dirty="0"/>
                  <a:t>/</a:t>
                </a:r>
                <a:r>
                  <a:rPr lang="zh-CN" altLang="en-US" dirty="0"/>
                  <a:t>忘</a:t>
                </a:r>
                <a:r>
                  <a:rPr lang="en-US" altLang="zh-CN" dirty="0"/>
                  <a:t>/</a:t>
                </a:r>
                <a:r>
                  <a:rPr lang="zh-CN" altLang="en-US" dirty="0"/>
                  <a:t>一</a:t>
                </a:r>
                <a:r>
                  <a:rPr lang="en-US" altLang="zh-CN" dirty="0"/>
                  <a:t>/</a:t>
                </a:r>
                <a:r>
                  <a:rPr lang="zh-CN" altLang="en-US" dirty="0"/>
                  <a:t>二</a:t>
                </a:r>
                <a:r>
                  <a:rPr lang="en-US" altLang="zh-CN" dirty="0"/>
                  <a:t>/</a:t>
                </a:r>
                <a:r>
                  <a:rPr lang="zh-CN" altLang="en-US" dirty="0"/>
                  <a:t>九</a:t>
                </a:r>
              </a:p>
            </p:txBody>
          </p:sp>
        </p:grpSp>
        <p:sp>
          <p:nvSpPr>
            <p:cNvPr id="8" name="文本框 7">
              <a:extLst>
                <a:ext uri="{FF2B5EF4-FFF2-40B4-BE49-F238E27FC236}">
                  <a16:creationId xmlns:a16="http://schemas.microsoft.com/office/drawing/2014/main" id="{7FF052D7-B534-4759-AB46-A5195D050424}"/>
                </a:ext>
              </a:extLst>
            </p:cNvPr>
            <p:cNvSpPr txBox="1"/>
            <p:nvPr userDrawn="1"/>
          </p:nvSpPr>
          <p:spPr>
            <a:xfrm>
              <a:off x="5911134" y="6138598"/>
              <a:ext cx="4644389" cy="369332"/>
            </a:xfrm>
            <a:prstGeom prst="rect">
              <a:avLst/>
            </a:prstGeom>
            <a:noFill/>
          </p:spPr>
          <p:txBody>
            <a:bodyPr wrap="square" rtlCol="0">
              <a:spAutoFit/>
            </a:bodyPr>
            <a:lstStyle>
              <a:defPPr>
                <a:defRPr lang="zh-CN"/>
              </a:defPPr>
              <a:lvl1pPr algn="dist">
                <a:defRPr>
                  <a:gradFill flip="none" rotWithShape="1">
                    <a:gsLst>
                      <a:gs pos="47000">
                        <a:schemeClr val="bg1"/>
                      </a:gs>
                      <a:gs pos="47000">
                        <a:srgbClr val="990000"/>
                      </a:gs>
                      <a:gs pos="0">
                        <a:schemeClr val="bg1"/>
                      </a:gs>
                      <a:gs pos="100000">
                        <a:srgbClr val="990000"/>
                      </a:gs>
                    </a:gsLst>
                    <a:lin ang="16200000" scaled="1"/>
                    <a:tileRect/>
                  </a:gradFill>
                </a:defRPr>
              </a:lvl1pPr>
            </a:lstStyle>
            <a:p>
              <a:pPr lvl="0"/>
              <a:r>
                <a:rPr lang="zh-CN" altLang="en-US" dirty="0"/>
                <a:t>国</a:t>
              </a:r>
              <a:r>
                <a:rPr lang="en-US" altLang="zh-CN" dirty="0"/>
                <a:t>/</a:t>
              </a:r>
              <a:r>
                <a:rPr lang="zh-CN" altLang="en-US" dirty="0"/>
                <a:t>家</a:t>
              </a:r>
              <a:r>
                <a:rPr lang="en-US" altLang="zh-CN" dirty="0"/>
                <a:t>/</a:t>
              </a:r>
              <a:r>
                <a:rPr lang="zh-CN" altLang="en-US" dirty="0"/>
                <a:t>兴</a:t>
              </a:r>
              <a:r>
                <a:rPr lang="en-US" altLang="zh-CN" dirty="0"/>
                <a:t>/</a:t>
              </a:r>
              <a:r>
                <a:rPr lang="zh-CN" altLang="en-US" dirty="0"/>
                <a:t>亡</a:t>
              </a:r>
              <a:r>
                <a:rPr lang="en-US" altLang="zh-CN" dirty="0"/>
                <a:t>/</a:t>
              </a:r>
              <a:r>
                <a:rPr lang="zh-CN" altLang="en-US" dirty="0"/>
                <a:t>匹</a:t>
              </a:r>
              <a:r>
                <a:rPr lang="en-US" altLang="zh-CN" dirty="0"/>
                <a:t>/</a:t>
              </a:r>
              <a:r>
                <a:rPr lang="zh-CN" altLang="en-US" dirty="0"/>
                <a:t>夫</a:t>
              </a:r>
              <a:r>
                <a:rPr lang="en-US" altLang="zh-CN" dirty="0"/>
                <a:t>/</a:t>
              </a:r>
              <a:r>
                <a:rPr lang="zh-CN" altLang="en-US" dirty="0"/>
                <a:t>有</a:t>
              </a:r>
              <a:r>
                <a:rPr lang="en-US" altLang="zh-CN" dirty="0"/>
                <a:t>/</a:t>
              </a:r>
              <a:r>
                <a:rPr lang="zh-CN" altLang="en-US" dirty="0"/>
                <a:t>责</a:t>
              </a:r>
            </a:p>
          </p:txBody>
        </p:sp>
      </p:grpSp>
      <p:grpSp>
        <p:nvGrpSpPr>
          <p:cNvPr id="13" name="组合 12">
            <a:extLst>
              <a:ext uri="{FF2B5EF4-FFF2-40B4-BE49-F238E27FC236}">
                <a16:creationId xmlns:a16="http://schemas.microsoft.com/office/drawing/2014/main" id="{154FB949-ED25-49CC-AE5C-9D1DC3733554}"/>
              </a:ext>
            </a:extLst>
          </p:cNvPr>
          <p:cNvGrpSpPr/>
          <p:nvPr/>
        </p:nvGrpSpPr>
        <p:grpSpPr>
          <a:xfrm>
            <a:off x="542501" y="206494"/>
            <a:ext cx="771227" cy="768652"/>
            <a:chOff x="3209632" y="1383253"/>
            <a:chExt cx="771227" cy="768652"/>
          </a:xfrm>
        </p:grpSpPr>
        <p:pic>
          <p:nvPicPr>
            <p:cNvPr id="14" name="图片 13">
              <a:extLst>
                <a:ext uri="{FF2B5EF4-FFF2-40B4-BE49-F238E27FC236}">
                  <a16:creationId xmlns:a16="http://schemas.microsoft.com/office/drawing/2014/main" id="{2C2105A8-3260-4D66-ADFD-1B5E5550376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09632" y="1383253"/>
              <a:ext cx="771227" cy="768652"/>
            </a:xfrm>
            <a:prstGeom prst="rect">
              <a:avLst/>
            </a:prstGeom>
          </p:spPr>
        </p:pic>
        <p:sp>
          <p:nvSpPr>
            <p:cNvPr id="15" name="文本框 14">
              <a:extLst>
                <a:ext uri="{FF2B5EF4-FFF2-40B4-BE49-F238E27FC236}">
                  <a16:creationId xmlns:a16="http://schemas.microsoft.com/office/drawing/2014/main" id="{D5A4CFCE-B82C-4C0E-9452-BC611A1B4D39}"/>
                </a:ext>
              </a:extLst>
            </p:cNvPr>
            <p:cNvSpPr txBox="1"/>
            <p:nvPr/>
          </p:nvSpPr>
          <p:spPr>
            <a:xfrm>
              <a:off x="3451298" y="1643066"/>
              <a:ext cx="394660" cy="338554"/>
            </a:xfrm>
            <a:prstGeom prst="rect">
              <a:avLst/>
            </a:prstGeom>
            <a:noFill/>
          </p:spPr>
          <p:txBody>
            <a:bodyPr wrap="none" rtlCol="0">
              <a:spAutoFit/>
              <a:scene3d>
                <a:camera prst="isometricOffAxis1Right"/>
                <a:lightRig rig="threePt" dir="t"/>
              </a:scene3d>
            </a:bodyPr>
            <a:lstStyle/>
            <a:p>
              <a:r>
                <a:rPr lang="zh-CN" altLang="en-US" sz="1600" b="1" dirty="0">
                  <a:solidFill>
                    <a:schemeClr val="bg1"/>
                  </a:solidFill>
                  <a:latin typeface="思源黑体 CN Medium" panose="020B0600000000000000" pitchFamily="34" charset="-122"/>
                  <a:ea typeface="思源黑体 CN Medium" panose="020B0600000000000000" pitchFamily="34" charset="-122"/>
                </a:rPr>
                <a:t>二</a:t>
              </a:r>
            </a:p>
          </p:txBody>
        </p:sp>
      </p:grpSp>
      <p:sp>
        <p:nvSpPr>
          <p:cNvPr id="16" name="矩形 15">
            <a:extLst>
              <a:ext uri="{FF2B5EF4-FFF2-40B4-BE49-F238E27FC236}">
                <a16:creationId xmlns:a16="http://schemas.microsoft.com/office/drawing/2014/main" id="{37719F77-E967-41D6-AE24-D61289867654}"/>
              </a:ext>
            </a:extLst>
          </p:cNvPr>
          <p:cNvSpPr/>
          <p:nvPr/>
        </p:nvSpPr>
        <p:spPr>
          <a:xfrm>
            <a:off x="1555394" y="343196"/>
            <a:ext cx="2859036" cy="584775"/>
          </a:xfrm>
          <a:prstGeom prst="rect">
            <a:avLst/>
          </a:prstGeom>
          <a:noFill/>
          <a:ln>
            <a:noFill/>
          </a:ln>
        </p:spPr>
        <p:txBody>
          <a:bodyPr wrap="square">
            <a:spAutoFit/>
          </a:bodyPr>
          <a:lstStyle/>
          <a:p>
            <a:pPr algn="dist"/>
            <a:r>
              <a:rPr lang="zh-CN" altLang="en-US" sz="3200" b="1" dirty="0">
                <a:solidFill>
                  <a:schemeClr val="bg1"/>
                </a:solidFill>
                <a:latin typeface="思源宋体 CN Heavy" panose="02020900000000000000" pitchFamily="18" charset="-122"/>
                <a:ea typeface="思源宋体 CN Heavy" panose="02020900000000000000" pitchFamily="18" charset="-122"/>
              </a:rPr>
              <a:t>事件过程</a:t>
            </a:r>
          </a:p>
        </p:txBody>
      </p:sp>
      <p:pic>
        <p:nvPicPr>
          <p:cNvPr id="17" name="图片 16">
            <a:extLst>
              <a:ext uri="{FF2B5EF4-FFF2-40B4-BE49-F238E27FC236}">
                <a16:creationId xmlns:a16="http://schemas.microsoft.com/office/drawing/2014/main" id="{578B251E-1529-4804-B7B6-B27747D4664C}"/>
              </a:ext>
            </a:extLst>
          </p:cNvPr>
          <p:cNvPicPr>
            <a:picLocks noChangeAspect="1"/>
          </p:cNvPicPr>
          <p:nvPr/>
        </p:nvPicPr>
        <p:blipFill>
          <a:blip r:embed="rId5">
            <a:clrChange>
              <a:clrFrom>
                <a:srgbClr val="000000"/>
              </a:clrFrom>
              <a:clrTo>
                <a:srgbClr val="000000">
                  <a:alpha val="0"/>
                </a:srgbClr>
              </a:clrTo>
            </a:clrChange>
            <a:extLst>
              <a:ext uri="{BEBA8EAE-BF5A-486C-A8C5-ECC9F3942E4B}">
                <a14:imgProps xmlns:a14="http://schemas.microsoft.com/office/drawing/2010/main">
                  <a14:imgLayer r:embed="rId6">
                    <a14:imgEffect>
                      <a14:backgroundRemoval t="10000" b="90000" l="100" r="77750">
                        <a14:foregroundMark x1="16100" y1="42900" x2="16100" y2="42900"/>
                      </a14:backgroundRemoval>
                    </a14:imgEffect>
                  </a14:imgLayer>
                </a14:imgProps>
              </a:ext>
              <a:ext uri="{28A0092B-C50C-407E-A947-70E740481C1C}">
                <a14:useLocalDpi xmlns:a14="http://schemas.microsoft.com/office/drawing/2010/main" val="0"/>
              </a:ext>
            </a:extLst>
          </a:blip>
          <a:stretch>
            <a:fillRect/>
          </a:stretch>
        </p:blipFill>
        <p:spPr>
          <a:xfrm>
            <a:off x="10188237" y="-217331"/>
            <a:ext cx="1579036" cy="1579036"/>
          </a:xfrm>
          <a:prstGeom prst="rect">
            <a:avLst/>
          </a:prstGeom>
        </p:spPr>
      </p:pic>
    </p:spTree>
    <p:extLst>
      <p:ext uri="{BB962C8B-B14F-4D97-AF65-F5344CB8AC3E}">
        <p14:creationId xmlns:p14="http://schemas.microsoft.com/office/powerpoint/2010/main" val="149251684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3000">
        <p15:prstTrans prst="peelOff"/>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31" presetClass="entr" presetSubtype="0"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p:cTn id="19" dur="1000" fill="hold"/>
                                        <p:tgtEl>
                                          <p:spTgt spid="13"/>
                                        </p:tgtEl>
                                        <p:attrNameLst>
                                          <p:attrName>ppt_w</p:attrName>
                                        </p:attrNameLst>
                                      </p:cBhvr>
                                      <p:tavLst>
                                        <p:tav tm="0">
                                          <p:val>
                                            <p:fltVal val="0"/>
                                          </p:val>
                                        </p:tav>
                                        <p:tav tm="100000">
                                          <p:val>
                                            <p:strVal val="#ppt_w"/>
                                          </p:val>
                                        </p:tav>
                                      </p:tavLst>
                                    </p:anim>
                                    <p:anim calcmode="lin" valueType="num">
                                      <p:cBhvr>
                                        <p:cTn id="20" dur="1000" fill="hold"/>
                                        <p:tgtEl>
                                          <p:spTgt spid="13"/>
                                        </p:tgtEl>
                                        <p:attrNameLst>
                                          <p:attrName>ppt_h</p:attrName>
                                        </p:attrNameLst>
                                      </p:cBhvr>
                                      <p:tavLst>
                                        <p:tav tm="0">
                                          <p:val>
                                            <p:fltVal val="0"/>
                                          </p:val>
                                        </p:tav>
                                        <p:tav tm="100000">
                                          <p:val>
                                            <p:strVal val="#ppt_h"/>
                                          </p:val>
                                        </p:tav>
                                      </p:tavLst>
                                    </p:anim>
                                    <p:anim calcmode="lin" valueType="num">
                                      <p:cBhvr>
                                        <p:cTn id="21" dur="1000" fill="hold"/>
                                        <p:tgtEl>
                                          <p:spTgt spid="13"/>
                                        </p:tgtEl>
                                        <p:attrNameLst>
                                          <p:attrName>style.rotation</p:attrName>
                                        </p:attrNameLst>
                                      </p:cBhvr>
                                      <p:tavLst>
                                        <p:tav tm="0">
                                          <p:val>
                                            <p:fltVal val="90"/>
                                          </p:val>
                                        </p:tav>
                                        <p:tav tm="100000">
                                          <p:val>
                                            <p:fltVal val="0"/>
                                          </p:val>
                                        </p:tav>
                                      </p:tavLst>
                                    </p:anim>
                                    <p:animEffect transition="in" filter="fade">
                                      <p:cBhvr>
                                        <p:cTn id="22" dur="1000"/>
                                        <p:tgtEl>
                                          <p:spTgt spid="13"/>
                                        </p:tgtEl>
                                      </p:cBhvr>
                                    </p:animEffect>
                                  </p:childTnLst>
                                </p:cTn>
                              </p:par>
                            </p:childTnLst>
                          </p:cTn>
                        </p:par>
                        <p:par>
                          <p:cTn id="23" fill="hold">
                            <p:stCondLst>
                              <p:cond delay="2500"/>
                            </p:stCondLst>
                            <p:childTnLst>
                              <p:par>
                                <p:cTn id="24" presetID="12" presetClass="entr" presetSubtype="8"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anim calcmode="lin" valueType="num">
                                      <p:cBhvr additive="base">
                                        <p:cTn id="26" dur="500"/>
                                        <p:tgtEl>
                                          <p:spTgt spid="16"/>
                                        </p:tgtEl>
                                        <p:attrNameLst>
                                          <p:attrName>ppt_x</p:attrName>
                                        </p:attrNameLst>
                                      </p:cBhvr>
                                      <p:tavLst>
                                        <p:tav tm="0">
                                          <p:val>
                                            <p:strVal val="#ppt_x-#ppt_w*1.125000"/>
                                          </p:val>
                                        </p:tav>
                                        <p:tav tm="100000">
                                          <p:val>
                                            <p:strVal val="#ppt_x"/>
                                          </p:val>
                                        </p:tav>
                                      </p:tavLst>
                                    </p:anim>
                                    <p:animEffect transition="in" filter="wipe(right)">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55" presetClass="entr" presetSubtype="0" fill="hold" nodeType="click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p:cTn id="32" dur="1000" fill="hold"/>
                                        <p:tgtEl>
                                          <p:spTgt spid="17"/>
                                        </p:tgtEl>
                                        <p:attrNameLst>
                                          <p:attrName>ppt_w</p:attrName>
                                        </p:attrNameLst>
                                      </p:cBhvr>
                                      <p:tavLst>
                                        <p:tav tm="0">
                                          <p:val>
                                            <p:strVal val="#ppt_w*0.70"/>
                                          </p:val>
                                        </p:tav>
                                        <p:tav tm="100000">
                                          <p:val>
                                            <p:strVal val="#ppt_w"/>
                                          </p:val>
                                        </p:tav>
                                      </p:tavLst>
                                    </p:anim>
                                    <p:anim calcmode="lin" valueType="num">
                                      <p:cBhvr>
                                        <p:cTn id="33" dur="1000" fill="hold"/>
                                        <p:tgtEl>
                                          <p:spTgt spid="17"/>
                                        </p:tgtEl>
                                        <p:attrNameLst>
                                          <p:attrName>ppt_h</p:attrName>
                                        </p:attrNameLst>
                                      </p:cBhvr>
                                      <p:tavLst>
                                        <p:tav tm="0">
                                          <p:val>
                                            <p:strVal val="#ppt_h"/>
                                          </p:val>
                                        </p:tav>
                                        <p:tav tm="100000">
                                          <p:val>
                                            <p:strVal val="#ppt_h"/>
                                          </p:val>
                                        </p:tav>
                                      </p:tavLst>
                                    </p:anim>
                                    <p:animEffect transition="in" filter="fade">
                                      <p:cBhvr>
                                        <p:cTn id="34"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1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59BE297D-F237-475E-A08E-0D06BC329172}"/>
              </a:ext>
            </a:extLst>
          </p:cNvPr>
          <p:cNvSpPr/>
          <p:nvPr/>
        </p:nvSpPr>
        <p:spPr>
          <a:xfrm>
            <a:off x="1059934" y="2022862"/>
            <a:ext cx="6364698" cy="4115614"/>
          </a:xfrm>
          <a:prstGeom prst="rect">
            <a:avLst/>
          </a:prstGeom>
        </p:spPr>
        <p:txBody>
          <a:bodyPr wrap="square">
            <a:spAutoFit/>
          </a:bodyPr>
          <a:lstStyle/>
          <a:p>
            <a:pPr marL="285750" indent="-285750">
              <a:lnSpc>
                <a:spcPct val="150000"/>
              </a:lnSpc>
              <a:buClr>
                <a:srgbClr val="C00000"/>
              </a:buClr>
              <a:buFont typeface="Wingdings" panose="05000000000000000000" pitchFamily="2" charset="2"/>
              <a:buChar char="u"/>
            </a:pPr>
            <a:r>
              <a:rPr lang="zh-CN" altLang="en-US" sz="1600" spc="100" dirty="0">
                <a:cs typeface="+mn-ea"/>
                <a:sym typeface="+mn-lt"/>
              </a:rPr>
              <a:t>“一二</a:t>
            </a:r>
            <a:r>
              <a:rPr lang="en-US" altLang="zh-CN" sz="1600" spc="100" dirty="0">
                <a:cs typeface="+mn-ea"/>
                <a:sym typeface="+mn-lt"/>
              </a:rPr>
              <a:t>·</a:t>
            </a:r>
            <a:r>
              <a:rPr lang="zh-CN" altLang="en-US" sz="1600" spc="100" dirty="0">
                <a:cs typeface="+mn-ea"/>
                <a:sym typeface="+mn-lt"/>
              </a:rPr>
              <a:t>九”的抗日怒吼，震撼了古都北平，很快传遍了国内外。中共北平市临时工委、北平市学联及时总结，对下一步行动进行部署。</a:t>
            </a:r>
            <a:endParaRPr lang="en-US" altLang="zh-CN" sz="1600" spc="100" dirty="0">
              <a:cs typeface="+mn-ea"/>
              <a:sym typeface="+mn-lt"/>
            </a:endParaRPr>
          </a:p>
          <a:p>
            <a:pPr marL="285750" indent="-285750">
              <a:lnSpc>
                <a:spcPct val="150000"/>
              </a:lnSpc>
              <a:buClr>
                <a:srgbClr val="C00000"/>
              </a:buClr>
              <a:buFont typeface="Wingdings" panose="05000000000000000000" pitchFamily="2" charset="2"/>
              <a:buChar char="u"/>
            </a:pPr>
            <a:endParaRPr lang="en-US" altLang="zh-CN" sz="1600" spc="100" dirty="0">
              <a:cs typeface="+mn-ea"/>
              <a:sym typeface="+mn-lt"/>
            </a:endParaRPr>
          </a:p>
          <a:p>
            <a:pPr marL="285750" indent="-285750">
              <a:lnSpc>
                <a:spcPct val="150000"/>
              </a:lnSpc>
              <a:buClr>
                <a:srgbClr val="C00000"/>
              </a:buClr>
              <a:buFont typeface="Wingdings" panose="05000000000000000000" pitchFamily="2" charset="2"/>
              <a:buChar char="u"/>
            </a:pPr>
            <a:r>
              <a:rPr lang="en-US" altLang="zh-CN" sz="1600" spc="100" dirty="0">
                <a:cs typeface="+mn-ea"/>
                <a:sym typeface="+mn-lt"/>
              </a:rPr>
              <a:t>12</a:t>
            </a:r>
            <a:r>
              <a:rPr lang="zh-CN" altLang="en-US" sz="1600" spc="100" dirty="0">
                <a:cs typeface="+mn-ea"/>
                <a:sym typeface="+mn-lt"/>
              </a:rPr>
              <a:t>月</a:t>
            </a:r>
            <a:r>
              <a:rPr lang="en-US" altLang="zh-CN" sz="1600" spc="100" dirty="0">
                <a:cs typeface="+mn-ea"/>
                <a:sym typeface="+mn-lt"/>
              </a:rPr>
              <a:t>11</a:t>
            </a:r>
            <a:r>
              <a:rPr lang="zh-CN" altLang="en-US" sz="1600" spc="100" dirty="0">
                <a:cs typeface="+mn-ea"/>
                <a:sym typeface="+mn-lt"/>
              </a:rPr>
              <a:t>日，全市各大中学校学生联合起来罢课。国民党当局对北平学生的爱国行动极为恐慌，下令严禁学生的爱国行为，还派军警封锁一些重点学校。</a:t>
            </a:r>
            <a:endParaRPr lang="en-US" altLang="zh-CN" sz="1600" spc="100" dirty="0">
              <a:cs typeface="+mn-ea"/>
              <a:sym typeface="+mn-lt"/>
            </a:endParaRPr>
          </a:p>
          <a:p>
            <a:pPr marL="285750" indent="-285750">
              <a:lnSpc>
                <a:spcPct val="150000"/>
              </a:lnSpc>
              <a:buClr>
                <a:srgbClr val="C00000"/>
              </a:buClr>
              <a:buFont typeface="Wingdings" panose="05000000000000000000" pitchFamily="2" charset="2"/>
              <a:buChar char="u"/>
            </a:pPr>
            <a:endParaRPr lang="en-US" altLang="zh-CN" sz="1600" spc="100" dirty="0">
              <a:cs typeface="+mn-ea"/>
              <a:sym typeface="+mn-lt"/>
            </a:endParaRPr>
          </a:p>
          <a:p>
            <a:pPr marL="285750" indent="-285750">
              <a:lnSpc>
                <a:spcPct val="150000"/>
              </a:lnSpc>
              <a:buClr>
                <a:srgbClr val="C00000"/>
              </a:buClr>
              <a:buFont typeface="Wingdings" panose="05000000000000000000" pitchFamily="2" charset="2"/>
              <a:buChar char="u"/>
            </a:pPr>
            <a:r>
              <a:rPr lang="zh-CN" altLang="en-US" sz="1600" spc="100" dirty="0">
                <a:cs typeface="+mn-ea"/>
                <a:sym typeface="+mn-lt"/>
              </a:rPr>
              <a:t>但爱国学生的抗日烈火是扑不灭的。中共北平临时工委获知国民党当局不顾广大人民群众的强烈反对，决定在</a:t>
            </a:r>
            <a:r>
              <a:rPr lang="en-US" altLang="zh-CN" sz="1600" spc="100" dirty="0">
                <a:cs typeface="+mn-ea"/>
                <a:sym typeface="+mn-lt"/>
              </a:rPr>
              <a:t>12</a:t>
            </a:r>
            <a:r>
              <a:rPr lang="zh-CN" altLang="en-US" sz="1600" spc="100" dirty="0">
                <a:cs typeface="+mn-ea"/>
                <a:sym typeface="+mn-lt"/>
              </a:rPr>
              <a:t>月</a:t>
            </a:r>
            <a:r>
              <a:rPr lang="en-US" altLang="zh-CN" sz="1600" spc="100" dirty="0">
                <a:cs typeface="+mn-ea"/>
                <a:sym typeface="+mn-lt"/>
              </a:rPr>
              <a:t>16</a:t>
            </a:r>
            <a:r>
              <a:rPr lang="zh-CN" altLang="en-US" sz="1600" spc="100" dirty="0">
                <a:cs typeface="+mn-ea"/>
                <a:sym typeface="+mn-lt"/>
              </a:rPr>
              <a:t>日成立“冀察政务委员会”，决定在这一天举行更大规模的示威游行。</a:t>
            </a:r>
          </a:p>
        </p:txBody>
      </p:sp>
      <p:sp>
        <p:nvSpPr>
          <p:cNvPr id="4" name="矩形 3">
            <a:extLst>
              <a:ext uri="{FF2B5EF4-FFF2-40B4-BE49-F238E27FC236}">
                <a16:creationId xmlns:a16="http://schemas.microsoft.com/office/drawing/2014/main" id="{08EA242D-1369-4AD9-A023-6D28689B0EBA}"/>
              </a:ext>
            </a:extLst>
          </p:cNvPr>
          <p:cNvSpPr/>
          <p:nvPr/>
        </p:nvSpPr>
        <p:spPr>
          <a:xfrm>
            <a:off x="1139188" y="1563762"/>
            <a:ext cx="1159292" cy="463588"/>
          </a:xfrm>
          <a:prstGeom prst="rect">
            <a:avLst/>
          </a:prstGeom>
          <a:solidFill>
            <a:srgbClr val="C00000"/>
          </a:solidFill>
        </p:spPr>
        <p:txBody>
          <a:bodyPr wrap="none">
            <a:spAutoFit/>
          </a:bodyPr>
          <a:lstStyle/>
          <a:p>
            <a:r>
              <a:rPr lang="zh-CN" altLang="en-US" sz="2000" b="1" spc="100" dirty="0">
                <a:solidFill>
                  <a:schemeClr val="bg1"/>
                </a:solidFill>
                <a:cs typeface="+mn-ea"/>
                <a:sym typeface="+mn-lt"/>
              </a:rPr>
              <a:t>救亡怒潮</a:t>
            </a:r>
          </a:p>
        </p:txBody>
      </p:sp>
      <p:pic>
        <p:nvPicPr>
          <p:cNvPr id="5" name="图片 4">
            <a:extLst>
              <a:ext uri="{FF2B5EF4-FFF2-40B4-BE49-F238E27FC236}">
                <a16:creationId xmlns:a16="http://schemas.microsoft.com/office/drawing/2014/main" id="{732F33F0-23DB-4552-AC26-52D0C6060384}"/>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flipH="1">
            <a:off x="8375592" y="1763817"/>
            <a:ext cx="2521007" cy="4322477"/>
          </a:xfrm>
          <a:prstGeom prst="rect">
            <a:avLst/>
          </a:prstGeom>
          <a:noFill/>
          <a:ln w="88900" cap="sq">
            <a:no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nvGrpSpPr>
          <p:cNvPr id="6" name="组合 5">
            <a:extLst>
              <a:ext uri="{FF2B5EF4-FFF2-40B4-BE49-F238E27FC236}">
                <a16:creationId xmlns:a16="http://schemas.microsoft.com/office/drawing/2014/main" id="{2C57E16E-104B-46E7-AF9D-DB0E4EA7C339}"/>
              </a:ext>
            </a:extLst>
          </p:cNvPr>
          <p:cNvGrpSpPr/>
          <p:nvPr/>
        </p:nvGrpSpPr>
        <p:grpSpPr>
          <a:xfrm>
            <a:off x="0" y="6134976"/>
            <a:ext cx="11960088" cy="372954"/>
            <a:chOff x="0" y="6134976"/>
            <a:chExt cx="11960088" cy="372954"/>
          </a:xfrm>
        </p:grpSpPr>
        <p:grpSp>
          <p:nvGrpSpPr>
            <p:cNvPr id="7" name="组合 6">
              <a:extLst>
                <a:ext uri="{FF2B5EF4-FFF2-40B4-BE49-F238E27FC236}">
                  <a16:creationId xmlns:a16="http://schemas.microsoft.com/office/drawing/2014/main" id="{88FD6038-F90B-473D-A291-C3E1DC59FD18}"/>
                </a:ext>
              </a:extLst>
            </p:cNvPr>
            <p:cNvGrpSpPr/>
            <p:nvPr userDrawn="1"/>
          </p:nvGrpSpPr>
          <p:grpSpPr>
            <a:xfrm>
              <a:off x="0" y="6134976"/>
              <a:ext cx="11960088" cy="369332"/>
              <a:chOff x="231913" y="6134976"/>
              <a:chExt cx="11728175" cy="369332"/>
            </a:xfrm>
          </p:grpSpPr>
          <p:grpSp>
            <p:nvGrpSpPr>
              <p:cNvPr id="9" name="组合 8">
                <a:extLst>
                  <a:ext uri="{FF2B5EF4-FFF2-40B4-BE49-F238E27FC236}">
                    <a16:creationId xmlns:a16="http://schemas.microsoft.com/office/drawing/2014/main" id="{198185DF-1201-4CED-9339-EDE08747E8A4}"/>
                  </a:ext>
                </a:extLst>
              </p:cNvPr>
              <p:cNvGrpSpPr/>
              <p:nvPr/>
            </p:nvGrpSpPr>
            <p:grpSpPr>
              <a:xfrm flipH="1">
                <a:off x="231913" y="6325857"/>
                <a:ext cx="11728175" cy="0"/>
                <a:chOff x="231912" y="493486"/>
                <a:chExt cx="11728175" cy="0"/>
              </a:xfrm>
            </p:grpSpPr>
            <p:cxnSp>
              <p:nvCxnSpPr>
                <p:cNvPr id="11" name="直接连接符 10">
                  <a:extLst>
                    <a:ext uri="{FF2B5EF4-FFF2-40B4-BE49-F238E27FC236}">
                      <a16:creationId xmlns:a16="http://schemas.microsoft.com/office/drawing/2014/main" id="{CFCB0263-BB22-445F-9892-1142B518D8BA}"/>
                    </a:ext>
                  </a:extLst>
                </p:cNvPr>
                <p:cNvCxnSpPr>
                  <a:cxnSpLocks/>
                </p:cNvCxnSpPr>
                <p:nvPr/>
              </p:nvCxnSpPr>
              <p:spPr>
                <a:xfrm>
                  <a:off x="231912" y="493486"/>
                  <a:ext cx="1291941"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3D3864EA-BF5A-4C91-84E8-6224C0425C9D}"/>
                    </a:ext>
                  </a:extLst>
                </p:cNvPr>
                <p:cNvCxnSpPr>
                  <a:cxnSpLocks/>
                </p:cNvCxnSpPr>
                <p:nvPr/>
              </p:nvCxnSpPr>
              <p:spPr>
                <a:xfrm>
                  <a:off x="10566400" y="493486"/>
                  <a:ext cx="1393687"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 name="文本框 9">
                <a:extLst>
                  <a:ext uri="{FF2B5EF4-FFF2-40B4-BE49-F238E27FC236}">
                    <a16:creationId xmlns:a16="http://schemas.microsoft.com/office/drawing/2014/main" id="{E8D24AAB-1FAF-4B90-90FE-4D8C6DD2C890}"/>
                  </a:ext>
                </a:extLst>
              </p:cNvPr>
              <p:cNvSpPr txBox="1"/>
              <p:nvPr/>
            </p:nvSpPr>
            <p:spPr>
              <a:xfrm>
                <a:off x="1625601" y="6134976"/>
                <a:ext cx="4022066" cy="369332"/>
              </a:xfrm>
              <a:prstGeom prst="rect">
                <a:avLst/>
              </a:prstGeom>
              <a:noFill/>
            </p:spPr>
            <p:txBody>
              <a:bodyPr wrap="square" rtlCol="0">
                <a:spAutoFit/>
              </a:bodyPr>
              <a:lstStyle>
                <a:defPPr>
                  <a:defRPr lang="zh-CN"/>
                </a:defPPr>
                <a:lvl1pPr algn="dist">
                  <a:defRPr>
                    <a:gradFill flip="none" rotWithShape="1">
                      <a:gsLst>
                        <a:gs pos="47000">
                          <a:schemeClr val="bg1"/>
                        </a:gs>
                        <a:gs pos="47000">
                          <a:srgbClr val="990000"/>
                        </a:gs>
                        <a:gs pos="0">
                          <a:schemeClr val="bg1"/>
                        </a:gs>
                        <a:gs pos="100000">
                          <a:srgbClr val="990000"/>
                        </a:gs>
                      </a:gsLst>
                      <a:lin ang="16200000" scaled="1"/>
                      <a:tileRect/>
                    </a:gradFill>
                  </a:defRPr>
                </a:lvl1pPr>
              </a:lstStyle>
              <a:p>
                <a:pPr lvl="0"/>
                <a:r>
                  <a:rPr lang="zh-CN" altLang="en-US" dirty="0"/>
                  <a:t>勿</a:t>
                </a:r>
                <a:r>
                  <a:rPr lang="en-US" altLang="zh-CN" dirty="0"/>
                  <a:t>/</a:t>
                </a:r>
                <a:r>
                  <a:rPr lang="zh-CN" altLang="en-US" dirty="0"/>
                  <a:t>忘</a:t>
                </a:r>
                <a:r>
                  <a:rPr lang="en-US" altLang="zh-CN" dirty="0"/>
                  <a:t>/</a:t>
                </a:r>
                <a:r>
                  <a:rPr lang="zh-CN" altLang="en-US" dirty="0"/>
                  <a:t>国</a:t>
                </a:r>
                <a:r>
                  <a:rPr lang="en-US" altLang="zh-CN" dirty="0"/>
                  <a:t>/</a:t>
                </a:r>
                <a:r>
                  <a:rPr lang="zh-CN" altLang="en-US" dirty="0"/>
                  <a:t>耻</a:t>
                </a:r>
                <a:r>
                  <a:rPr lang="en-US" altLang="zh-CN" dirty="0"/>
                  <a:t>/</a:t>
                </a:r>
                <a:r>
                  <a:rPr lang="zh-CN" altLang="en-US" dirty="0"/>
                  <a:t>勿</a:t>
                </a:r>
                <a:r>
                  <a:rPr lang="en-US" altLang="zh-CN" dirty="0"/>
                  <a:t>/</a:t>
                </a:r>
                <a:r>
                  <a:rPr lang="zh-CN" altLang="en-US" dirty="0"/>
                  <a:t>忘</a:t>
                </a:r>
                <a:r>
                  <a:rPr lang="en-US" altLang="zh-CN" dirty="0"/>
                  <a:t>/</a:t>
                </a:r>
                <a:r>
                  <a:rPr lang="zh-CN" altLang="en-US" dirty="0"/>
                  <a:t>一</a:t>
                </a:r>
                <a:r>
                  <a:rPr lang="en-US" altLang="zh-CN" dirty="0"/>
                  <a:t>/</a:t>
                </a:r>
                <a:r>
                  <a:rPr lang="zh-CN" altLang="en-US" dirty="0"/>
                  <a:t>二</a:t>
                </a:r>
                <a:r>
                  <a:rPr lang="en-US" altLang="zh-CN" dirty="0"/>
                  <a:t>/</a:t>
                </a:r>
                <a:r>
                  <a:rPr lang="zh-CN" altLang="en-US" dirty="0"/>
                  <a:t>九</a:t>
                </a:r>
              </a:p>
            </p:txBody>
          </p:sp>
        </p:grpSp>
        <p:sp>
          <p:nvSpPr>
            <p:cNvPr id="8" name="文本框 7">
              <a:extLst>
                <a:ext uri="{FF2B5EF4-FFF2-40B4-BE49-F238E27FC236}">
                  <a16:creationId xmlns:a16="http://schemas.microsoft.com/office/drawing/2014/main" id="{B1EC8907-34B9-4970-A7A7-34BA361ED9AF}"/>
                </a:ext>
              </a:extLst>
            </p:cNvPr>
            <p:cNvSpPr txBox="1"/>
            <p:nvPr userDrawn="1"/>
          </p:nvSpPr>
          <p:spPr>
            <a:xfrm>
              <a:off x="5911134" y="6138598"/>
              <a:ext cx="4644389" cy="369332"/>
            </a:xfrm>
            <a:prstGeom prst="rect">
              <a:avLst/>
            </a:prstGeom>
            <a:noFill/>
          </p:spPr>
          <p:txBody>
            <a:bodyPr wrap="square" rtlCol="0">
              <a:spAutoFit/>
            </a:bodyPr>
            <a:lstStyle>
              <a:defPPr>
                <a:defRPr lang="zh-CN"/>
              </a:defPPr>
              <a:lvl1pPr algn="dist">
                <a:defRPr>
                  <a:gradFill flip="none" rotWithShape="1">
                    <a:gsLst>
                      <a:gs pos="47000">
                        <a:schemeClr val="bg1"/>
                      </a:gs>
                      <a:gs pos="47000">
                        <a:srgbClr val="990000"/>
                      </a:gs>
                      <a:gs pos="0">
                        <a:schemeClr val="bg1"/>
                      </a:gs>
                      <a:gs pos="100000">
                        <a:srgbClr val="990000"/>
                      </a:gs>
                    </a:gsLst>
                    <a:lin ang="16200000" scaled="1"/>
                    <a:tileRect/>
                  </a:gradFill>
                </a:defRPr>
              </a:lvl1pPr>
            </a:lstStyle>
            <a:p>
              <a:pPr lvl="0"/>
              <a:r>
                <a:rPr lang="zh-CN" altLang="en-US" dirty="0"/>
                <a:t>国</a:t>
              </a:r>
              <a:r>
                <a:rPr lang="en-US" altLang="zh-CN" dirty="0"/>
                <a:t>/</a:t>
              </a:r>
              <a:r>
                <a:rPr lang="zh-CN" altLang="en-US" dirty="0"/>
                <a:t>家</a:t>
              </a:r>
              <a:r>
                <a:rPr lang="en-US" altLang="zh-CN" dirty="0"/>
                <a:t>/</a:t>
              </a:r>
              <a:r>
                <a:rPr lang="zh-CN" altLang="en-US" dirty="0"/>
                <a:t>兴</a:t>
              </a:r>
              <a:r>
                <a:rPr lang="en-US" altLang="zh-CN" dirty="0"/>
                <a:t>/</a:t>
              </a:r>
              <a:r>
                <a:rPr lang="zh-CN" altLang="en-US" dirty="0"/>
                <a:t>亡</a:t>
              </a:r>
              <a:r>
                <a:rPr lang="en-US" altLang="zh-CN" dirty="0"/>
                <a:t>/</a:t>
              </a:r>
              <a:r>
                <a:rPr lang="zh-CN" altLang="en-US" dirty="0"/>
                <a:t>匹</a:t>
              </a:r>
              <a:r>
                <a:rPr lang="en-US" altLang="zh-CN" dirty="0"/>
                <a:t>/</a:t>
              </a:r>
              <a:r>
                <a:rPr lang="zh-CN" altLang="en-US" dirty="0"/>
                <a:t>夫</a:t>
              </a:r>
              <a:r>
                <a:rPr lang="en-US" altLang="zh-CN" dirty="0"/>
                <a:t>/</a:t>
              </a:r>
              <a:r>
                <a:rPr lang="zh-CN" altLang="en-US" dirty="0"/>
                <a:t>有</a:t>
              </a:r>
              <a:r>
                <a:rPr lang="en-US" altLang="zh-CN" dirty="0"/>
                <a:t>/</a:t>
              </a:r>
              <a:r>
                <a:rPr lang="zh-CN" altLang="en-US" dirty="0"/>
                <a:t>责</a:t>
              </a:r>
            </a:p>
          </p:txBody>
        </p:sp>
      </p:grpSp>
      <p:grpSp>
        <p:nvGrpSpPr>
          <p:cNvPr id="13" name="组合 12">
            <a:extLst>
              <a:ext uri="{FF2B5EF4-FFF2-40B4-BE49-F238E27FC236}">
                <a16:creationId xmlns:a16="http://schemas.microsoft.com/office/drawing/2014/main" id="{5738C6CC-F2AB-4E75-9BF9-FEEF0692E764}"/>
              </a:ext>
            </a:extLst>
          </p:cNvPr>
          <p:cNvGrpSpPr/>
          <p:nvPr/>
        </p:nvGrpSpPr>
        <p:grpSpPr>
          <a:xfrm>
            <a:off x="542501" y="206494"/>
            <a:ext cx="771227" cy="768652"/>
            <a:chOff x="3209632" y="1383253"/>
            <a:chExt cx="771227" cy="768652"/>
          </a:xfrm>
        </p:grpSpPr>
        <p:pic>
          <p:nvPicPr>
            <p:cNvPr id="14" name="图片 13">
              <a:extLst>
                <a:ext uri="{FF2B5EF4-FFF2-40B4-BE49-F238E27FC236}">
                  <a16:creationId xmlns:a16="http://schemas.microsoft.com/office/drawing/2014/main" id="{68BD18B0-2258-46AF-9424-7094F7DC53C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09632" y="1383253"/>
              <a:ext cx="771227" cy="768652"/>
            </a:xfrm>
            <a:prstGeom prst="rect">
              <a:avLst/>
            </a:prstGeom>
          </p:spPr>
        </p:pic>
        <p:sp>
          <p:nvSpPr>
            <p:cNvPr id="15" name="文本框 14">
              <a:extLst>
                <a:ext uri="{FF2B5EF4-FFF2-40B4-BE49-F238E27FC236}">
                  <a16:creationId xmlns:a16="http://schemas.microsoft.com/office/drawing/2014/main" id="{1C474301-CE2F-4B94-8F1B-3DBDD46C538B}"/>
                </a:ext>
              </a:extLst>
            </p:cNvPr>
            <p:cNvSpPr txBox="1"/>
            <p:nvPr/>
          </p:nvSpPr>
          <p:spPr>
            <a:xfrm>
              <a:off x="3451298" y="1643066"/>
              <a:ext cx="394660" cy="338554"/>
            </a:xfrm>
            <a:prstGeom prst="rect">
              <a:avLst/>
            </a:prstGeom>
            <a:noFill/>
          </p:spPr>
          <p:txBody>
            <a:bodyPr wrap="none" rtlCol="0">
              <a:spAutoFit/>
              <a:scene3d>
                <a:camera prst="isometricOffAxis1Right"/>
                <a:lightRig rig="threePt" dir="t"/>
              </a:scene3d>
            </a:bodyPr>
            <a:lstStyle/>
            <a:p>
              <a:r>
                <a:rPr lang="zh-CN" altLang="en-US" sz="1600" b="1" dirty="0">
                  <a:solidFill>
                    <a:schemeClr val="bg1"/>
                  </a:solidFill>
                  <a:latin typeface="思源黑体 CN Medium" panose="020B0600000000000000" pitchFamily="34" charset="-122"/>
                  <a:ea typeface="思源黑体 CN Medium" panose="020B0600000000000000" pitchFamily="34" charset="-122"/>
                </a:rPr>
                <a:t>二</a:t>
              </a:r>
            </a:p>
          </p:txBody>
        </p:sp>
      </p:grpSp>
      <p:sp>
        <p:nvSpPr>
          <p:cNvPr id="16" name="矩形 15">
            <a:extLst>
              <a:ext uri="{FF2B5EF4-FFF2-40B4-BE49-F238E27FC236}">
                <a16:creationId xmlns:a16="http://schemas.microsoft.com/office/drawing/2014/main" id="{01193999-212E-49D1-99A7-895825D83F9A}"/>
              </a:ext>
            </a:extLst>
          </p:cNvPr>
          <p:cNvSpPr/>
          <p:nvPr/>
        </p:nvSpPr>
        <p:spPr>
          <a:xfrm>
            <a:off x="1555394" y="343196"/>
            <a:ext cx="2859036" cy="584775"/>
          </a:xfrm>
          <a:prstGeom prst="rect">
            <a:avLst/>
          </a:prstGeom>
          <a:noFill/>
          <a:ln>
            <a:noFill/>
          </a:ln>
        </p:spPr>
        <p:txBody>
          <a:bodyPr wrap="square">
            <a:spAutoFit/>
          </a:bodyPr>
          <a:lstStyle/>
          <a:p>
            <a:pPr algn="dist"/>
            <a:r>
              <a:rPr lang="zh-CN" altLang="en-US" sz="3200" b="1" dirty="0">
                <a:solidFill>
                  <a:schemeClr val="bg1"/>
                </a:solidFill>
                <a:latin typeface="思源宋体 CN Heavy" panose="02020900000000000000" pitchFamily="18" charset="-122"/>
                <a:ea typeface="思源宋体 CN Heavy" panose="02020900000000000000" pitchFamily="18" charset="-122"/>
              </a:rPr>
              <a:t>事件过程</a:t>
            </a:r>
          </a:p>
        </p:txBody>
      </p:sp>
      <p:pic>
        <p:nvPicPr>
          <p:cNvPr id="17" name="图片 16">
            <a:extLst>
              <a:ext uri="{FF2B5EF4-FFF2-40B4-BE49-F238E27FC236}">
                <a16:creationId xmlns:a16="http://schemas.microsoft.com/office/drawing/2014/main" id="{62E7629A-BD70-459A-90E8-FE3BF03C49B5}"/>
              </a:ext>
            </a:extLst>
          </p:cNvPr>
          <p:cNvPicPr>
            <a:picLocks noChangeAspect="1"/>
          </p:cNvPicPr>
          <p:nvPr/>
        </p:nvPicPr>
        <p:blipFill>
          <a:blip r:embed="rId5">
            <a:clrChange>
              <a:clrFrom>
                <a:srgbClr val="000000"/>
              </a:clrFrom>
              <a:clrTo>
                <a:srgbClr val="000000">
                  <a:alpha val="0"/>
                </a:srgbClr>
              </a:clrTo>
            </a:clrChange>
            <a:extLst>
              <a:ext uri="{BEBA8EAE-BF5A-486C-A8C5-ECC9F3942E4B}">
                <a14:imgProps xmlns:a14="http://schemas.microsoft.com/office/drawing/2010/main">
                  <a14:imgLayer r:embed="rId6">
                    <a14:imgEffect>
                      <a14:backgroundRemoval t="10000" b="90000" l="100" r="77750">
                        <a14:foregroundMark x1="16100" y1="42900" x2="16100" y2="42900"/>
                      </a14:backgroundRemoval>
                    </a14:imgEffect>
                  </a14:imgLayer>
                </a14:imgProps>
              </a:ext>
              <a:ext uri="{28A0092B-C50C-407E-A947-70E740481C1C}">
                <a14:useLocalDpi xmlns:a14="http://schemas.microsoft.com/office/drawing/2010/main" val="0"/>
              </a:ext>
            </a:extLst>
          </a:blip>
          <a:stretch>
            <a:fillRect/>
          </a:stretch>
        </p:blipFill>
        <p:spPr>
          <a:xfrm>
            <a:off x="10188237" y="-217331"/>
            <a:ext cx="1579036" cy="1579036"/>
          </a:xfrm>
          <a:prstGeom prst="rect">
            <a:avLst/>
          </a:prstGeom>
        </p:spPr>
      </p:pic>
    </p:spTree>
    <p:extLst>
      <p:ext uri="{BB962C8B-B14F-4D97-AF65-F5344CB8AC3E}">
        <p14:creationId xmlns:p14="http://schemas.microsoft.com/office/powerpoint/2010/main" val="171902335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3000">
        <p15:prstTrans prst="peelOff"/>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31" presetClass="entr" presetSubtype="0"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p:cTn id="19" dur="1000" fill="hold"/>
                                        <p:tgtEl>
                                          <p:spTgt spid="13"/>
                                        </p:tgtEl>
                                        <p:attrNameLst>
                                          <p:attrName>ppt_w</p:attrName>
                                        </p:attrNameLst>
                                      </p:cBhvr>
                                      <p:tavLst>
                                        <p:tav tm="0">
                                          <p:val>
                                            <p:fltVal val="0"/>
                                          </p:val>
                                        </p:tav>
                                        <p:tav tm="100000">
                                          <p:val>
                                            <p:strVal val="#ppt_w"/>
                                          </p:val>
                                        </p:tav>
                                      </p:tavLst>
                                    </p:anim>
                                    <p:anim calcmode="lin" valueType="num">
                                      <p:cBhvr>
                                        <p:cTn id="20" dur="1000" fill="hold"/>
                                        <p:tgtEl>
                                          <p:spTgt spid="13"/>
                                        </p:tgtEl>
                                        <p:attrNameLst>
                                          <p:attrName>ppt_h</p:attrName>
                                        </p:attrNameLst>
                                      </p:cBhvr>
                                      <p:tavLst>
                                        <p:tav tm="0">
                                          <p:val>
                                            <p:fltVal val="0"/>
                                          </p:val>
                                        </p:tav>
                                        <p:tav tm="100000">
                                          <p:val>
                                            <p:strVal val="#ppt_h"/>
                                          </p:val>
                                        </p:tav>
                                      </p:tavLst>
                                    </p:anim>
                                    <p:anim calcmode="lin" valueType="num">
                                      <p:cBhvr>
                                        <p:cTn id="21" dur="1000" fill="hold"/>
                                        <p:tgtEl>
                                          <p:spTgt spid="13"/>
                                        </p:tgtEl>
                                        <p:attrNameLst>
                                          <p:attrName>style.rotation</p:attrName>
                                        </p:attrNameLst>
                                      </p:cBhvr>
                                      <p:tavLst>
                                        <p:tav tm="0">
                                          <p:val>
                                            <p:fltVal val="90"/>
                                          </p:val>
                                        </p:tav>
                                        <p:tav tm="100000">
                                          <p:val>
                                            <p:fltVal val="0"/>
                                          </p:val>
                                        </p:tav>
                                      </p:tavLst>
                                    </p:anim>
                                    <p:animEffect transition="in" filter="fade">
                                      <p:cBhvr>
                                        <p:cTn id="22" dur="1000"/>
                                        <p:tgtEl>
                                          <p:spTgt spid="13"/>
                                        </p:tgtEl>
                                      </p:cBhvr>
                                    </p:animEffect>
                                  </p:childTnLst>
                                </p:cTn>
                              </p:par>
                            </p:childTnLst>
                          </p:cTn>
                        </p:par>
                        <p:par>
                          <p:cTn id="23" fill="hold">
                            <p:stCondLst>
                              <p:cond delay="2500"/>
                            </p:stCondLst>
                            <p:childTnLst>
                              <p:par>
                                <p:cTn id="24" presetID="12" presetClass="entr" presetSubtype="8"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anim calcmode="lin" valueType="num">
                                      <p:cBhvr additive="base">
                                        <p:cTn id="26" dur="500"/>
                                        <p:tgtEl>
                                          <p:spTgt spid="16"/>
                                        </p:tgtEl>
                                        <p:attrNameLst>
                                          <p:attrName>ppt_x</p:attrName>
                                        </p:attrNameLst>
                                      </p:cBhvr>
                                      <p:tavLst>
                                        <p:tav tm="0">
                                          <p:val>
                                            <p:strVal val="#ppt_x-#ppt_w*1.125000"/>
                                          </p:val>
                                        </p:tav>
                                        <p:tav tm="100000">
                                          <p:val>
                                            <p:strVal val="#ppt_x"/>
                                          </p:val>
                                        </p:tav>
                                      </p:tavLst>
                                    </p:anim>
                                    <p:animEffect transition="in" filter="wipe(right)">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55" presetClass="entr" presetSubtype="0" fill="hold" nodeType="click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p:cTn id="32" dur="1000" fill="hold"/>
                                        <p:tgtEl>
                                          <p:spTgt spid="17"/>
                                        </p:tgtEl>
                                        <p:attrNameLst>
                                          <p:attrName>ppt_w</p:attrName>
                                        </p:attrNameLst>
                                      </p:cBhvr>
                                      <p:tavLst>
                                        <p:tav tm="0">
                                          <p:val>
                                            <p:strVal val="#ppt_w*0.70"/>
                                          </p:val>
                                        </p:tav>
                                        <p:tav tm="100000">
                                          <p:val>
                                            <p:strVal val="#ppt_w"/>
                                          </p:val>
                                        </p:tav>
                                      </p:tavLst>
                                    </p:anim>
                                    <p:anim calcmode="lin" valueType="num">
                                      <p:cBhvr>
                                        <p:cTn id="33" dur="1000" fill="hold"/>
                                        <p:tgtEl>
                                          <p:spTgt spid="17"/>
                                        </p:tgtEl>
                                        <p:attrNameLst>
                                          <p:attrName>ppt_h</p:attrName>
                                        </p:attrNameLst>
                                      </p:cBhvr>
                                      <p:tavLst>
                                        <p:tav tm="0">
                                          <p:val>
                                            <p:strVal val="#ppt_h"/>
                                          </p:val>
                                        </p:tav>
                                        <p:tav tm="100000">
                                          <p:val>
                                            <p:strVal val="#ppt_h"/>
                                          </p:val>
                                        </p:tav>
                                      </p:tavLst>
                                    </p:anim>
                                    <p:animEffect transition="in" filter="fade">
                                      <p:cBhvr>
                                        <p:cTn id="34"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1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F2BF5BF-3945-407D-B57A-0835C42993EC}"/>
              </a:ext>
            </a:extLst>
          </p:cNvPr>
          <p:cNvSpPr/>
          <p:nvPr/>
        </p:nvSpPr>
        <p:spPr>
          <a:xfrm>
            <a:off x="1156300" y="2363689"/>
            <a:ext cx="10061601" cy="3900042"/>
          </a:xfrm>
          <a:prstGeom prst="rect">
            <a:avLst/>
          </a:prstGeom>
          <a:noFill/>
          <a:ln>
            <a:noFill/>
          </a:ln>
        </p:spPr>
        <p:txBody>
          <a:bodyPr wrap="square">
            <a:spAutoFit/>
          </a:bodyPr>
          <a:lstStyle/>
          <a:p>
            <a:pPr marL="342900" indent="-342900">
              <a:lnSpc>
                <a:spcPct val="130000"/>
              </a:lnSpc>
              <a:buClr>
                <a:srgbClr val="990000"/>
              </a:buClr>
              <a:buSzPct val="107000"/>
              <a:buFont typeface="+mj-lt"/>
              <a:buAutoNum type="arabicPeriod"/>
            </a:pPr>
            <a:r>
              <a:rPr lang="en-US" altLang="zh-CN" sz="1600" spc="100" dirty="0">
                <a:cs typeface="+mn-ea"/>
                <a:sym typeface="+mn-lt"/>
              </a:rPr>
              <a:t>12</a:t>
            </a:r>
            <a:r>
              <a:rPr lang="zh-CN" altLang="en-US" sz="1600" spc="100" dirty="0">
                <a:cs typeface="+mn-ea"/>
                <a:sym typeface="+mn-lt"/>
              </a:rPr>
              <a:t>月</a:t>
            </a:r>
            <a:r>
              <a:rPr lang="en-US" altLang="zh-CN" sz="1600" spc="100" dirty="0">
                <a:cs typeface="+mn-ea"/>
                <a:sym typeface="+mn-lt"/>
              </a:rPr>
              <a:t>16</a:t>
            </a:r>
            <a:r>
              <a:rPr lang="zh-CN" altLang="en-US" sz="1600" spc="100" dirty="0">
                <a:cs typeface="+mn-ea"/>
                <a:sym typeface="+mn-lt"/>
              </a:rPr>
              <a:t>日凌晨，</a:t>
            </a:r>
            <a:r>
              <a:rPr lang="en-US" altLang="zh-CN" sz="1600" spc="100" dirty="0">
                <a:cs typeface="+mn-ea"/>
                <a:sym typeface="+mn-lt"/>
              </a:rPr>
              <a:t>1</a:t>
            </a:r>
            <a:r>
              <a:rPr lang="zh-CN" altLang="en-US" sz="1600" spc="100" dirty="0">
                <a:cs typeface="+mn-ea"/>
                <a:sym typeface="+mn-lt"/>
              </a:rPr>
              <a:t>万余名北平爱国学生陆续走上街头，一场声势浩大的抗日救亡大示威爆发了。示威游行队伍共分为</a:t>
            </a:r>
            <a:r>
              <a:rPr lang="en-US" altLang="zh-CN" sz="1600" spc="100" dirty="0">
                <a:cs typeface="+mn-ea"/>
                <a:sym typeface="+mn-lt"/>
              </a:rPr>
              <a:t>4</a:t>
            </a:r>
            <a:r>
              <a:rPr lang="zh-CN" altLang="en-US" sz="1600" spc="100" dirty="0">
                <a:cs typeface="+mn-ea"/>
                <a:sym typeface="+mn-lt"/>
              </a:rPr>
              <a:t>个大队，分别由东北大学、中国大学、北京大学、清华大学率领从不同方向前进，途中冲破军警的封锁阻拦，最后在天桥会合。</a:t>
            </a:r>
            <a:endParaRPr lang="en-US" altLang="zh-CN" sz="1600" spc="100" dirty="0">
              <a:cs typeface="+mn-ea"/>
              <a:sym typeface="+mn-lt"/>
            </a:endParaRPr>
          </a:p>
          <a:p>
            <a:pPr marL="342900" indent="-342900">
              <a:lnSpc>
                <a:spcPct val="130000"/>
              </a:lnSpc>
              <a:buClr>
                <a:srgbClr val="990000"/>
              </a:buClr>
              <a:buSzPct val="107000"/>
              <a:buFont typeface="+mj-lt"/>
              <a:buAutoNum type="arabicPeriod"/>
            </a:pPr>
            <a:endParaRPr lang="en-US" altLang="zh-CN" sz="1600" spc="100" dirty="0">
              <a:cs typeface="+mn-ea"/>
              <a:sym typeface="+mn-lt"/>
            </a:endParaRPr>
          </a:p>
          <a:p>
            <a:pPr marL="342900" indent="-342900">
              <a:lnSpc>
                <a:spcPct val="130000"/>
              </a:lnSpc>
              <a:buClr>
                <a:srgbClr val="990000"/>
              </a:buClr>
              <a:buSzPct val="107000"/>
              <a:buFont typeface="+mj-lt"/>
              <a:buAutoNum type="arabicPeriod"/>
            </a:pPr>
            <a:r>
              <a:rPr lang="zh-CN" altLang="en-US" sz="1600" spc="100" dirty="0">
                <a:cs typeface="+mn-ea"/>
                <a:sym typeface="+mn-lt"/>
              </a:rPr>
              <a:t>上午</a:t>
            </a:r>
            <a:r>
              <a:rPr lang="en-US" altLang="zh-CN" sz="1600" spc="100" dirty="0">
                <a:cs typeface="+mn-ea"/>
                <a:sym typeface="+mn-lt"/>
              </a:rPr>
              <a:t>11</a:t>
            </a:r>
            <a:r>
              <a:rPr lang="zh-CN" altLang="en-US" sz="1600" spc="100" dirty="0">
                <a:cs typeface="+mn-ea"/>
                <a:sym typeface="+mn-lt"/>
              </a:rPr>
              <a:t>时许，北平爱国学生和广大工人、农民、市民</a:t>
            </a:r>
            <a:r>
              <a:rPr lang="en-US" altLang="zh-CN" sz="1600" spc="100" dirty="0">
                <a:cs typeface="+mn-ea"/>
                <a:sym typeface="+mn-lt"/>
              </a:rPr>
              <a:t>3</a:t>
            </a:r>
            <a:r>
              <a:rPr lang="zh-CN" altLang="en-US" sz="1600" spc="100" dirty="0">
                <a:cs typeface="+mn-ea"/>
                <a:sym typeface="+mn-lt"/>
              </a:rPr>
              <a:t>万余人在天桥召开市民大会。会场旗帜飘扬，“打倒日本帝国主义！”“打倒汉奸卖国贼</a:t>
            </a:r>
            <a:r>
              <a:rPr lang="en-US" altLang="zh-CN" sz="1600" spc="100" dirty="0">
                <a:cs typeface="+mn-ea"/>
                <a:sym typeface="+mn-lt"/>
              </a:rPr>
              <a:t>!”“</a:t>
            </a:r>
            <a:r>
              <a:rPr lang="zh-CN" altLang="en-US" sz="1600" spc="100" dirty="0">
                <a:cs typeface="+mn-ea"/>
                <a:sym typeface="+mn-lt"/>
              </a:rPr>
              <a:t>反对成立冀察政务委员会</a:t>
            </a:r>
            <a:r>
              <a:rPr lang="en-US" altLang="zh-CN" sz="1600" spc="100" dirty="0">
                <a:cs typeface="+mn-ea"/>
                <a:sym typeface="+mn-lt"/>
              </a:rPr>
              <a:t>!”</a:t>
            </a:r>
            <a:r>
              <a:rPr lang="zh-CN" altLang="en-US" sz="1600" spc="100" dirty="0">
                <a:cs typeface="+mn-ea"/>
                <a:sym typeface="+mn-lt"/>
              </a:rPr>
              <a:t>的口号声此起彼伏，响彻天空。</a:t>
            </a:r>
            <a:endParaRPr lang="en-US" altLang="zh-CN" sz="1600" spc="100" dirty="0">
              <a:cs typeface="+mn-ea"/>
              <a:sym typeface="+mn-lt"/>
            </a:endParaRPr>
          </a:p>
          <a:p>
            <a:pPr marL="342900" indent="-342900">
              <a:lnSpc>
                <a:spcPct val="130000"/>
              </a:lnSpc>
              <a:buClr>
                <a:srgbClr val="990000"/>
              </a:buClr>
              <a:buSzPct val="107000"/>
              <a:buFont typeface="+mj-lt"/>
              <a:buAutoNum type="arabicPeriod"/>
            </a:pPr>
            <a:endParaRPr lang="en-US" altLang="zh-CN" sz="1600" spc="100" dirty="0">
              <a:cs typeface="+mn-ea"/>
              <a:sym typeface="+mn-lt"/>
            </a:endParaRPr>
          </a:p>
          <a:p>
            <a:pPr marL="342900" indent="-342900">
              <a:lnSpc>
                <a:spcPct val="130000"/>
              </a:lnSpc>
              <a:buClr>
                <a:srgbClr val="990000"/>
              </a:buClr>
              <a:buSzPct val="107000"/>
              <a:buFont typeface="+mj-lt"/>
              <a:buAutoNum type="arabicPeriod"/>
            </a:pPr>
            <a:r>
              <a:rPr lang="zh-CN" altLang="en-US" sz="1600" spc="100" dirty="0">
                <a:cs typeface="+mn-ea"/>
                <a:sym typeface="+mn-lt"/>
              </a:rPr>
              <a:t>市民大会结束后，</a:t>
            </a:r>
            <a:r>
              <a:rPr lang="en-US" altLang="zh-CN" sz="1600" spc="100" dirty="0">
                <a:cs typeface="+mn-ea"/>
                <a:sym typeface="+mn-lt"/>
              </a:rPr>
              <a:t>1</a:t>
            </a:r>
            <a:r>
              <a:rPr lang="zh-CN" altLang="en-US" sz="1600" spc="100" dirty="0">
                <a:cs typeface="+mn-ea"/>
                <a:sym typeface="+mn-lt"/>
              </a:rPr>
              <a:t>万多名爱国学生整队向前门方向行进。学生们手挽着手，不断高呼抗日救国口号，向街道两旁的市民和行人散发传单。市民们热情支持学生的爱国行动，有的送来开水和食物，有的自动加入了游行队伍。</a:t>
            </a:r>
          </a:p>
          <a:p>
            <a:pPr marL="342900" indent="-342900">
              <a:lnSpc>
                <a:spcPct val="130000"/>
              </a:lnSpc>
              <a:buClr>
                <a:srgbClr val="990000"/>
              </a:buClr>
              <a:buSzPct val="107000"/>
              <a:buFont typeface="+mj-lt"/>
              <a:buAutoNum type="arabicPeriod"/>
            </a:pPr>
            <a:endParaRPr lang="en-US" altLang="zh-CN" sz="1600" spc="100" dirty="0">
              <a:cs typeface="+mn-ea"/>
              <a:sym typeface="+mn-lt"/>
            </a:endParaRPr>
          </a:p>
          <a:p>
            <a:pPr marL="342900" indent="-342900">
              <a:lnSpc>
                <a:spcPct val="130000"/>
              </a:lnSpc>
              <a:buFont typeface="+mj-lt"/>
              <a:buAutoNum type="arabicPeriod"/>
            </a:pPr>
            <a:endParaRPr lang="en-US" altLang="zh-CN" sz="1600" spc="100" dirty="0">
              <a:cs typeface="+mn-ea"/>
              <a:sym typeface="+mn-lt"/>
            </a:endParaRPr>
          </a:p>
        </p:txBody>
      </p:sp>
      <p:sp>
        <p:nvSpPr>
          <p:cNvPr id="4" name="矩形 3">
            <a:extLst>
              <a:ext uri="{FF2B5EF4-FFF2-40B4-BE49-F238E27FC236}">
                <a16:creationId xmlns:a16="http://schemas.microsoft.com/office/drawing/2014/main" id="{F0C7B207-9422-47C7-8D60-5536BE93D049}"/>
              </a:ext>
            </a:extLst>
          </p:cNvPr>
          <p:cNvSpPr/>
          <p:nvPr/>
        </p:nvSpPr>
        <p:spPr>
          <a:xfrm>
            <a:off x="1156300" y="1706924"/>
            <a:ext cx="1159292" cy="463588"/>
          </a:xfrm>
          <a:prstGeom prst="rect">
            <a:avLst/>
          </a:prstGeom>
          <a:solidFill>
            <a:srgbClr val="C00000"/>
          </a:solidFill>
        </p:spPr>
        <p:txBody>
          <a:bodyPr wrap="none">
            <a:spAutoFit/>
          </a:bodyPr>
          <a:lstStyle/>
          <a:p>
            <a:r>
              <a:rPr lang="zh-CN" altLang="en-US" sz="2000" b="1" spc="100" dirty="0">
                <a:solidFill>
                  <a:schemeClr val="bg1"/>
                </a:solidFill>
                <a:cs typeface="+mn-ea"/>
                <a:sym typeface="+mn-lt"/>
              </a:rPr>
              <a:t>救亡怒潮</a:t>
            </a:r>
          </a:p>
        </p:txBody>
      </p:sp>
      <p:sp>
        <p:nvSpPr>
          <p:cNvPr id="7" name="矩形 6">
            <a:extLst>
              <a:ext uri="{FF2B5EF4-FFF2-40B4-BE49-F238E27FC236}">
                <a16:creationId xmlns:a16="http://schemas.microsoft.com/office/drawing/2014/main" id="{FCBCAB81-038A-4EDB-8B65-354EB3572B62}"/>
              </a:ext>
            </a:extLst>
          </p:cNvPr>
          <p:cNvSpPr/>
          <p:nvPr/>
        </p:nvSpPr>
        <p:spPr>
          <a:xfrm>
            <a:off x="783771" y="1320800"/>
            <a:ext cx="11001829" cy="51525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9" name="组合 18">
            <a:extLst>
              <a:ext uri="{FF2B5EF4-FFF2-40B4-BE49-F238E27FC236}">
                <a16:creationId xmlns:a16="http://schemas.microsoft.com/office/drawing/2014/main" id="{ED7269E9-EDCD-460F-8471-3A23AA6E9783}"/>
              </a:ext>
            </a:extLst>
          </p:cNvPr>
          <p:cNvGrpSpPr/>
          <p:nvPr/>
        </p:nvGrpSpPr>
        <p:grpSpPr>
          <a:xfrm>
            <a:off x="0" y="6134976"/>
            <a:ext cx="11960088" cy="372954"/>
            <a:chOff x="0" y="6134976"/>
            <a:chExt cx="11960088" cy="372954"/>
          </a:xfrm>
        </p:grpSpPr>
        <p:grpSp>
          <p:nvGrpSpPr>
            <p:cNvPr id="20" name="组合 19">
              <a:extLst>
                <a:ext uri="{FF2B5EF4-FFF2-40B4-BE49-F238E27FC236}">
                  <a16:creationId xmlns:a16="http://schemas.microsoft.com/office/drawing/2014/main" id="{CED46907-5AAA-4413-AF47-EF7179B4AC22}"/>
                </a:ext>
              </a:extLst>
            </p:cNvPr>
            <p:cNvGrpSpPr/>
            <p:nvPr userDrawn="1"/>
          </p:nvGrpSpPr>
          <p:grpSpPr>
            <a:xfrm>
              <a:off x="0" y="6134976"/>
              <a:ext cx="11960088" cy="369332"/>
              <a:chOff x="231913" y="6134976"/>
              <a:chExt cx="11728175" cy="369332"/>
            </a:xfrm>
          </p:grpSpPr>
          <p:grpSp>
            <p:nvGrpSpPr>
              <p:cNvPr id="22" name="组合 21">
                <a:extLst>
                  <a:ext uri="{FF2B5EF4-FFF2-40B4-BE49-F238E27FC236}">
                    <a16:creationId xmlns:a16="http://schemas.microsoft.com/office/drawing/2014/main" id="{857F27FE-8E4C-44E3-B281-77086E231287}"/>
                  </a:ext>
                </a:extLst>
              </p:cNvPr>
              <p:cNvGrpSpPr/>
              <p:nvPr/>
            </p:nvGrpSpPr>
            <p:grpSpPr>
              <a:xfrm flipH="1">
                <a:off x="231913" y="6325857"/>
                <a:ext cx="11728175" cy="0"/>
                <a:chOff x="231912" y="493486"/>
                <a:chExt cx="11728175" cy="0"/>
              </a:xfrm>
            </p:grpSpPr>
            <p:cxnSp>
              <p:nvCxnSpPr>
                <p:cNvPr id="24" name="直接连接符 23">
                  <a:extLst>
                    <a:ext uri="{FF2B5EF4-FFF2-40B4-BE49-F238E27FC236}">
                      <a16:creationId xmlns:a16="http://schemas.microsoft.com/office/drawing/2014/main" id="{536CDA45-9679-4AA0-AD4D-FA6800717EDF}"/>
                    </a:ext>
                  </a:extLst>
                </p:cNvPr>
                <p:cNvCxnSpPr>
                  <a:cxnSpLocks/>
                </p:cNvCxnSpPr>
                <p:nvPr/>
              </p:nvCxnSpPr>
              <p:spPr>
                <a:xfrm>
                  <a:off x="231912" y="493486"/>
                  <a:ext cx="1291941"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id="{97E97833-CD14-4097-AB0D-EA9C86B6054B}"/>
                    </a:ext>
                  </a:extLst>
                </p:cNvPr>
                <p:cNvCxnSpPr>
                  <a:cxnSpLocks/>
                </p:cNvCxnSpPr>
                <p:nvPr/>
              </p:nvCxnSpPr>
              <p:spPr>
                <a:xfrm>
                  <a:off x="10566400" y="493486"/>
                  <a:ext cx="1393687"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3" name="文本框 22">
                <a:extLst>
                  <a:ext uri="{FF2B5EF4-FFF2-40B4-BE49-F238E27FC236}">
                    <a16:creationId xmlns:a16="http://schemas.microsoft.com/office/drawing/2014/main" id="{6D7D1421-D100-4043-ACC8-919B2E6473B2}"/>
                  </a:ext>
                </a:extLst>
              </p:cNvPr>
              <p:cNvSpPr txBox="1"/>
              <p:nvPr/>
            </p:nvSpPr>
            <p:spPr>
              <a:xfrm>
                <a:off x="1625601" y="6134976"/>
                <a:ext cx="4022066" cy="369332"/>
              </a:xfrm>
              <a:prstGeom prst="rect">
                <a:avLst/>
              </a:prstGeom>
              <a:noFill/>
            </p:spPr>
            <p:txBody>
              <a:bodyPr wrap="square" rtlCol="0">
                <a:spAutoFit/>
              </a:bodyPr>
              <a:lstStyle>
                <a:defPPr>
                  <a:defRPr lang="zh-CN"/>
                </a:defPPr>
                <a:lvl1pPr algn="dist">
                  <a:defRPr>
                    <a:gradFill flip="none" rotWithShape="1">
                      <a:gsLst>
                        <a:gs pos="47000">
                          <a:schemeClr val="bg1"/>
                        </a:gs>
                        <a:gs pos="47000">
                          <a:srgbClr val="990000"/>
                        </a:gs>
                        <a:gs pos="0">
                          <a:schemeClr val="bg1"/>
                        </a:gs>
                        <a:gs pos="100000">
                          <a:srgbClr val="990000"/>
                        </a:gs>
                      </a:gsLst>
                      <a:lin ang="16200000" scaled="1"/>
                      <a:tileRect/>
                    </a:gradFill>
                  </a:defRPr>
                </a:lvl1pPr>
              </a:lstStyle>
              <a:p>
                <a:pPr lvl="0"/>
                <a:r>
                  <a:rPr lang="zh-CN" altLang="en-US" dirty="0"/>
                  <a:t>勿</a:t>
                </a:r>
                <a:r>
                  <a:rPr lang="en-US" altLang="zh-CN" dirty="0"/>
                  <a:t>/</a:t>
                </a:r>
                <a:r>
                  <a:rPr lang="zh-CN" altLang="en-US" dirty="0"/>
                  <a:t>忘</a:t>
                </a:r>
                <a:r>
                  <a:rPr lang="en-US" altLang="zh-CN" dirty="0"/>
                  <a:t>/</a:t>
                </a:r>
                <a:r>
                  <a:rPr lang="zh-CN" altLang="en-US" dirty="0"/>
                  <a:t>国</a:t>
                </a:r>
                <a:r>
                  <a:rPr lang="en-US" altLang="zh-CN" dirty="0"/>
                  <a:t>/</a:t>
                </a:r>
                <a:r>
                  <a:rPr lang="zh-CN" altLang="en-US" dirty="0"/>
                  <a:t>耻</a:t>
                </a:r>
                <a:r>
                  <a:rPr lang="en-US" altLang="zh-CN" dirty="0"/>
                  <a:t>/</a:t>
                </a:r>
                <a:r>
                  <a:rPr lang="zh-CN" altLang="en-US" dirty="0"/>
                  <a:t>勿</a:t>
                </a:r>
                <a:r>
                  <a:rPr lang="en-US" altLang="zh-CN" dirty="0"/>
                  <a:t>/</a:t>
                </a:r>
                <a:r>
                  <a:rPr lang="zh-CN" altLang="en-US" dirty="0"/>
                  <a:t>忘</a:t>
                </a:r>
                <a:r>
                  <a:rPr lang="en-US" altLang="zh-CN" dirty="0"/>
                  <a:t>/</a:t>
                </a:r>
                <a:r>
                  <a:rPr lang="zh-CN" altLang="en-US" dirty="0"/>
                  <a:t>一</a:t>
                </a:r>
                <a:r>
                  <a:rPr lang="en-US" altLang="zh-CN" dirty="0"/>
                  <a:t>/</a:t>
                </a:r>
                <a:r>
                  <a:rPr lang="zh-CN" altLang="en-US" dirty="0"/>
                  <a:t>二</a:t>
                </a:r>
                <a:r>
                  <a:rPr lang="en-US" altLang="zh-CN" dirty="0"/>
                  <a:t>/</a:t>
                </a:r>
                <a:r>
                  <a:rPr lang="zh-CN" altLang="en-US" dirty="0"/>
                  <a:t>九</a:t>
                </a:r>
              </a:p>
            </p:txBody>
          </p:sp>
        </p:grpSp>
        <p:sp>
          <p:nvSpPr>
            <p:cNvPr id="21" name="文本框 20">
              <a:extLst>
                <a:ext uri="{FF2B5EF4-FFF2-40B4-BE49-F238E27FC236}">
                  <a16:creationId xmlns:a16="http://schemas.microsoft.com/office/drawing/2014/main" id="{39ABED45-8B0D-420F-92B1-4CE6744F1584}"/>
                </a:ext>
              </a:extLst>
            </p:cNvPr>
            <p:cNvSpPr txBox="1"/>
            <p:nvPr userDrawn="1"/>
          </p:nvSpPr>
          <p:spPr>
            <a:xfrm>
              <a:off x="5911134" y="6138598"/>
              <a:ext cx="4644389" cy="369332"/>
            </a:xfrm>
            <a:prstGeom prst="rect">
              <a:avLst/>
            </a:prstGeom>
            <a:noFill/>
          </p:spPr>
          <p:txBody>
            <a:bodyPr wrap="square" rtlCol="0">
              <a:spAutoFit/>
            </a:bodyPr>
            <a:lstStyle>
              <a:defPPr>
                <a:defRPr lang="zh-CN"/>
              </a:defPPr>
              <a:lvl1pPr algn="dist">
                <a:defRPr>
                  <a:gradFill flip="none" rotWithShape="1">
                    <a:gsLst>
                      <a:gs pos="47000">
                        <a:schemeClr val="bg1"/>
                      </a:gs>
                      <a:gs pos="47000">
                        <a:srgbClr val="990000"/>
                      </a:gs>
                      <a:gs pos="0">
                        <a:schemeClr val="bg1"/>
                      </a:gs>
                      <a:gs pos="100000">
                        <a:srgbClr val="990000"/>
                      </a:gs>
                    </a:gsLst>
                    <a:lin ang="16200000" scaled="1"/>
                    <a:tileRect/>
                  </a:gradFill>
                </a:defRPr>
              </a:lvl1pPr>
            </a:lstStyle>
            <a:p>
              <a:pPr lvl="0"/>
              <a:r>
                <a:rPr lang="zh-CN" altLang="en-US" dirty="0"/>
                <a:t>国</a:t>
              </a:r>
              <a:r>
                <a:rPr lang="en-US" altLang="zh-CN" dirty="0"/>
                <a:t>/</a:t>
              </a:r>
              <a:r>
                <a:rPr lang="zh-CN" altLang="en-US" dirty="0"/>
                <a:t>家</a:t>
              </a:r>
              <a:r>
                <a:rPr lang="en-US" altLang="zh-CN" dirty="0"/>
                <a:t>/</a:t>
              </a:r>
              <a:r>
                <a:rPr lang="zh-CN" altLang="en-US" dirty="0"/>
                <a:t>兴</a:t>
              </a:r>
              <a:r>
                <a:rPr lang="en-US" altLang="zh-CN" dirty="0"/>
                <a:t>/</a:t>
              </a:r>
              <a:r>
                <a:rPr lang="zh-CN" altLang="en-US" dirty="0"/>
                <a:t>亡</a:t>
              </a:r>
              <a:r>
                <a:rPr lang="en-US" altLang="zh-CN" dirty="0"/>
                <a:t>/</a:t>
              </a:r>
              <a:r>
                <a:rPr lang="zh-CN" altLang="en-US" dirty="0"/>
                <a:t>匹</a:t>
              </a:r>
              <a:r>
                <a:rPr lang="en-US" altLang="zh-CN" dirty="0"/>
                <a:t>/</a:t>
              </a:r>
              <a:r>
                <a:rPr lang="zh-CN" altLang="en-US" dirty="0"/>
                <a:t>夫</a:t>
              </a:r>
              <a:r>
                <a:rPr lang="en-US" altLang="zh-CN" dirty="0"/>
                <a:t>/</a:t>
              </a:r>
              <a:r>
                <a:rPr lang="zh-CN" altLang="en-US" dirty="0"/>
                <a:t>有</a:t>
              </a:r>
              <a:r>
                <a:rPr lang="en-US" altLang="zh-CN" dirty="0"/>
                <a:t>/</a:t>
              </a:r>
              <a:r>
                <a:rPr lang="zh-CN" altLang="en-US" dirty="0"/>
                <a:t>责</a:t>
              </a:r>
            </a:p>
          </p:txBody>
        </p:sp>
      </p:grpSp>
      <p:grpSp>
        <p:nvGrpSpPr>
          <p:cNvPr id="26" name="组合 25">
            <a:extLst>
              <a:ext uri="{FF2B5EF4-FFF2-40B4-BE49-F238E27FC236}">
                <a16:creationId xmlns:a16="http://schemas.microsoft.com/office/drawing/2014/main" id="{F3D07FE0-C2C6-48FD-A977-4376B6AEC113}"/>
              </a:ext>
            </a:extLst>
          </p:cNvPr>
          <p:cNvGrpSpPr/>
          <p:nvPr/>
        </p:nvGrpSpPr>
        <p:grpSpPr>
          <a:xfrm>
            <a:off x="542501" y="206494"/>
            <a:ext cx="771227" cy="768652"/>
            <a:chOff x="3209632" y="1383253"/>
            <a:chExt cx="771227" cy="768652"/>
          </a:xfrm>
        </p:grpSpPr>
        <p:pic>
          <p:nvPicPr>
            <p:cNvPr id="27" name="图片 26">
              <a:extLst>
                <a:ext uri="{FF2B5EF4-FFF2-40B4-BE49-F238E27FC236}">
                  <a16:creationId xmlns:a16="http://schemas.microsoft.com/office/drawing/2014/main" id="{7B77779F-1373-4CBE-8228-C89AD0B8920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09632" y="1383253"/>
              <a:ext cx="771227" cy="768652"/>
            </a:xfrm>
            <a:prstGeom prst="rect">
              <a:avLst/>
            </a:prstGeom>
          </p:spPr>
        </p:pic>
        <p:sp>
          <p:nvSpPr>
            <p:cNvPr id="28" name="文本框 27">
              <a:extLst>
                <a:ext uri="{FF2B5EF4-FFF2-40B4-BE49-F238E27FC236}">
                  <a16:creationId xmlns:a16="http://schemas.microsoft.com/office/drawing/2014/main" id="{69C7B8F3-8C5E-48B8-8667-1AE88CDAAD26}"/>
                </a:ext>
              </a:extLst>
            </p:cNvPr>
            <p:cNvSpPr txBox="1"/>
            <p:nvPr/>
          </p:nvSpPr>
          <p:spPr>
            <a:xfrm>
              <a:off x="3451298" y="1643066"/>
              <a:ext cx="394660" cy="338554"/>
            </a:xfrm>
            <a:prstGeom prst="rect">
              <a:avLst/>
            </a:prstGeom>
            <a:noFill/>
          </p:spPr>
          <p:txBody>
            <a:bodyPr wrap="none" rtlCol="0">
              <a:spAutoFit/>
              <a:scene3d>
                <a:camera prst="isometricOffAxis1Right"/>
                <a:lightRig rig="threePt" dir="t"/>
              </a:scene3d>
            </a:bodyPr>
            <a:lstStyle/>
            <a:p>
              <a:r>
                <a:rPr lang="zh-CN" altLang="en-US" sz="1600" b="1" dirty="0">
                  <a:solidFill>
                    <a:schemeClr val="bg1"/>
                  </a:solidFill>
                  <a:latin typeface="思源黑体 CN Medium" panose="020B0600000000000000" pitchFamily="34" charset="-122"/>
                  <a:ea typeface="思源黑体 CN Medium" panose="020B0600000000000000" pitchFamily="34" charset="-122"/>
                </a:rPr>
                <a:t>二</a:t>
              </a:r>
            </a:p>
          </p:txBody>
        </p:sp>
      </p:grpSp>
      <p:sp>
        <p:nvSpPr>
          <p:cNvPr id="29" name="矩形 28">
            <a:extLst>
              <a:ext uri="{FF2B5EF4-FFF2-40B4-BE49-F238E27FC236}">
                <a16:creationId xmlns:a16="http://schemas.microsoft.com/office/drawing/2014/main" id="{EF6E8B3F-C7F8-4908-B571-2CA6183A8559}"/>
              </a:ext>
            </a:extLst>
          </p:cNvPr>
          <p:cNvSpPr/>
          <p:nvPr/>
        </p:nvSpPr>
        <p:spPr>
          <a:xfrm>
            <a:off x="1555394" y="343196"/>
            <a:ext cx="2859036" cy="584775"/>
          </a:xfrm>
          <a:prstGeom prst="rect">
            <a:avLst/>
          </a:prstGeom>
          <a:noFill/>
          <a:ln>
            <a:noFill/>
          </a:ln>
        </p:spPr>
        <p:txBody>
          <a:bodyPr wrap="square">
            <a:spAutoFit/>
          </a:bodyPr>
          <a:lstStyle/>
          <a:p>
            <a:pPr algn="dist"/>
            <a:r>
              <a:rPr lang="zh-CN" altLang="en-US" sz="3200" b="1" dirty="0">
                <a:solidFill>
                  <a:schemeClr val="bg1"/>
                </a:solidFill>
                <a:latin typeface="思源宋体 CN Heavy" panose="02020900000000000000" pitchFamily="18" charset="-122"/>
                <a:ea typeface="思源宋体 CN Heavy" panose="02020900000000000000" pitchFamily="18" charset="-122"/>
              </a:rPr>
              <a:t>事件过程</a:t>
            </a:r>
          </a:p>
        </p:txBody>
      </p:sp>
      <p:pic>
        <p:nvPicPr>
          <p:cNvPr id="30" name="图片 29">
            <a:extLst>
              <a:ext uri="{FF2B5EF4-FFF2-40B4-BE49-F238E27FC236}">
                <a16:creationId xmlns:a16="http://schemas.microsoft.com/office/drawing/2014/main" id="{6FF23DD3-DD5A-4C61-B6C3-418FC57AFB3C}"/>
              </a:ext>
            </a:extLst>
          </p:cNvPr>
          <p:cNvPicPr>
            <a:picLocks noChangeAspect="1"/>
          </p:cNvPicPr>
          <p:nvPr/>
        </p:nvPicPr>
        <p:blipFill>
          <a:blip r:embed="rId4">
            <a:clrChange>
              <a:clrFrom>
                <a:srgbClr val="000000"/>
              </a:clrFrom>
              <a:clrTo>
                <a:srgbClr val="000000">
                  <a:alpha val="0"/>
                </a:srgbClr>
              </a:clrTo>
            </a:clrChange>
            <a:extLst>
              <a:ext uri="{BEBA8EAE-BF5A-486C-A8C5-ECC9F3942E4B}">
                <a14:imgProps xmlns:a14="http://schemas.microsoft.com/office/drawing/2010/main">
                  <a14:imgLayer r:embed="rId5">
                    <a14:imgEffect>
                      <a14:backgroundRemoval t="10000" b="90000" l="100" r="77750">
                        <a14:foregroundMark x1="16100" y1="42900" x2="16100" y2="42900"/>
                      </a14:backgroundRemoval>
                    </a14:imgEffect>
                  </a14:imgLayer>
                </a14:imgProps>
              </a:ext>
              <a:ext uri="{28A0092B-C50C-407E-A947-70E740481C1C}">
                <a14:useLocalDpi xmlns:a14="http://schemas.microsoft.com/office/drawing/2010/main" val="0"/>
              </a:ext>
            </a:extLst>
          </a:blip>
          <a:stretch>
            <a:fillRect/>
          </a:stretch>
        </p:blipFill>
        <p:spPr>
          <a:xfrm>
            <a:off x="10188237" y="-217331"/>
            <a:ext cx="1579036" cy="1579036"/>
          </a:xfrm>
          <a:prstGeom prst="rect">
            <a:avLst/>
          </a:prstGeom>
        </p:spPr>
      </p:pic>
    </p:spTree>
    <p:extLst>
      <p:ext uri="{BB962C8B-B14F-4D97-AF65-F5344CB8AC3E}">
        <p14:creationId xmlns:p14="http://schemas.microsoft.com/office/powerpoint/2010/main" val="357209880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3000">
        <p15:prstTrans prst="peelOff"/>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31" presetClass="entr" presetSubtype="0" fill="hold" nodeType="after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p:cTn id="19" dur="1000" fill="hold"/>
                                        <p:tgtEl>
                                          <p:spTgt spid="26"/>
                                        </p:tgtEl>
                                        <p:attrNameLst>
                                          <p:attrName>ppt_w</p:attrName>
                                        </p:attrNameLst>
                                      </p:cBhvr>
                                      <p:tavLst>
                                        <p:tav tm="0">
                                          <p:val>
                                            <p:fltVal val="0"/>
                                          </p:val>
                                        </p:tav>
                                        <p:tav tm="100000">
                                          <p:val>
                                            <p:strVal val="#ppt_w"/>
                                          </p:val>
                                        </p:tav>
                                      </p:tavLst>
                                    </p:anim>
                                    <p:anim calcmode="lin" valueType="num">
                                      <p:cBhvr>
                                        <p:cTn id="20" dur="1000" fill="hold"/>
                                        <p:tgtEl>
                                          <p:spTgt spid="26"/>
                                        </p:tgtEl>
                                        <p:attrNameLst>
                                          <p:attrName>ppt_h</p:attrName>
                                        </p:attrNameLst>
                                      </p:cBhvr>
                                      <p:tavLst>
                                        <p:tav tm="0">
                                          <p:val>
                                            <p:fltVal val="0"/>
                                          </p:val>
                                        </p:tav>
                                        <p:tav tm="100000">
                                          <p:val>
                                            <p:strVal val="#ppt_h"/>
                                          </p:val>
                                        </p:tav>
                                      </p:tavLst>
                                    </p:anim>
                                    <p:anim calcmode="lin" valueType="num">
                                      <p:cBhvr>
                                        <p:cTn id="21" dur="1000" fill="hold"/>
                                        <p:tgtEl>
                                          <p:spTgt spid="26"/>
                                        </p:tgtEl>
                                        <p:attrNameLst>
                                          <p:attrName>style.rotation</p:attrName>
                                        </p:attrNameLst>
                                      </p:cBhvr>
                                      <p:tavLst>
                                        <p:tav tm="0">
                                          <p:val>
                                            <p:fltVal val="90"/>
                                          </p:val>
                                        </p:tav>
                                        <p:tav tm="100000">
                                          <p:val>
                                            <p:fltVal val="0"/>
                                          </p:val>
                                        </p:tav>
                                      </p:tavLst>
                                    </p:anim>
                                    <p:animEffect transition="in" filter="fade">
                                      <p:cBhvr>
                                        <p:cTn id="22" dur="1000"/>
                                        <p:tgtEl>
                                          <p:spTgt spid="26"/>
                                        </p:tgtEl>
                                      </p:cBhvr>
                                    </p:animEffect>
                                  </p:childTnLst>
                                </p:cTn>
                              </p:par>
                            </p:childTnLst>
                          </p:cTn>
                        </p:par>
                        <p:par>
                          <p:cTn id="23" fill="hold">
                            <p:stCondLst>
                              <p:cond delay="2500"/>
                            </p:stCondLst>
                            <p:childTnLst>
                              <p:par>
                                <p:cTn id="24" presetID="12" presetClass="entr" presetSubtype="8" fill="hold" grpId="0" nodeType="afterEffect">
                                  <p:stCondLst>
                                    <p:cond delay="0"/>
                                  </p:stCondLst>
                                  <p:childTnLst>
                                    <p:set>
                                      <p:cBhvr>
                                        <p:cTn id="25" dur="1" fill="hold">
                                          <p:stCondLst>
                                            <p:cond delay="0"/>
                                          </p:stCondLst>
                                        </p:cTn>
                                        <p:tgtEl>
                                          <p:spTgt spid="29"/>
                                        </p:tgtEl>
                                        <p:attrNameLst>
                                          <p:attrName>style.visibility</p:attrName>
                                        </p:attrNameLst>
                                      </p:cBhvr>
                                      <p:to>
                                        <p:strVal val="visible"/>
                                      </p:to>
                                    </p:set>
                                    <p:anim calcmode="lin" valueType="num">
                                      <p:cBhvr additive="base">
                                        <p:cTn id="26" dur="500"/>
                                        <p:tgtEl>
                                          <p:spTgt spid="29"/>
                                        </p:tgtEl>
                                        <p:attrNameLst>
                                          <p:attrName>ppt_x</p:attrName>
                                        </p:attrNameLst>
                                      </p:cBhvr>
                                      <p:tavLst>
                                        <p:tav tm="0">
                                          <p:val>
                                            <p:strVal val="#ppt_x-#ppt_w*1.125000"/>
                                          </p:val>
                                        </p:tav>
                                        <p:tav tm="100000">
                                          <p:val>
                                            <p:strVal val="#ppt_x"/>
                                          </p:val>
                                        </p:tav>
                                      </p:tavLst>
                                    </p:anim>
                                    <p:animEffect transition="in" filter="wipe(right)">
                                      <p:cBhvr>
                                        <p:cTn id="27" dur="500"/>
                                        <p:tgtEl>
                                          <p:spTgt spid="29"/>
                                        </p:tgtEl>
                                      </p:cBhvr>
                                    </p:animEffect>
                                  </p:childTnLst>
                                </p:cTn>
                              </p:par>
                            </p:childTnLst>
                          </p:cTn>
                        </p:par>
                      </p:childTnLst>
                    </p:cTn>
                  </p:par>
                  <p:par>
                    <p:cTn id="28" fill="hold">
                      <p:stCondLst>
                        <p:cond delay="indefinite"/>
                      </p:stCondLst>
                      <p:childTnLst>
                        <p:par>
                          <p:cTn id="29" fill="hold">
                            <p:stCondLst>
                              <p:cond delay="0"/>
                            </p:stCondLst>
                            <p:childTnLst>
                              <p:par>
                                <p:cTn id="30" presetID="55" presetClass="entr" presetSubtype="0" fill="hold" nodeType="clickEffect">
                                  <p:stCondLst>
                                    <p:cond delay="0"/>
                                  </p:stCondLst>
                                  <p:childTnLst>
                                    <p:set>
                                      <p:cBhvr>
                                        <p:cTn id="31" dur="1" fill="hold">
                                          <p:stCondLst>
                                            <p:cond delay="0"/>
                                          </p:stCondLst>
                                        </p:cTn>
                                        <p:tgtEl>
                                          <p:spTgt spid="30"/>
                                        </p:tgtEl>
                                        <p:attrNameLst>
                                          <p:attrName>style.visibility</p:attrName>
                                        </p:attrNameLst>
                                      </p:cBhvr>
                                      <p:to>
                                        <p:strVal val="visible"/>
                                      </p:to>
                                    </p:set>
                                    <p:anim calcmode="lin" valueType="num">
                                      <p:cBhvr>
                                        <p:cTn id="32" dur="1000" fill="hold"/>
                                        <p:tgtEl>
                                          <p:spTgt spid="30"/>
                                        </p:tgtEl>
                                        <p:attrNameLst>
                                          <p:attrName>ppt_w</p:attrName>
                                        </p:attrNameLst>
                                      </p:cBhvr>
                                      <p:tavLst>
                                        <p:tav tm="0">
                                          <p:val>
                                            <p:strVal val="#ppt_w*0.70"/>
                                          </p:val>
                                        </p:tav>
                                        <p:tav tm="100000">
                                          <p:val>
                                            <p:strVal val="#ppt_w"/>
                                          </p:val>
                                        </p:tav>
                                      </p:tavLst>
                                    </p:anim>
                                    <p:anim calcmode="lin" valueType="num">
                                      <p:cBhvr>
                                        <p:cTn id="33" dur="1000" fill="hold"/>
                                        <p:tgtEl>
                                          <p:spTgt spid="30"/>
                                        </p:tgtEl>
                                        <p:attrNameLst>
                                          <p:attrName>ppt_h</p:attrName>
                                        </p:attrNameLst>
                                      </p:cBhvr>
                                      <p:tavLst>
                                        <p:tav tm="0">
                                          <p:val>
                                            <p:strVal val="#ppt_h"/>
                                          </p:val>
                                        </p:tav>
                                        <p:tav tm="100000">
                                          <p:val>
                                            <p:strVal val="#ppt_h"/>
                                          </p:val>
                                        </p:tav>
                                      </p:tavLst>
                                    </p:anim>
                                    <p:animEffect transition="in" filter="fade">
                                      <p:cBhvr>
                                        <p:cTn id="34" dur="1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7" grpId="0" animBg="1"/>
      <p:bldP spid="2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CFACEC21-58A2-4FE5-871A-59CF9EA3AF01}"/>
              </a:ext>
            </a:extLst>
          </p:cNvPr>
          <p:cNvSpPr/>
          <p:nvPr/>
        </p:nvSpPr>
        <p:spPr>
          <a:xfrm>
            <a:off x="975632" y="1762515"/>
            <a:ext cx="7682593" cy="4265783"/>
          </a:xfrm>
          <a:prstGeom prst="rect">
            <a:avLst/>
          </a:prstGeom>
        </p:spPr>
        <p:txBody>
          <a:bodyPr wrap="square">
            <a:spAutoFit/>
          </a:bodyPr>
          <a:lstStyle/>
          <a:p>
            <a:pPr marL="285750" indent="-285750">
              <a:lnSpc>
                <a:spcPct val="130000"/>
              </a:lnSpc>
              <a:buClr>
                <a:srgbClr val="990000"/>
              </a:buClr>
              <a:buFont typeface="Wingdings" panose="05000000000000000000" pitchFamily="2" charset="2"/>
              <a:buChar char="u"/>
            </a:pPr>
            <a:r>
              <a:rPr lang="zh-CN" altLang="en-US" sz="1400" spc="100" dirty="0">
                <a:cs typeface="+mn-ea"/>
                <a:sym typeface="+mn-lt"/>
              </a:rPr>
              <a:t>游行队伍抵达前门时，遇到大批军警和保安队的阻截，爱国学生就在前门火车站广场举行第二次市民大会。大会决定继续进内城示威游行，并派代表与军警交涉，要求打开城门。当局为了分割示威游行队伍，答应让一部分学生从前门进城，但大部分学生须从和平门和宣武门入城。</a:t>
            </a:r>
            <a:endParaRPr lang="en-US" altLang="zh-CN" sz="1400" spc="100" dirty="0">
              <a:cs typeface="+mn-ea"/>
              <a:sym typeface="+mn-lt"/>
            </a:endParaRPr>
          </a:p>
          <a:p>
            <a:pPr marL="285750" indent="-285750">
              <a:lnSpc>
                <a:spcPct val="130000"/>
              </a:lnSpc>
              <a:buClr>
                <a:srgbClr val="990000"/>
              </a:buClr>
              <a:buFont typeface="Wingdings" panose="05000000000000000000" pitchFamily="2" charset="2"/>
              <a:buChar char="u"/>
            </a:pPr>
            <a:endParaRPr lang="en-US" altLang="zh-CN" sz="1400" spc="100" dirty="0">
              <a:cs typeface="+mn-ea"/>
              <a:sym typeface="+mn-lt"/>
            </a:endParaRPr>
          </a:p>
          <a:p>
            <a:pPr marL="285750" indent="-285750">
              <a:lnSpc>
                <a:spcPct val="130000"/>
              </a:lnSpc>
              <a:buClr>
                <a:srgbClr val="990000"/>
              </a:buClr>
              <a:buFont typeface="Wingdings" panose="05000000000000000000" pitchFamily="2" charset="2"/>
              <a:buChar char="u"/>
            </a:pPr>
            <a:r>
              <a:rPr lang="zh-CN" altLang="en-US" sz="1400" spc="100" dirty="0">
                <a:cs typeface="+mn-ea"/>
                <a:sym typeface="+mn-lt"/>
              </a:rPr>
              <a:t>下午</a:t>
            </a:r>
            <a:r>
              <a:rPr lang="en-US" altLang="zh-CN" sz="1400" spc="100" dirty="0">
                <a:cs typeface="+mn-ea"/>
                <a:sym typeface="+mn-lt"/>
              </a:rPr>
              <a:t>4</a:t>
            </a:r>
            <a:r>
              <a:rPr lang="zh-CN" altLang="en-US" sz="1400" spc="100" dirty="0">
                <a:cs typeface="+mn-ea"/>
                <a:sym typeface="+mn-lt"/>
              </a:rPr>
              <a:t>时，黄敬率北京大学、中国大学等校部分同学由前门入城后，城门马上关闭了。清华大学、燕京大学、东北大学、北平大学等校同学沿着西河沿赴和平门和宣武门。但城门都已紧闭，同学们多次试图撞开城门，均未成功。后来几经交涉，军警答应以清华、燕京大学的队伍先撤走为条件，可以打开城门让其他学校的学生入城。</a:t>
            </a:r>
            <a:endParaRPr lang="en-US" altLang="zh-CN" sz="1400" spc="100" dirty="0">
              <a:cs typeface="+mn-ea"/>
              <a:sym typeface="+mn-lt"/>
            </a:endParaRPr>
          </a:p>
          <a:p>
            <a:pPr marL="285750" indent="-285750">
              <a:lnSpc>
                <a:spcPct val="130000"/>
              </a:lnSpc>
              <a:buClr>
                <a:srgbClr val="990000"/>
              </a:buClr>
              <a:buFont typeface="Wingdings" panose="05000000000000000000" pitchFamily="2" charset="2"/>
              <a:buChar char="u"/>
            </a:pPr>
            <a:endParaRPr lang="en-US" altLang="zh-CN" sz="1400" spc="100" dirty="0">
              <a:cs typeface="+mn-ea"/>
              <a:sym typeface="+mn-lt"/>
            </a:endParaRPr>
          </a:p>
          <a:p>
            <a:pPr marL="285750" indent="-285750">
              <a:lnSpc>
                <a:spcPct val="130000"/>
              </a:lnSpc>
              <a:buClr>
                <a:srgbClr val="990000"/>
              </a:buClr>
              <a:buFont typeface="Wingdings" panose="05000000000000000000" pitchFamily="2" charset="2"/>
              <a:buChar char="u"/>
            </a:pPr>
            <a:r>
              <a:rPr lang="zh-CN" altLang="en-US" sz="1400" spc="100" dirty="0">
                <a:cs typeface="+mn-ea"/>
                <a:sym typeface="+mn-lt"/>
              </a:rPr>
              <a:t>此时已是晚上</a:t>
            </a:r>
            <a:r>
              <a:rPr lang="en-US" altLang="zh-CN" sz="1400" spc="100" dirty="0">
                <a:cs typeface="+mn-ea"/>
                <a:sym typeface="+mn-lt"/>
              </a:rPr>
              <a:t>9</a:t>
            </a:r>
            <a:r>
              <a:rPr lang="zh-CN" altLang="en-US" sz="1400" spc="100" dirty="0">
                <a:cs typeface="+mn-ea"/>
                <a:sym typeface="+mn-lt"/>
              </a:rPr>
              <a:t>点多钟，当两校队伍离开后，城外四周的路灯全部熄灭，大批军警挥刀舞棍从四面八方向学生扑过来，许多人遭到毒打。由前门入城的学生想去宣武门接应，当走到西单绒线胡同西口时，遭到大批军警扑打，数十名学生被砍伤，街道上血迹斑斑，惨不忍睹。在“一二</a:t>
            </a:r>
            <a:r>
              <a:rPr lang="en-US" altLang="zh-CN" sz="1400" spc="100" dirty="0">
                <a:cs typeface="+mn-ea"/>
                <a:sym typeface="+mn-lt"/>
              </a:rPr>
              <a:t>·</a:t>
            </a:r>
            <a:r>
              <a:rPr lang="zh-CN" altLang="en-US" sz="1400" spc="100" dirty="0">
                <a:cs typeface="+mn-ea"/>
                <a:sym typeface="+mn-lt"/>
              </a:rPr>
              <a:t>一六”大示威中，全市学生共有</a:t>
            </a:r>
            <a:r>
              <a:rPr lang="en-US" altLang="zh-CN" sz="1400" spc="100" dirty="0">
                <a:cs typeface="+mn-ea"/>
                <a:sym typeface="+mn-lt"/>
              </a:rPr>
              <a:t>22</a:t>
            </a:r>
            <a:r>
              <a:rPr lang="zh-CN" altLang="en-US" sz="1400" spc="100" dirty="0">
                <a:cs typeface="+mn-ea"/>
                <a:sym typeface="+mn-lt"/>
              </a:rPr>
              <a:t>人被捕，</a:t>
            </a:r>
            <a:r>
              <a:rPr lang="en-US" altLang="zh-CN" sz="1400" spc="100" dirty="0">
                <a:cs typeface="+mn-ea"/>
                <a:sym typeface="+mn-lt"/>
              </a:rPr>
              <a:t>300</a:t>
            </a:r>
            <a:r>
              <a:rPr lang="zh-CN" altLang="en-US" sz="1400" spc="100" dirty="0">
                <a:cs typeface="+mn-ea"/>
                <a:sym typeface="+mn-lt"/>
              </a:rPr>
              <a:t>余人受伤，再一次暴露了反动当局的凶残面目。</a:t>
            </a:r>
          </a:p>
        </p:txBody>
      </p:sp>
      <p:sp>
        <p:nvSpPr>
          <p:cNvPr id="4" name="矩形 3">
            <a:extLst>
              <a:ext uri="{FF2B5EF4-FFF2-40B4-BE49-F238E27FC236}">
                <a16:creationId xmlns:a16="http://schemas.microsoft.com/office/drawing/2014/main" id="{092B5C04-AD98-4281-A89F-B5642694B1CA}"/>
              </a:ext>
            </a:extLst>
          </p:cNvPr>
          <p:cNvSpPr/>
          <p:nvPr/>
        </p:nvSpPr>
        <p:spPr>
          <a:xfrm>
            <a:off x="1070882" y="1244327"/>
            <a:ext cx="1261884" cy="400110"/>
          </a:xfrm>
          <a:prstGeom prst="rect">
            <a:avLst/>
          </a:prstGeom>
          <a:solidFill>
            <a:srgbClr val="C00000"/>
          </a:solidFill>
        </p:spPr>
        <p:txBody>
          <a:bodyPr wrap="none">
            <a:spAutoFit/>
          </a:bodyPr>
          <a:lstStyle/>
          <a:p>
            <a:r>
              <a:rPr lang="zh-CN" altLang="en-US" sz="2000" b="1" spc="100" dirty="0">
                <a:solidFill>
                  <a:schemeClr val="bg1"/>
                </a:solidFill>
                <a:cs typeface="+mn-ea"/>
                <a:sym typeface="+mn-lt"/>
              </a:rPr>
              <a:t>救亡怒潮</a:t>
            </a:r>
          </a:p>
        </p:txBody>
      </p:sp>
      <p:pic>
        <p:nvPicPr>
          <p:cNvPr id="6" name="图片 5">
            <a:extLst>
              <a:ext uri="{FF2B5EF4-FFF2-40B4-BE49-F238E27FC236}">
                <a16:creationId xmlns:a16="http://schemas.microsoft.com/office/drawing/2014/main" id="{2B05B661-013C-46B4-A398-13BB5E6566F5}"/>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8261954" y="1129697"/>
            <a:ext cx="3129946" cy="5077719"/>
          </a:xfrm>
          <a:prstGeom prst="rect">
            <a:avLst/>
          </a:prstGeom>
        </p:spPr>
      </p:pic>
      <p:grpSp>
        <p:nvGrpSpPr>
          <p:cNvPr id="5" name="组合 4">
            <a:extLst>
              <a:ext uri="{FF2B5EF4-FFF2-40B4-BE49-F238E27FC236}">
                <a16:creationId xmlns:a16="http://schemas.microsoft.com/office/drawing/2014/main" id="{AF9C0B36-EF2E-428C-B87C-EFFAA51D7D6B}"/>
              </a:ext>
            </a:extLst>
          </p:cNvPr>
          <p:cNvGrpSpPr/>
          <p:nvPr/>
        </p:nvGrpSpPr>
        <p:grpSpPr>
          <a:xfrm>
            <a:off x="0" y="6134976"/>
            <a:ext cx="11960088" cy="372954"/>
            <a:chOff x="0" y="6134976"/>
            <a:chExt cx="11960088" cy="372954"/>
          </a:xfrm>
        </p:grpSpPr>
        <p:grpSp>
          <p:nvGrpSpPr>
            <p:cNvPr id="7" name="组合 6">
              <a:extLst>
                <a:ext uri="{FF2B5EF4-FFF2-40B4-BE49-F238E27FC236}">
                  <a16:creationId xmlns:a16="http://schemas.microsoft.com/office/drawing/2014/main" id="{74A14655-DC54-4147-80AF-51816BAD26A6}"/>
                </a:ext>
              </a:extLst>
            </p:cNvPr>
            <p:cNvGrpSpPr/>
            <p:nvPr userDrawn="1"/>
          </p:nvGrpSpPr>
          <p:grpSpPr>
            <a:xfrm>
              <a:off x="0" y="6134976"/>
              <a:ext cx="11960088" cy="369332"/>
              <a:chOff x="231913" y="6134976"/>
              <a:chExt cx="11728175" cy="369332"/>
            </a:xfrm>
          </p:grpSpPr>
          <p:grpSp>
            <p:nvGrpSpPr>
              <p:cNvPr id="9" name="组合 8">
                <a:extLst>
                  <a:ext uri="{FF2B5EF4-FFF2-40B4-BE49-F238E27FC236}">
                    <a16:creationId xmlns:a16="http://schemas.microsoft.com/office/drawing/2014/main" id="{2BEA6BF1-B737-4981-8B36-16C920CBAE46}"/>
                  </a:ext>
                </a:extLst>
              </p:cNvPr>
              <p:cNvGrpSpPr/>
              <p:nvPr/>
            </p:nvGrpSpPr>
            <p:grpSpPr>
              <a:xfrm flipH="1">
                <a:off x="231913" y="6325857"/>
                <a:ext cx="11728175" cy="0"/>
                <a:chOff x="231912" y="493486"/>
                <a:chExt cx="11728175" cy="0"/>
              </a:xfrm>
            </p:grpSpPr>
            <p:cxnSp>
              <p:nvCxnSpPr>
                <p:cNvPr id="11" name="直接连接符 10">
                  <a:extLst>
                    <a:ext uri="{FF2B5EF4-FFF2-40B4-BE49-F238E27FC236}">
                      <a16:creationId xmlns:a16="http://schemas.microsoft.com/office/drawing/2014/main" id="{F4074338-A823-494D-83D3-DD52CA19E1E6}"/>
                    </a:ext>
                  </a:extLst>
                </p:cNvPr>
                <p:cNvCxnSpPr>
                  <a:cxnSpLocks/>
                </p:cNvCxnSpPr>
                <p:nvPr/>
              </p:nvCxnSpPr>
              <p:spPr>
                <a:xfrm>
                  <a:off x="231912" y="493486"/>
                  <a:ext cx="1291941"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B7AA4F78-97A6-49BB-95EE-8D8F4D1DAD29}"/>
                    </a:ext>
                  </a:extLst>
                </p:cNvPr>
                <p:cNvCxnSpPr>
                  <a:cxnSpLocks/>
                </p:cNvCxnSpPr>
                <p:nvPr/>
              </p:nvCxnSpPr>
              <p:spPr>
                <a:xfrm>
                  <a:off x="10566400" y="493486"/>
                  <a:ext cx="1393687"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 name="文本框 9">
                <a:extLst>
                  <a:ext uri="{FF2B5EF4-FFF2-40B4-BE49-F238E27FC236}">
                    <a16:creationId xmlns:a16="http://schemas.microsoft.com/office/drawing/2014/main" id="{C980C41B-9157-4039-B31C-2F6FEF65B9DC}"/>
                  </a:ext>
                </a:extLst>
              </p:cNvPr>
              <p:cNvSpPr txBox="1"/>
              <p:nvPr/>
            </p:nvSpPr>
            <p:spPr>
              <a:xfrm>
                <a:off x="1625601" y="6134976"/>
                <a:ext cx="4022066" cy="369332"/>
              </a:xfrm>
              <a:prstGeom prst="rect">
                <a:avLst/>
              </a:prstGeom>
              <a:noFill/>
            </p:spPr>
            <p:txBody>
              <a:bodyPr wrap="square" rtlCol="0">
                <a:spAutoFit/>
              </a:bodyPr>
              <a:lstStyle>
                <a:defPPr>
                  <a:defRPr lang="zh-CN"/>
                </a:defPPr>
                <a:lvl1pPr algn="dist">
                  <a:defRPr>
                    <a:gradFill flip="none" rotWithShape="1">
                      <a:gsLst>
                        <a:gs pos="47000">
                          <a:schemeClr val="bg1"/>
                        </a:gs>
                        <a:gs pos="47000">
                          <a:srgbClr val="990000"/>
                        </a:gs>
                        <a:gs pos="0">
                          <a:schemeClr val="bg1"/>
                        </a:gs>
                        <a:gs pos="100000">
                          <a:srgbClr val="990000"/>
                        </a:gs>
                      </a:gsLst>
                      <a:lin ang="16200000" scaled="1"/>
                      <a:tileRect/>
                    </a:gradFill>
                  </a:defRPr>
                </a:lvl1pPr>
              </a:lstStyle>
              <a:p>
                <a:pPr lvl="0"/>
                <a:r>
                  <a:rPr lang="zh-CN" altLang="en-US" dirty="0"/>
                  <a:t>勿</a:t>
                </a:r>
                <a:r>
                  <a:rPr lang="en-US" altLang="zh-CN" dirty="0"/>
                  <a:t>/</a:t>
                </a:r>
                <a:r>
                  <a:rPr lang="zh-CN" altLang="en-US" dirty="0"/>
                  <a:t>忘</a:t>
                </a:r>
                <a:r>
                  <a:rPr lang="en-US" altLang="zh-CN" dirty="0"/>
                  <a:t>/</a:t>
                </a:r>
                <a:r>
                  <a:rPr lang="zh-CN" altLang="en-US" dirty="0"/>
                  <a:t>国</a:t>
                </a:r>
                <a:r>
                  <a:rPr lang="en-US" altLang="zh-CN" dirty="0"/>
                  <a:t>/</a:t>
                </a:r>
                <a:r>
                  <a:rPr lang="zh-CN" altLang="en-US" dirty="0"/>
                  <a:t>耻</a:t>
                </a:r>
                <a:r>
                  <a:rPr lang="en-US" altLang="zh-CN" dirty="0"/>
                  <a:t>/</a:t>
                </a:r>
                <a:r>
                  <a:rPr lang="zh-CN" altLang="en-US" dirty="0"/>
                  <a:t>勿</a:t>
                </a:r>
                <a:r>
                  <a:rPr lang="en-US" altLang="zh-CN" dirty="0"/>
                  <a:t>/</a:t>
                </a:r>
                <a:r>
                  <a:rPr lang="zh-CN" altLang="en-US" dirty="0"/>
                  <a:t>忘</a:t>
                </a:r>
                <a:r>
                  <a:rPr lang="en-US" altLang="zh-CN" dirty="0"/>
                  <a:t>/</a:t>
                </a:r>
                <a:r>
                  <a:rPr lang="zh-CN" altLang="en-US" dirty="0"/>
                  <a:t>一</a:t>
                </a:r>
                <a:r>
                  <a:rPr lang="en-US" altLang="zh-CN" dirty="0"/>
                  <a:t>/</a:t>
                </a:r>
                <a:r>
                  <a:rPr lang="zh-CN" altLang="en-US" dirty="0"/>
                  <a:t>二</a:t>
                </a:r>
                <a:r>
                  <a:rPr lang="en-US" altLang="zh-CN" dirty="0"/>
                  <a:t>/</a:t>
                </a:r>
                <a:r>
                  <a:rPr lang="zh-CN" altLang="en-US" dirty="0"/>
                  <a:t>九</a:t>
                </a:r>
              </a:p>
            </p:txBody>
          </p:sp>
        </p:grpSp>
        <p:sp>
          <p:nvSpPr>
            <p:cNvPr id="8" name="文本框 7">
              <a:extLst>
                <a:ext uri="{FF2B5EF4-FFF2-40B4-BE49-F238E27FC236}">
                  <a16:creationId xmlns:a16="http://schemas.microsoft.com/office/drawing/2014/main" id="{96B07A3C-0CE6-49D6-9355-2D5E337B9824}"/>
                </a:ext>
              </a:extLst>
            </p:cNvPr>
            <p:cNvSpPr txBox="1"/>
            <p:nvPr userDrawn="1"/>
          </p:nvSpPr>
          <p:spPr>
            <a:xfrm>
              <a:off x="5911134" y="6138598"/>
              <a:ext cx="4644389" cy="369332"/>
            </a:xfrm>
            <a:prstGeom prst="rect">
              <a:avLst/>
            </a:prstGeom>
            <a:noFill/>
          </p:spPr>
          <p:txBody>
            <a:bodyPr wrap="square" rtlCol="0">
              <a:spAutoFit/>
            </a:bodyPr>
            <a:lstStyle>
              <a:defPPr>
                <a:defRPr lang="zh-CN"/>
              </a:defPPr>
              <a:lvl1pPr algn="dist">
                <a:defRPr>
                  <a:gradFill flip="none" rotWithShape="1">
                    <a:gsLst>
                      <a:gs pos="47000">
                        <a:schemeClr val="bg1"/>
                      </a:gs>
                      <a:gs pos="47000">
                        <a:srgbClr val="990000"/>
                      </a:gs>
                      <a:gs pos="0">
                        <a:schemeClr val="bg1"/>
                      </a:gs>
                      <a:gs pos="100000">
                        <a:srgbClr val="990000"/>
                      </a:gs>
                    </a:gsLst>
                    <a:lin ang="16200000" scaled="1"/>
                    <a:tileRect/>
                  </a:gradFill>
                </a:defRPr>
              </a:lvl1pPr>
            </a:lstStyle>
            <a:p>
              <a:pPr lvl="0"/>
              <a:r>
                <a:rPr lang="zh-CN" altLang="en-US" dirty="0"/>
                <a:t>国</a:t>
              </a:r>
              <a:r>
                <a:rPr lang="en-US" altLang="zh-CN" dirty="0"/>
                <a:t>/</a:t>
              </a:r>
              <a:r>
                <a:rPr lang="zh-CN" altLang="en-US" dirty="0"/>
                <a:t>家</a:t>
              </a:r>
              <a:r>
                <a:rPr lang="en-US" altLang="zh-CN" dirty="0"/>
                <a:t>/</a:t>
              </a:r>
              <a:r>
                <a:rPr lang="zh-CN" altLang="en-US" dirty="0"/>
                <a:t>兴</a:t>
              </a:r>
              <a:r>
                <a:rPr lang="en-US" altLang="zh-CN" dirty="0"/>
                <a:t>/</a:t>
              </a:r>
              <a:r>
                <a:rPr lang="zh-CN" altLang="en-US" dirty="0"/>
                <a:t>亡</a:t>
              </a:r>
              <a:r>
                <a:rPr lang="en-US" altLang="zh-CN" dirty="0"/>
                <a:t>/</a:t>
              </a:r>
              <a:r>
                <a:rPr lang="zh-CN" altLang="en-US" dirty="0"/>
                <a:t>匹</a:t>
              </a:r>
              <a:r>
                <a:rPr lang="en-US" altLang="zh-CN" dirty="0"/>
                <a:t>/</a:t>
              </a:r>
              <a:r>
                <a:rPr lang="zh-CN" altLang="en-US" dirty="0"/>
                <a:t>夫</a:t>
              </a:r>
              <a:r>
                <a:rPr lang="en-US" altLang="zh-CN" dirty="0"/>
                <a:t>/</a:t>
              </a:r>
              <a:r>
                <a:rPr lang="zh-CN" altLang="en-US" dirty="0"/>
                <a:t>有</a:t>
              </a:r>
              <a:r>
                <a:rPr lang="en-US" altLang="zh-CN" dirty="0"/>
                <a:t>/</a:t>
              </a:r>
              <a:r>
                <a:rPr lang="zh-CN" altLang="en-US" dirty="0"/>
                <a:t>责</a:t>
              </a:r>
            </a:p>
          </p:txBody>
        </p:sp>
      </p:grpSp>
      <p:grpSp>
        <p:nvGrpSpPr>
          <p:cNvPr id="13" name="组合 12">
            <a:extLst>
              <a:ext uri="{FF2B5EF4-FFF2-40B4-BE49-F238E27FC236}">
                <a16:creationId xmlns:a16="http://schemas.microsoft.com/office/drawing/2014/main" id="{024ECBDB-1FE9-4357-92CE-104D3AE0806D}"/>
              </a:ext>
            </a:extLst>
          </p:cNvPr>
          <p:cNvGrpSpPr/>
          <p:nvPr/>
        </p:nvGrpSpPr>
        <p:grpSpPr>
          <a:xfrm>
            <a:off x="542501" y="206494"/>
            <a:ext cx="771227" cy="768652"/>
            <a:chOff x="3209632" y="1383253"/>
            <a:chExt cx="771227" cy="768652"/>
          </a:xfrm>
        </p:grpSpPr>
        <p:pic>
          <p:nvPicPr>
            <p:cNvPr id="14" name="图片 13">
              <a:extLst>
                <a:ext uri="{FF2B5EF4-FFF2-40B4-BE49-F238E27FC236}">
                  <a16:creationId xmlns:a16="http://schemas.microsoft.com/office/drawing/2014/main" id="{94E61413-CBC1-4B56-9297-9FEDF3F4D40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09632" y="1383253"/>
              <a:ext cx="771227" cy="768652"/>
            </a:xfrm>
            <a:prstGeom prst="rect">
              <a:avLst/>
            </a:prstGeom>
          </p:spPr>
        </p:pic>
        <p:sp>
          <p:nvSpPr>
            <p:cNvPr id="15" name="文本框 14">
              <a:extLst>
                <a:ext uri="{FF2B5EF4-FFF2-40B4-BE49-F238E27FC236}">
                  <a16:creationId xmlns:a16="http://schemas.microsoft.com/office/drawing/2014/main" id="{4A59D4AC-8A34-4A22-B100-CCB1E425E05B}"/>
                </a:ext>
              </a:extLst>
            </p:cNvPr>
            <p:cNvSpPr txBox="1"/>
            <p:nvPr/>
          </p:nvSpPr>
          <p:spPr>
            <a:xfrm>
              <a:off x="3451298" y="1643066"/>
              <a:ext cx="394660" cy="338554"/>
            </a:xfrm>
            <a:prstGeom prst="rect">
              <a:avLst/>
            </a:prstGeom>
            <a:noFill/>
          </p:spPr>
          <p:txBody>
            <a:bodyPr wrap="none" rtlCol="0">
              <a:spAutoFit/>
              <a:scene3d>
                <a:camera prst="isometricOffAxis1Right"/>
                <a:lightRig rig="threePt" dir="t"/>
              </a:scene3d>
            </a:bodyPr>
            <a:lstStyle/>
            <a:p>
              <a:r>
                <a:rPr lang="zh-CN" altLang="en-US" sz="1600" b="1" dirty="0">
                  <a:solidFill>
                    <a:schemeClr val="bg1"/>
                  </a:solidFill>
                  <a:latin typeface="思源黑体 CN Medium" panose="020B0600000000000000" pitchFamily="34" charset="-122"/>
                  <a:ea typeface="思源黑体 CN Medium" panose="020B0600000000000000" pitchFamily="34" charset="-122"/>
                </a:rPr>
                <a:t>二</a:t>
              </a:r>
            </a:p>
          </p:txBody>
        </p:sp>
      </p:grpSp>
      <p:sp>
        <p:nvSpPr>
          <p:cNvPr id="16" name="矩形 15">
            <a:extLst>
              <a:ext uri="{FF2B5EF4-FFF2-40B4-BE49-F238E27FC236}">
                <a16:creationId xmlns:a16="http://schemas.microsoft.com/office/drawing/2014/main" id="{C082F2C8-3F13-42F9-AC68-92826855D679}"/>
              </a:ext>
            </a:extLst>
          </p:cNvPr>
          <p:cNvSpPr/>
          <p:nvPr/>
        </p:nvSpPr>
        <p:spPr>
          <a:xfrm>
            <a:off x="1555394" y="343196"/>
            <a:ext cx="2859036" cy="584775"/>
          </a:xfrm>
          <a:prstGeom prst="rect">
            <a:avLst/>
          </a:prstGeom>
          <a:noFill/>
          <a:ln>
            <a:noFill/>
          </a:ln>
        </p:spPr>
        <p:txBody>
          <a:bodyPr wrap="square">
            <a:spAutoFit/>
          </a:bodyPr>
          <a:lstStyle/>
          <a:p>
            <a:pPr algn="dist"/>
            <a:r>
              <a:rPr lang="zh-CN" altLang="en-US" sz="3200" b="1" dirty="0">
                <a:solidFill>
                  <a:schemeClr val="bg1"/>
                </a:solidFill>
                <a:latin typeface="思源宋体 CN Heavy" panose="02020900000000000000" pitchFamily="18" charset="-122"/>
                <a:ea typeface="思源宋体 CN Heavy" panose="02020900000000000000" pitchFamily="18" charset="-122"/>
              </a:rPr>
              <a:t>事件过程</a:t>
            </a:r>
          </a:p>
        </p:txBody>
      </p:sp>
      <p:pic>
        <p:nvPicPr>
          <p:cNvPr id="17" name="图片 16">
            <a:extLst>
              <a:ext uri="{FF2B5EF4-FFF2-40B4-BE49-F238E27FC236}">
                <a16:creationId xmlns:a16="http://schemas.microsoft.com/office/drawing/2014/main" id="{7F16B07A-D9D1-45FD-81A8-6E83B17596BF}"/>
              </a:ext>
            </a:extLst>
          </p:cNvPr>
          <p:cNvPicPr>
            <a:picLocks noChangeAspect="1"/>
          </p:cNvPicPr>
          <p:nvPr/>
        </p:nvPicPr>
        <p:blipFill>
          <a:blip r:embed="rId5">
            <a:clrChange>
              <a:clrFrom>
                <a:srgbClr val="000000"/>
              </a:clrFrom>
              <a:clrTo>
                <a:srgbClr val="000000">
                  <a:alpha val="0"/>
                </a:srgbClr>
              </a:clrTo>
            </a:clrChange>
            <a:extLst>
              <a:ext uri="{BEBA8EAE-BF5A-486C-A8C5-ECC9F3942E4B}">
                <a14:imgProps xmlns:a14="http://schemas.microsoft.com/office/drawing/2010/main">
                  <a14:imgLayer r:embed="rId6">
                    <a14:imgEffect>
                      <a14:backgroundRemoval t="10000" b="90000" l="100" r="77750">
                        <a14:foregroundMark x1="16100" y1="42900" x2="16100" y2="42900"/>
                      </a14:backgroundRemoval>
                    </a14:imgEffect>
                  </a14:imgLayer>
                </a14:imgProps>
              </a:ext>
              <a:ext uri="{28A0092B-C50C-407E-A947-70E740481C1C}">
                <a14:useLocalDpi xmlns:a14="http://schemas.microsoft.com/office/drawing/2010/main" val="0"/>
              </a:ext>
            </a:extLst>
          </a:blip>
          <a:stretch>
            <a:fillRect/>
          </a:stretch>
        </p:blipFill>
        <p:spPr>
          <a:xfrm>
            <a:off x="10188237" y="-217331"/>
            <a:ext cx="1579036" cy="1579036"/>
          </a:xfrm>
          <a:prstGeom prst="rect">
            <a:avLst/>
          </a:prstGeom>
        </p:spPr>
      </p:pic>
    </p:spTree>
    <p:extLst>
      <p:ext uri="{BB962C8B-B14F-4D97-AF65-F5344CB8AC3E}">
        <p14:creationId xmlns:p14="http://schemas.microsoft.com/office/powerpoint/2010/main" val="212184229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3000">
        <p15:prstTrans prst="peelOff"/>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31" presetClass="entr" presetSubtype="0"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p:cTn id="19" dur="1000" fill="hold"/>
                                        <p:tgtEl>
                                          <p:spTgt spid="13"/>
                                        </p:tgtEl>
                                        <p:attrNameLst>
                                          <p:attrName>ppt_w</p:attrName>
                                        </p:attrNameLst>
                                      </p:cBhvr>
                                      <p:tavLst>
                                        <p:tav tm="0">
                                          <p:val>
                                            <p:fltVal val="0"/>
                                          </p:val>
                                        </p:tav>
                                        <p:tav tm="100000">
                                          <p:val>
                                            <p:strVal val="#ppt_w"/>
                                          </p:val>
                                        </p:tav>
                                      </p:tavLst>
                                    </p:anim>
                                    <p:anim calcmode="lin" valueType="num">
                                      <p:cBhvr>
                                        <p:cTn id="20" dur="1000" fill="hold"/>
                                        <p:tgtEl>
                                          <p:spTgt spid="13"/>
                                        </p:tgtEl>
                                        <p:attrNameLst>
                                          <p:attrName>ppt_h</p:attrName>
                                        </p:attrNameLst>
                                      </p:cBhvr>
                                      <p:tavLst>
                                        <p:tav tm="0">
                                          <p:val>
                                            <p:fltVal val="0"/>
                                          </p:val>
                                        </p:tav>
                                        <p:tav tm="100000">
                                          <p:val>
                                            <p:strVal val="#ppt_h"/>
                                          </p:val>
                                        </p:tav>
                                      </p:tavLst>
                                    </p:anim>
                                    <p:anim calcmode="lin" valueType="num">
                                      <p:cBhvr>
                                        <p:cTn id="21" dur="1000" fill="hold"/>
                                        <p:tgtEl>
                                          <p:spTgt spid="13"/>
                                        </p:tgtEl>
                                        <p:attrNameLst>
                                          <p:attrName>style.rotation</p:attrName>
                                        </p:attrNameLst>
                                      </p:cBhvr>
                                      <p:tavLst>
                                        <p:tav tm="0">
                                          <p:val>
                                            <p:fltVal val="90"/>
                                          </p:val>
                                        </p:tav>
                                        <p:tav tm="100000">
                                          <p:val>
                                            <p:fltVal val="0"/>
                                          </p:val>
                                        </p:tav>
                                      </p:tavLst>
                                    </p:anim>
                                    <p:animEffect transition="in" filter="fade">
                                      <p:cBhvr>
                                        <p:cTn id="22" dur="1000"/>
                                        <p:tgtEl>
                                          <p:spTgt spid="13"/>
                                        </p:tgtEl>
                                      </p:cBhvr>
                                    </p:animEffect>
                                  </p:childTnLst>
                                </p:cTn>
                              </p:par>
                            </p:childTnLst>
                          </p:cTn>
                        </p:par>
                        <p:par>
                          <p:cTn id="23" fill="hold">
                            <p:stCondLst>
                              <p:cond delay="2500"/>
                            </p:stCondLst>
                            <p:childTnLst>
                              <p:par>
                                <p:cTn id="24" presetID="12" presetClass="entr" presetSubtype="8"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anim calcmode="lin" valueType="num">
                                      <p:cBhvr additive="base">
                                        <p:cTn id="26" dur="500"/>
                                        <p:tgtEl>
                                          <p:spTgt spid="16"/>
                                        </p:tgtEl>
                                        <p:attrNameLst>
                                          <p:attrName>ppt_x</p:attrName>
                                        </p:attrNameLst>
                                      </p:cBhvr>
                                      <p:tavLst>
                                        <p:tav tm="0">
                                          <p:val>
                                            <p:strVal val="#ppt_x-#ppt_w*1.125000"/>
                                          </p:val>
                                        </p:tav>
                                        <p:tav tm="100000">
                                          <p:val>
                                            <p:strVal val="#ppt_x"/>
                                          </p:val>
                                        </p:tav>
                                      </p:tavLst>
                                    </p:anim>
                                    <p:animEffect transition="in" filter="wipe(right)">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55" presetClass="entr" presetSubtype="0" fill="hold" nodeType="click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p:cTn id="32" dur="1000" fill="hold"/>
                                        <p:tgtEl>
                                          <p:spTgt spid="17"/>
                                        </p:tgtEl>
                                        <p:attrNameLst>
                                          <p:attrName>ppt_w</p:attrName>
                                        </p:attrNameLst>
                                      </p:cBhvr>
                                      <p:tavLst>
                                        <p:tav tm="0">
                                          <p:val>
                                            <p:strVal val="#ppt_w*0.70"/>
                                          </p:val>
                                        </p:tav>
                                        <p:tav tm="100000">
                                          <p:val>
                                            <p:strVal val="#ppt_w"/>
                                          </p:val>
                                        </p:tav>
                                      </p:tavLst>
                                    </p:anim>
                                    <p:anim calcmode="lin" valueType="num">
                                      <p:cBhvr>
                                        <p:cTn id="33" dur="1000" fill="hold"/>
                                        <p:tgtEl>
                                          <p:spTgt spid="17"/>
                                        </p:tgtEl>
                                        <p:attrNameLst>
                                          <p:attrName>ppt_h</p:attrName>
                                        </p:attrNameLst>
                                      </p:cBhvr>
                                      <p:tavLst>
                                        <p:tav tm="0">
                                          <p:val>
                                            <p:strVal val="#ppt_h"/>
                                          </p:val>
                                        </p:tav>
                                        <p:tav tm="100000">
                                          <p:val>
                                            <p:strVal val="#ppt_h"/>
                                          </p:val>
                                        </p:tav>
                                      </p:tavLst>
                                    </p:anim>
                                    <p:animEffect transition="in" filter="fade">
                                      <p:cBhvr>
                                        <p:cTn id="34"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1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1AB1C8EA-8CAD-446F-A445-1AF1A8CCA936}"/>
              </a:ext>
            </a:extLst>
          </p:cNvPr>
          <p:cNvSpPr/>
          <p:nvPr/>
        </p:nvSpPr>
        <p:spPr>
          <a:xfrm>
            <a:off x="1460500" y="2671168"/>
            <a:ext cx="9271000" cy="701346"/>
          </a:xfrm>
          <a:prstGeom prst="rect">
            <a:avLst/>
          </a:prstGeom>
        </p:spPr>
        <p:txBody>
          <a:bodyPr wrap="square">
            <a:spAutoFit/>
          </a:bodyPr>
          <a:lstStyle/>
          <a:p>
            <a:pPr>
              <a:lnSpc>
                <a:spcPct val="130000"/>
              </a:lnSpc>
            </a:pPr>
            <a:r>
              <a:rPr lang="zh-CN" altLang="en-US" sz="1600" spc="100" dirty="0">
                <a:cs typeface="+mn-ea"/>
                <a:sym typeface="+mn-lt"/>
              </a:rPr>
              <a:t>北平学生的爱国斗争，打击了日本帝国主义的嚣张气焰，揭露了国民党当局的卖国行径，得到了各界爱国人士的支持响应，促进了抗日救亡运动的开展。</a:t>
            </a:r>
          </a:p>
        </p:txBody>
      </p:sp>
      <p:sp>
        <p:nvSpPr>
          <p:cNvPr id="3" name="矩形 2">
            <a:extLst>
              <a:ext uri="{FF2B5EF4-FFF2-40B4-BE49-F238E27FC236}">
                <a16:creationId xmlns:a16="http://schemas.microsoft.com/office/drawing/2014/main" id="{E7D3F35D-2F0E-4E5B-8E8D-7D7F5849C6A6}"/>
              </a:ext>
            </a:extLst>
          </p:cNvPr>
          <p:cNvSpPr/>
          <p:nvPr/>
        </p:nvSpPr>
        <p:spPr>
          <a:xfrm>
            <a:off x="1460500" y="2007468"/>
            <a:ext cx="1261884" cy="400110"/>
          </a:xfrm>
          <a:prstGeom prst="rect">
            <a:avLst/>
          </a:prstGeom>
          <a:solidFill>
            <a:srgbClr val="C00000"/>
          </a:solidFill>
        </p:spPr>
        <p:txBody>
          <a:bodyPr wrap="none">
            <a:spAutoFit/>
          </a:bodyPr>
          <a:lstStyle/>
          <a:p>
            <a:r>
              <a:rPr lang="zh-CN" altLang="en-US" sz="2000" b="1" spc="100" dirty="0">
                <a:solidFill>
                  <a:schemeClr val="bg1"/>
                </a:solidFill>
                <a:cs typeface="+mn-ea"/>
                <a:sym typeface="+mn-lt"/>
              </a:rPr>
              <a:t>声援北平</a:t>
            </a:r>
          </a:p>
        </p:txBody>
      </p:sp>
      <p:pic>
        <p:nvPicPr>
          <p:cNvPr id="4" name="图片 3">
            <a:extLst>
              <a:ext uri="{FF2B5EF4-FFF2-40B4-BE49-F238E27FC236}">
                <a16:creationId xmlns:a16="http://schemas.microsoft.com/office/drawing/2014/main" id="{504AAA20-E882-4FDC-A7CF-0D3334744F34}"/>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222829" y="3836159"/>
            <a:ext cx="9855305" cy="1724851"/>
          </a:xfrm>
          <a:prstGeom prst="rect">
            <a:avLst/>
          </a:prstGeom>
          <a:noFill/>
          <a:ln w="88900" cap="sq">
            <a:no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nvGrpSpPr>
          <p:cNvPr id="5" name="组合 4">
            <a:extLst>
              <a:ext uri="{FF2B5EF4-FFF2-40B4-BE49-F238E27FC236}">
                <a16:creationId xmlns:a16="http://schemas.microsoft.com/office/drawing/2014/main" id="{29C5D372-3907-4524-830C-BC1CFE62FF74}"/>
              </a:ext>
            </a:extLst>
          </p:cNvPr>
          <p:cNvGrpSpPr/>
          <p:nvPr/>
        </p:nvGrpSpPr>
        <p:grpSpPr>
          <a:xfrm>
            <a:off x="0" y="6134976"/>
            <a:ext cx="11960088" cy="372954"/>
            <a:chOff x="0" y="6134976"/>
            <a:chExt cx="11960088" cy="372954"/>
          </a:xfrm>
        </p:grpSpPr>
        <p:grpSp>
          <p:nvGrpSpPr>
            <p:cNvPr id="6" name="组合 5">
              <a:extLst>
                <a:ext uri="{FF2B5EF4-FFF2-40B4-BE49-F238E27FC236}">
                  <a16:creationId xmlns:a16="http://schemas.microsoft.com/office/drawing/2014/main" id="{250337C2-5AB5-4F8F-AB55-0381271F997E}"/>
                </a:ext>
              </a:extLst>
            </p:cNvPr>
            <p:cNvGrpSpPr/>
            <p:nvPr userDrawn="1"/>
          </p:nvGrpSpPr>
          <p:grpSpPr>
            <a:xfrm>
              <a:off x="0" y="6134976"/>
              <a:ext cx="11960088" cy="369332"/>
              <a:chOff x="231913" y="6134976"/>
              <a:chExt cx="11728175" cy="369332"/>
            </a:xfrm>
          </p:grpSpPr>
          <p:grpSp>
            <p:nvGrpSpPr>
              <p:cNvPr id="8" name="组合 7">
                <a:extLst>
                  <a:ext uri="{FF2B5EF4-FFF2-40B4-BE49-F238E27FC236}">
                    <a16:creationId xmlns:a16="http://schemas.microsoft.com/office/drawing/2014/main" id="{52D5F4C1-20B9-4586-822D-3CE3F68734A8}"/>
                  </a:ext>
                </a:extLst>
              </p:cNvPr>
              <p:cNvGrpSpPr/>
              <p:nvPr/>
            </p:nvGrpSpPr>
            <p:grpSpPr>
              <a:xfrm flipH="1">
                <a:off x="231913" y="6325857"/>
                <a:ext cx="11728175" cy="0"/>
                <a:chOff x="231912" y="493486"/>
                <a:chExt cx="11728175" cy="0"/>
              </a:xfrm>
            </p:grpSpPr>
            <p:cxnSp>
              <p:nvCxnSpPr>
                <p:cNvPr id="10" name="直接连接符 9">
                  <a:extLst>
                    <a:ext uri="{FF2B5EF4-FFF2-40B4-BE49-F238E27FC236}">
                      <a16:creationId xmlns:a16="http://schemas.microsoft.com/office/drawing/2014/main" id="{37877258-861B-4D8A-874B-665E14C4E4B7}"/>
                    </a:ext>
                  </a:extLst>
                </p:cNvPr>
                <p:cNvCxnSpPr>
                  <a:cxnSpLocks/>
                </p:cNvCxnSpPr>
                <p:nvPr/>
              </p:nvCxnSpPr>
              <p:spPr>
                <a:xfrm>
                  <a:off x="231912" y="493486"/>
                  <a:ext cx="1291941"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id="{26FBC6FD-298D-40F2-9EE3-E340CCBBD4BA}"/>
                    </a:ext>
                  </a:extLst>
                </p:cNvPr>
                <p:cNvCxnSpPr>
                  <a:cxnSpLocks/>
                </p:cNvCxnSpPr>
                <p:nvPr/>
              </p:nvCxnSpPr>
              <p:spPr>
                <a:xfrm>
                  <a:off x="10566400" y="493486"/>
                  <a:ext cx="1393687"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9" name="文本框 8">
                <a:extLst>
                  <a:ext uri="{FF2B5EF4-FFF2-40B4-BE49-F238E27FC236}">
                    <a16:creationId xmlns:a16="http://schemas.microsoft.com/office/drawing/2014/main" id="{CB95CCFD-1E10-4E91-BF4A-8217BA8D08B9}"/>
                  </a:ext>
                </a:extLst>
              </p:cNvPr>
              <p:cNvSpPr txBox="1"/>
              <p:nvPr/>
            </p:nvSpPr>
            <p:spPr>
              <a:xfrm>
                <a:off x="1625601" y="6134976"/>
                <a:ext cx="4022066" cy="369332"/>
              </a:xfrm>
              <a:prstGeom prst="rect">
                <a:avLst/>
              </a:prstGeom>
              <a:noFill/>
            </p:spPr>
            <p:txBody>
              <a:bodyPr wrap="square" rtlCol="0">
                <a:spAutoFit/>
              </a:bodyPr>
              <a:lstStyle>
                <a:defPPr>
                  <a:defRPr lang="zh-CN"/>
                </a:defPPr>
                <a:lvl1pPr algn="dist">
                  <a:defRPr>
                    <a:gradFill flip="none" rotWithShape="1">
                      <a:gsLst>
                        <a:gs pos="47000">
                          <a:schemeClr val="bg1"/>
                        </a:gs>
                        <a:gs pos="47000">
                          <a:srgbClr val="990000"/>
                        </a:gs>
                        <a:gs pos="0">
                          <a:schemeClr val="bg1"/>
                        </a:gs>
                        <a:gs pos="100000">
                          <a:srgbClr val="990000"/>
                        </a:gs>
                      </a:gsLst>
                      <a:lin ang="16200000" scaled="1"/>
                      <a:tileRect/>
                    </a:gradFill>
                  </a:defRPr>
                </a:lvl1pPr>
              </a:lstStyle>
              <a:p>
                <a:pPr lvl="0"/>
                <a:r>
                  <a:rPr lang="zh-CN" altLang="en-US" dirty="0"/>
                  <a:t>勿</a:t>
                </a:r>
                <a:r>
                  <a:rPr lang="en-US" altLang="zh-CN" dirty="0"/>
                  <a:t>/</a:t>
                </a:r>
                <a:r>
                  <a:rPr lang="zh-CN" altLang="en-US" dirty="0"/>
                  <a:t>忘</a:t>
                </a:r>
                <a:r>
                  <a:rPr lang="en-US" altLang="zh-CN" dirty="0"/>
                  <a:t>/</a:t>
                </a:r>
                <a:r>
                  <a:rPr lang="zh-CN" altLang="en-US" dirty="0"/>
                  <a:t>国</a:t>
                </a:r>
                <a:r>
                  <a:rPr lang="en-US" altLang="zh-CN" dirty="0"/>
                  <a:t>/</a:t>
                </a:r>
                <a:r>
                  <a:rPr lang="zh-CN" altLang="en-US" dirty="0"/>
                  <a:t>耻</a:t>
                </a:r>
                <a:r>
                  <a:rPr lang="en-US" altLang="zh-CN" dirty="0"/>
                  <a:t>/</a:t>
                </a:r>
                <a:r>
                  <a:rPr lang="zh-CN" altLang="en-US" dirty="0"/>
                  <a:t>勿</a:t>
                </a:r>
                <a:r>
                  <a:rPr lang="en-US" altLang="zh-CN" dirty="0"/>
                  <a:t>/</a:t>
                </a:r>
                <a:r>
                  <a:rPr lang="zh-CN" altLang="en-US" dirty="0"/>
                  <a:t>忘</a:t>
                </a:r>
                <a:r>
                  <a:rPr lang="en-US" altLang="zh-CN" dirty="0"/>
                  <a:t>/</a:t>
                </a:r>
                <a:r>
                  <a:rPr lang="zh-CN" altLang="en-US" dirty="0"/>
                  <a:t>一</a:t>
                </a:r>
                <a:r>
                  <a:rPr lang="en-US" altLang="zh-CN" dirty="0"/>
                  <a:t>/</a:t>
                </a:r>
                <a:r>
                  <a:rPr lang="zh-CN" altLang="en-US" dirty="0"/>
                  <a:t>二</a:t>
                </a:r>
                <a:r>
                  <a:rPr lang="en-US" altLang="zh-CN" dirty="0"/>
                  <a:t>/</a:t>
                </a:r>
                <a:r>
                  <a:rPr lang="zh-CN" altLang="en-US" dirty="0"/>
                  <a:t>九</a:t>
                </a:r>
              </a:p>
            </p:txBody>
          </p:sp>
        </p:grpSp>
        <p:sp>
          <p:nvSpPr>
            <p:cNvPr id="7" name="文本框 6">
              <a:extLst>
                <a:ext uri="{FF2B5EF4-FFF2-40B4-BE49-F238E27FC236}">
                  <a16:creationId xmlns:a16="http://schemas.microsoft.com/office/drawing/2014/main" id="{122B280A-FD5C-405C-A6A0-B624F7DD7E1E}"/>
                </a:ext>
              </a:extLst>
            </p:cNvPr>
            <p:cNvSpPr txBox="1"/>
            <p:nvPr userDrawn="1"/>
          </p:nvSpPr>
          <p:spPr>
            <a:xfrm>
              <a:off x="5911134" y="6138598"/>
              <a:ext cx="4644389" cy="369332"/>
            </a:xfrm>
            <a:prstGeom prst="rect">
              <a:avLst/>
            </a:prstGeom>
            <a:noFill/>
          </p:spPr>
          <p:txBody>
            <a:bodyPr wrap="square" rtlCol="0">
              <a:spAutoFit/>
            </a:bodyPr>
            <a:lstStyle>
              <a:defPPr>
                <a:defRPr lang="zh-CN"/>
              </a:defPPr>
              <a:lvl1pPr algn="dist">
                <a:defRPr>
                  <a:gradFill flip="none" rotWithShape="1">
                    <a:gsLst>
                      <a:gs pos="47000">
                        <a:schemeClr val="bg1"/>
                      </a:gs>
                      <a:gs pos="47000">
                        <a:srgbClr val="990000"/>
                      </a:gs>
                      <a:gs pos="0">
                        <a:schemeClr val="bg1"/>
                      </a:gs>
                      <a:gs pos="100000">
                        <a:srgbClr val="990000"/>
                      </a:gs>
                    </a:gsLst>
                    <a:lin ang="16200000" scaled="1"/>
                    <a:tileRect/>
                  </a:gradFill>
                </a:defRPr>
              </a:lvl1pPr>
            </a:lstStyle>
            <a:p>
              <a:pPr lvl="0"/>
              <a:r>
                <a:rPr lang="zh-CN" altLang="en-US" dirty="0"/>
                <a:t>国</a:t>
              </a:r>
              <a:r>
                <a:rPr lang="en-US" altLang="zh-CN" dirty="0"/>
                <a:t>/</a:t>
              </a:r>
              <a:r>
                <a:rPr lang="zh-CN" altLang="en-US" dirty="0"/>
                <a:t>家</a:t>
              </a:r>
              <a:r>
                <a:rPr lang="en-US" altLang="zh-CN" dirty="0"/>
                <a:t>/</a:t>
              </a:r>
              <a:r>
                <a:rPr lang="zh-CN" altLang="en-US" dirty="0"/>
                <a:t>兴</a:t>
              </a:r>
              <a:r>
                <a:rPr lang="en-US" altLang="zh-CN" dirty="0"/>
                <a:t>/</a:t>
              </a:r>
              <a:r>
                <a:rPr lang="zh-CN" altLang="en-US" dirty="0"/>
                <a:t>亡</a:t>
              </a:r>
              <a:r>
                <a:rPr lang="en-US" altLang="zh-CN" dirty="0"/>
                <a:t>/</a:t>
              </a:r>
              <a:r>
                <a:rPr lang="zh-CN" altLang="en-US" dirty="0"/>
                <a:t>匹</a:t>
              </a:r>
              <a:r>
                <a:rPr lang="en-US" altLang="zh-CN" dirty="0"/>
                <a:t>/</a:t>
              </a:r>
              <a:r>
                <a:rPr lang="zh-CN" altLang="en-US" dirty="0"/>
                <a:t>夫</a:t>
              </a:r>
              <a:r>
                <a:rPr lang="en-US" altLang="zh-CN" dirty="0"/>
                <a:t>/</a:t>
              </a:r>
              <a:r>
                <a:rPr lang="zh-CN" altLang="en-US" dirty="0"/>
                <a:t>有</a:t>
              </a:r>
              <a:r>
                <a:rPr lang="en-US" altLang="zh-CN" dirty="0"/>
                <a:t>/</a:t>
              </a:r>
              <a:r>
                <a:rPr lang="zh-CN" altLang="en-US" dirty="0"/>
                <a:t>责</a:t>
              </a:r>
            </a:p>
          </p:txBody>
        </p:sp>
      </p:grpSp>
      <p:grpSp>
        <p:nvGrpSpPr>
          <p:cNvPr id="12" name="组合 11">
            <a:extLst>
              <a:ext uri="{FF2B5EF4-FFF2-40B4-BE49-F238E27FC236}">
                <a16:creationId xmlns:a16="http://schemas.microsoft.com/office/drawing/2014/main" id="{42B29A0E-E3E1-4785-85FF-9D4155603888}"/>
              </a:ext>
            </a:extLst>
          </p:cNvPr>
          <p:cNvGrpSpPr/>
          <p:nvPr/>
        </p:nvGrpSpPr>
        <p:grpSpPr>
          <a:xfrm>
            <a:off x="542501" y="206494"/>
            <a:ext cx="771227" cy="768652"/>
            <a:chOff x="3209632" y="1383253"/>
            <a:chExt cx="771227" cy="768652"/>
          </a:xfrm>
        </p:grpSpPr>
        <p:pic>
          <p:nvPicPr>
            <p:cNvPr id="13" name="图片 12">
              <a:extLst>
                <a:ext uri="{FF2B5EF4-FFF2-40B4-BE49-F238E27FC236}">
                  <a16:creationId xmlns:a16="http://schemas.microsoft.com/office/drawing/2014/main" id="{7F403374-D510-4455-9A7F-215F4ACE92B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09632" y="1383253"/>
              <a:ext cx="771227" cy="768652"/>
            </a:xfrm>
            <a:prstGeom prst="rect">
              <a:avLst/>
            </a:prstGeom>
          </p:spPr>
        </p:pic>
        <p:sp>
          <p:nvSpPr>
            <p:cNvPr id="14" name="文本框 13">
              <a:extLst>
                <a:ext uri="{FF2B5EF4-FFF2-40B4-BE49-F238E27FC236}">
                  <a16:creationId xmlns:a16="http://schemas.microsoft.com/office/drawing/2014/main" id="{1DC55ABF-F811-43A3-818F-7EE262A77FC8}"/>
                </a:ext>
              </a:extLst>
            </p:cNvPr>
            <p:cNvSpPr txBox="1"/>
            <p:nvPr/>
          </p:nvSpPr>
          <p:spPr>
            <a:xfrm>
              <a:off x="3451298" y="1643066"/>
              <a:ext cx="394660" cy="338554"/>
            </a:xfrm>
            <a:prstGeom prst="rect">
              <a:avLst/>
            </a:prstGeom>
            <a:noFill/>
          </p:spPr>
          <p:txBody>
            <a:bodyPr wrap="none" rtlCol="0">
              <a:spAutoFit/>
              <a:scene3d>
                <a:camera prst="isometricOffAxis1Right"/>
                <a:lightRig rig="threePt" dir="t"/>
              </a:scene3d>
            </a:bodyPr>
            <a:lstStyle/>
            <a:p>
              <a:r>
                <a:rPr lang="zh-CN" altLang="en-US" sz="1600" b="1" dirty="0">
                  <a:solidFill>
                    <a:schemeClr val="bg1"/>
                  </a:solidFill>
                  <a:latin typeface="思源黑体 CN Medium" panose="020B0600000000000000" pitchFamily="34" charset="-122"/>
                  <a:ea typeface="思源黑体 CN Medium" panose="020B0600000000000000" pitchFamily="34" charset="-122"/>
                </a:rPr>
                <a:t>二</a:t>
              </a:r>
            </a:p>
          </p:txBody>
        </p:sp>
      </p:grpSp>
      <p:sp>
        <p:nvSpPr>
          <p:cNvPr id="15" name="矩形 14">
            <a:extLst>
              <a:ext uri="{FF2B5EF4-FFF2-40B4-BE49-F238E27FC236}">
                <a16:creationId xmlns:a16="http://schemas.microsoft.com/office/drawing/2014/main" id="{A74BC0D9-5DCA-4612-85F3-7B23FE39A133}"/>
              </a:ext>
            </a:extLst>
          </p:cNvPr>
          <p:cNvSpPr/>
          <p:nvPr/>
        </p:nvSpPr>
        <p:spPr>
          <a:xfrm>
            <a:off x="1555394" y="343196"/>
            <a:ext cx="2859036" cy="584775"/>
          </a:xfrm>
          <a:prstGeom prst="rect">
            <a:avLst/>
          </a:prstGeom>
          <a:noFill/>
          <a:ln>
            <a:noFill/>
          </a:ln>
        </p:spPr>
        <p:txBody>
          <a:bodyPr wrap="square">
            <a:spAutoFit/>
          </a:bodyPr>
          <a:lstStyle/>
          <a:p>
            <a:pPr algn="dist"/>
            <a:r>
              <a:rPr lang="zh-CN" altLang="en-US" sz="3200" b="1" dirty="0">
                <a:solidFill>
                  <a:schemeClr val="bg1"/>
                </a:solidFill>
                <a:latin typeface="思源宋体 CN Heavy" panose="02020900000000000000" pitchFamily="18" charset="-122"/>
                <a:ea typeface="思源宋体 CN Heavy" panose="02020900000000000000" pitchFamily="18" charset="-122"/>
              </a:rPr>
              <a:t>事件过程</a:t>
            </a:r>
          </a:p>
        </p:txBody>
      </p:sp>
      <p:pic>
        <p:nvPicPr>
          <p:cNvPr id="16" name="图片 15">
            <a:extLst>
              <a:ext uri="{FF2B5EF4-FFF2-40B4-BE49-F238E27FC236}">
                <a16:creationId xmlns:a16="http://schemas.microsoft.com/office/drawing/2014/main" id="{B1A01140-7A56-4834-AE76-345E2EF2CBB8}"/>
              </a:ext>
            </a:extLst>
          </p:cNvPr>
          <p:cNvPicPr>
            <a:picLocks noChangeAspect="1"/>
          </p:cNvPicPr>
          <p:nvPr/>
        </p:nvPicPr>
        <p:blipFill>
          <a:blip r:embed="rId5">
            <a:clrChange>
              <a:clrFrom>
                <a:srgbClr val="000000"/>
              </a:clrFrom>
              <a:clrTo>
                <a:srgbClr val="000000">
                  <a:alpha val="0"/>
                </a:srgbClr>
              </a:clrTo>
            </a:clrChange>
            <a:extLst>
              <a:ext uri="{BEBA8EAE-BF5A-486C-A8C5-ECC9F3942E4B}">
                <a14:imgProps xmlns:a14="http://schemas.microsoft.com/office/drawing/2010/main">
                  <a14:imgLayer r:embed="rId6">
                    <a14:imgEffect>
                      <a14:backgroundRemoval t="10000" b="90000" l="100" r="77750">
                        <a14:foregroundMark x1="16100" y1="42900" x2="16100" y2="42900"/>
                      </a14:backgroundRemoval>
                    </a14:imgEffect>
                  </a14:imgLayer>
                </a14:imgProps>
              </a:ext>
              <a:ext uri="{28A0092B-C50C-407E-A947-70E740481C1C}">
                <a14:useLocalDpi xmlns:a14="http://schemas.microsoft.com/office/drawing/2010/main" val="0"/>
              </a:ext>
            </a:extLst>
          </a:blip>
          <a:stretch>
            <a:fillRect/>
          </a:stretch>
        </p:blipFill>
        <p:spPr>
          <a:xfrm>
            <a:off x="10188237" y="-217331"/>
            <a:ext cx="1579036" cy="1579036"/>
          </a:xfrm>
          <a:prstGeom prst="rect">
            <a:avLst/>
          </a:prstGeom>
        </p:spPr>
      </p:pic>
    </p:spTree>
    <p:extLst>
      <p:ext uri="{BB962C8B-B14F-4D97-AF65-F5344CB8AC3E}">
        <p14:creationId xmlns:p14="http://schemas.microsoft.com/office/powerpoint/2010/main" val="27055195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31" presetClass="entr" presetSubtype="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1000" fill="hold"/>
                                        <p:tgtEl>
                                          <p:spTgt spid="12"/>
                                        </p:tgtEl>
                                        <p:attrNameLst>
                                          <p:attrName>ppt_w</p:attrName>
                                        </p:attrNameLst>
                                      </p:cBhvr>
                                      <p:tavLst>
                                        <p:tav tm="0">
                                          <p:val>
                                            <p:fltVal val="0"/>
                                          </p:val>
                                        </p:tav>
                                        <p:tav tm="100000">
                                          <p:val>
                                            <p:strVal val="#ppt_w"/>
                                          </p:val>
                                        </p:tav>
                                      </p:tavLst>
                                    </p:anim>
                                    <p:anim calcmode="lin" valueType="num">
                                      <p:cBhvr>
                                        <p:cTn id="20" dur="1000" fill="hold"/>
                                        <p:tgtEl>
                                          <p:spTgt spid="12"/>
                                        </p:tgtEl>
                                        <p:attrNameLst>
                                          <p:attrName>ppt_h</p:attrName>
                                        </p:attrNameLst>
                                      </p:cBhvr>
                                      <p:tavLst>
                                        <p:tav tm="0">
                                          <p:val>
                                            <p:fltVal val="0"/>
                                          </p:val>
                                        </p:tav>
                                        <p:tav tm="100000">
                                          <p:val>
                                            <p:strVal val="#ppt_h"/>
                                          </p:val>
                                        </p:tav>
                                      </p:tavLst>
                                    </p:anim>
                                    <p:anim calcmode="lin" valueType="num">
                                      <p:cBhvr>
                                        <p:cTn id="21" dur="1000" fill="hold"/>
                                        <p:tgtEl>
                                          <p:spTgt spid="12"/>
                                        </p:tgtEl>
                                        <p:attrNameLst>
                                          <p:attrName>style.rotation</p:attrName>
                                        </p:attrNameLst>
                                      </p:cBhvr>
                                      <p:tavLst>
                                        <p:tav tm="0">
                                          <p:val>
                                            <p:fltVal val="90"/>
                                          </p:val>
                                        </p:tav>
                                        <p:tav tm="100000">
                                          <p:val>
                                            <p:fltVal val="0"/>
                                          </p:val>
                                        </p:tav>
                                      </p:tavLst>
                                    </p:anim>
                                    <p:animEffect transition="in" filter="fade">
                                      <p:cBhvr>
                                        <p:cTn id="22" dur="1000"/>
                                        <p:tgtEl>
                                          <p:spTgt spid="12"/>
                                        </p:tgtEl>
                                      </p:cBhvr>
                                    </p:animEffect>
                                  </p:childTnLst>
                                </p:cTn>
                              </p:par>
                            </p:childTnLst>
                          </p:cTn>
                        </p:par>
                        <p:par>
                          <p:cTn id="23" fill="hold">
                            <p:stCondLst>
                              <p:cond delay="2500"/>
                            </p:stCondLst>
                            <p:childTnLst>
                              <p:par>
                                <p:cTn id="24" presetID="12" presetClass="entr" presetSubtype="8" fill="hold" grpId="0" nodeType="afterEffect">
                                  <p:stCondLst>
                                    <p:cond delay="0"/>
                                  </p:stCondLst>
                                  <p:childTnLst>
                                    <p:set>
                                      <p:cBhvr>
                                        <p:cTn id="25" dur="1" fill="hold">
                                          <p:stCondLst>
                                            <p:cond delay="0"/>
                                          </p:stCondLst>
                                        </p:cTn>
                                        <p:tgtEl>
                                          <p:spTgt spid="15"/>
                                        </p:tgtEl>
                                        <p:attrNameLst>
                                          <p:attrName>style.visibility</p:attrName>
                                        </p:attrNameLst>
                                      </p:cBhvr>
                                      <p:to>
                                        <p:strVal val="visible"/>
                                      </p:to>
                                    </p:set>
                                    <p:anim calcmode="lin" valueType="num">
                                      <p:cBhvr additive="base">
                                        <p:cTn id="26" dur="500"/>
                                        <p:tgtEl>
                                          <p:spTgt spid="15"/>
                                        </p:tgtEl>
                                        <p:attrNameLst>
                                          <p:attrName>ppt_x</p:attrName>
                                        </p:attrNameLst>
                                      </p:cBhvr>
                                      <p:tavLst>
                                        <p:tav tm="0">
                                          <p:val>
                                            <p:strVal val="#ppt_x-#ppt_w*1.125000"/>
                                          </p:val>
                                        </p:tav>
                                        <p:tav tm="100000">
                                          <p:val>
                                            <p:strVal val="#ppt_x"/>
                                          </p:val>
                                        </p:tav>
                                      </p:tavLst>
                                    </p:anim>
                                    <p:animEffect transition="in" filter="wipe(right)">
                                      <p:cBhvr>
                                        <p:cTn id="27" dur="5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55" presetClass="entr" presetSubtype="0" fill="hold" nodeType="click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p:cTn id="32" dur="1000" fill="hold"/>
                                        <p:tgtEl>
                                          <p:spTgt spid="16"/>
                                        </p:tgtEl>
                                        <p:attrNameLst>
                                          <p:attrName>ppt_w</p:attrName>
                                        </p:attrNameLst>
                                      </p:cBhvr>
                                      <p:tavLst>
                                        <p:tav tm="0">
                                          <p:val>
                                            <p:strVal val="#ppt_w*0.70"/>
                                          </p:val>
                                        </p:tav>
                                        <p:tav tm="100000">
                                          <p:val>
                                            <p:strVal val="#ppt_w"/>
                                          </p:val>
                                        </p:tav>
                                      </p:tavLst>
                                    </p:anim>
                                    <p:anim calcmode="lin" valueType="num">
                                      <p:cBhvr>
                                        <p:cTn id="33" dur="1000" fill="hold"/>
                                        <p:tgtEl>
                                          <p:spTgt spid="16"/>
                                        </p:tgtEl>
                                        <p:attrNameLst>
                                          <p:attrName>ppt_h</p:attrName>
                                        </p:attrNameLst>
                                      </p:cBhvr>
                                      <p:tavLst>
                                        <p:tav tm="0">
                                          <p:val>
                                            <p:strVal val="#ppt_h"/>
                                          </p:val>
                                        </p:tav>
                                        <p:tav tm="100000">
                                          <p:val>
                                            <p:strVal val="#ppt_h"/>
                                          </p:val>
                                        </p:tav>
                                      </p:tavLst>
                                    </p:anim>
                                    <p:animEffect transition="in" filter="fade">
                                      <p:cBhvr>
                                        <p:cTn id="34"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1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B8AA6C45-7AF3-4B40-9927-BA655D2745E4}"/>
              </a:ext>
            </a:extLst>
          </p:cNvPr>
          <p:cNvSpPr/>
          <p:nvPr/>
        </p:nvSpPr>
        <p:spPr>
          <a:xfrm>
            <a:off x="4310744" y="2112125"/>
            <a:ext cx="7242628" cy="3733330"/>
          </a:xfrm>
          <a:prstGeom prst="rect">
            <a:avLst/>
          </a:prstGeom>
        </p:spPr>
        <p:txBody>
          <a:bodyPr wrap="square">
            <a:spAutoFit/>
          </a:bodyPr>
          <a:lstStyle/>
          <a:p>
            <a:pPr>
              <a:lnSpc>
                <a:spcPct val="130000"/>
              </a:lnSpc>
            </a:pPr>
            <a:r>
              <a:rPr lang="en-US" altLang="zh-CN" sz="1400" spc="100" dirty="0">
                <a:cs typeface="+mn-ea"/>
                <a:sym typeface="+mn-lt"/>
              </a:rPr>
              <a:t>12</a:t>
            </a:r>
            <a:r>
              <a:rPr lang="zh-CN" altLang="en-US" sz="1400" spc="100" dirty="0">
                <a:cs typeface="+mn-ea"/>
                <a:sym typeface="+mn-lt"/>
              </a:rPr>
              <a:t>月</a:t>
            </a:r>
            <a:r>
              <a:rPr lang="en-US" altLang="zh-CN" sz="1400" spc="100" dirty="0">
                <a:cs typeface="+mn-ea"/>
                <a:sym typeface="+mn-lt"/>
              </a:rPr>
              <a:t>18</a:t>
            </a:r>
            <a:r>
              <a:rPr lang="zh-CN" altLang="en-US" sz="1400" spc="100" dirty="0">
                <a:cs typeface="+mn-ea"/>
                <a:sym typeface="+mn-lt"/>
              </a:rPr>
              <a:t>日全天，北京大学、清华大学等</a:t>
            </a:r>
            <a:r>
              <a:rPr lang="en-US" altLang="zh-CN" sz="1400" spc="100" dirty="0">
                <a:cs typeface="+mn-ea"/>
                <a:sym typeface="+mn-lt"/>
              </a:rPr>
              <a:t>6</a:t>
            </a:r>
            <a:r>
              <a:rPr lang="zh-CN" altLang="en-US" sz="1400" spc="100" dirty="0">
                <a:cs typeface="+mn-ea"/>
                <a:sym typeface="+mn-lt"/>
              </a:rPr>
              <a:t>所大学的校长，联名要求释放被捕学生。同日，中华全国总工会向全国工人紧急呼吁援助学生救国运动，各地工人纷纷举行罢工，支持学生斗争。</a:t>
            </a:r>
            <a:r>
              <a:rPr lang="en-US" altLang="zh-CN" sz="1400" spc="100" dirty="0">
                <a:cs typeface="+mn-ea"/>
                <a:sym typeface="+mn-lt"/>
              </a:rPr>
              <a:t>20</a:t>
            </a:r>
            <a:r>
              <a:rPr lang="zh-CN" altLang="en-US" sz="1400" spc="100" dirty="0">
                <a:cs typeface="+mn-ea"/>
                <a:sym typeface="+mn-lt"/>
              </a:rPr>
              <a:t>日，共青团中央发表宣言，号召青年学生深入到工农群众中扩大抗日救国运动。</a:t>
            </a:r>
            <a:endParaRPr lang="en-US" altLang="zh-CN" sz="1400" spc="100" dirty="0">
              <a:cs typeface="+mn-ea"/>
              <a:sym typeface="+mn-lt"/>
            </a:endParaRPr>
          </a:p>
          <a:p>
            <a:pPr>
              <a:lnSpc>
                <a:spcPct val="130000"/>
              </a:lnSpc>
            </a:pPr>
            <a:endParaRPr lang="en-US" altLang="zh-CN" sz="1400" spc="100" dirty="0">
              <a:cs typeface="+mn-ea"/>
              <a:sym typeface="+mn-lt"/>
            </a:endParaRPr>
          </a:p>
          <a:p>
            <a:pPr>
              <a:lnSpc>
                <a:spcPct val="130000"/>
              </a:lnSpc>
            </a:pPr>
            <a:r>
              <a:rPr lang="zh-CN" altLang="en-US" sz="1400" spc="100" dirty="0">
                <a:cs typeface="+mn-ea"/>
                <a:sym typeface="+mn-lt"/>
              </a:rPr>
              <a:t>各地社团组织纷纷发表通电和宣言，声援北平学生爱国运动。宋庆龄、鲁迅、马相伯、沈钧儒、王造时、邹韬奋、陶行知、章乃器、李公朴、史良等爱国知名人士纷纷表示支持。宋庆龄从上海寄给北平学联</a:t>
            </a:r>
            <a:r>
              <a:rPr lang="en-US" altLang="zh-CN" sz="1400" spc="100" dirty="0">
                <a:cs typeface="+mn-ea"/>
                <a:sym typeface="+mn-lt"/>
              </a:rPr>
              <a:t>100</a:t>
            </a:r>
            <a:r>
              <a:rPr lang="zh-CN" altLang="en-US" sz="1400" spc="100" dirty="0">
                <a:cs typeface="+mn-ea"/>
                <a:sym typeface="+mn-lt"/>
              </a:rPr>
              <a:t>多元钱，作为开展抗日救国工作的费用。</a:t>
            </a:r>
            <a:endParaRPr lang="en-US" altLang="zh-CN" sz="1400" spc="100" dirty="0">
              <a:cs typeface="+mn-ea"/>
              <a:sym typeface="+mn-lt"/>
            </a:endParaRPr>
          </a:p>
          <a:p>
            <a:pPr>
              <a:lnSpc>
                <a:spcPct val="130000"/>
              </a:lnSpc>
            </a:pPr>
            <a:endParaRPr lang="en-US" altLang="zh-CN" sz="1400" spc="100" dirty="0">
              <a:cs typeface="+mn-ea"/>
              <a:sym typeface="+mn-lt"/>
            </a:endParaRPr>
          </a:p>
          <a:p>
            <a:pPr>
              <a:lnSpc>
                <a:spcPct val="130000"/>
              </a:lnSpc>
            </a:pPr>
            <a:r>
              <a:rPr lang="zh-CN" altLang="en-US" sz="1400" spc="100" dirty="0">
                <a:cs typeface="+mn-ea"/>
                <a:sym typeface="+mn-lt"/>
              </a:rPr>
              <a:t>鲁迅于</a:t>
            </a:r>
            <a:r>
              <a:rPr lang="en-US" altLang="zh-CN" sz="1400" spc="100" dirty="0">
                <a:cs typeface="+mn-ea"/>
                <a:sym typeface="+mn-lt"/>
              </a:rPr>
              <a:t>12</a:t>
            </a:r>
            <a:r>
              <a:rPr lang="zh-CN" altLang="en-US" sz="1400" spc="100" dirty="0">
                <a:cs typeface="+mn-ea"/>
                <a:sym typeface="+mn-lt"/>
              </a:rPr>
              <a:t>月</a:t>
            </a:r>
            <a:r>
              <a:rPr lang="en-US" altLang="zh-CN" sz="1400" spc="100" dirty="0">
                <a:cs typeface="+mn-ea"/>
                <a:sym typeface="+mn-lt"/>
              </a:rPr>
              <a:t>18</a:t>
            </a:r>
            <a:r>
              <a:rPr lang="zh-CN" altLang="en-US" sz="1400" spc="100" dirty="0">
                <a:cs typeface="+mn-ea"/>
                <a:sym typeface="+mn-lt"/>
              </a:rPr>
              <a:t>日至</a:t>
            </a:r>
            <a:r>
              <a:rPr lang="en-US" altLang="zh-CN" sz="1400" spc="100" dirty="0">
                <a:cs typeface="+mn-ea"/>
                <a:sym typeface="+mn-lt"/>
              </a:rPr>
              <a:t>19</a:t>
            </a:r>
            <a:r>
              <a:rPr lang="zh-CN" altLang="en-US" sz="1400" spc="100" dirty="0">
                <a:cs typeface="+mn-ea"/>
                <a:sym typeface="+mn-lt"/>
              </a:rPr>
              <a:t>日夜，撰文热情赞扬爱国学生的英勇斗争精神，并寄以“石在，火种是不会绝的”殷切希望。</a:t>
            </a:r>
            <a:r>
              <a:rPr lang="en-US" altLang="zh-CN" sz="1400" spc="100" dirty="0">
                <a:cs typeface="+mn-ea"/>
                <a:sym typeface="+mn-lt"/>
              </a:rPr>
              <a:t>12</a:t>
            </a:r>
            <a:r>
              <a:rPr lang="zh-CN" altLang="en-US" sz="1400" spc="100" dirty="0">
                <a:cs typeface="+mn-ea"/>
                <a:sym typeface="+mn-lt"/>
              </a:rPr>
              <a:t>月</a:t>
            </a:r>
            <a:r>
              <a:rPr lang="en-US" altLang="zh-CN" sz="1400" spc="100" dirty="0">
                <a:cs typeface="+mn-ea"/>
                <a:sym typeface="+mn-lt"/>
              </a:rPr>
              <a:t>26</a:t>
            </a:r>
            <a:r>
              <a:rPr lang="zh-CN" altLang="en-US" sz="1400" spc="100" dirty="0">
                <a:cs typeface="+mn-ea"/>
                <a:sym typeface="+mn-lt"/>
              </a:rPr>
              <a:t>日，陕甘苏区各界民众举行集会，声援北平和各地学生的抗日救国运动。在北平学生爱国运动的影响下，全国各地学生群起响应。一时间，在黄河两岸，大江南北，到处响彻抗日救亡的号角。</a:t>
            </a:r>
          </a:p>
        </p:txBody>
      </p:sp>
      <p:sp>
        <p:nvSpPr>
          <p:cNvPr id="3" name="矩形 2">
            <a:extLst>
              <a:ext uri="{FF2B5EF4-FFF2-40B4-BE49-F238E27FC236}">
                <a16:creationId xmlns:a16="http://schemas.microsoft.com/office/drawing/2014/main" id="{353C84DD-5BF0-4D27-AAEF-3C29FB15225F}"/>
              </a:ext>
            </a:extLst>
          </p:cNvPr>
          <p:cNvSpPr/>
          <p:nvPr/>
        </p:nvSpPr>
        <p:spPr>
          <a:xfrm>
            <a:off x="4310744" y="1525979"/>
            <a:ext cx="1159292" cy="422039"/>
          </a:xfrm>
          <a:prstGeom prst="rect">
            <a:avLst/>
          </a:prstGeom>
          <a:solidFill>
            <a:srgbClr val="C00000"/>
          </a:solidFill>
        </p:spPr>
        <p:txBody>
          <a:bodyPr wrap="none">
            <a:spAutoFit/>
          </a:bodyPr>
          <a:lstStyle/>
          <a:p>
            <a:r>
              <a:rPr lang="zh-CN" altLang="en-US" sz="2000" b="1" spc="100" dirty="0">
                <a:solidFill>
                  <a:schemeClr val="bg1"/>
                </a:solidFill>
                <a:cs typeface="+mn-ea"/>
                <a:sym typeface="+mn-lt"/>
              </a:rPr>
              <a:t>声援北平</a:t>
            </a:r>
          </a:p>
        </p:txBody>
      </p:sp>
      <p:pic>
        <p:nvPicPr>
          <p:cNvPr id="5" name="图片 4">
            <a:extLst>
              <a:ext uri="{FF2B5EF4-FFF2-40B4-BE49-F238E27FC236}">
                <a16:creationId xmlns:a16="http://schemas.microsoft.com/office/drawing/2014/main" id="{A684C9A2-CE80-4928-B3D8-167BFE993C8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14803" y="1912083"/>
            <a:ext cx="3933372" cy="3933372"/>
          </a:xfrm>
          <a:prstGeom prst="rect">
            <a:avLst/>
          </a:prstGeom>
        </p:spPr>
      </p:pic>
      <p:grpSp>
        <p:nvGrpSpPr>
          <p:cNvPr id="6" name="组合 5">
            <a:extLst>
              <a:ext uri="{FF2B5EF4-FFF2-40B4-BE49-F238E27FC236}">
                <a16:creationId xmlns:a16="http://schemas.microsoft.com/office/drawing/2014/main" id="{C4D1030C-FDAE-45EA-812E-F4064F22F12A}"/>
              </a:ext>
            </a:extLst>
          </p:cNvPr>
          <p:cNvGrpSpPr/>
          <p:nvPr/>
        </p:nvGrpSpPr>
        <p:grpSpPr>
          <a:xfrm>
            <a:off x="0" y="6134976"/>
            <a:ext cx="11960088" cy="372954"/>
            <a:chOff x="0" y="6134976"/>
            <a:chExt cx="11960088" cy="372954"/>
          </a:xfrm>
        </p:grpSpPr>
        <p:grpSp>
          <p:nvGrpSpPr>
            <p:cNvPr id="7" name="组合 6">
              <a:extLst>
                <a:ext uri="{FF2B5EF4-FFF2-40B4-BE49-F238E27FC236}">
                  <a16:creationId xmlns:a16="http://schemas.microsoft.com/office/drawing/2014/main" id="{83683AD5-C480-478C-9A1C-7CB6BE85D40C}"/>
                </a:ext>
              </a:extLst>
            </p:cNvPr>
            <p:cNvGrpSpPr/>
            <p:nvPr userDrawn="1"/>
          </p:nvGrpSpPr>
          <p:grpSpPr>
            <a:xfrm>
              <a:off x="0" y="6134976"/>
              <a:ext cx="11960088" cy="369332"/>
              <a:chOff x="231913" y="6134976"/>
              <a:chExt cx="11728175" cy="369332"/>
            </a:xfrm>
          </p:grpSpPr>
          <p:grpSp>
            <p:nvGrpSpPr>
              <p:cNvPr id="9" name="组合 8">
                <a:extLst>
                  <a:ext uri="{FF2B5EF4-FFF2-40B4-BE49-F238E27FC236}">
                    <a16:creationId xmlns:a16="http://schemas.microsoft.com/office/drawing/2014/main" id="{6CAB79CF-3ADA-4397-A076-35D7ABB77E77}"/>
                  </a:ext>
                </a:extLst>
              </p:cNvPr>
              <p:cNvGrpSpPr/>
              <p:nvPr/>
            </p:nvGrpSpPr>
            <p:grpSpPr>
              <a:xfrm flipH="1">
                <a:off x="231913" y="6325857"/>
                <a:ext cx="11728175" cy="0"/>
                <a:chOff x="231912" y="493486"/>
                <a:chExt cx="11728175" cy="0"/>
              </a:xfrm>
            </p:grpSpPr>
            <p:cxnSp>
              <p:nvCxnSpPr>
                <p:cNvPr id="11" name="直接连接符 10">
                  <a:extLst>
                    <a:ext uri="{FF2B5EF4-FFF2-40B4-BE49-F238E27FC236}">
                      <a16:creationId xmlns:a16="http://schemas.microsoft.com/office/drawing/2014/main" id="{5188BC8C-856F-4B39-A8AA-88EC043629B3}"/>
                    </a:ext>
                  </a:extLst>
                </p:cNvPr>
                <p:cNvCxnSpPr>
                  <a:cxnSpLocks/>
                </p:cNvCxnSpPr>
                <p:nvPr/>
              </p:nvCxnSpPr>
              <p:spPr>
                <a:xfrm>
                  <a:off x="231912" y="493486"/>
                  <a:ext cx="1291941"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402B24A8-9CFB-442E-9088-3F456CC0BCE3}"/>
                    </a:ext>
                  </a:extLst>
                </p:cNvPr>
                <p:cNvCxnSpPr>
                  <a:cxnSpLocks/>
                </p:cNvCxnSpPr>
                <p:nvPr/>
              </p:nvCxnSpPr>
              <p:spPr>
                <a:xfrm>
                  <a:off x="10566400" y="493486"/>
                  <a:ext cx="1393687"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 name="文本框 9">
                <a:extLst>
                  <a:ext uri="{FF2B5EF4-FFF2-40B4-BE49-F238E27FC236}">
                    <a16:creationId xmlns:a16="http://schemas.microsoft.com/office/drawing/2014/main" id="{930FACD0-F3A1-41F8-88D9-39F07274F5CE}"/>
                  </a:ext>
                </a:extLst>
              </p:cNvPr>
              <p:cNvSpPr txBox="1"/>
              <p:nvPr/>
            </p:nvSpPr>
            <p:spPr>
              <a:xfrm>
                <a:off x="1625601" y="6134976"/>
                <a:ext cx="4022066" cy="369332"/>
              </a:xfrm>
              <a:prstGeom prst="rect">
                <a:avLst/>
              </a:prstGeom>
              <a:noFill/>
            </p:spPr>
            <p:txBody>
              <a:bodyPr wrap="square" rtlCol="0">
                <a:spAutoFit/>
              </a:bodyPr>
              <a:lstStyle>
                <a:defPPr>
                  <a:defRPr lang="zh-CN"/>
                </a:defPPr>
                <a:lvl1pPr algn="dist">
                  <a:defRPr>
                    <a:gradFill flip="none" rotWithShape="1">
                      <a:gsLst>
                        <a:gs pos="47000">
                          <a:schemeClr val="bg1"/>
                        </a:gs>
                        <a:gs pos="47000">
                          <a:srgbClr val="990000"/>
                        </a:gs>
                        <a:gs pos="0">
                          <a:schemeClr val="bg1"/>
                        </a:gs>
                        <a:gs pos="100000">
                          <a:srgbClr val="990000"/>
                        </a:gs>
                      </a:gsLst>
                      <a:lin ang="16200000" scaled="1"/>
                      <a:tileRect/>
                    </a:gradFill>
                  </a:defRPr>
                </a:lvl1pPr>
              </a:lstStyle>
              <a:p>
                <a:pPr lvl="0"/>
                <a:r>
                  <a:rPr lang="zh-CN" altLang="en-US" dirty="0"/>
                  <a:t>勿</a:t>
                </a:r>
                <a:r>
                  <a:rPr lang="en-US" altLang="zh-CN" dirty="0"/>
                  <a:t>/</a:t>
                </a:r>
                <a:r>
                  <a:rPr lang="zh-CN" altLang="en-US" dirty="0"/>
                  <a:t>忘</a:t>
                </a:r>
                <a:r>
                  <a:rPr lang="en-US" altLang="zh-CN" dirty="0"/>
                  <a:t>/</a:t>
                </a:r>
                <a:r>
                  <a:rPr lang="zh-CN" altLang="en-US" dirty="0"/>
                  <a:t>国</a:t>
                </a:r>
                <a:r>
                  <a:rPr lang="en-US" altLang="zh-CN" dirty="0"/>
                  <a:t>/</a:t>
                </a:r>
                <a:r>
                  <a:rPr lang="zh-CN" altLang="en-US" dirty="0"/>
                  <a:t>耻</a:t>
                </a:r>
                <a:r>
                  <a:rPr lang="en-US" altLang="zh-CN" dirty="0"/>
                  <a:t>/</a:t>
                </a:r>
                <a:r>
                  <a:rPr lang="zh-CN" altLang="en-US" dirty="0"/>
                  <a:t>勿</a:t>
                </a:r>
                <a:r>
                  <a:rPr lang="en-US" altLang="zh-CN" dirty="0"/>
                  <a:t>/</a:t>
                </a:r>
                <a:r>
                  <a:rPr lang="zh-CN" altLang="en-US" dirty="0"/>
                  <a:t>忘</a:t>
                </a:r>
                <a:r>
                  <a:rPr lang="en-US" altLang="zh-CN" dirty="0"/>
                  <a:t>/</a:t>
                </a:r>
                <a:r>
                  <a:rPr lang="zh-CN" altLang="en-US" dirty="0"/>
                  <a:t>一</a:t>
                </a:r>
                <a:r>
                  <a:rPr lang="en-US" altLang="zh-CN" dirty="0"/>
                  <a:t>/</a:t>
                </a:r>
                <a:r>
                  <a:rPr lang="zh-CN" altLang="en-US" dirty="0"/>
                  <a:t>二</a:t>
                </a:r>
                <a:r>
                  <a:rPr lang="en-US" altLang="zh-CN" dirty="0"/>
                  <a:t>/</a:t>
                </a:r>
                <a:r>
                  <a:rPr lang="zh-CN" altLang="en-US" dirty="0"/>
                  <a:t>九</a:t>
                </a:r>
              </a:p>
            </p:txBody>
          </p:sp>
        </p:grpSp>
        <p:sp>
          <p:nvSpPr>
            <p:cNvPr id="8" name="文本框 7">
              <a:extLst>
                <a:ext uri="{FF2B5EF4-FFF2-40B4-BE49-F238E27FC236}">
                  <a16:creationId xmlns:a16="http://schemas.microsoft.com/office/drawing/2014/main" id="{16C4694E-A003-4BF0-8941-17D86BB0308C}"/>
                </a:ext>
              </a:extLst>
            </p:cNvPr>
            <p:cNvSpPr txBox="1"/>
            <p:nvPr userDrawn="1"/>
          </p:nvSpPr>
          <p:spPr>
            <a:xfrm>
              <a:off x="5911134" y="6138598"/>
              <a:ext cx="4644389" cy="369332"/>
            </a:xfrm>
            <a:prstGeom prst="rect">
              <a:avLst/>
            </a:prstGeom>
            <a:noFill/>
          </p:spPr>
          <p:txBody>
            <a:bodyPr wrap="square" rtlCol="0">
              <a:spAutoFit/>
            </a:bodyPr>
            <a:lstStyle>
              <a:defPPr>
                <a:defRPr lang="zh-CN"/>
              </a:defPPr>
              <a:lvl1pPr algn="dist">
                <a:defRPr>
                  <a:gradFill flip="none" rotWithShape="1">
                    <a:gsLst>
                      <a:gs pos="47000">
                        <a:schemeClr val="bg1"/>
                      </a:gs>
                      <a:gs pos="47000">
                        <a:srgbClr val="990000"/>
                      </a:gs>
                      <a:gs pos="0">
                        <a:schemeClr val="bg1"/>
                      </a:gs>
                      <a:gs pos="100000">
                        <a:srgbClr val="990000"/>
                      </a:gs>
                    </a:gsLst>
                    <a:lin ang="16200000" scaled="1"/>
                    <a:tileRect/>
                  </a:gradFill>
                </a:defRPr>
              </a:lvl1pPr>
            </a:lstStyle>
            <a:p>
              <a:pPr lvl="0"/>
              <a:r>
                <a:rPr lang="zh-CN" altLang="en-US" dirty="0"/>
                <a:t>国</a:t>
              </a:r>
              <a:r>
                <a:rPr lang="en-US" altLang="zh-CN" dirty="0"/>
                <a:t>/</a:t>
              </a:r>
              <a:r>
                <a:rPr lang="zh-CN" altLang="en-US" dirty="0"/>
                <a:t>家</a:t>
              </a:r>
              <a:r>
                <a:rPr lang="en-US" altLang="zh-CN" dirty="0"/>
                <a:t>/</a:t>
              </a:r>
              <a:r>
                <a:rPr lang="zh-CN" altLang="en-US" dirty="0"/>
                <a:t>兴</a:t>
              </a:r>
              <a:r>
                <a:rPr lang="en-US" altLang="zh-CN" dirty="0"/>
                <a:t>/</a:t>
              </a:r>
              <a:r>
                <a:rPr lang="zh-CN" altLang="en-US" dirty="0"/>
                <a:t>亡</a:t>
              </a:r>
              <a:r>
                <a:rPr lang="en-US" altLang="zh-CN" dirty="0"/>
                <a:t>/</a:t>
              </a:r>
              <a:r>
                <a:rPr lang="zh-CN" altLang="en-US" dirty="0"/>
                <a:t>匹</a:t>
              </a:r>
              <a:r>
                <a:rPr lang="en-US" altLang="zh-CN" dirty="0"/>
                <a:t>/</a:t>
              </a:r>
              <a:r>
                <a:rPr lang="zh-CN" altLang="en-US" dirty="0"/>
                <a:t>夫</a:t>
              </a:r>
              <a:r>
                <a:rPr lang="en-US" altLang="zh-CN" dirty="0"/>
                <a:t>/</a:t>
              </a:r>
              <a:r>
                <a:rPr lang="zh-CN" altLang="en-US" dirty="0"/>
                <a:t>有</a:t>
              </a:r>
              <a:r>
                <a:rPr lang="en-US" altLang="zh-CN" dirty="0"/>
                <a:t>/</a:t>
              </a:r>
              <a:r>
                <a:rPr lang="zh-CN" altLang="en-US" dirty="0"/>
                <a:t>责</a:t>
              </a:r>
            </a:p>
          </p:txBody>
        </p:sp>
      </p:grpSp>
      <p:grpSp>
        <p:nvGrpSpPr>
          <p:cNvPr id="13" name="组合 12">
            <a:extLst>
              <a:ext uri="{FF2B5EF4-FFF2-40B4-BE49-F238E27FC236}">
                <a16:creationId xmlns:a16="http://schemas.microsoft.com/office/drawing/2014/main" id="{2C5500BF-06F2-4444-964C-66DDF0AA6F25}"/>
              </a:ext>
            </a:extLst>
          </p:cNvPr>
          <p:cNvGrpSpPr/>
          <p:nvPr/>
        </p:nvGrpSpPr>
        <p:grpSpPr>
          <a:xfrm>
            <a:off x="542501" y="206494"/>
            <a:ext cx="771227" cy="768652"/>
            <a:chOff x="3209632" y="1383253"/>
            <a:chExt cx="771227" cy="768652"/>
          </a:xfrm>
        </p:grpSpPr>
        <p:pic>
          <p:nvPicPr>
            <p:cNvPr id="14" name="图片 13">
              <a:extLst>
                <a:ext uri="{FF2B5EF4-FFF2-40B4-BE49-F238E27FC236}">
                  <a16:creationId xmlns:a16="http://schemas.microsoft.com/office/drawing/2014/main" id="{B87254EB-4B77-42BB-BAAD-540A6F21622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09632" y="1383253"/>
              <a:ext cx="771227" cy="768652"/>
            </a:xfrm>
            <a:prstGeom prst="rect">
              <a:avLst/>
            </a:prstGeom>
          </p:spPr>
        </p:pic>
        <p:sp>
          <p:nvSpPr>
            <p:cNvPr id="15" name="文本框 14">
              <a:extLst>
                <a:ext uri="{FF2B5EF4-FFF2-40B4-BE49-F238E27FC236}">
                  <a16:creationId xmlns:a16="http://schemas.microsoft.com/office/drawing/2014/main" id="{A4201AAC-AE35-49A4-8A0E-E4B3D2EC971F}"/>
                </a:ext>
              </a:extLst>
            </p:cNvPr>
            <p:cNvSpPr txBox="1"/>
            <p:nvPr/>
          </p:nvSpPr>
          <p:spPr>
            <a:xfrm>
              <a:off x="3451298" y="1643066"/>
              <a:ext cx="394660" cy="338554"/>
            </a:xfrm>
            <a:prstGeom prst="rect">
              <a:avLst/>
            </a:prstGeom>
            <a:noFill/>
          </p:spPr>
          <p:txBody>
            <a:bodyPr wrap="none" rtlCol="0">
              <a:spAutoFit/>
              <a:scene3d>
                <a:camera prst="isometricOffAxis1Right"/>
                <a:lightRig rig="threePt" dir="t"/>
              </a:scene3d>
            </a:bodyPr>
            <a:lstStyle/>
            <a:p>
              <a:r>
                <a:rPr lang="zh-CN" altLang="en-US" sz="1600" b="1" dirty="0">
                  <a:solidFill>
                    <a:schemeClr val="bg1"/>
                  </a:solidFill>
                  <a:latin typeface="思源黑体 CN Medium" panose="020B0600000000000000" pitchFamily="34" charset="-122"/>
                  <a:ea typeface="思源黑体 CN Medium" panose="020B0600000000000000" pitchFamily="34" charset="-122"/>
                </a:rPr>
                <a:t>二</a:t>
              </a:r>
            </a:p>
          </p:txBody>
        </p:sp>
      </p:grpSp>
      <p:sp>
        <p:nvSpPr>
          <p:cNvPr id="16" name="矩形 15">
            <a:extLst>
              <a:ext uri="{FF2B5EF4-FFF2-40B4-BE49-F238E27FC236}">
                <a16:creationId xmlns:a16="http://schemas.microsoft.com/office/drawing/2014/main" id="{BA0CEAD0-EBC6-4F1D-B80E-55A80CA65E81}"/>
              </a:ext>
            </a:extLst>
          </p:cNvPr>
          <p:cNvSpPr/>
          <p:nvPr/>
        </p:nvSpPr>
        <p:spPr>
          <a:xfrm>
            <a:off x="1555394" y="343196"/>
            <a:ext cx="2859036" cy="584775"/>
          </a:xfrm>
          <a:prstGeom prst="rect">
            <a:avLst/>
          </a:prstGeom>
          <a:noFill/>
          <a:ln>
            <a:noFill/>
          </a:ln>
        </p:spPr>
        <p:txBody>
          <a:bodyPr wrap="square">
            <a:spAutoFit/>
          </a:bodyPr>
          <a:lstStyle/>
          <a:p>
            <a:pPr algn="dist"/>
            <a:r>
              <a:rPr lang="zh-CN" altLang="en-US" sz="3200" b="1" dirty="0">
                <a:solidFill>
                  <a:schemeClr val="bg1"/>
                </a:solidFill>
                <a:latin typeface="思源宋体 CN Heavy" panose="02020900000000000000" pitchFamily="18" charset="-122"/>
                <a:ea typeface="思源宋体 CN Heavy" panose="02020900000000000000" pitchFamily="18" charset="-122"/>
              </a:rPr>
              <a:t>事件过程</a:t>
            </a:r>
          </a:p>
        </p:txBody>
      </p:sp>
      <p:pic>
        <p:nvPicPr>
          <p:cNvPr id="17" name="图片 16">
            <a:extLst>
              <a:ext uri="{FF2B5EF4-FFF2-40B4-BE49-F238E27FC236}">
                <a16:creationId xmlns:a16="http://schemas.microsoft.com/office/drawing/2014/main" id="{02E65AB8-02BD-4D42-971A-AF64CFBFEB3C}"/>
              </a:ext>
            </a:extLst>
          </p:cNvPr>
          <p:cNvPicPr>
            <a:picLocks noChangeAspect="1"/>
          </p:cNvPicPr>
          <p:nvPr/>
        </p:nvPicPr>
        <p:blipFill>
          <a:blip r:embed="rId5">
            <a:clrChange>
              <a:clrFrom>
                <a:srgbClr val="000000"/>
              </a:clrFrom>
              <a:clrTo>
                <a:srgbClr val="000000">
                  <a:alpha val="0"/>
                </a:srgbClr>
              </a:clrTo>
            </a:clrChange>
            <a:extLst>
              <a:ext uri="{BEBA8EAE-BF5A-486C-A8C5-ECC9F3942E4B}">
                <a14:imgProps xmlns:a14="http://schemas.microsoft.com/office/drawing/2010/main">
                  <a14:imgLayer r:embed="rId6">
                    <a14:imgEffect>
                      <a14:backgroundRemoval t="10000" b="90000" l="100" r="77750">
                        <a14:foregroundMark x1="16100" y1="42900" x2="16100" y2="42900"/>
                      </a14:backgroundRemoval>
                    </a14:imgEffect>
                  </a14:imgLayer>
                </a14:imgProps>
              </a:ext>
              <a:ext uri="{28A0092B-C50C-407E-A947-70E740481C1C}">
                <a14:useLocalDpi xmlns:a14="http://schemas.microsoft.com/office/drawing/2010/main" val="0"/>
              </a:ext>
            </a:extLst>
          </a:blip>
          <a:stretch>
            <a:fillRect/>
          </a:stretch>
        </p:blipFill>
        <p:spPr>
          <a:xfrm>
            <a:off x="10188237" y="-217331"/>
            <a:ext cx="1579036" cy="1579036"/>
          </a:xfrm>
          <a:prstGeom prst="rect">
            <a:avLst/>
          </a:prstGeom>
        </p:spPr>
      </p:pic>
    </p:spTree>
    <p:extLst>
      <p:ext uri="{BB962C8B-B14F-4D97-AF65-F5344CB8AC3E}">
        <p14:creationId xmlns:p14="http://schemas.microsoft.com/office/powerpoint/2010/main" val="83437070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3000">
        <p15:prstTrans prst="peelOff"/>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500"/>
                            </p:stCondLst>
                            <p:childTnLst>
                              <p:par>
                                <p:cTn id="17" presetID="31" presetClass="entr" presetSubtype="0"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p:cTn id="19" dur="1000" fill="hold"/>
                                        <p:tgtEl>
                                          <p:spTgt spid="13"/>
                                        </p:tgtEl>
                                        <p:attrNameLst>
                                          <p:attrName>ppt_w</p:attrName>
                                        </p:attrNameLst>
                                      </p:cBhvr>
                                      <p:tavLst>
                                        <p:tav tm="0">
                                          <p:val>
                                            <p:fltVal val="0"/>
                                          </p:val>
                                        </p:tav>
                                        <p:tav tm="100000">
                                          <p:val>
                                            <p:strVal val="#ppt_w"/>
                                          </p:val>
                                        </p:tav>
                                      </p:tavLst>
                                    </p:anim>
                                    <p:anim calcmode="lin" valueType="num">
                                      <p:cBhvr>
                                        <p:cTn id="20" dur="1000" fill="hold"/>
                                        <p:tgtEl>
                                          <p:spTgt spid="13"/>
                                        </p:tgtEl>
                                        <p:attrNameLst>
                                          <p:attrName>ppt_h</p:attrName>
                                        </p:attrNameLst>
                                      </p:cBhvr>
                                      <p:tavLst>
                                        <p:tav tm="0">
                                          <p:val>
                                            <p:fltVal val="0"/>
                                          </p:val>
                                        </p:tav>
                                        <p:tav tm="100000">
                                          <p:val>
                                            <p:strVal val="#ppt_h"/>
                                          </p:val>
                                        </p:tav>
                                      </p:tavLst>
                                    </p:anim>
                                    <p:anim calcmode="lin" valueType="num">
                                      <p:cBhvr>
                                        <p:cTn id="21" dur="1000" fill="hold"/>
                                        <p:tgtEl>
                                          <p:spTgt spid="13"/>
                                        </p:tgtEl>
                                        <p:attrNameLst>
                                          <p:attrName>style.rotation</p:attrName>
                                        </p:attrNameLst>
                                      </p:cBhvr>
                                      <p:tavLst>
                                        <p:tav tm="0">
                                          <p:val>
                                            <p:fltVal val="90"/>
                                          </p:val>
                                        </p:tav>
                                        <p:tav tm="100000">
                                          <p:val>
                                            <p:fltVal val="0"/>
                                          </p:val>
                                        </p:tav>
                                      </p:tavLst>
                                    </p:anim>
                                    <p:animEffect transition="in" filter="fade">
                                      <p:cBhvr>
                                        <p:cTn id="22" dur="1000"/>
                                        <p:tgtEl>
                                          <p:spTgt spid="13"/>
                                        </p:tgtEl>
                                      </p:cBhvr>
                                    </p:animEffect>
                                  </p:childTnLst>
                                </p:cTn>
                              </p:par>
                            </p:childTnLst>
                          </p:cTn>
                        </p:par>
                        <p:par>
                          <p:cTn id="23" fill="hold">
                            <p:stCondLst>
                              <p:cond delay="2500"/>
                            </p:stCondLst>
                            <p:childTnLst>
                              <p:par>
                                <p:cTn id="24" presetID="12" presetClass="entr" presetSubtype="8"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anim calcmode="lin" valueType="num">
                                      <p:cBhvr additive="base">
                                        <p:cTn id="26" dur="500"/>
                                        <p:tgtEl>
                                          <p:spTgt spid="16"/>
                                        </p:tgtEl>
                                        <p:attrNameLst>
                                          <p:attrName>ppt_x</p:attrName>
                                        </p:attrNameLst>
                                      </p:cBhvr>
                                      <p:tavLst>
                                        <p:tav tm="0">
                                          <p:val>
                                            <p:strVal val="#ppt_x-#ppt_w*1.125000"/>
                                          </p:val>
                                        </p:tav>
                                        <p:tav tm="100000">
                                          <p:val>
                                            <p:strVal val="#ppt_x"/>
                                          </p:val>
                                        </p:tav>
                                      </p:tavLst>
                                    </p:anim>
                                    <p:animEffect transition="in" filter="wipe(right)">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55" presetClass="entr" presetSubtype="0" fill="hold" nodeType="click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p:cTn id="32" dur="1000" fill="hold"/>
                                        <p:tgtEl>
                                          <p:spTgt spid="17"/>
                                        </p:tgtEl>
                                        <p:attrNameLst>
                                          <p:attrName>ppt_w</p:attrName>
                                        </p:attrNameLst>
                                      </p:cBhvr>
                                      <p:tavLst>
                                        <p:tav tm="0">
                                          <p:val>
                                            <p:strVal val="#ppt_w*0.70"/>
                                          </p:val>
                                        </p:tav>
                                        <p:tav tm="100000">
                                          <p:val>
                                            <p:strVal val="#ppt_w"/>
                                          </p:val>
                                        </p:tav>
                                      </p:tavLst>
                                    </p:anim>
                                    <p:anim calcmode="lin" valueType="num">
                                      <p:cBhvr>
                                        <p:cTn id="33" dur="1000" fill="hold"/>
                                        <p:tgtEl>
                                          <p:spTgt spid="17"/>
                                        </p:tgtEl>
                                        <p:attrNameLst>
                                          <p:attrName>ppt_h</p:attrName>
                                        </p:attrNameLst>
                                      </p:cBhvr>
                                      <p:tavLst>
                                        <p:tav tm="0">
                                          <p:val>
                                            <p:strVal val="#ppt_h"/>
                                          </p:val>
                                        </p:tav>
                                        <p:tav tm="100000">
                                          <p:val>
                                            <p:strVal val="#ppt_h"/>
                                          </p:val>
                                        </p:tav>
                                      </p:tavLst>
                                    </p:anim>
                                    <p:animEffect transition="in" filter="fade">
                                      <p:cBhvr>
                                        <p:cTn id="34"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1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20919E16-1644-42C9-86C0-2C99092CE2D7}"/>
              </a:ext>
            </a:extLst>
          </p:cNvPr>
          <p:cNvSpPr/>
          <p:nvPr/>
        </p:nvSpPr>
        <p:spPr>
          <a:xfrm>
            <a:off x="914400" y="1765608"/>
            <a:ext cx="6633028" cy="4524315"/>
          </a:xfrm>
          <a:prstGeom prst="rect">
            <a:avLst/>
          </a:prstGeom>
        </p:spPr>
        <p:txBody>
          <a:bodyPr wrap="square">
            <a:spAutoFit/>
          </a:bodyPr>
          <a:lstStyle/>
          <a:p>
            <a:pPr>
              <a:lnSpc>
                <a:spcPct val="150000"/>
              </a:lnSpc>
            </a:pPr>
            <a:r>
              <a:rPr lang="zh-CN" altLang="en-US" sz="1600" spc="100" dirty="0">
                <a:cs typeface="+mn-ea"/>
                <a:sym typeface="+mn-lt"/>
              </a:rPr>
              <a:t>两次游行示威之后，在党的领导下，北平学联成立了南下扩大宣传团，深入工厂农村，发动各地工农士兵群众开展反日反蒋斗争，也使爱国学生们得到了锻炼和教育。</a:t>
            </a:r>
            <a:endParaRPr lang="en-US" altLang="zh-CN" sz="1600" spc="100" dirty="0">
              <a:cs typeface="+mn-ea"/>
              <a:sym typeface="+mn-lt"/>
            </a:endParaRPr>
          </a:p>
          <a:p>
            <a:pPr>
              <a:lnSpc>
                <a:spcPct val="150000"/>
              </a:lnSpc>
            </a:pPr>
            <a:endParaRPr lang="en-US" altLang="zh-CN" sz="1600" spc="100" dirty="0">
              <a:cs typeface="+mn-ea"/>
              <a:sym typeface="+mn-lt"/>
            </a:endParaRPr>
          </a:p>
          <a:p>
            <a:pPr>
              <a:lnSpc>
                <a:spcPct val="150000"/>
              </a:lnSpc>
            </a:pPr>
            <a:r>
              <a:rPr lang="en-US" altLang="zh-CN" sz="1600" spc="100" dirty="0">
                <a:cs typeface="+mn-ea"/>
                <a:sym typeface="+mn-lt"/>
              </a:rPr>
              <a:t>1936</a:t>
            </a:r>
            <a:r>
              <a:rPr lang="zh-CN" altLang="en-US" sz="1600" spc="100" dirty="0">
                <a:cs typeface="+mn-ea"/>
                <a:sym typeface="+mn-lt"/>
              </a:rPr>
              <a:t>年，南下扩大宣传团在北平召开团员代表大会，正式成立了民族解放先锋队（后改名中华民族解放先锋队），这是党领导成立的先进青年组织。它的诞生和发展，大大推动了“一二</a:t>
            </a:r>
            <a:r>
              <a:rPr lang="en-US" altLang="zh-CN" sz="1600" spc="100" dirty="0">
                <a:cs typeface="+mn-ea"/>
                <a:sym typeface="+mn-lt"/>
              </a:rPr>
              <a:t>·</a:t>
            </a:r>
            <a:r>
              <a:rPr lang="zh-CN" altLang="en-US" sz="1600" spc="100" dirty="0">
                <a:cs typeface="+mn-ea"/>
                <a:sym typeface="+mn-lt"/>
              </a:rPr>
              <a:t>九”运动的深入发展。</a:t>
            </a:r>
            <a:endParaRPr lang="en-US" altLang="zh-CN" sz="1600" spc="100" dirty="0">
              <a:cs typeface="+mn-ea"/>
              <a:sym typeface="+mn-lt"/>
            </a:endParaRPr>
          </a:p>
          <a:p>
            <a:pPr>
              <a:lnSpc>
                <a:spcPct val="150000"/>
              </a:lnSpc>
            </a:pPr>
            <a:endParaRPr lang="zh-CN" altLang="en-US" sz="1600" spc="100" dirty="0">
              <a:cs typeface="+mn-ea"/>
              <a:sym typeface="+mn-lt"/>
            </a:endParaRPr>
          </a:p>
          <a:p>
            <a:pPr>
              <a:lnSpc>
                <a:spcPct val="150000"/>
              </a:lnSpc>
            </a:pPr>
            <a:r>
              <a:rPr lang="zh-CN" altLang="en-US" sz="1600" spc="100" dirty="0">
                <a:cs typeface="+mn-ea"/>
                <a:sym typeface="+mn-lt"/>
              </a:rPr>
              <a:t>在中国共产党的领导和号召下，由北平爱国学生首倡，迅速席卷全国的“一二</a:t>
            </a:r>
            <a:r>
              <a:rPr lang="en-US" altLang="zh-CN" sz="1600" spc="100" dirty="0">
                <a:cs typeface="+mn-ea"/>
                <a:sym typeface="+mn-lt"/>
              </a:rPr>
              <a:t>·</a:t>
            </a:r>
            <a:r>
              <a:rPr lang="zh-CN" altLang="en-US" sz="1600" spc="100" dirty="0">
                <a:cs typeface="+mn-ea"/>
                <a:sym typeface="+mn-lt"/>
              </a:rPr>
              <a:t>九”运动，极大地促进了中国人民的觉醒，标志着中国人民抗日民主运动新高潮的到来。</a:t>
            </a:r>
          </a:p>
        </p:txBody>
      </p:sp>
      <p:sp>
        <p:nvSpPr>
          <p:cNvPr id="3" name="矩形 2">
            <a:extLst>
              <a:ext uri="{FF2B5EF4-FFF2-40B4-BE49-F238E27FC236}">
                <a16:creationId xmlns:a16="http://schemas.microsoft.com/office/drawing/2014/main" id="{8084BB39-C183-4A4C-B5CA-B729AE09CB5B}"/>
              </a:ext>
            </a:extLst>
          </p:cNvPr>
          <p:cNvSpPr/>
          <p:nvPr/>
        </p:nvSpPr>
        <p:spPr>
          <a:xfrm>
            <a:off x="914400" y="1231945"/>
            <a:ext cx="1159292" cy="422039"/>
          </a:xfrm>
          <a:prstGeom prst="rect">
            <a:avLst/>
          </a:prstGeom>
          <a:solidFill>
            <a:srgbClr val="C00000"/>
          </a:solidFill>
        </p:spPr>
        <p:txBody>
          <a:bodyPr wrap="none">
            <a:spAutoFit/>
          </a:bodyPr>
          <a:lstStyle/>
          <a:p>
            <a:r>
              <a:rPr lang="zh-CN" altLang="en-US" sz="2000" b="1" spc="100" dirty="0">
                <a:solidFill>
                  <a:schemeClr val="bg1"/>
                </a:solidFill>
                <a:cs typeface="+mn-ea"/>
                <a:sym typeface="+mn-lt"/>
              </a:rPr>
              <a:t>声援北平</a:t>
            </a:r>
          </a:p>
        </p:txBody>
      </p:sp>
      <p:pic>
        <p:nvPicPr>
          <p:cNvPr id="4" name="图片 3">
            <a:extLst>
              <a:ext uri="{FF2B5EF4-FFF2-40B4-BE49-F238E27FC236}">
                <a16:creationId xmlns:a16="http://schemas.microsoft.com/office/drawing/2014/main" id="{A1A4E7FE-87A0-4CB9-9128-3E608D08F64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7547428" y="1632055"/>
            <a:ext cx="3976311" cy="3976311"/>
          </a:xfrm>
          <a:prstGeom prst="rect">
            <a:avLst/>
          </a:prstGeom>
          <a:noFill/>
          <a:ln w="88900" cap="sq">
            <a:no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nvGrpSpPr>
          <p:cNvPr id="5" name="组合 4">
            <a:extLst>
              <a:ext uri="{FF2B5EF4-FFF2-40B4-BE49-F238E27FC236}">
                <a16:creationId xmlns:a16="http://schemas.microsoft.com/office/drawing/2014/main" id="{F7D66EAF-2D3D-46F2-BDDF-EB29F2862C0F}"/>
              </a:ext>
            </a:extLst>
          </p:cNvPr>
          <p:cNvGrpSpPr/>
          <p:nvPr/>
        </p:nvGrpSpPr>
        <p:grpSpPr>
          <a:xfrm>
            <a:off x="0" y="6134976"/>
            <a:ext cx="11960088" cy="372954"/>
            <a:chOff x="0" y="6134976"/>
            <a:chExt cx="11960088" cy="372954"/>
          </a:xfrm>
        </p:grpSpPr>
        <p:grpSp>
          <p:nvGrpSpPr>
            <p:cNvPr id="6" name="组合 5">
              <a:extLst>
                <a:ext uri="{FF2B5EF4-FFF2-40B4-BE49-F238E27FC236}">
                  <a16:creationId xmlns:a16="http://schemas.microsoft.com/office/drawing/2014/main" id="{B6E876BF-9155-4F8B-BC5D-6B1BF00509E4}"/>
                </a:ext>
              </a:extLst>
            </p:cNvPr>
            <p:cNvGrpSpPr/>
            <p:nvPr userDrawn="1"/>
          </p:nvGrpSpPr>
          <p:grpSpPr>
            <a:xfrm>
              <a:off x="0" y="6134976"/>
              <a:ext cx="11960088" cy="369332"/>
              <a:chOff x="231913" y="6134976"/>
              <a:chExt cx="11728175" cy="369332"/>
            </a:xfrm>
          </p:grpSpPr>
          <p:grpSp>
            <p:nvGrpSpPr>
              <p:cNvPr id="8" name="组合 7">
                <a:extLst>
                  <a:ext uri="{FF2B5EF4-FFF2-40B4-BE49-F238E27FC236}">
                    <a16:creationId xmlns:a16="http://schemas.microsoft.com/office/drawing/2014/main" id="{3A84E94D-E922-482D-9C7F-46EEAC85B9AE}"/>
                  </a:ext>
                </a:extLst>
              </p:cNvPr>
              <p:cNvGrpSpPr/>
              <p:nvPr/>
            </p:nvGrpSpPr>
            <p:grpSpPr>
              <a:xfrm flipH="1">
                <a:off x="231913" y="6325857"/>
                <a:ext cx="11728175" cy="0"/>
                <a:chOff x="231912" y="493486"/>
                <a:chExt cx="11728175" cy="0"/>
              </a:xfrm>
            </p:grpSpPr>
            <p:cxnSp>
              <p:nvCxnSpPr>
                <p:cNvPr id="10" name="直接连接符 9">
                  <a:extLst>
                    <a:ext uri="{FF2B5EF4-FFF2-40B4-BE49-F238E27FC236}">
                      <a16:creationId xmlns:a16="http://schemas.microsoft.com/office/drawing/2014/main" id="{A8BE865C-ADC2-45C6-969D-F784D34932CD}"/>
                    </a:ext>
                  </a:extLst>
                </p:cNvPr>
                <p:cNvCxnSpPr>
                  <a:cxnSpLocks/>
                </p:cNvCxnSpPr>
                <p:nvPr/>
              </p:nvCxnSpPr>
              <p:spPr>
                <a:xfrm>
                  <a:off x="231912" y="493486"/>
                  <a:ext cx="1291941"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id="{98568655-A899-49D4-BB9F-D29A280F2015}"/>
                    </a:ext>
                  </a:extLst>
                </p:cNvPr>
                <p:cNvCxnSpPr>
                  <a:cxnSpLocks/>
                </p:cNvCxnSpPr>
                <p:nvPr/>
              </p:nvCxnSpPr>
              <p:spPr>
                <a:xfrm>
                  <a:off x="10566400" y="493486"/>
                  <a:ext cx="1393687"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9" name="文本框 8">
                <a:extLst>
                  <a:ext uri="{FF2B5EF4-FFF2-40B4-BE49-F238E27FC236}">
                    <a16:creationId xmlns:a16="http://schemas.microsoft.com/office/drawing/2014/main" id="{FDB08979-3D38-4A4F-A787-38CC6207FD56}"/>
                  </a:ext>
                </a:extLst>
              </p:cNvPr>
              <p:cNvSpPr txBox="1"/>
              <p:nvPr/>
            </p:nvSpPr>
            <p:spPr>
              <a:xfrm>
                <a:off x="1625601" y="6134976"/>
                <a:ext cx="4022066" cy="369332"/>
              </a:xfrm>
              <a:prstGeom prst="rect">
                <a:avLst/>
              </a:prstGeom>
              <a:noFill/>
            </p:spPr>
            <p:txBody>
              <a:bodyPr wrap="square" rtlCol="0">
                <a:spAutoFit/>
              </a:bodyPr>
              <a:lstStyle>
                <a:defPPr>
                  <a:defRPr lang="zh-CN"/>
                </a:defPPr>
                <a:lvl1pPr algn="dist">
                  <a:defRPr>
                    <a:gradFill flip="none" rotWithShape="1">
                      <a:gsLst>
                        <a:gs pos="47000">
                          <a:schemeClr val="bg1"/>
                        </a:gs>
                        <a:gs pos="47000">
                          <a:srgbClr val="990000"/>
                        </a:gs>
                        <a:gs pos="0">
                          <a:schemeClr val="bg1"/>
                        </a:gs>
                        <a:gs pos="100000">
                          <a:srgbClr val="990000"/>
                        </a:gs>
                      </a:gsLst>
                      <a:lin ang="16200000" scaled="1"/>
                      <a:tileRect/>
                    </a:gradFill>
                  </a:defRPr>
                </a:lvl1pPr>
              </a:lstStyle>
              <a:p>
                <a:pPr lvl="0"/>
                <a:r>
                  <a:rPr lang="zh-CN" altLang="en-US" dirty="0"/>
                  <a:t>勿</a:t>
                </a:r>
                <a:r>
                  <a:rPr lang="en-US" altLang="zh-CN" dirty="0"/>
                  <a:t>/</a:t>
                </a:r>
                <a:r>
                  <a:rPr lang="zh-CN" altLang="en-US" dirty="0"/>
                  <a:t>忘</a:t>
                </a:r>
                <a:r>
                  <a:rPr lang="en-US" altLang="zh-CN" dirty="0"/>
                  <a:t>/</a:t>
                </a:r>
                <a:r>
                  <a:rPr lang="zh-CN" altLang="en-US" dirty="0"/>
                  <a:t>国</a:t>
                </a:r>
                <a:r>
                  <a:rPr lang="en-US" altLang="zh-CN" dirty="0"/>
                  <a:t>/</a:t>
                </a:r>
                <a:r>
                  <a:rPr lang="zh-CN" altLang="en-US" dirty="0"/>
                  <a:t>耻</a:t>
                </a:r>
                <a:r>
                  <a:rPr lang="en-US" altLang="zh-CN" dirty="0"/>
                  <a:t>/</a:t>
                </a:r>
                <a:r>
                  <a:rPr lang="zh-CN" altLang="en-US" dirty="0"/>
                  <a:t>勿</a:t>
                </a:r>
                <a:r>
                  <a:rPr lang="en-US" altLang="zh-CN" dirty="0"/>
                  <a:t>/</a:t>
                </a:r>
                <a:r>
                  <a:rPr lang="zh-CN" altLang="en-US" dirty="0"/>
                  <a:t>忘</a:t>
                </a:r>
                <a:r>
                  <a:rPr lang="en-US" altLang="zh-CN" dirty="0"/>
                  <a:t>/</a:t>
                </a:r>
                <a:r>
                  <a:rPr lang="zh-CN" altLang="en-US" dirty="0"/>
                  <a:t>一</a:t>
                </a:r>
                <a:r>
                  <a:rPr lang="en-US" altLang="zh-CN" dirty="0"/>
                  <a:t>/</a:t>
                </a:r>
                <a:r>
                  <a:rPr lang="zh-CN" altLang="en-US" dirty="0"/>
                  <a:t>二</a:t>
                </a:r>
                <a:r>
                  <a:rPr lang="en-US" altLang="zh-CN" dirty="0"/>
                  <a:t>/</a:t>
                </a:r>
                <a:r>
                  <a:rPr lang="zh-CN" altLang="en-US" dirty="0"/>
                  <a:t>九</a:t>
                </a:r>
              </a:p>
            </p:txBody>
          </p:sp>
        </p:grpSp>
        <p:sp>
          <p:nvSpPr>
            <p:cNvPr id="7" name="文本框 6">
              <a:extLst>
                <a:ext uri="{FF2B5EF4-FFF2-40B4-BE49-F238E27FC236}">
                  <a16:creationId xmlns:a16="http://schemas.microsoft.com/office/drawing/2014/main" id="{A180E47F-CA76-4E2F-B0F8-85AA865C690D}"/>
                </a:ext>
              </a:extLst>
            </p:cNvPr>
            <p:cNvSpPr txBox="1"/>
            <p:nvPr userDrawn="1"/>
          </p:nvSpPr>
          <p:spPr>
            <a:xfrm>
              <a:off x="5911134" y="6138598"/>
              <a:ext cx="4644389" cy="369332"/>
            </a:xfrm>
            <a:prstGeom prst="rect">
              <a:avLst/>
            </a:prstGeom>
            <a:noFill/>
          </p:spPr>
          <p:txBody>
            <a:bodyPr wrap="square" rtlCol="0">
              <a:spAutoFit/>
            </a:bodyPr>
            <a:lstStyle>
              <a:defPPr>
                <a:defRPr lang="zh-CN"/>
              </a:defPPr>
              <a:lvl1pPr algn="dist">
                <a:defRPr>
                  <a:gradFill flip="none" rotWithShape="1">
                    <a:gsLst>
                      <a:gs pos="47000">
                        <a:schemeClr val="bg1"/>
                      </a:gs>
                      <a:gs pos="47000">
                        <a:srgbClr val="990000"/>
                      </a:gs>
                      <a:gs pos="0">
                        <a:schemeClr val="bg1"/>
                      </a:gs>
                      <a:gs pos="100000">
                        <a:srgbClr val="990000"/>
                      </a:gs>
                    </a:gsLst>
                    <a:lin ang="16200000" scaled="1"/>
                    <a:tileRect/>
                  </a:gradFill>
                </a:defRPr>
              </a:lvl1pPr>
            </a:lstStyle>
            <a:p>
              <a:pPr lvl="0"/>
              <a:r>
                <a:rPr lang="zh-CN" altLang="en-US" dirty="0"/>
                <a:t>国</a:t>
              </a:r>
              <a:r>
                <a:rPr lang="en-US" altLang="zh-CN" dirty="0"/>
                <a:t>/</a:t>
              </a:r>
              <a:r>
                <a:rPr lang="zh-CN" altLang="en-US" dirty="0"/>
                <a:t>家</a:t>
              </a:r>
              <a:r>
                <a:rPr lang="en-US" altLang="zh-CN" dirty="0"/>
                <a:t>/</a:t>
              </a:r>
              <a:r>
                <a:rPr lang="zh-CN" altLang="en-US" dirty="0"/>
                <a:t>兴</a:t>
              </a:r>
              <a:r>
                <a:rPr lang="en-US" altLang="zh-CN" dirty="0"/>
                <a:t>/</a:t>
              </a:r>
              <a:r>
                <a:rPr lang="zh-CN" altLang="en-US" dirty="0"/>
                <a:t>亡</a:t>
              </a:r>
              <a:r>
                <a:rPr lang="en-US" altLang="zh-CN" dirty="0"/>
                <a:t>/</a:t>
              </a:r>
              <a:r>
                <a:rPr lang="zh-CN" altLang="en-US" dirty="0"/>
                <a:t>匹</a:t>
              </a:r>
              <a:r>
                <a:rPr lang="en-US" altLang="zh-CN" dirty="0"/>
                <a:t>/</a:t>
              </a:r>
              <a:r>
                <a:rPr lang="zh-CN" altLang="en-US" dirty="0"/>
                <a:t>夫</a:t>
              </a:r>
              <a:r>
                <a:rPr lang="en-US" altLang="zh-CN" dirty="0"/>
                <a:t>/</a:t>
              </a:r>
              <a:r>
                <a:rPr lang="zh-CN" altLang="en-US" dirty="0"/>
                <a:t>有</a:t>
              </a:r>
              <a:r>
                <a:rPr lang="en-US" altLang="zh-CN" dirty="0"/>
                <a:t>/</a:t>
              </a:r>
              <a:r>
                <a:rPr lang="zh-CN" altLang="en-US" dirty="0"/>
                <a:t>责</a:t>
              </a:r>
            </a:p>
          </p:txBody>
        </p:sp>
      </p:grpSp>
      <p:grpSp>
        <p:nvGrpSpPr>
          <p:cNvPr id="12" name="组合 11">
            <a:extLst>
              <a:ext uri="{FF2B5EF4-FFF2-40B4-BE49-F238E27FC236}">
                <a16:creationId xmlns:a16="http://schemas.microsoft.com/office/drawing/2014/main" id="{607D3D61-9D8D-4684-9FCE-A9E0A2C2C863}"/>
              </a:ext>
            </a:extLst>
          </p:cNvPr>
          <p:cNvGrpSpPr/>
          <p:nvPr/>
        </p:nvGrpSpPr>
        <p:grpSpPr>
          <a:xfrm>
            <a:off x="542501" y="206494"/>
            <a:ext cx="771227" cy="768652"/>
            <a:chOff x="3209632" y="1383253"/>
            <a:chExt cx="771227" cy="768652"/>
          </a:xfrm>
        </p:grpSpPr>
        <p:pic>
          <p:nvPicPr>
            <p:cNvPr id="13" name="图片 12">
              <a:extLst>
                <a:ext uri="{FF2B5EF4-FFF2-40B4-BE49-F238E27FC236}">
                  <a16:creationId xmlns:a16="http://schemas.microsoft.com/office/drawing/2014/main" id="{C361B00F-5FBC-4805-96B8-4EDEF7C8635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09632" y="1383253"/>
              <a:ext cx="771227" cy="768652"/>
            </a:xfrm>
            <a:prstGeom prst="rect">
              <a:avLst/>
            </a:prstGeom>
          </p:spPr>
        </p:pic>
        <p:sp>
          <p:nvSpPr>
            <p:cNvPr id="14" name="文本框 13">
              <a:extLst>
                <a:ext uri="{FF2B5EF4-FFF2-40B4-BE49-F238E27FC236}">
                  <a16:creationId xmlns:a16="http://schemas.microsoft.com/office/drawing/2014/main" id="{9D41B121-125D-4825-BADF-2E5CBAC18226}"/>
                </a:ext>
              </a:extLst>
            </p:cNvPr>
            <p:cNvSpPr txBox="1"/>
            <p:nvPr/>
          </p:nvSpPr>
          <p:spPr>
            <a:xfrm>
              <a:off x="3451298" y="1643066"/>
              <a:ext cx="394660" cy="338554"/>
            </a:xfrm>
            <a:prstGeom prst="rect">
              <a:avLst/>
            </a:prstGeom>
            <a:noFill/>
          </p:spPr>
          <p:txBody>
            <a:bodyPr wrap="none" rtlCol="0">
              <a:spAutoFit/>
              <a:scene3d>
                <a:camera prst="isometricOffAxis1Right"/>
                <a:lightRig rig="threePt" dir="t"/>
              </a:scene3d>
            </a:bodyPr>
            <a:lstStyle/>
            <a:p>
              <a:r>
                <a:rPr lang="zh-CN" altLang="en-US" sz="1600" b="1" dirty="0">
                  <a:solidFill>
                    <a:schemeClr val="bg1"/>
                  </a:solidFill>
                  <a:latin typeface="思源黑体 CN Medium" panose="020B0600000000000000" pitchFamily="34" charset="-122"/>
                  <a:ea typeface="思源黑体 CN Medium" panose="020B0600000000000000" pitchFamily="34" charset="-122"/>
                </a:rPr>
                <a:t>二</a:t>
              </a:r>
            </a:p>
          </p:txBody>
        </p:sp>
      </p:grpSp>
      <p:sp>
        <p:nvSpPr>
          <p:cNvPr id="15" name="矩形 14">
            <a:extLst>
              <a:ext uri="{FF2B5EF4-FFF2-40B4-BE49-F238E27FC236}">
                <a16:creationId xmlns:a16="http://schemas.microsoft.com/office/drawing/2014/main" id="{59376CF5-6512-42B0-8ABE-5E54A5E0847D}"/>
              </a:ext>
            </a:extLst>
          </p:cNvPr>
          <p:cNvSpPr/>
          <p:nvPr/>
        </p:nvSpPr>
        <p:spPr>
          <a:xfrm>
            <a:off x="1555394" y="343196"/>
            <a:ext cx="2859036" cy="584775"/>
          </a:xfrm>
          <a:prstGeom prst="rect">
            <a:avLst/>
          </a:prstGeom>
          <a:noFill/>
          <a:ln>
            <a:noFill/>
          </a:ln>
        </p:spPr>
        <p:txBody>
          <a:bodyPr wrap="square">
            <a:spAutoFit/>
          </a:bodyPr>
          <a:lstStyle/>
          <a:p>
            <a:pPr algn="dist"/>
            <a:r>
              <a:rPr lang="zh-CN" altLang="en-US" sz="3200" b="1" dirty="0">
                <a:solidFill>
                  <a:schemeClr val="bg1"/>
                </a:solidFill>
                <a:latin typeface="思源宋体 CN Heavy" panose="02020900000000000000" pitchFamily="18" charset="-122"/>
                <a:ea typeface="思源宋体 CN Heavy" panose="02020900000000000000" pitchFamily="18" charset="-122"/>
              </a:rPr>
              <a:t>事件过程</a:t>
            </a:r>
          </a:p>
        </p:txBody>
      </p:sp>
      <p:pic>
        <p:nvPicPr>
          <p:cNvPr id="16" name="图片 15">
            <a:extLst>
              <a:ext uri="{FF2B5EF4-FFF2-40B4-BE49-F238E27FC236}">
                <a16:creationId xmlns:a16="http://schemas.microsoft.com/office/drawing/2014/main" id="{BEDFD378-04CD-427B-A94F-1C275D8269FB}"/>
              </a:ext>
            </a:extLst>
          </p:cNvPr>
          <p:cNvPicPr>
            <a:picLocks noChangeAspect="1"/>
          </p:cNvPicPr>
          <p:nvPr/>
        </p:nvPicPr>
        <p:blipFill>
          <a:blip r:embed="rId5">
            <a:clrChange>
              <a:clrFrom>
                <a:srgbClr val="000000"/>
              </a:clrFrom>
              <a:clrTo>
                <a:srgbClr val="000000">
                  <a:alpha val="0"/>
                </a:srgbClr>
              </a:clrTo>
            </a:clrChange>
            <a:extLst>
              <a:ext uri="{BEBA8EAE-BF5A-486C-A8C5-ECC9F3942E4B}">
                <a14:imgProps xmlns:a14="http://schemas.microsoft.com/office/drawing/2010/main">
                  <a14:imgLayer r:embed="rId6">
                    <a14:imgEffect>
                      <a14:backgroundRemoval t="10000" b="90000" l="100" r="77750">
                        <a14:foregroundMark x1="16100" y1="42900" x2="16100" y2="42900"/>
                      </a14:backgroundRemoval>
                    </a14:imgEffect>
                  </a14:imgLayer>
                </a14:imgProps>
              </a:ext>
              <a:ext uri="{28A0092B-C50C-407E-A947-70E740481C1C}">
                <a14:useLocalDpi xmlns:a14="http://schemas.microsoft.com/office/drawing/2010/main" val="0"/>
              </a:ext>
            </a:extLst>
          </a:blip>
          <a:stretch>
            <a:fillRect/>
          </a:stretch>
        </p:blipFill>
        <p:spPr>
          <a:xfrm>
            <a:off x="10188237" y="-217331"/>
            <a:ext cx="1579036" cy="1579036"/>
          </a:xfrm>
          <a:prstGeom prst="rect">
            <a:avLst/>
          </a:prstGeom>
        </p:spPr>
      </p:pic>
    </p:spTree>
    <p:extLst>
      <p:ext uri="{BB962C8B-B14F-4D97-AF65-F5344CB8AC3E}">
        <p14:creationId xmlns:p14="http://schemas.microsoft.com/office/powerpoint/2010/main" val="402951379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3000">
        <p15:prstTrans prst="peelOff"/>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31" presetClass="entr" presetSubtype="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1000" fill="hold"/>
                                        <p:tgtEl>
                                          <p:spTgt spid="12"/>
                                        </p:tgtEl>
                                        <p:attrNameLst>
                                          <p:attrName>ppt_w</p:attrName>
                                        </p:attrNameLst>
                                      </p:cBhvr>
                                      <p:tavLst>
                                        <p:tav tm="0">
                                          <p:val>
                                            <p:fltVal val="0"/>
                                          </p:val>
                                        </p:tav>
                                        <p:tav tm="100000">
                                          <p:val>
                                            <p:strVal val="#ppt_w"/>
                                          </p:val>
                                        </p:tav>
                                      </p:tavLst>
                                    </p:anim>
                                    <p:anim calcmode="lin" valueType="num">
                                      <p:cBhvr>
                                        <p:cTn id="20" dur="1000" fill="hold"/>
                                        <p:tgtEl>
                                          <p:spTgt spid="12"/>
                                        </p:tgtEl>
                                        <p:attrNameLst>
                                          <p:attrName>ppt_h</p:attrName>
                                        </p:attrNameLst>
                                      </p:cBhvr>
                                      <p:tavLst>
                                        <p:tav tm="0">
                                          <p:val>
                                            <p:fltVal val="0"/>
                                          </p:val>
                                        </p:tav>
                                        <p:tav tm="100000">
                                          <p:val>
                                            <p:strVal val="#ppt_h"/>
                                          </p:val>
                                        </p:tav>
                                      </p:tavLst>
                                    </p:anim>
                                    <p:anim calcmode="lin" valueType="num">
                                      <p:cBhvr>
                                        <p:cTn id="21" dur="1000" fill="hold"/>
                                        <p:tgtEl>
                                          <p:spTgt spid="12"/>
                                        </p:tgtEl>
                                        <p:attrNameLst>
                                          <p:attrName>style.rotation</p:attrName>
                                        </p:attrNameLst>
                                      </p:cBhvr>
                                      <p:tavLst>
                                        <p:tav tm="0">
                                          <p:val>
                                            <p:fltVal val="90"/>
                                          </p:val>
                                        </p:tav>
                                        <p:tav tm="100000">
                                          <p:val>
                                            <p:fltVal val="0"/>
                                          </p:val>
                                        </p:tav>
                                      </p:tavLst>
                                    </p:anim>
                                    <p:animEffect transition="in" filter="fade">
                                      <p:cBhvr>
                                        <p:cTn id="22" dur="1000"/>
                                        <p:tgtEl>
                                          <p:spTgt spid="12"/>
                                        </p:tgtEl>
                                      </p:cBhvr>
                                    </p:animEffect>
                                  </p:childTnLst>
                                </p:cTn>
                              </p:par>
                            </p:childTnLst>
                          </p:cTn>
                        </p:par>
                        <p:par>
                          <p:cTn id="23" fill="hold">
                            <p:stCondLst>
                              <p:cond delay="2500"/>
                            </p:stCondLst>
                            <p:childTnLst>
                              <p:par>
                                <p:cTn id="24" presetID="12" presetClass="entr" presetSubtype="8" fill="hold" grpId="0" nodeType="afterEffect">
                                  <p:stCondLst>
                                    <p:cond delay="0"/>
                                  </p:stCondLst>
                                  <p:childTnLst>
                                    <p:set>
                                      <p:cBhvr>
                                        <p:cTn id="25" dur="1" fill="hold">
                                          <p:stCondLst>
                                            <p:cond delay="0"/>
                                          </p:stCondLst>
                                        </p:cTn>
                                        <p:tgtEl>
                                          <p:spTgt spid="15"/>
                                        </p:tgtEl>
                                        <p:attrNameLst>
                                          <p:attrName>style.visibility</p:attrName>
                                        </p:attrNameLst>
                                      </p:cBhvr>
                                      <p:to>
                                        <p:strVal val="visible"/>
                                      </p:to>
                                    </p:set>
                                    <p:anim calcmode="lin" valueType="num">
                                      <p:cBhvr additive="base">
                                        <p:cTn id="26" dur="500"/>
                                        <p:tgtEl>
                                          <p:spTgt spid="15"/>
                                        </p:tgtEl>
                                        <p:attrNameLst>
                                          <p:attrName>ppt_x</p:attrName>
                                        </p:attrNameLst>
                                      </p:cBhvr>
                                      <p:tavLst>
                                        <p:tav tm="0">
                                          <p:val>
                                            <p:strVal val="#ppt_x-#ppt_w*1.125000"/>
                                          </p:val>
                                        </p:tav>
                                        <p:tav tm="100000">
                                          <p:val>
                                            <p:strVal val="#ppt_x"/>
                                          </p:val>
                                        </p:tav>
                                      </p:tavLst>
                                    </p:anim>
                                    <p:animEffect transition="in" filter="wipe(right)">
                                      <p:cBhvr>
                                        <p:cTn id="27" dur="5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55" presetClass="entr" presetSubtype="0" fill="hold" nodeType="click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p:cTn id="32" dur="1000" fill="hold"/>
                                        <p:tgtEl>
                                          <p:spTgt spid="16"/>
                                        </p:tgtEl>
                                        <p:attrNameLst>
                                          <p:attrName>ppt_w</p:attrName>
                                        </p:attrNameLst>
                                      </p:cBhvr>
                                      <p:tavLst>
                                        <p:tav tm="0">
                                          <p:val>
                                            <p:strVal val="#ppt_w*0.70"/>
                                          </p:val>
                                        </p:tav>
                                        <p:tav tm="100000">
                                          <p:val>
                                            <p:strVal val="#ppt_w"/>
                                          </p:val>
                                        </p:tav>
                                      </p:tavLst>
                                    </p:anim>
                                    <p:anim calcmode="lin" valueType="num">
                                      <p:cBhvr>
                                        <p:cTn id="33" dur="1000" fill="hold"/>
                                        <p:tgtEl>
                                          <p:spTgt spid="16"/>
                                        </p:tgtEl>
                                        <p:attrNameLst>
                                          <p:attrName>ppt_h</p:attrName>
                                        </p:attrNameLst>
                                      </p:cBhvr>
                                      <p:tavLst>
                                        <p:tav tm="0">
                                          <p:val>
                                            <p:strVal val="#ppt_h"/>
                                          </p:val>
                                        </p:tav>
                                        <p:tav tm="100000">
                                          <p:val>
                                            <p:strVal val="#ppt_h"/>
                                          </p:val>
                                        </p:tav>
                                      </p:tavLst>
                                    </p:anim>
                                    <p:animEffect transition="in" filter="fade">
                                      <p:cBhvr>
                                        <p:cTn id="34"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1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 name="图片 45">
            <a:extLst>
              <a:ext uri="{FF2B5EF4-FFF2-40B4-BE49-F238E27FC236}">
                <a16:creationId xmlns:a16="http://schemas.microsoft.com/office/drawing/2014/main" id="{DD6546BC-76F6-48F4-8903-BF8D82A6D7A6}"/>
              </a:ext>
            </a:extLst>
          </p:cNvPr>
          <p:cNvPicPr>
            <a:picLocks noChangeAspect="1"/>
          </p:cNvPicPr>
          <p:nvPr/>
        </p:nvPicPr>
        <p:blipFill>
          <a:blip r:embed="rId2">
            <a:biLevel thresh="75000"/>
            <a:extLst>
              <a:ext uri="{28A0092B-C50C-407E-A947-70E740481C1C}">
                <a14:useLocalDpi xmlns:a14="http://schemas.microsoft.com/office/drawing/2010/main" val="0"/>
              </a:ext>
            </a:extLst>
          </a:blip>
          <a:stretch>
            <a:fillRect/>
          </a:stretch>
        </p:blipFill>
        <p:spPr>
          <a:xfrm flipH="1">
            <a:off x="0" y="1183373"/>
            <a:ext cx="6762293" cy="5278042"/>
          </a:xfrm>
          <a:prstGeom prst="rect">
            <a:avLst/>
          </a:prstGeom>
        </p:spPr>
      </p:pic>
      <p:sp>
        <p:nvSpPr>
          <p:cNvPr id="9" name="矩形 8">
            <a:extLst>
              <a:ext uri="{FF2B5EF4-FFF2-40B4-BE49-F238E27FC236}">
                <a16:creationId xmlns:a16="http://schemas.microsoft.com/office/drawing/2014/main" id="{9F097FB2-892D-4B3D-8B94-91979F5C9B84}"/>
              </a:ext>
            </a:extLst>
          </p:cNvPr>
          <p:cNvSpPr/>
          <p:nvPr/>
        </p:nvSpPr>
        <p:spPr>
          <a:xfrm>
            <a:off x="238541" y="236330"/>
            <a:ext cx="11728174" cy="6410739"/>
          </a:xfrm>
          <a:prstGeom prst="rect">
            <a:avLst/>
          </a:prstGeom>
          <a:solidFill>
            <a:srgbClr val="990000">
              <a:alpha val="9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r>
              <a:rPr lang="en-US" altLang="zh-CN" dirty="0">
                <a:cs typeface="+mn-ea"/>
                <a:sym typeface="+mn-lt"/>
              </a:rPr>
              <a:t>-</a:t>
            </a:r>
            <a:endParaRPr lang="zh-CN" altLang="en-US" dirty="0">
              <a:cs typeface="+mn-ea"/>
              <a:sym typeface="+mn-lt"/>
            </a:endParaRPr>
          </a:p>
        </p:txBody>
      </p:sp>
      <p:pic>
        <p:nvPicPr>
          <p:cNvPr id="32" name="图片 31">
            <a:extLst>
              <a:ext uri="{FF2B5EF4-FFF2-40B4-BE49-F238E27FC236}">
                <a16:creationId xmlns:a16="http://schemas.microsoft.com/office/drawing/2014/main" id="{19CF5A01-B329-4FF0-A85B-F2BD34AF5549}"/>
              </a:ext>
            </a:extLst>
          </p:cNvPr>
          <p:cNvPicPr>
            <a:picLocks noChangeAspect="1"/>
          </p:cNvPicPr>
          <p:nvPr/>
        </p:nvPicPr>
        <p:blipFill>
          <a:blip r:embed="rId3">
            <a:lum bright="70000" contrast="-70000"/>
            <a:extLst>
              <a:ext uri="{28A0092B-C50C-407E-A947-70E740481C1C}">
                <a14:useLocalDpi xmlns:a14="http://schemas.microsoft.com/office/drawing/2010/main" val="0"/>
              </a:ext>
            </a:extLst>
          </a:blip>
          <a:stretch>
            <a:fillRect/>
          </a:stretch>
        </p:blipFill>
        <p:spPr>
          <a:xfrm flipH="1">
            <a:off x="8284475" y="577634"/>
            <a:ext cx="3631094" cy="5718923"/>
          </a:xfrm>
          <a:prstGeom prst="rect">
            <a:avLst/>
          </a:prstGeom>
        </p:spPr>
      </p:pic>
      <p:grpSp>
        <p:nvGrpSpPr>
          <p:cNvPr id="49" name="组合 48">
            <a:extLst>
              <a:ext uri="{FF2B5EF4-FFF2-40B4-BE49-F238E27FC236}">
                <a16:creationId xmlns:a16="http://schemas.microsoft.com/office/drawing/2014/main" id="{A9676C41-DFB3-4190-8578-97411E852147}"/>
              </a:ext>
            </a:extLst>
          </p:cNvPr>
          <p:cNvGrpSpPr/>
          <p:nvPr/>
        </p:nvGrpSpPr>
        <p:grpSpPr>
          <a:xfrm>
            <a:off x="231913" y="308820"/>
            <a:ext cx="11728174" cy="369332"/>
            <a:chOff x="231913" y="308820"/>
            <a:chExt cx="11728174" cy="369332"/>
          </a:xfrm>
        </p:grpSpPr>
        <p:grpSp>
          <p:nvGrpSpPr>
            <p:cNvPr id="24" name="组合 23">
              <a:extLst>
                <a:ext uri="{FF2B5EF4-FFF2-40B4-BE49-F238E27FC236}">
                  <a16:creationId xmlns:a16="http://schemas.microsoft.com/office/drawing/2014/main" id="{9ED6DA5D-18DF-4286-9760-661E35D0FDA7}"/>
                </a:ext>
              </a:extLst>
            </p:cNvPr>
            <p:cNvGrpSpPr/>
            <p:nvPr/>
          </p:nvGrpSpPr>
          <p:grpSpPr>
            <a:xfrm>
              <a:off x="231913" y="493486"/>
              <a:ext cx="11728174" cy="0"/>
              <a:chOff x="231913" y="493486"/>
              <a:chExt cx="11728174" cy="0"/>
            </a:xfrm>
          </p:grpSpPr>
          <p:cxnSp>
            <p:nvCxnSpPr>
              <p:cNvPr id="17" name="直接连接符 16">
                <a:extLst>
                  <a:ext uri="{FF2B5EF4-FFF2-40B4-BE49-F238E27FC236}">
                    <a16:creationId xmlns:a16="http://schemas.microsoft.com/office/drawing/2014/main" id="{38C52103-E774-4BB0-933B-7210EDD8ADE4}"/>
                  </a:ext>
                </a:extLst>
              </p:cNvPr>
              <p:cNvCxnSpPr>
                <a:cxnSpLocks/>
              </p:cNvCxnSpPr>
              <p:nvPr/>
            </p:nvCxnSpPr>
            <p:spPr>
              <a:xfrm>
                <a:off x="231913" y="493486"/>
                <a:ext cx="5864087"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5A9FAE8E-155B-4CEB-9702-8E7AD09627EF}"/>
                  </a:ext>
                </a:extLst>
              </p:cNvPr>
              <p:cNvCxnSpPr>
                <a:cxnSpLocks/>
              </p:cNvCxnSpPr>
              <p:nvPr/>
            </p:nvCxnSpPr>
            <p:spPr>
              <a:xfrm>
                <a:off x="10566400" y="493486"/>
                <a:ext cx="1393687"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8" name="文本框 27">
              <a:extLst>
                <a:ext uri="{FF2B5EF4-FFF2-40B4-BE49-F238E27FC236}">
                  <a16:creationId xmlns:a16="http://schemas.microsoft.com/office/drawing/2014/main" id="{C338A3A8-264B-403E-A405-9A47575462E4}"/>
                </a:ext>
              </a:extLst>
            </p:cNvPr>
            <p:cNvSpPr txBox="1"/>
            <p:nvPr/>
          </p:nvSpPr>
          <p:spPr>
            <a:xfrm>
              <a:off x="6051828" y="308820"/>
              <a:ext cx="4554332" cy="369332"/>
            </a:xfrm>
            <a:prstGeom prst="rect">
              <a:avLst/>
            </a:prstGeom>
            <a:noFill/>
          </p:spPr>
          <p:txBody>
            <a:bodyPr wrap="square" rtlCol="0">
              <a:spAutoFit/>
            </a:bodyPr>
            <a:lstStyle/>
            <a:p>
              <a:pPr algn="dist"/>
              <a:r>
                <a:rPr lang="zh-CN" altLang="en-US" dirty="0">
                  <a:solidFill>
                    <a:schemeClr val="bg1"/>
                  </a:solidFill>
                  <a:cs typeface="+mn-ea"/>
                  <a:sym typeface="+mn-lt"/>
                </a:rPr>
                <a:t>国</a:t>
              </a:r>
              <a:r>
                <a:rPr lang="en-US" altLang="zh-CN" dirty="0">
                  <a:solidFill>
                    <a:schemeClr val="bg1"/>
                  </a:solidFill>
                  <a:cs typeface="+mn-ea"/>
                  <a:sym typeface="+mn-lt"/>
                </a:rPr>
                <a:t>/</a:t>
              </a:r>
              <a:r>
                <a:rPr lang="zh-CN" altLang="en-US" dirty="0">
                  <a:solidFill>
                    <a:schemeClr val="bg1"/>
                  </a:solidFill>
                  <a:cs typeface="+mn-ea"/>
                  <a:sym typeface="+mn-lt"/>
                </a:rPr>
                <a:t>家</a:t>
              </a:r>
              <a:r>
                <a:rPr lang="en-US" altLang="zh-CN" dirty="0">
                  <a:solidFill>
                    <a:schemeClr val="bg1"/>
                  </a:solidFill>
                  <a:cs typeface="+mn-ea"/>
                  <a:sym typeface="+mn-lt"/>
                </a:rPr>
                <a:t>/</a:t>
              </a:r>
              <a:r>
                <a:rPr lang="zh-CN" altLang="en-US" dirty="0">
                  <a:solidFill>
                    <a:schemeClr val="bg1"/>
                  </a:solidFill>
                  <a:cs typeface="+mn-ea"/>
                  <a:sym typeface="+mn-lt"/>
                </a:rPr>
                <a:t>兴</a:t>
              </a:r>
              <a:r>
                <a:rPr lang="en-US" altLang="zh-CN" dirty="0">
                  <a:solidFill>
                    <a:schemeClr val="bg1"/>
                  </a:solidFill>
                  <a:cs typeface="+mn-ea"/>
                  <a:sym typeface="+mn-lt"/>
                </a:rPr>
                <a:t>/</a:t>
              </a:r>
              <a:r>
                <a:rPr lang="zh-CN" altLang="en-US" dirty="0">
                  <a:solidFill>
                    <a:schemeClr val="bg1"/>
                  </a:solidFill>
                  <a:cs typeface="+mn-ea"/>
                  <a:sym typeface="+mn-lt"/>
                </a:rPr>
                <a:t>亡</a:t>
              </a:r>
              <a:r>
                <a:rPr lang="en-US" altLang="zh-CN" dirty="0">
                  <a:solidFill>
                    <a:schemeClr val="bg1"/>
                  </a:solidFill>
                  <a:cs typeface="+mn-ea"/>
                  <a:sym typeface="+mn-lt"/>
                </a:rPr>
                <a:t>/</a:t>
              </a:r>
              <a:r>
                <a:rPr lang="zh-CN" altLang="en-US" dirty="0">
                  <a:solidFill>
                    <a:schemeClr val="bg1"/>
                  </a:solidFill>
                  <a:cs typeface="+mn-ea"/>
                  <a:sym typeface="+mn-lt"/>
                </a:rPr>
                <a:t>匹</a:t>
              </a:r>
              <a:r>
                <a:rPr lang="en-US" altLang="zh-CN" dirty="0">
                  <a:solidFill>
                    <a:schemeClr val="bg1"/>
                  </a:solidFill>
                  <a:cs typeface="+mn-ea"/>
                  <a:sym typeface="+mn-lt"/>
                </a:rPr>
                <a:t>/</a:t>
              </a:r>
              <a:r>
                <a:rPr lang="zh-CN" altLang="en-US" dirty="0">
                  <a:solidFill>
                    <a:schemeClr val="bg1"/>
                  </a:solidFill>
                  <a:cs typeface="+mn-ea"/>
                  <a:sym typeface="+mn-lt"/>
                </a:rPr>
                <a:t>夫</a:t>
              </a:r>
              <a:r>
                <a:rPr lang="en-US" altLang="zh-CN" dirty="0">
                  <a:solidFill>
                    <a:schemeClr val="bg1"/>
                  </a:solidFill>
                  <a:cs typeface="+mn-ea"/>
                  <a:sym typeface="+mn-lt"/>
                </a:rPr>
                <a:t>/</a:t>
              </a:r>
              <a:r>
                <a:rPr lang="zh-CN" altLang="en-US" dirty="0">
                  <a:solidFill>
                    <a:schemeClr val="bg1"/>
                  </a:solidFill>
                  <a:cs typeface="+mn-ea"/>
                  <a:sym typeface="+mn-lt"/>
                </a:rPr>
                <a:t>有</a:t>
              </a:r>
              <a:r>
                <a:rPr lang="en-US" altLang="zh-CN" dirty="0">
                  <a:solidFill>
                    <a:schemeClr val="bg1"/>
                  </a:solidFill>
                  <a:cs typeface="+mn-ea"/>
                  <a:sym typeface="+mn-lt"/>
                </a:rPr>
                <a:t>/</a:t>
              </a:r>
              <a:r>
                <a:rPr lang="zh-CN" altLang="en-US" dirty="0">
                  <a:solidFill>
                    <a:schemeClr val="bg1"/>
                  </a:solidFill>
                  <a:cs typeface="+mn-ea"/>
                  <a:sym typeface="+mn-lt"/>
                </a:rPr>
                <a:t>责</a:t>
              </a:r>
            </a:p>
          </p:txBody>
        </p:sp>
      </p:grpSp>
      <p:grpSp>
        <p:nvGrpSpPr>
          <p:cNvPr id="50" name="组合 49">
            <a:extLst>
              <a:ext uri="{FF2B5EF4-FFF2-40B4-BE49-F238E27FC236}">
                <a16:creationId xmlns:a16="http://schemas.microsoft.com/office/drawing/2014/main" id="{3BCF8B61-FB2B-4DED-B952-997F0D14FFCF}"/>
              </a:ext>
            </a:extLst>
          </p:cNvPr>
          <p:cNvGrpSpPr/>
          <p:nvPr/>
        </p:nvGrpSpPr>
        <p:grpSpPr>
          <a:xfrm>
            <a:off x="231913" y="6134976"/>
            <a:ext cx="11728174" cy="369332"/>
            <a:chOff x="231913" y="6134976"/>
            <a:chExt cx="11728174" cy="369332"/>
          </a:xfrm>
        </p:grpSpPr>
        <p:grpSp>
          <p:nvGrpSpPr>
            <p:cNvPr id="25" name="组合 24">
              <a:extLst>
                <a:ext uri="{FF2B5EF4-FFF2-40B4-BE49-F238E27FC236}">
                  <a16:creationId xmlns:a16="http://schemas.microsoft.com/office/drawing/2014/main" id="{113252A7-4927-48BC-BEA3-C3C2FE064AE6}"/>
                </a:ext>
              </a:extLst>
            </p:cNvPr>
            <p:cNvGrpSpPr/>
            <p:nvPr/>
          </p:nvGrpSpPr>
          <p:grpSpPr>
            <a:xfrm flipH="1">
              <a:off x="231913" y="6325857"/>
              <a:ext cx="11728174" cy="0"/>
              <a:chOff x="231913" y="493486"/>
              <a:chExt cx="11728174" cy="0"/>
            </a:xfrm>
          </p:grpSpPr>
          <p:cxnSp>
            <p:nvCxnSpPr>
              <p:cNvPr id="26" name="直接连接符 25">
                <a:extLst>
                  <a:ext uri="{FF2B5EF4-FFF2-40B4-BE49-F238E27FC236}">
                    <a16:creationId xmlns:a16="http://schemas.microsoft.com/office/drawing/2014/main" id="{1AD442DB-E56D-4BD9-863D-DAEA3F8CBA76}"/>
                  </a:ext>
                </a:extLst>
              </p:cNvPr>
              <p:cNvCxnSpPr>
                <a:cxnSpLocks/>
              </p:cNvCxnSpPr>
              <p:nvPr/>
            </p:nvCxnSpPr>
            <p:spPr>
              <a:xfrm>
                <a:off x="231913" y="493486"/>
                <a:ext cx="5864087"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462903F2-3E46-4092-ACEE-9D3EDC2914D8}"/>
                  </a:ext>
                </a:extLst>
              </p:cNvPr>
              <p:cNvCxnSpPr>
                <a:cxnSpLocks/>
              </p:cNvCxnSpPr>
              <p:nvPr/>
            </p:nvCxnSpPr>
            <p:spPr>
              <a:xfrm>
                <a:off x="10566400" y="493486"/>
                <a:ext cx="1393687"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9" name="文本框 28">
              <a:extLst>
                <a:ext uri="{FF2B5EF4-FFF2-40B4-BE49-F238E27FC236}">
                  <a16:creationId xmlns:a16="http://schemas.microsoft.com/office/drawing/2014/main" id="{B0529A5E-CD86-448E-B74E-0BA2BC42895D}"/>
                </a:ext>
              </a:extLst>
            </p:cNvPr>
            <p:cNvSpPr txBox="1"/>
            <p:nvPr/>
          </p:nvSpPr>
          <p:spPr>
            <a:xfrm>
              <a:off x="1625600" y="6134976"/>
              <a:ext cx="4470401" cy="369332"/>
            </a:xfrm>
            <a:prstGeom prst="rect">
              <a:avLst/>
            </a:prstGeom>
            <a:noFill/>
          </p:spPr>
          <p:txBody>
            <a:bodyPr wrap="square" rtlCol="0">
              <a:spAutoFit/>
            </a:bodyPr>
            <a:lstStyle/>
            <a:p>
              <a:pPr algn="dist"/>
              <a:r>
                <a:rPr lang="zh-CN" altLang="en-US" dirty="0">
                  <a:solidFill>
                    <a:schemeClr val="bg1"/>
                  </a:solidFill>
                  <a:cs typeface="+mn-ea"/>
                  <a:sym typeface="+mn-lt"/>
                </a:rPr>
                <a:t>勿</a:t>
              </a:r>
              <a:r>
                <a:rPr lang="en-US" altLang="zh-CN" dirty="0">
                  <a:solidFill>
                    <a:schemeClr val="bg1"/>
                  </a:solidFill>
                  <a:cs typeface="+mn-ea"/>
                  <a:sym typeface="+mn-lt"/>
                </a:rPr>
                <a:t>/</a:t>
              </a:r>
              <a:r>
                <a:rPr lang="zh-CN" altLang="en-US" dirty="0">
                  <a:solidFill>
                    <a:schemeClr val="bg1"/>
                  </a:solidFill>
                  <a:cs typeface="+mn-ea"/>
                  <a:sym typeface="+mn-lt"/>
                </a:rPr>
                <a:t>忘</a:t>
              </a:r>
              <a:r>
                <a:rPr lang="en-US" altLang="zh-CN" dirty="0">
                  <a:solidFill>
                    <a:schemeClr val="bg1"/>
                  </a:solidFill>
                  <a:cs typeface="+mn-ea"/>
                  <a:sym typeface="+mn-lt"/>
                </a:rPr>
                <a:t>/</a:t>
              </a:r>
              <a:r>
                <a:rPr lang="zh-CN" altLang="en-US" dirty="0">
                  <a:solidFill>
                    <a:schemeClr val="bg1"/>
                  </a:solidFill>
                  <a:cs typeface="+mn-ea"/>
                  <a:sym typeface="+mn-lt"/>
                </a:rPr>
                <a:t>国</a:t>
              </a:r>
              <a:r>
                <a:rPr lang="en-US" altLang="zh-CN" dirty="0">
                  <a:solidFill>
                    <a:schemeClr val="bg1"/>
                  </a:solidFill>
                  <a:cs typeface="+mn-ea"/>
                  <a:sym typeface="+mn-lt"/>
                </a:rPr>
                <a:t>/</a:t>
              </a:r>
              <a:r>
                <a:rPr lang="zh-CN" altLang="en-US" dirty="0">
                  <a:solidFill>
                    <a:schemeClr val="bg1"/>
                  </a:solidFill>
                  <a:cs typeface="+mn-ea"/>
                  <a:sym typeface="+mn-lt"/>
                </a:rPr>
                <a:t>耻</a:t>
              </a:r>
              <a:r>
                <a:rPr lang="en-US" altLang="zh-CN" dirty="0">
                  <a:solidFill>
                    <a:schemeClr val="bg1"/>
                  </a:solidFill>
                  <a:cs typeface="+mn-ea"/>
                  <a:sym typeface="+mn-lt"/>
                </a:rPr>
                <a:t>/</a:t>
              </a:r>
              <a:r>
                <a:rPr lang="zh-CN" altLang="en-US" dirty="0">
                  <a:solidFill>
                    <a:schemeClr val="bg1"/>
                  </a:solidFill>
                  <a:cs typeface="+mn-ea"/>
                  <a:sym typeface="+mn-lt"/>
                </a:rPr>
                <a:t>勿</a:t>
              </a:r>
              <a:r>
                <a:rPr lang="en-US" altLang="zh-CN" dirty="0">
                  <a:solidFill>
                    <a:schemeClr val="bg1"/>
                  </a:solidFill>
                  <a:cs typeface="+mn-ea"/>
                  <a:sym typeface="+mn-lt"/>
                </a:rPr>
                <a:t>/</a:t>
              </a:r>
              <a:r>
                <a:rPr lang="zh-CN" altLang="en-US" dirty="0">
                  <a:solidFill>
                    <a:schemeClr val="bg1"/>
                  </a:solidFill>
                  <a:cs typeface="+mn-ea"/>
                  <a:sym typeface="+mn-lt"/>
                </a:rPr>
                <a:t>忘</a:t>
              </a:r>
              <a:r>
                <a:rPr lang="en-US" altLang="zh-CN" dirty="0">
                  <a:solidFill>
                    <a:schemeClr val="bg1"/>
                  </a:solidFill>
                  <a:cs typeface="+mn-ea"/>
                  <a:sym typeface="+mn-lt"/>
                </a:rPr>
                <a:t>/</a:t>
              </a:r>
              <a:r>
                <a:rPr lang="zh-CN" altLang="en-US" dirty="0">
                  <a:solidFill>
                    <a:schemeClr val="bg1"/>
                  </a:solidFill>
                  <a:cs typeface="+mn-ea"/>
                  <a:sym typeface="+mn-lt"/>
                </a:rPr>
                <a:t>一</a:t>
              </a:r>
              <a:r>
                <a:rPr lang="en-US" altLang="zh-CN" dirty="0">
                  <a:solidFill>
                    <a:schemeClr val="bg1"/>
                  </a:solidFill>
                  <a:cs typeface="+mn-ea"/>
                  <a:sym typeface="+mn-lt"/>
                </a:rPr>
                <a:t>/</a:t>
              </a:r>
              <a:r>
                <a:rPr lang="zh-CN" altLang="en-US" dirty="0">
                  <a:solidFill>
                    <a:schemeClr val="bg1"/>
                  </a:solidFill>
                  <a:cs typeface="+mn-ea"/>
                  <a:sym typeface="+mn-lt"/>
                </a:rPr>
                <a:t>二</a:t>
              </a:r>
              <a:r>
                <a:rPr lang="en-US" altLang="zh-CN" dirty="0">
                  <a:solidFill>
                    <a:schemeClr val="bg1"/>
                  </a:solidFill>
                  <a:cs typeface="+mn-ea"/>
                  <a:sym typeface="+mn-lt"/>
                </a:rPr>
                <a:t>/</a:t>
              </a:r>
              <a:r>
                <a:rPr lang="zh-CN" altLang="en-US" dirty="0">
                  <a:solidFill>
                    <a:schemeClr val="bg1"/>
                  </a:solidFill>
                  <a:cs typeface="+mn-ea"/>
                  <a:sym typeface="+mn-lt"/>
                </a:rPr>
                <a:t>九</a:t>
              </a:r>
            </a:p>
          </p:txBody>
        </p:sp>
      </p:grpSp>
      <p:grpSp>
        <p:nvGrpSpPr>
          <p:cNvPr id="10" name="组合 9">
            <a:extLst>
              <a:ext uri="{FF2B5EF4-FFF2-40B4-BE49-F238E27FC236}">
                <a16:creationId xmlns:a16="http://schemas.microsoft.com/office/drawing/2014/main" id="{17E68FFF-3ADE-42DF-A211-077347019996}"/>
              </a:ext>
            </a:extLst>
          </p:cNvPr>
          <p:cNvGrpSpPr/>
          <p:nvPr/>
        </p:nvGrpSpPr>
        <p:grpSpPr>
          <a:xfrm flipH="1">
            <a:off x="1925758" y="1776713"/>
            <a:ext cx="2156385" cy="1926264"/>
            <a:chOff x="3209632" y="1383253"/>
            <a:chExt cx="771227" cy="768652"/>
          </a:xfrm>
        </p:grpSpPr>
        <p:pic>
          <p:nvPicPr>
            <p:cNvPr id="6" name="图片 5">
              <a:extLst>
                <a:ext uri="{FF2B5EF4-FFF2-40B4-BE49-F238E27FC236}">
                  <a16:creationId xmlns:a16="http://schemas.microsoft.com/office/drawing/2014/main" id="{995EA7D9-A91C-4338-BA66-2CF15C1F5B0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3209632" y="1383253"/>
              <a:ext cx="771227" cy="768652"/>
            </a:xfrm>
            <a:prstGeom prst="rect">
              <a:avLst/>
            </a:prstGeom>
          </p:spPr>
        </p:pic>
        <p:sp>
          <p:nvSpPr>
            <p:cNvPr id="8" name="文本框 7">
              <a:extLst>
                <a:ext uri="{FF2B5EF4-FFF2-40B4-BE49-F238E27FC236}">
                  <a16:creationId xmlns:a16="http://schemas.microsoft.com/office/drawing/2014/main" id="{8AA0090F-5C37-4ED8-B5AB-9A789D0C1E23}"/>
                </a:ext>
              </a:extLst>
            </p:cNvPr>
            <p:cNvSpPr txBox="1"/>
            <p:nvPr/>
          </p:nvSpPr>
          <p:spPr>
            <a:xfrm>
              <a:off x="3369868" y="1641036"/>
              <a:ext cx="320595" cy="368444"/>
            </a:xfrm>
            <a:prstGeom prst="rect">
              <a:avLst/>
            </a:prstGeom>
            <a:noFill/>
          </p:spPr>
          <p:txBody>
            <a:bodyPr wrap="none" rtlCol="0">
              <a:spAutoFit/>
              <a:scene3d>
                <a:camera prst="isometricOffAxis1Right"/>
                <a:lightRig rig="threePt" dir="t"/>
              </a:scene3d>
            </a:bodyPr>
            <a:lstStyle/>
            <a:p>
              <a:r>
                <a:rPr lang="zh-CN" altLang="en-US" sz="5400" b="1" dirty="0">
                  <a:solidFill>
                    <a:schemeClr val="bg1"/>
                  </a:solidFill>
                  <a:cs typeface="+mn-ea"/>
                  <a:sym typeface="+mn-lt"/>
                </a:rPr>
                <a:t>三</a:t>
              </a:r>
            </a:p>
          </p:txBody>
        </p:sp>
      </p:grpSp>
      <p:grpSp>
        <p:nvGrpSpPr>
          <p:cNvPr id="37" name="组合 36">
            <a:extLst>
              <a:ext uri="{FF2B5EF4-FFF2-40B4-BE49-F238E27FC236}">
                <a16:creationId xmlns:a16="http://schemas.microsoft.com/office/drawing/2014/main" id="{9CE32C2F-C1B9-416C-9CB6-9B773B25F7E3}"/>
              </a:ext>
            </a:extLst>
          </p:cNvPr>
          <p:cNvGrpSpPr/>
          <p:nvPr/>
        </p:nvGrpSpPr>
        <p:grpSpPr>
          <a:xfrm>
            <a:off x="5129005" y="1637895"/>
            <a:ext cx="1417376" cy="1569660"/>
            <a:chOff x="7667820" y="1594021"/>
            <a:chExt cx="1417376" cy="1677396"/>
          </a:xfrm>
        </p:grpSpPr>
        <p:pic>
          <p:nvPicPr>
            <p:cNvPr id="38" name="图片 37">
              <a:extLst>
                <a:ext uri="{FF2B5EF4-FFF2-40B4-BE49-F238E27FC236}">
                  <a16:creationId xmlns:a16="http://schemas.microsoft.com/office/drawing/2014/main" id="{6A3187BC-A211-4AA1-9880-B4D62FE47B4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95365" y="1858661"/>
              <a:ext cx="1160917" cy="1169779"/>
            </a:xfrm>
            <a:prstGeom prst="rect">
              <a:avLst/>
            </a:prstGeom>
          </p:spPr>
        </p:pic>
        <p:sp>
          <p:nvSpPr>
            <p:cNvPr id="39" name="文本框 38">
              <a:extLst>
                <a:ext uri="{FF2B5EF4-FFF2-40B4-BE49-F238E27FC236}">
                  <a16:creationId xmlns:a16="http://schemas.microsoft.com/office/drawing/2014/main" id="{2CC518E9-B072-4384-A104-1F7280D93054}"/>
                </a:ext>
              </a:extLst>
            </p:cNvPr>
            <p:cNvSpPr txBox="1"/>
            <p:nvPr/>
          </p:nvSpPr>
          <p:spPr>
            <a:xfrm>
              <a:off x="7667820" y="1594021"/>
              <a:ext cx="1417376" cy="1677396"/>
            </a:xfrm>
            <a:prstGeom prst="rect">
              <a:avLst/>
            </a:prstGeom>
            <a:noFill/>
          </p:spPr>
          <p:txBody>
            <a:bodyPr wrap="square" rtlCol="0">
              <a:spAutoFit/>
            </a:bodyPr>
            <a:lstStyle/>
            <a:p>
              <a:r>
                <a:rPr lang="zh-CN" altLang="en-US" sz="9600" dirty="0">
                  <a:solidFill>
                    <a:schemeClr val="bg1"/>
                  </a:solidFill>
                  <a:latin typeface="汉仪苏泽立行楷原版W" panose="00020600040101010101" pitchFamily="18" charset="-122"/>
                  <a:ea typeface="汉仪苏泽立行楷原版W" panose="00020600040101010101" pitchFamily="18" charset="-122"/>
                  <a:cs typeface="+mn-ea"/>
                  <a:sym typeface="+mn-lt"/>
                </a:rPr>
                <a:t>事</a:t>
              </a:r>
            </a:p>
          </p:txBody>
        </p:sp>
      </p:grpSp>
      <p:grpSp>
        <p:nvGrpSpPr>
          <p:cNvPr id="66" name="组合 65">
            <a:extLst>
              <a:ext uri="{FF2B5EF4-FFF2-40B4-BE49-F238E27FC236}">
                <a16:creationId xmlns:a16="http://schemas.microsoft.com/office/drawing/2014/main" id="{D5651A21-9115-44EF-AE95-E1B7B6ADDFE9}"/>
              </a:ext>
            </a:extLst>
          </p:cNvPr>
          <p:cNvGrpSpPr/>
          <p:nvPr/>
        </p:nvGrpSpPr>
        <p:grpSpPr>
          <a:xfrm>
            <a:off x="5129005" y="3308661"/>
            <a:ext cx="1417376" cy="1569660"/>
            <a:chOff x="7667820" y="1594021"/>
            <a:chExt cx="1417376" cy="1677396"/>
          </a:xfrm>
        </p:grpSpPr>
        <p:pic>
          <p:nvPicPr>
            <p:cNvPr id="67" name="图片 66">
              <a:extLst>
                <a:ext uri="{FF2B5EF4-FFF2-40B4-BE49-F238E27FC236}">
                  <a16:creationId xmlns:a16="http://schemas.microsoft.com/office/drawing/2014/main" id="{2144746C-8D8A-447C-902F-295D4F271B6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95365" y="1858661"/>
              <a:ext cx="1160917" cy="1169779"/>
            </a:xfrm>
            <a:prstGeom prst="rect">
              <a:avLst/>
            </a:prstGeom>
          </p:spPr>
        </p:pic>
        <p:sp>
          <p:nvSpPr>
            <p:cNvPr id="68" name="文本框 67">
              <a:extLst>
                <a:ext uri="{FF2B5EF4-FFF2-40B4-BE49-F238E27FC236}">
                  <a16:creationId xmlns:a16="http://schemas.microsoft.com/office/drawing/2014/main" id="{66000E03-EF03-446B-9A53-BC49AD3B764B}"/>
                </a:ext>
              </a:extLst>
            </p:cNvPr>
            <p:cNvSpPr txBox="1"/>
            <p:nvPr/>
          </p:nvSpPr>
          <p:spPr>
            <a:xfrm>
              <a:off x="7667820" y="1594021"/>
              <a:ext cx="1417376" cy="1677396"/>
            </a:xfrm>
            <a:prstGeom prst="rect">
              <a:avLst/>
            </a:prstGeom>
            <a:noFill/>
          </p:spPr>
          <p:txBody>
            <a:bodyPr wrap="square" rtlCol="0">
              <a:spAutoFit/>
            </a:bodyPr>
            <a:lstStyle/>
            <a:p>
              <a:r>
                <a:rPr lang="zh-CN" altLang="en-US" sz="9600" dirty="0">
                  <a:solidFill>
                    <a:schemeClr val="bg1"/>
                  </a:solidFill>
                  <a:latin typeface="汉仪苏泽立行楷原版W" panose="00020600040101010101" pitchFamily="18" charset="-122"/>
                  <a:ea typeface="汉仪苏泽立行楷原版W" panose="00020600040101010101" pitchFamily="18" charset="-122"/>
                  <a:cs typeface="+mn-ea"/>
                  <a:sym typeface="+mn-lt"/>
                </a:rPr>
                <a:t>成</a:t>
              </a:r>
            </a:p>
          </p:txBody>
        </p:sp>
      </p:grpSp>
      <p:grpSp>
        <p:nvGrpSpPr>
          <p:cNvPr id="72" name="组合 71">
            <a:extLst>
              <a:ext uri="{FF2B5EF4-FFF2-40B4-BE49-F238E27FC236}">
                <a16:creationId xmlns:a16="http://schemas.microsoft.com/office/drawing/2014/main" id="{932962A8-7048-4AFF-A1CB-DF6C7B27E4FA}"/>
              </a:ext>
            </a:extLst>
          </p:cNvPr>
          <p:cNvGrpSpPr/>
          <p:nvPr/>
        </p:nvGrpSpPr>
        <p:grpSpPr>
          <a:xfrm>
            <a:off x="6762293" y="1637895"/>
            <a:ext cx="1417376" cy="1569660"/>
            <a:chOff x="7667820" y="1594021"/>
            <a:chExt cx="1417376" cy="1677396"/>
          </a:xfrm>
        </p:grpSpPr>
        <p:pic>
          <p:nvPicPr>
            <p:cNvPr id="73" name="图片 72">
              <a:extLst>
                <a:ext uri="{FF2B5EF4-FFF2-40B4-BE49-F238E27FC236}">
                  <a16:creationId xmlns:a16="http://schemas.microsoft.com/office/drawing/2014/main" id="{B965DFF8-C96A-49D9-AB7B-57D32C6A5E6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95365" y="1858661"/>
              <a:ext cx="1160917" cy="1169779"/>
            </a:xfrm>
            <a:prstGeom prst="rect">
              <a:avLst/>
            </a:prstGeom>
          </p:spPr>
        </p:pic>
        <p:sp>
          <p:nvSpPr>
            <p:cNvPr id="74" name="文本框 73">
              <a:extLst>
                <a:ext uri="{FF2B5EF4-FFF2-40B4-BE49-F238E27FC236}">
                  <a16:creationId xmlns:a16="http://schemas.microsoft.com/office/drawing/2014/main" id="{55480892-6FBC-4EE2-A8D3-A34C9652D9D6}"/>
                </a:ext>
              </a:extLst>
            </p:cNvPr>
            <p:cNvSpPr txBox="1"/>
            <p:nvPr/>
          </p:nvSpPr>
          <p:spPr>
            <a:xfrm>
              <a:off x="7667820" y="1594021"/>
              <a:ext cx="1417376" cy="1677396"/>
            </a:xfrm>
            <a:prstGeom prst="rect">
              <a:avLst/>
            </a:prstGeom>
            <a:noFill/>
          </p:spPr>
          <p:txBody>
            <a:bodyPr wrap="square" rtlCol="0">
              <a:spAutoFit/>
            </a:bodyPr>
            <a:lstStyle/>
            <a:p>
              <a:r>
                <a:rPr lang="zh-CN" altLang="en-US" sz="9600" dirty="0">
                  <a:solidFill>
                    <a:schemeClr val="bg1"/>
                  </a:solidFill>
                  <a:latin typeface="汉仪苏泽立行楷原版W" panose="00020600040101010101" pitchFamily="18" charset="-122"/>
                  <a:ea typeface="汉仪苏泽立行楷原版W" panose="00020600040101010101" pitchFamily="18" charset="-122"/>
                  <a:cs typeface="+mn-ea"/>
                  <a:sym typeface="+mn-lt"/>
                </a:rPr>
                <a:t>件</a:t>
              </a:r>
            </a:p>
          </p:txBody>
        </p:sp>
      </p:grpSp>
      <p:grpSp>
        <p:nvGrpSpPr>
          <p:cNvPr id="75" name="组合 74">
            <a:extLst>
              <a:ext uri="{FF2B5EF4-FFF2-40B4-BE49-F238E27FC236}">
                <a16:creationId xmlns:a16="http://schemas.microsoft.com/office/drawing/2014/main" id="{05BD3241-B1BE-443A-8D9B-E746E144F10F}"/>
              </a:ext>
            </a:extLst>
          </p:cNvPr>
          <p:cNvGrpSpPr/>
          <p:nvPr/>
        </p:nvGrpSpPr>
        <p:grpSpPr>
          <a:xfrm>
            <a:off x="6762293" y="3308661"/>
            <a:ext cx="1417376" cy="1569660"/>
            <a:chOff x="7667820" y="1594021"/>
            <a:chExt cx="1417376" cy="1677396"/>
          </a:xfrm>
        </p:grpSpPr>
        <p:pic>
          <p:nvPicPr>
            <p:cNvPr id="76" name="图片 75">
              <a:extLst>
                <a:ext uri="{FF2B5EF4-FFF2-40B4-BE49-F238E27FC236}">
                  <a16:creationId xmlns:a16="http://schemas.microsoft.com/office/drawing/2014/main" id="{FE3B389F-16F7-44C7-9D30-E95C79D4ECB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95365" y="1858661"/>
              <a:ext cx="1160917" cy="1169779"/>
            </a:xfrm>
            <a:prstGeom prst="rect">
              <a:avLst/>
            </a:prstGeom>
          </p:spPr>
        </p:pic>
        <p:sp>
          <p:nvSpPr>
            <p:cNvPr id="77" name="文本框 76">
              <a:extLst>
                <a:ext uri="{FF2B5EF4-FFF2-40B4-BE49-F238E27FC236}">
                  <a16:creationId xmlns:a16="http://schemas.microsoft.com/office/drawing/2014/main" id="{05B00B9A-1369-4050-B874-A89EE6447EC1}"/>
                </a:ext>
              </a:extLst>
            </p:cNvPr>
            <p:cNvSpPr txBox="1"/>
            <p:nvPr/>
          </p:nvSpPr>
          <p:spPr>
            <a:xfrm>
              <a:off x="7667820" y="1594021"/>
              <a:ext cx="1417376" cy="1677396"/>
            </a:xfrm>
            <a:prstGeom prst="rect">
              <a:avLst/>
            </a:prstGeom>
            <a:noFill/>
          </p:spPr>
          <p:txBody>
            <a:bodyPr wrap="square" rtlCol="0">
              <a:spAutoFit/>
            </a:bodyPr>
            <a:lstStyle/>
            <a:p>
              <a:r>
                <a:rPr lang="zh-CN" altLang="en-US" sz="9600" dirty="0">
                  <a:solidFill>
                    <a:schemeClr val="bg1"/>
                  </a:solidFill>
                  <a:latin typeface="汉仪苏泽立行楷原版W" panose="00020600040101010101" pitchFamily="18" charset="-122"/>
                  <a:ea typeface="汉仪苏泽立行楷原版W" panose="00020600040101010101" pitchFamily="18" charset="-122"/>
                  <a:cs typeface="+mn-ea"/>
                  <a:sym typeface="+mn-lt"/>
                </a:rPr>
                <a:t>果</a:t>
              </a:r>
            </a:p>
          </p:txBody>
        </p:sp>
      </p:grpSp>
    </p:spTree>
    <p:extLst>
      <p:ext uri="{BB962C8B-B14F-4D97-AF65-F5344CB8AC3E}">
        <p14:creationId xmlns:p14="http://schemas.microsoft.com/office/powerpoint/2010/main" val="975571668"/>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additive="base">
                                        <p:cTn id="7" dur="500" fill="hold"/>
                                        <p:tgtEl>
                                          <p:spTgt spid="49"/>
                                        </p:tgtEl>
                                        <p:attrNameLst>
                                          <p:attrName>ppt_x</p:attrName>
                                        </p:attrNameLst>
                                      </p:cBhvr>
                                      <p:tavLst>
                                        <p:tav tm="0">
                                          <p:val>
                                            <p:strVal val="0-#ppt_w/2"/>
                                          </p:val>
                                        </p:tav>
                                        <p:tav tm="100000">
                                          <p:val>
                                            <p:strVal val="#ppt_x"/>
                                          </p:val>
                                        </p:tav>
                                      </p:tavLst>
                                    </p:anim>
                                    <p:anim calcmode="lin" valueType="num">
                                      <p:cBhvr additive="base">
                                        <p:cTn id="8" dur="500" fill="hold"/>
                                        <p:tgtEl>
                                          <p:spTgt spid="4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50"/>
                                        </p:tgtEl>
                                        <p:attrNameLst>
                                          <p:attrName>style.visibility</p:attrName>
                                        </p:attrNameLst>
                                      </p:cBhvr>
                                      <p:to>
                                        <p:strVal val="visible"/>
                                      </p:to>
                                    </p:set>
                                    <p:anim calcmode="lin" valueType="num">
                                      <p:cBhvr additive="base">
                                        <p:cTn id="11" dur="500" fill="hold"/>
                                        <p:tgtEl>
                                          <p:spTgt spid="50"/>
                                        </p:tgtEl>
                                        <p:attrNameLst>
                                          <p:attrName>ppt_x</p:attrName>
                                        </p:attrNameLst>
                                      </p:cBhvr>
                                      <p:tavLst>
                                        <p:tav tm="0">
                                          <p:val>
                                            <p:strVal val="1+#ppt_w/2"/>
                                          </p:val>
                                        </p:tav>
                                        <p:tav tm="100000">
                                          <p:val>
                                            <p:strVal val="#ppt_x"/>
                                          </p:val>
                                        </p:tav>
                                      </p:tavLst>
                                    </p:anim>
                                    <p:anim calcmode="lin" valueType="num">
                                      <p:cBhvr additive="base">
                                        <p:cTn id="12" dur="500" fill="hold"/>
                                        <p:tgtEl>
                                          <p:spTgt spid="50"/>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2" presetClass="entr" presetSubtype="4" fill="hold" nodeType="afterEffect">
                                  <p:stCondLst>
                                    <p:cond delay="0"/>
                                  </p:stCondLst>
                                  <p:childTnLst>
                                    <p:set>
                                      <p:cBhvr>
                                        <p:cTn id="15" dur="1" fill="hold">
                                          <p:stCondLst>
                                            <p:cond delay="0"/>
                                          </p:stCondLst>
                                        </p:cTn>
                                        <p:tgtEl>
                                          <p:spTgt spid="32"/>
                                        </p:tgtEl>
                                        <p:attrNameLst>
                                          <p:attrName>style.visibility</p:attrName>
                                        </p:attrNameLst>
                                      </p:cBhvr>
                                      <p:to>
                                        <p:strVal val="visible"/>
                                      </p:to>
                                    </p:set>
                                    <p:animEffect transition="in" filter="wipe(down)">
                                      <p:cBhvr>
                                        <p:cTn id="16" dur="500"/>
                                        <p:tgtEl>
                                          <p:spTgt spid="32"/>
                                        </p:tgtEl>
                                      </p:cBhvr>
                                    </p:animEffect>
                                  </p:childTnLst>
                                </p:cTn>
                              </p:par>
                            </p:childTnLst>
                          </p:cTn>
                        </p:par>
                        <p:par>
                          <p:cTn id="17" fill="hold">
                            <p:stCondLst>
                              <p:cond delay="1000"/>
                            </p:stCondLst>
                            <p:childTnLst>
                              <p:par>
                                <p:cTn id="18" presetID="22" presetClass="entr" presetSubtype="8" fill="hold" nodeType="afterEffect">
                                  <p:stCondLst>
                                    <p:cond delay="0"/>
                                  </p:stCondLst>
                                  <p:childTnLst>
                                    <p:set>
                                      <p:cBhvr>
                                        <p:cTn id="19" dur="1" fill="hold">
                                          <p:stCondLst>
                                            <p:cond delay="0"/>
                                          </p:stCondLst>
                                        </p:cTn>
                                        <p:tgtEl>
                                          <p:spTgt spid="46"/>
                                        </p:tgtEl>
                                        <p:attrNameLst>
                                          <p:attrName>style.visibility</p:attrName>
                                        </p:attrNameLst>
                                      </p:cBhvr>
                                      <p:to>
                                        <p:strVal val="visible"/>
                                      </p:to>
                                    </p:set>
                                    <p:animEffect transition="in" filter="wipe(left)">
                                      <p:cBhvr>
                                        <p:cTn id="20" dur="500"/>
                                        <p:tgtEl>
                                          <p:spTgt spid="46"/>
                                        </p:tgtEl>
                                      </p:cBhvr>
                                    </p:animEffect>
                                  </p:childTnLst>
                                </p:cTn>
                              </p:par>
                            </p:childTnLst>
                          </p:cTn>
                        </p:par>
                      </p:childTnLst>
                    </p:cTn>
                  </p:par>
                  <p:par>
                    <p:cTn id="21" fill="hold">
                      <p:stCondLst>
                        <p:cond delay="indefinite"/>
                      </p:stCondLst>
                      <p:childTnLst>
                        <p:par>
                          <p:cTn id="22" fill="hold">
                            <p:stCondLst>
                              <p:cond delay="0"/>
                            </p:stCondLst>
                            <p:childTnLst>
                              <p:par>
                                <p:cTn id="23" presetID="31" presetClass="entr" presetSubtype="0" fill="hold"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p:cTn id="25" dur="1000" fill="hold"/>
                                        <p:tgtEl>
                                          <p:spTgt spid="10"/>
                                        </p:tgtEl>
                                        <p:attrNameLst>
                                          <p:attrName>ppt_w</p:attrName>
                                        </p:attrNameLst>
                                      </p:cBhvr>
                                      <p:tavLst>
                                        <p:tav tm="0">
                                          <p:val>
                                            <p:fltVal val="0"/>
                                          </p:val>
                                        </p:tav>
                                        <p:tav tm="100000">
                                          <p:val>
                                            <p:strVal val="#ppt_w"/>
                                          </p:val>
                                        </p:tav>
                                      </p:tavLst>
                                    </p:anim>
                                    <p:anim calcmode="lin" valueType="num">
                                      <p:cBhvr>
                                        <p:cTn id="26" dur="1000" fill="hold"/>
                                        <p:tgtEl>
                                          <p:spTgt spid="10"/>
                                        </p:tgtEl>
                                        <p:attrNameLst>
                                          <p:attrName>ppt_h</p:attrName>
                                        </p:attrNameLst>
                                      </p:cBhvr>
                                      <p:tavLst>
                                        <p:tav tm="0">
                                          <p:val>
                                            <p:fltVal val="0"/>
                                          </p:val>
                                        </p:tav>
                                        <p:tav tm="100000">
                                          <p:val>
                                            <p:strVal val="#ppt_h"/>
                                          </p:val>
                                        </p:tav>
                                      </p:tavLst>
                                    </p:anim>
                                    <p:anim calcmode="lin" valueType="num">
                                      <p:cBhvr>
                                        <p:cTn id="27" dur="1000" fill="hold"/>
                                        <p:tgtEl>
                                          <p:spTgt spid="10"/>
                                        </p:tgtEl>
                                        <p:attrNameLst>
                                          <p:attrName>style.rotation</p:attrName>
                                        </p:attrNameLst>
                                      </p:cBhvr>
                                      <p:tavLst>
                                        <p:tav tm="0">
                                          <p:val>
                                            <p:fltVal val="90"/>
                                          </p:val>
                                        </p:tav>
                                        <p:tav tm="100000">
                                          <p:val>
                                            <p:fltVal val="0"/>
                                          </p:val>
                                        </p:tav>
                                      </p:tavLst>
                                    </p:anim>
                                    <p:animEffect transition="in" filter="fade">
                                      <p:cBhvr>
                                        <p:cTn id="28" dur="1000"/>
                                        <p:tgtEl>
                                          <p:spTgt spid="10"/>
                                        </p:tgtEl>
                                      </p:cBhvr>
                                    </p:animEffect>
                                  </p:childTnLst>
                                </p:cTn>
                              </p:par>
                            </p:childTnLst>
                          </p:cTn>
                        </p:par>
                      </p:childTnLst>
                    </p:cTn>
                  </p:par>
                  <p:par>
                    <p:cTn id="29" fill="hold">
                      <p:stCondLst>
                        <p:cond delay="indefinite"/>
                      </p:stCondLst>
                      <p:childTnLst>
                        <p:par>
                          <p:cTn id="30" fill="hold">
                            <p:stCondLst>
                              <p:cond delay="0"/>
                            </p:stCondLst>
                            <p:childTnLst>
                              <p:par>
                                <p:cTn id="31" presetID="12" presetClass="entr" presetSubtype="8" fill="hold" nodeType="clickEffect">
                                  <p:stCondLst>
                                    <p:cond delay="0"/>
                                  </p:stCondLst>
                                  <p:childTnLst>
                                    <p:set>
                                      <p:cBhvr>
                                        <p:cTn id="32" dur="1" fill="hold">
                                          <p:stCondLst>
                                            <p:cond delay="0"/>
                                          </p:stCondLst>
                                        </p:cTn>
                                        <p:tgtEl>
                                          <p:spTgt spid="37"/>
                                        </p:tgtEl>
                                        <p:attrNameLst>
                                          <p:attrName>style.visibility</p:attrName>
                                        </p:attrNameLst>
                                      </p:cBhvr>
                                      <p:to>
                                        <p:strVal val="visible"/>
                                      </p:to>
                                    </p:set>
                                    <p:anim calcmode="lin" valueType="num">
                                      <p:cBhvr additive="base">
                                        <p:cTn id="33" dur="500"/>
                                        <p:tgtEl>
                                          <p:spTgt spid="37"/>
                                        </p:tgtEl>
                                        <p:attrNameLst>
                                          <p:attrName>ppt_x</p:attrName>
                                        </p:attrNameLst>
                                      </p:cBhvr>
                                      <p:tavLst>
                                        <p:tav tm="0">
                                          <p:val>
                                            <p:strVal val="#ppt_x-#ppt_w*1.125000"/>
                                          </p:val>
                                        </p:tav>
                                        <p:tav tm="100000">
                                          <p:val>
                                            <p:strVal val="#ppt_x"/>
                                          </p:val>
                                        </p:tav>
                                      </p:tavLst>
                                    </p:anim>
                                    <p:animEffect transition="in" filter="wipe(right)">
                                      <p:cBhvr>
                                        <p:cTn id="34" dur="500"/>
                                        <p:tgtEl>
                                          <p:spTgt spid="37"/>
                                        </p:tgtEl>
                                      </p:cBhvr>
                                    </p:animEffect>
                                  </p:childTnLst>
                                </p:cTn>
                              </p:par>
                            </p:childTnLst>
                          </p:cTn>
                        </p:par>
                      </p:childTnLst>
                    </p:cTn>
                  </p:par>
                  <p:par>
                    <p:cTn id="35" fill="hold">
                      <p:stCondLst>
                        <p:cond delay="indefinite"/>
                      </p:stCondLst>
                      <p:childTnLst>
                        <p:par>
                          <p:cTn id="36" fill="hold">
                            <p:stCondLst>
                              <p:cond delay="0"/>
                            </p:stCondLst>
                            <p:childTnLst>
                              <p:par>
                                <p:cTn id="37" presetID="12" presetClass="entr" presetSubtype="8" fill="hold" nodeType="clickEffect">
                                  <p:stCondLst>
                                    <p:cond delay="0"/>
                                  </p:stCondLst>
                                  <p:childTnLst>
                                    <p:set>
                                      <p:cBhvr>
                                        <p:cTn id="38" dur="1" fill="hold">
                                          <p:stCondLst>
                                            <p:cond delay="0"/>
                                          </p:stCondLst>
                                        </p:cTn>
                                        <p:tgtEl>
                                          <p:spTgt spid="72"/>
                                        </p:tgtEl>
                                        <p:attrNameLst>
                                          <p:attrName>style.visibility</p:attrName>
                                        </p:attrNameLst>
                                      </p:cBhvr>
                                      <p:to>
                                        <p:strVal val="visible"/>
                                      </p:to>
                                    </p:set>
                                    <p:anim calcmode="lin" valueType="num">
                                      <p:cBhvr additive="base">
                                        <p:cTn id="39" dur="500"/>
                                        <p:tgtEl>
                                          <p:spTgt spid="72"/>
                                        </p:tgtEl>
                                        <p:attrNameLst>
                                          <p:attrName>ppt_x</p:attrName>
                                        </p:attrNameLst>
                                      </p:cBhvr>
                                      <p:tavLst>
                                        <p:tav tm="0">
                                          <p:val>
                                            <p:strVal val="#ppt_x-#ppt_w*1.125000"/>
                                          </p:val>
                                        </p:tav>
                                        <p:tav tm="100000">
                                          <p:val>
                                            <p:strVal val="#ppt_x"/>
                                          </p:val>
                                        </p:tav>
                                      </p:tavLst>
                                    </p:anim>
                                    <p:animEffect transition="in" filter="wipe(right)">
                                      <p:cBhvr>
                                        <p:cTn id="40" dur="500"/>
                                        <p:tgtEl>
                                          <p:spTgt spid="72"/>
                                        </p:tgtEl>
                                      </p:cBhvr>
                                    </p:animEffect>
                                  </p:childTnLst>
                                </p:cTn>
                              </p:par>
                            </p:childTnLst>
                          </p:cTn>
                        </p:par>
                      </p:childTnLst>
                    </p:cTn>
                  </p:par>
                  <p:par>
                    <p:cTn id="41" fill="hold">
                      <p:stCondLst>
                        <p:cond delay="indefinite"/>
                      </p:stCondLst>
                      <p:childTnLst>
                        <p:par>
                          <p:cTn id="42" fill="hold">
                            <p:stCondLst>
                              <p:cond delay="0"/>
                            </p:stCondLst>
                            <p:childTnLst>
                              <p:par>
                                <p:cTn id="43" presetID="12" presetClass="entr" presetSubtype="8" fill="hold" nodeType="clickEffect">
                                  <p:stCondLst>
                                    <p:cond delay="0"/>
                                  </p:stCondLst>
                                  <p:childTnLst>
                                    <p:set>
                                      <p:cBhvr>
                                        <p:cTn id="44" dur="1" fill="hold">
                                          <p:stCondLst>
                                            <p:cond delay="0"/>
                                          </p:stCondLst>
                                        </p:cTn>
                                        <p:tgtEl>
                                          <p:spTgt spid="66"/>
                                        </p:tgtEl>
                                        <p:attrNameLst>
                                          <p:attrName>style.visibility</p:attrName>
                                        </p:attrNameLst>
                                      </p:cBhvr>
                                      <p:to>
                                        <p:strVal val="visible"/>
                                      </p:to>
                                    </p:set>
                                    <p:anim calcmode="lin" valueType="num">
                                      <p:cBhvr additive="base">
                                        <p:cTn id="45" dur="500"/>
                                        <p:tgtEl>
                                          <p:spTgt spid="66"/>
                                        </p:tgtEl>
                                        <p:attrNameLst>
                                          <p:attrName>ppt_x</p:attrName>
                                        </p:attrNameLst>
                                      </p:cBhvr>
                                      <p:tavLst>
                                        <p:tav tm="0">
                                          <p:val>
                                            <p:strVal val="#ppt_x-#ppt_w*1.125000"/>
                                          </p:val>
                                        </p:tav>
                                        <p:tav tm="100000">
                                          <p:val>
                                            <p:strVal val="#ppt_x"/>
                                          </p:val>
                                        </p:tav>
                                      </p:tavLst>
                                    </p:anim>
                                    <p:animEffect transition="in" filter="wipe(right)">
                                      <p:cBhvr>
                                        <p:cTn id="46" dur="500"/>
                                        <p:tgtEl>
                                          <p:spTgt spid="66"/>
                                        </p:tgtEl>
                                      </p:cBhvr>
                                    </p:animEffect>
                                  </p:childTnLst>
                                </p:cTn>
                              </p:par>
                            </p:childTnLst>
                          </p:cTn>
                        </p:par>
                      </p:childTnLst>
                    </p:cTn>
                  </p:par>
                  <p:par>
                    <p:cTn id="47" fill="hold">
                      <p:stCondLst>
                        <p:cond delay="indefinite"/>
                      </p:stCondLst>
                      <p:childTnLst>
                        <p:par>
                          <p:cTn id="48" fill="hold">
                            <p:stCondLst>
                              <p:cond delay="0"/>
                            </p:stCondLst>
                            <p:childTnLst>
                              <p:par>
                                <p:cTn id="49" presetID="12" presetClass="entr" presetSubtype="8" fill="hold" nodeType="clickEffect">
                                  <p:stCondLst>
                                    <p:cond delay="0"/>
                                  </p:stCondLst>
                                  <p:childTnLst>
                                    <p:set>
                                      <p:cBhvr>
                                        <p:cTn id="50" dur="1" fill="hold">
                                          <p:stCondLst>
                                            <p:cond delay="0"/>
                                          </p:stCondLst>
                                        </p:cTn>
                                        <p:tgtEl>
                                          <p:spTgt spid="75"/>
                                        </p:tgtEl>
                                        <p:attrNameLst>
                                          <p:attrName>style.visibility</p:attrName>
                                        </p:attrNameLst>
                                      </p:cBhvr>
                                      <p:to>
                                        <p:strVal val="visible"/>
                                      </p:to>
                                    </p:set>
                                    <p:anim calcmode="lin" valueType="num">
                                      <p:cBhvr additive="base">
                                        <p:cTn id="51" dur="500"/>
                                        <p:tgtEl>
                                          <p:spTgt spid="75"/>
                                        </p:tgtEl>
                                        <p:attrNameLst>
                                          <p:attrName>ppt_x</p:attrName>
                                        </p:attrNameLst>
                                      </p:cBhvr>
                                      <p:tavLst>
                                        <p:tav tm="0">
                                          <p:val>
                                            <p:strVal val="#ppt_x-#ppt_w*1.125000"/>
                                          </p:val>
                                        </p:tav>
                                        <p:tav tm="100000">
                                          <p:val>
                                            <p:strVal val="#ppt_x"/>
                                          </p:val>
                                        </p:tav>
                                      </p:tavLst>
                                    </p:anim>
                                    <p:animEffect transition="in" filter="wipe(right)">
                                      <p:cBhvr>
                                        <p:cTn id="52"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E860CB98-B9BF-4775-8603-138D93DC37D7}"/>
              </a:ext>
            </a:extLst>
          </p:cNvPr>
          <p:cNvSpPr/>
          <p:nvPr/>
        </p:nvSpPr>
        <p:spPr>
          <a:xfrm>
            <a:off x="1892300" y="2128921"/>
            <a:ext cx="8610600" cy="3970318"/>
          </a:xfrm>
          <a:prstGeom prst="rect">
            <a:avLst/>
          </a:prstGeom>
        </p:spPr>
        <p:txBody>
          <a:bodyPr wrap="square">
            <a:spAutoFit/>
          </a:bodyPr>
          <a:lstStyle/>
          <a:p>
            <a:pPr marL="285750" indent="-285750">
              <a:lnSpc>
                <a:spcPct val="150000"/>
              </a:lnSpc>
              <a:buClr>
                <a:srgbClr val="C00000"/>
              </a:buClr>
              <a:buFont typeface="Wingdings" panose="05000000000000000000" pitchFamily="2" charset="2"/>
              <a:buChar char="Ø"/>
            </a:pPr>
            <a:r>
              <a:rPr lang="zh-CN" altLang="en-US" sz="1400" spc="100" dirty="0">
                <a:cs typeface="+mn-ea"/>
                <a:sym typeface="+mn-lt"/>
              </a:rPr>
              <a:t>大会通过了反对冀察政务委员会，反对华北任何傀儡组织，要求停止内战、一致对外，收复东北失地，争取抗日和爱国自由等</a:t>
            </a:r>
            <a:r>
              <a:rPr lang="en-US" altLang="zh-CN" sz="1400" spc="100" dirty="0">
                <a:cs typeface="+mn-ea"/>
                <a:sym typeface="+mn-lt"/>
              </a:rPr>
              <a:t>8</a:t>
            </a:r>
            <a:r>
              <a:rPr lang="zh-CN" altLang="en-US" sz="1400" spc="100" dirty="0">
                <a:cs typeface="+mn-ea"/>
                <a:sym typeface="+mn-lt"/>
              </a:rPr>
              <a:t>个决议案。会后，游行队伍奔向冀察政务委员会预定成立的地点</a:t>
            </a:r>
            <a:r>
              <a:rPr lang="en-US" altLang="zh-CN" sz="1400" spc="100" dirty="0">
                <a:cs typeface="+mn-ea"/>
                <a:sym typeface="+mn-lt"/>
              </a:rPr>
              <a:t>——</a:t>
            </a:r>
            <a:r>
              <a:rPr lang="zh-CN" altLang="en-US" sz="1400" spc="100" dirty="0">
                <a:cs typeface="+mn-ea"/>
                <a:sym typeface="+mn-lt"/>
              </a:rPr>
              <a:t>东交民巷口的外交大楼举行总示威。</a:t>
            </a:r>
            <a:endParaRPr lang="en-US" altLang="zh-CN" sz="1400" spc="100" dirty="0">
              <a:cs typeface="+mn-ea"/>
              <a:sym typeface="+mn-lt"/>
            </a:endParaRPr>
          </a:p>
          <a:p>
            <a:pPr marL="285750" indent="-285750">
              <a:lnSpc>
                <a:spcPct val="150000"/>
              </a:lnSpc>
              <a:buClr>
                <a:srgbClr val="C00000"/>
              </a:buClr>
              <a:buFont typeface="Wingdings" panose="05000000000000000000" pitchFamily="2" charset="2"/>
              <a:buChar char="Ø"/>
            </a:pPr>
            <a:endParaRPr lang="en-US" altLang="zh-CN" sz="1400" spc="100" dirty="0">
              <a:cs typeface="+mn-ea"/>
              <a:sym typeface="+mn-lt"/>
            </a:endParaRPr>
          </a:p>
          <a:p>
            <a:pPr marL="285750" indent="-285750">
              <a:lnSpc>
                <a:spcPct val="150000"/>
              </a:lnSpc>
              <a:buClr>
                <a:srgbClr val="C00000"/>
              </a:buClr>
              <a:buFont typeface="Wingdings" panose="05000000000000000000" pitchFamily="2" charset="2"/>
              <a:buChar char="Ø"/>
            </a:pPr>
            <a:r>
              <a:rPr lang="zh-CN" altLang="en-US" sz="1400" spc="100" dirty="0">
                <a:cs typeface="+mn-ea"/>
                <a:sym typeface="+mn-lt"/>
              </a:rPr>
              <a:t>队伍走到前门，遭到大批警察和保安队的拦截。经学生代表反复交涉，军警才让游行队伍分批分别由前门和宣武门进入内城。在宣武门，爱国学生遭到上千名军警的血腥镇压，有二三十人被捕，近</a:t>
            </a:r>
            <a:r>
              <a:rPr lang="en-US" altLang="zh-CN" sz="1400" spc="100" dirty="0">
                <a:cs typeface="+mn-ea"/>
                <a:sym typeface="+mn-lt"/>
              </a:rPr>
              <a:t>400</a:t>
            </a:r>
            <a:r>
              <a:rPr lang="zh-CN" altLang="en-US" sz="1400" spc="100" dirty="0">
                <a:cs typeface="+mn-ea"/>
                <a:sym typeface="+mn-lt"/>
              </a:rPr>
              <a:t>人受伤。北平学生的抗日救国示威游行，沉重地打击了国民党政府的卖国活动，迫使冀察政务委员会不得不延期成立。一二九运动得到全国人民的支持和响应。</a:t>
            </a:r>
            <a:endParaRPr lang="en-US" altLang="zh-CN" sz="1400" spc="100" dirty="0">
              <a:cs typeface="+mn-ea"/>
              <a:sym typeface="+mn-lt"/>
            </a:endParaRPr>
          </a:p>
          <a:p>
            <a:pPr marL="285750" indent="-285750">
              <a:lnSpc>
                <a:spcPct val="150000"/>
              </a:lnSpc>
              <a:buClr>
                <a:srgbClr val="C00000"/>
              </a:buClr>
              <a:buFont typeface="Wingdings" panose="05000000000000000000" pitchFamily="2" charset="2"/>
              <a:buChar char="Ø"/>
            </a:pPr>
            <a:endParaRPr lang="en-US" altLang="zh-CN" sz="1400" spc="100" dirty="0">
              <a:cs typeface="+mn-ea"/>
              <a:sym typeface="+mn-lt"/>
            </a:endParaRPr>
          </a:p>
          <a:p>
            <a:pPr marL="285750" indent="-285750">
              <a:lnSpc>
                <a:spcPct val="150000"/>
              </a:lnSpc>
              <a:buClr>
                <a:srgbClr val="C00000"/>
              </a:buClr>
              <a:buFont typeface="Wingdings" panose="05000000000000000000" pitchFamily="2" charset="2"/>
              <a:buChar char="Ø"/>
            </a:pPr>
            <a:r>
              <a:rPr lang="zh-CN" altLang="en-US" sz="1400" spc="100" dirty="0">
                <a:cs typeface="+mn-ea"/>
                <a:sym typeface="+mn-lt"/>
              </a:rPr>
              <a:t>天津、上海、南京、武汉、广州、杭州、西安、开封、济南、太原、长沙、桂林、重庆等城市的爱国学生举行请愿集会、示威游行，或发表宣言、通电，声援北平学生的爱国行动。陕甘苏区学生联合会也发出响应的通电，苏区各界民众集会声援全国各地学生的抗日救国运动。</a:t>
            </a:r>
          </a:p>
        </p:txBody>
      </p:sp>
      <p:cxnSp>
        <p:nvCxnSpPr>
          <p:cNvPr id="5" name="直接连接符 4">
            <a:extLst>
              <a:ext uri="{FF2B5EF4-FFF2-40B4-BE49-F238E27FC236}">
                <a16:creationId xmlns:a16="http://schemas.microsoft.com/office/drawing/2014/main" id="{244061EA-54B7-4CA4-992D-F7654A83F3EC}"/>
              </a:ext>
            </a:extLst>
          </p:cNvPr>
          <p:cNvCxnSpPr/>
          <p:nvPr/>
        </p:nvCxnSpPr>
        <p:spPr>
          <a:xfrm>
            <a:off x="1625600" y="1843314"/>
            <a:ext cx="9056914" cy="0"/>
          </a:xfrm>
          <a:prstGeom prst="line">
            <a:avLst/>
          </a:prstGeom>
          <a:ln>
            <a:solidFill>
              <a:srgbClr val="BD1A20"/>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id="{24D5B576-F6E2-4358-BA58-8B32299C1414}"/>
              </a:ext>
            </a:extLst>
          </p:cNvPr>
          <p:cNvSpPr/>
          <p:nvPr/>
        </p:nvSpPr>
        <p:spPr>
          <a:xfrm>
            <a:off x="1739783" y="1373042"/>
            <a:ext cx="1314784" cy="369332"/>
          </a:xfrm>
          <a:prstGeom prst="rect">
            <a:avLst/>
          </a:prstGeom>
          <a:solidFill>
            <a:srgbClr val="C00000"/>
          </a:solidFill>
        </p:spPr>
        <p:txBody>
          <a:bodyPr wrap="none">
            <a:spAutoFit/>
          </a:bodyPr>
          <a:lstStyle/>
          <a:p>
            <a:r>
              <a:rPr lang="zh-CN" altLang="en-US" sz="2000" b="1" spc="100" dirty="0">
                <a:solidFill>
                  <a:schemeClr val="bg1"/>
                </a:solidFill>
                <a:cs typeface="+mn-ea"/>
                <a:sym typeface="+mn-lt"/>
              </a:rPr>
              <a:t>事 件 成 果</a:t>
            </a:r>
          </a:p>
        </p:txBody>
      </p:sp>
      <p:grpSp>
        <p:nvGrpSpPr>
          <p:cNvPr id="7" name="组合 6">
            <a:extLst>
              <a:ext uri="{FF2B5EF4-FFF2-40B4-BE49-F238E27FC236}">
                <a16:creationId xmlns:a16="http://schemas.microsoft.com/office/drawing/2014/main" id="{A626432D-6CC1-41B9-8A7D-F861D5C2AF69}"/>
              </a:ext>
            </a:extLst>
          </p:cNvPr>
          <p:cNvGrpSpPr/>
          <p:nvPr/>
        </p:nvGrpSpPr>
        <p:grpSpPr>
          <a:xfrm>
            <a:off x="0" y="6134976"/>
            <a:ext cx="11960088" cy="372954"/>
            <a:chOff x="0" y="6134976"/>
            <a:chExt cx="11960088" cy="372954"/>
          </a:xfrm>
        </p:grpSpPr>
        <p:grpSp>
          <p:nvGrpSpPr>
            <p:cNvPr id="8" name="组合 7">
              <a:extLst>
                <a:ext uri="{FF2B5EF4-FFF2-40B4-BE49-F238E27FC236}">
                  <a16:creationId xmlns:a16="http://schemas.microsoft.com/office/drawing/2014/main" id="{80277CC0-D7B3-4D4D-AFC7-EE29ADE70181}"/>
                </a:ext>
              </a:extLst>
            </p:cNvPr>
            <p:cNvGrpSpPr/>
            <p:nvPr userDrawn="1"/>
          </p:nvGrpSpPr>
          <p:grpSpPr>
            <a:xfrm>
              <a:off x="0" y="6134976"/>
              <a:ext cx="11960088" cy="369332"/>
              <a:chOff x="231913" y="6134976"/>
              <a:chExt cx="11728175" cy="369332"/>
            </a:xfrm>
          </p:grpSpPr>
          <p:grpSp>
            <p:nvGrpSpPr>
              <p:cNvPr id="10" name="组合 9">
                <a:extLst>
                  <a:ext uri="{FF2B5EF4-FFF2-40B4-BE49-F238E27FC236}">
                    <a16:creationId xmlns:a16="http://schemas.microsoft.com/office/drawing/2014/main" id="{4BA966E0-BFEA-425F-B9E7-3FE13511EB57}"/>
                  </a:ext>
                </a:extLst>
              </p:cNvPr>
              <p:cNvGrpSpPr/>
              <p:nvPr/>
            </p:nvGrpSpPr>
            <p:grpSpPr>
              <a:xfrm flipH="1">
                <a:off x="231913" y="6325857"/>
                <a:ext cx="11728175" cy="0"/>
                <a:chOff x="231912" y="493486"/>
                <a:chExt cx="11728175" cy="0"/>
              </a:xfrm>
            </p:grpSpPr>
            <p:cxnSp>
              <p:nvCxnSpPr>
                <p:cNvPr id="12" name="直接连接符 11">
                  <a:extLst>
                    <a:ext uri="{FF2B5EF4-FFF2-40B4-BE49-F238E27FC236}">
                      <a16:creationId xmlns:a16="http://schemas.microsoft.com/office/drawing/2014/main" id="{E10E542E-AAD3-4DC7-AEF6-C8FE10FFE510}"/>
                    </a:ext>
                  </a:extLst>
                </p:cNvPr>
                <p:cNvCxnSpPr>
                  <a:cxnSpLocks/>
                </p:cNvCxnSpPr>
                <p:nvPr/>
              </p:nvCxnSpPr>
              <p:spPr>
                <a:xfrm>
                  <a:off x="231912" y="493486"/>
                  <a:ext cx="1291941"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id="{034CFD35-C7B8-410E-98F1-28E3C059FDD3}"/>
                    </a:ext>
                  </a:extLst>
                </p:cNvPr>
                <p:cNvCxnSpPr>
                  <a:cxnSpLocks/>
                </p:cNvCxnSpPr>
                <p:nvPr/>
              </p:nvCxnSpPr>
              <p:spPr>
                <a:xfrm>
                  <a:off x="10566400" y="493486"/>
                  <a:ext cx="1393687"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1" name="文本框 10">
                <a:extLst>
                  <a:ext uri="{FF2B5EF4-FFF2-40B4-BE49-F238E27FC236}">
                    <a16:creationId xmlns:a16="http://schemas.microsoft.com/office/drawing/2014/main" id="{FA005D80-B7FC-485C-B52F-981403F11441}"/>
                  </a:ext>
                </a:extLst>
              </p:cNvPr>
              <p:cNvSpPr txBox="1"/>
              <p:nvPr/>
            </p:nvSpPr>
            <p:spPr>
              <a:xfrm>
                <a:off x="1625601" y="6134976"/>
                <a:ext cx="4022066" cy="369332"/>
              </a:xfrm>
              <a:prstGeom prst="rect">
                <a:avLst/>
              </a:prstGeom>
              <a:noFill/>
            </p:spPr>
            <p:txBody>
              <a:bodyPr wrap="square" rtlCol="0">
                <a:spAutoFit/>
              </a:bodyPr>
              <a:lstStyle>
                <a:defPPr>
                  <a:defRPr lang="zh-CN"/>
                </a:defPPr>
                <a:lvl1pPr algn="dist">
                  <a:defRPr>
                    <a:gradFill flip="none" rotWithShape="1">
                      <a:gsLst>
                        <a:gs pos="47000">
                          <a:schemeClr val="bg1"/>
                        </a:gs>
                        <a:gs pos="47000">
                          <a:srgbClr val="990000"/>
                        </a:gs>
                        <a:gs pos="0">
                          <a:schemeClr val="bg1"/>
                        </a:gs>
                        <a:gs pos="100000">
                          <a:srgbClr val="990000"/>
                        </a:gs>
                      </a:gsLst>
                      <a:lin ang="16200000" scaled="1"/>
                      <a:tileRect/>
                    </a:gradFill>
                  </a:defRPr>
                </a:lvl1pPr>
              </a:lstStyle>
              <a:p>
                <a:pPr lvl="0"/>
                <a:r>
                  <a:rPr lang="zh-CN" altLang="en-US" dirty="0"/>
                  <a:t>勿</a:t>
                </a:r>
                <a:r>
                  <a:rPr lang="en-US" altLang="zh-CN" dirty="0"/>
                  <a:t>/</a:t>
                </a:r>
                <a:r>
                  <a:rPr lang="zh-CN" altLang="en-US" dirty="0"/>
                  <a:t>忘</a:t>
                </a:r>
                <a:r>
                  <a:rPr lang="en-US" altLang="zh-CN" dirty="0"/>
                  <a:t>/</a:t>
                </a:r>
                <a:r>
                  <a:rPr lang="zh-CN" altLang="en-US" dirty="0"/>
                  <a:t>国</a:t>
                </a:r>
                <a:r>
                  <a:rPr lang="en-US" altLang="zh-CN" dirty="0"/>
                  <a:t>/</a:t>
                </a:r>
                <a:r>
                  <a:rPr lang="zh-CN" altLang="en-US" dirty="0"/>
                  <a:t>耻</a:t>
                </a:r>
                <a:r>
                  <a:rPr lang="en-US" altLang="zh-CN" dirty="0"/>
                  <a:t>/</a:t>
                </a:r>
                <a:r>
                  <a:rPr lang="zh-CN" altLang="en-US" dirty="0"/>
                  <a:t>勿</a:t>
                </a:r>
                <a:r>
                  <a:rPr lang="en-US" altLang="zh-CN" dirty="0"/>
                  <a:t>/</a:t>
                </a:r>
                <a:r>
                  <a:rPr lang="zh-CN" altLang="en-US" dirty="0"/>
                  <a:t>忘</a:t>
                </a:r>
                <a:r>
                  <a:rPr lang="en-US" altLang="zh-CN" dirty="0"/>
                  <a:t>/</a:t>
                </a:r>
                <a:r>
                  <a:rPr lang="zh-CN" altLang="en-US" dirty="0"/>
                  <a:t>一</a:t>
                </a:r>
                <a:r>
                  <a:rPr lang="en-US" altLang="zh-CN" dirty="0"/>
                  <a:t>/</a:t>
                </a:r>
                <a:r>
                  <a:rPr lang="zh-CN" altLang="en-US" dirty="0"/>
                  <a:t>二</a:t>
                </a:r>
                <a:r>
                  <a:rPr lang="en-US" altLang="zh-CN" dirty="0"/>
                  <a:t>/</a:t>
                </a:r>
                <a:r>
                  <a:rPr lang="zh-CN" altLang="en-US" dirty="0"/>
                  <a:t>九</a:t>
                </a:r>
              </a:p>
            </p:txBody>
          </p:sp>
        </p:grpSp>
        <p:sp>
          <p:nvSpPr>
            <p:cNvPr id="9" name="文本框 8">
              <a:extLst>
                <a:ext uri="{FF2B5EF4-FFF2-40B4-BE49-F238E27FC236}">
                  <a16:creationId xmlns:a16="http://schemas.microsoft.com/office/drawing/2014/main" id="{E1CB3578-BB56-4A1D-B6ED-8BE30112447E}"/>
                </a:ext>
              </a:extLst>
            </p:cNvPr>
            <p:cNvSpPr txBox="1"/>
            <p:nvPr userDrawn="1"/>
          </p:nvSpPr>
          <p:spPr>
            <a:xfrm>
              <a:off x="5911134" y="6138598"/>
              <a:ext cx="4644389" cy="369332"/>
            </a:xfrm>
            <a:prstGeom prst="rect">
              <a:avLst/>
            </a:prstGeom>
            <a:noFill/>
          </p:spPr>
          <p:txBody>
            <a:bodyPr wrap="square" rtlCol="0">
              <a:spAutoFit/>
            </a:bodyPr>
            <a:lstStyle>
              <a:defPPr>
                <a:defRPr lang="zh-CN"/>
              </a:defPPr>
              <a:lvl1pPr algn="dist">
                <a:defRPr>
                  <a:gradFill flip="none" rotWithShape="1">
                    <a:gsLst>
                      <a:gs pos="47000">
                        <a:schemeClr val="bg1"/>
                      </a:gs>
                      <a:gs pos="47000">
                        <a:srgbClr val="990000"/>
                      </a:gs>
                      <a:gs pos="0">
                        <a:schemeClr val="bg1"/>
                      </a:gs>
                      <a:gs pos="100000">
                        <a:srgbClr val="990000"/>
                      </a:gs>
                    </a:gsLst>
                    <a:lin ang="16200000" scaled="1"/>
                    <a:tileRect/>
                  </a:gradFill>
                </a:defRPr>
              </a:lvl1pPr>
            </a:lstStyle>
            <a:p>
              <a:pPr lvl="0"/>
              <a:r>
                <a:rPr lang="zh-CN" altLang="en-US" dirty="0"/>
                <a:t>国</a:t>
              </a:r>
              <a:r>
                <a:rPr lang="en-US" altLang="zh-CN" dirty="0"/>
                <a:t>/</a:t>
              </a:r>
              <a:r>
                <a:rPr lang="zh-CN" altLang="en-US" dirty="0"/>
                <a:t>家</a:t>
              </a:r>
              <a:r>
                <a:rPr lang="en-US" altLang="zh-CN" dirty="0"/>
                <a:t>/</a:t>
              </a:r>
              <a:r>
                <a:rPr lang="zh-CN" altLang="en-US" dirty="0"/>
                <a:t>兴</a:t>
              </a:r>
              <a:r>
                <a:rPr lang="en-US" altLang="zh-CN" dirty="0"/>
                <a:t>/</a:t>
              </a:r>
              <a:r>
                <a:rPr lang="zh-CN" altLang="en-US" dirty="0"/>
                <a:t>亡</a:t>
              </a:r>
              <a:r>
                <a:rPr lang="en-US" altLang="zh-CN" dirty="0"/>
                <a:t>/</a:t>
              </a:r>
              <a:r>
                <a:rPr lang="zh-CN" altLang="en-US" dirty="0"/>
                <a:t>匹</a:t>
              </a:r>
              <a:r>
                <a:rPr lang="en-US" altLang="zh-CN" dirty="0"/>
                <a:t>/</a:t>
              </a:r>
              <a:r>
                <a:rPr lang="zh-CN" altLang="en-US" dirty="0"/>
                <a:t>夫</a:t>
              </a:r>
              <a:r>
                <a:rPr lang="en-US" altLang="zh-CN" dirty="0"/>
                <a:t>/</a:t>
              </a:r>
              <a:r>
                <a:rPr lang="zh-CN" altLang="en-US" dirty="0"/>
                <a:t>有</a:t>
              </a:r>
              <a:r>
                <a:rPr lang="en-US" altLang="zh-CN" dirty="0"/>
                <a:t>/</a:t>
              </a:r>
              <a:r>
                <a:rPr lang="zh-CN" altLang="en-US" dirty="0"/>
                <a:t>责</a:t>
              </a:r>
            </a:p>
          </p:txBody>
        </p:sp>
      </p:grpSp>
      <p:grpSp>
        <p:nvGrpSpPr>
          <p:cNvPr id="14" name="组合 13">
            <a:extLst>
              <a:ext uri="{FF2B5EF4-FFF2-40B4-BE49-F238E27FC236}">
                <a16:creationId xmlns:a16="http://schemas.microsoft.com/office/drawing/2014/main" id="{C0A46C08-2578-4AEA-BC0C-C44DC5F1DE7B}"/>
              </a:ext>
            </a:extLst>
          </p:cNvPr>
          <p:cNvGrpSpPr/>
          <p:nvPr/>
        </p:nvGrpSpPr>
        <p:grpSpPr>
          <a:xfrm>
            <a:off x="542501" y="206494"/>
            <a:ext cx="771227" cy="768652"/>
            <a:chOff x="3209632" y="1383253"/>
            <a:chExt cx="771227" cy="768652"/>
          </a:xfrm>
        </p:grpSpPr>
        <p:pic>
          <p:nvPicPr>
            <p:cNvPr id="15" name="图片 14">
              <a:extLst>
                <a:ext uri="{FF2B5EF4-FFF2-40B4-BE49-F238E27FC236}">
                  <a16:creationId xmlns:a16="http://schemas.microsoft.com/office/drawing/2014/main" id="{E12B3631-A4E6-4B1C-B310-CD0748320C7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09632" y="1383253"/>
              <a:ext cx="771227" cy="768652"/>
            </a:xfrm>
            <a:prstGeom prst="rect">
              <a:avLst/>
            </a:prstGeom>
          </p:spPr>
        </p:pic>
        <p:sp>
          <p:nvSpPr>
            <p:cNvPr id="16" name="文本框 15">
              <a:extLst>
                <a:ext uri="{FF2B5EF4-FFF2-40B4-BE49-F238E27FC236}">
                  <a16:creationId xmlns:a16="http://schemas.microsoft.com/office/drawing/2014/main" id="{40C046C4-F199-4E5F-BB40-8B45D08BDB8E}"/>
                </a:ext>
              </a:extLst>
            </p:cNvPr>
            <p:cNvSpPr txBox="1"/>
            <p:nvPr/>
          </p:nvSpPr>
          <p:spPr>
            <a:xfrm>
              <a:off x="3451298" y="1643066"/>
              <a:ext cx="394660" cy="338554"/>
            </a:xfrm>
            <a:prstGeom prst="rect">
              <a:avLst/>
            </a:prstGeom>
            <a:noFill/>
          </p:spPr>
          <p:txBody>
            <a:bodyPr wrap="none" rtlCol="0">
              <a:spAutoFit/>
              <a:scene3d>
                <a:camera prst="isometricOffAxis1Right"/>
                <a:lightRig rig="threePt" dir="t"/>
              </a:scene3d>
            </a:bodyPr>
            <a:lstStyle/>
            <a:p>
              <a:r>
                <a:rPr lang="zh-CN" altLang="en-US" sz="1600" b="1" dirty="0">
                  <a:solidFill>
                    <a:schemeClr val="bg1"/>
                  </a:solidFill>
                  <a:latin typeface="思源黑体 CN Medium" panose="020B0600000000000000" pitchFamily="34" charset="-122"/>
                  <a:ea typeface="思源黑体 CN Medium" panose="020B0600000000000000" pitchFamily="34" charset="-122"/>
                </a:rPr>
                <a:t>三</a:t>
              </a:r>
            </a:p>
          </p:txBody>
        </p:sp>
      </p:grpSp>
      <p:sp>
        <p:nvSpPr>
          <p:cNvPr id="17" name="矩形 16">
            <a:extLst>
              <a:ext uri="{FF2B5EF4-FFF2-40B4-BE49-F238E27FC236}">
                <a16:creationId xmlns:a16="http://schemas.microsoft.com/office/drawing/2014/main" id="{A608BB5B-285D-4B77-B967-9C22C559F141}"/>
              </a:ext>
            </a:extLst>
          </p:cNvPr>
          <p:cNvSpPr/>
          <p:nvPr/>
        </p:nvSpPr>
        <p:spPr>
          <a:xfrm>
            <a:off x="1555394" y="343196"/>
            <a:ext cx="2859036" cy="584775"/>
          </a:xfrm>
          <a:prstGeom prst="rect">
            <a:avLst/>
          </a:prstGeom>
          <a:noFill/>
          <a:ln>
            <a:noFill/>
          </a:ln>
        </p:spPr>
        <p:txBody>
          <a:bodyPr wrap="square">
            <a:spAutoFit/>
          </a:bodyPr>
          <a:lstStyle/>
          <a:p>
            <a:pPr algn="dist"/>
            <a:r>
              <a:rPr lang="zh-CN" altLang="en-US" sz="3200" b="1" dirty="0">
                <a:solidFill>
                  <a:schemeClr val="bg1"/>
                </a:solidFill>
                <a:latin typeface="思源宋体 CN Heavy" panose="02020900000000000000" pitchFamily="18" charset="-122"/>
                <a:ea typeface="思源宋体 CN Heavy" panose="02020900000000000000" pitchFamily="18" charset="-122"/>
              </a:rPr>
              <a:t>事件成果</a:t>
            </a:r>
          </a:p>
        </p:txBody>
      </p:sp>
      <p:pic>
        <p:nvPicPr>
          <p:cNvPr id="18" name="图片 17">
            <a:extLst>
              <a:ext uri="{FF2B5EF4-FFF2-40B4-BE49-F238E27FC236}">
                <a16:creationId xmlns:a16="http://schemas.microsoft.com/office/drawing/2014/main" id="{E357EE5B-BE10-4344-A633-863453683A31}"/>
              </a:ext>
            </a:extLst>
          </p:cNvPr>
          <p:cNvPicPr>
            <a:picLocks noChangeAspect="1"/>
          </p:cNvPicPr>
          <p:nvPr/>
        </p:nvPicPr>
        <p:blipFill>
          <a:blip r:embed="rId4">
            <a:clrChange>
              <a:clrFrom>
                <a:srgbClr val="000000"/>
              </a:clrFrom>
              <a:clrTo>
                <a:srgbClr val="000000">
                  <a:alpha val="0"/>
                </a:srgbClr>
              </a:clrTo>
            </a:clrChange>
            <a:extLst>
              <a:ext uri="{BEBA8EAE-BF5A-486C-A8C5-ECC9F3942E4B}">
                <a14:imgProps xmlns:a14="http://schemas.microsoft.com/office/drawing/2010/main">
                  <a14:imgLayer r:embed="rId5">
                    <a14:imgEffect>
                      <a14:backgroundRemoval t="10000" b="90000" l="100" r="77750">
                        <a14:foregroundMark x1="16100" y1="42900" x2="16100" y2="42900"/>
                      </a14:backgroundRemoval>
                    </a14:imgEffect>
                  </a14:imgLayer>
                </a14:imgProps>
              </a:ext>
              <a:ext uri="{28A0092B-C50C-407E-A947-70E740481C1C}">
                <a14:useLocalDpi xmlns:a14="http://schemas.microsoft.com/office/drawing/2010/main" val="0"/>
              </a:ext>
            </a:extLst>
          </a:blip>
          <a:stretch>
            <a:fillRect/>
          </a:stretch>
        </p:blipFill>
        <p:spPr>
          <a:xfrm>
            <a:off x="10188237" y="-217331"/>
            <a:ext cx="1579036" cy="1579036"/>
          </a:xfrm>
          <a:prstGeom prst="rect">
            <a:avLst/>
          </a:prstGeom>
        </p:spPr>
      </p:pic>
    </p:spTree>
    <p:extLst>
      <p:ext uri="{BB962C8B-B14F-4D97-AF65-F5344CB8AC3E}">
        <p14:creationId xmlns:p14="http://schemas.microsoft.com/office/powerpoint/2010/main" val="219447354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500"/>
                            </p:stCondLst>
                            <p:childTnLst>
                              <p:par>
                                <p:cTn id="17" presetID="31" presetClass="entr" presetSubtype="0"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p:cTn id="19" dur="1000" fill="hold"/>
                                        <p:tgtEl>
                                          <p:spTgt spid="14"/>
                                        </p:tgtEl>
                                        <p:attrNameLst>
                                          <p:attrName>ppt_w</p:attrName>
                                        </p:attrNameLst>
                                      </p:cBhvr>
                                      <p:tavLst>
                                        <p:tav tm="0">
                                          <p:val>
                                            <p:fltVal val="0"/>
                                          </p:val>
                                        </p:tav>
                                        <p:tav tm="100000">
                                          <p:val>
                                            <p:strVal val="#ppt_w"/>
                                          </p:val>
                                        </p:tav>
                                      </p:tavLst>
                                    </p:anim>
                                    <p:anim calcmode="lin" valueType="num">
                                      <p:cBhvr>
                                        <p:cTn id="20" dur="1000" fill="hold"/>
                                        <p:tgtEl>
                                          <p:spTgt spid="14"/>
                                        </p:tgtEl>
                                        <p:attrNameLst>
                                          <p:attrName>ppt_h</p:attrName>
                                        </p:attrNameLst>
                                      </p:cBhvr>
                                      <p:tavLst>
                                        <p:tav tm="0">
                                          <p:val>
                                            <p:fltVal val="0"/>
                                          </p:val>
                                        </p:tav>
                                        <p:tav tm="100000">
                                          <p:val>
                                            <p:strVal val="#ppt_h"/>
                                          </p:val>
                                        </p:tav>
                                      </p:tavLst>
                                    </p:anim>
                                    <p:anim calcmode="lin" valueType="num">
                                      <p:cBhvr>
                                        <p:cTn id="21" dur="1000" fill="hold"/>
                                        <p:tgtEl>
                                          <p:spTgt spid="14"/>
                                        </p:tgtEl>
                                        <p:attrNameLst>
                                          <p:attrName>style.rotation</p:attrName>
                                        </p:attrNameLst>
                                      </p:cBhvr>
                                      <p:tavLst>
                                        <p:tav tm="0">
                                          <p:val>
                                            <p:fltVal val="90"/>
                                          </p:val>
                                        </p:tav>
                                        <p:tav tm="100000">
                                          <p:val>
                                            <p:fltVal val="0"/>
                                          </p:val>
                                        </p:tav>
                                      </p:tavLst>
                                    </p:anim>
                                    <p:animEffect transition="in" filter="fade">
                                      <p:cBhvr>
                                        <p:cTn id="22" dur="1000"/>
                                        <p:tgtEl>
                                          <p:spTgt spid="14"/>
                                        </p:tgtEl>
                                      </p:cBhvr>
                                    </p:animEffect>
                                  </p:childTnLst>
                                </p:cTn>
                              </p:par>
                            </p:childTnLst>
                          </p:cTn>
                        </p:par>
                        <p:par>
                          <p:cTn id="23" fill="hold">
                            <p:stCondLst>
                              <p:cond delay="2500"/>
                            </p:stCondLst>
                            <p:childTnLst>
                              <p:par>
                                <p:cTn id="24" presetID="12" presetClass="entr" presetSubtype="8"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500"/>
                                        <p:tgtEl>
                                          <p:spTgt spid="17"/>
                                        </p:tgtEl>
                                        <p:attrNameLst>
                                          <p:attrName>ppt_x</p:attrName>
                                        </p:attrNameLst>
                                      </p:cBhvr>
                                      <p:tavLst>
                                        <p:tav tm="0">
                                          <p:val>
                                            <p:strVal val="#ppt_x-#ppt_w*1.125000"/>
                                          </p:val>
                                        </p:tav>
                                        <p:tav tm="100000">
                                          <p:val>
                                            <p:strVal val="#ppt_x"/>
                                          </p:val>
                                        </p:tav>
                                      </p:tavLst>
                                    </p:anim>
                                    <p:animEffect transition="in" filter="wipe(right)">
                                      <p:cBhvr>
                                        <p:cTn id="27" dur="5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55" presetClass="entr" presetSubtype="0" fill="hold" nodeType="click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p:cTn id="32" dur="1000" fill="hold"/>
                                        <p:tgtEl>
                                          <p:spTgt spid="18"/>
                                        </p:tgtEl>
                                        <p:attrNameLst>
                                          <p:attrName>ppt_w</p:attrName>
                                        </p:attrNameLst>
                                      </p:cBhvr>
                                      <p:tavLst>
                                        <p:tav tm="0">
                                          <p:val>
                                            <p:strVal val="#ppt_w*0.70"/>
                                          </p:val>
                                        </p:tav>
                                        <p:tav tm="100000">
                                          <p:val>
                                            <p:strVal val="#ppt_w"/>
                                          </p:val>
                                        </p:tav>
                                      </p:tavLst>
                                    </p:anim>
                                    <p:anim calcmode="lin" valueType="num">
                                      <p:cBhvr>
                                        <p:cTn id="33" dur="1000" fill="hold"/>
                                        <p:tgtEl>
                                          <p:spTgt spid="18"/>
                                        </p:tgtEl>
                                        <p:attrNameLst>
                                          <p:attrName>ppt_h</p:attrName>
                                        </p:attrNameLst>
                                      </p:cBhvr>
                                      <p:tavLst>
                                        <p:tav tm="0">
                                          <p:val>
                                            <p:strVal val="#ppt_h"/>
                                          </p:val>
                                        </p:tav>
                                        <p:tav tm="100000">
                                          <p:val>
                                            <p:strVal val="#ppt_h"/>
                                          </p:val>
                                        </p:tav>
                                      </p:tavLst>
                                    </p:anim>
                                    <p:animEffect transition="in" filter="fade">
                                      <p:cBhvr>
                                        <p:cTn id="34"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animBg="1"/>
      <p:bldP spid="1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图片 31">
            <a:extLst>
              <a:ext uri="{FF2B5EF4-FFF2-40B4-BE49-F238E27FC236}">
                <a16:creationId xmlns:a16="http://schemas.microsoft.com/office/drawing/2014/main" id="{19CF5A01-B329-4FF0-A85B-F2BD34AF5549}"/>
              </a:ext>
            </a:extLst>
          </p:cNvPr>
          <p:cNvPicPr>
            <a:picLocks noChangeAspect="1"/>
          </p:cNvPicPr>
          <p:nvPr/>
        </p:nvPicPr>
        <p:blipFill>
          <a:blip r:embed="rId2">
            <a:biLevel thresh="75000"/>
            <a:extLst>
              <a:ext uri="{28A0092B-C50C-407E-A947-70E740481C1C}">
                <a14:useLocalDpi xmlns:a14="http://schemas.microsoft.com/office/drawing/2010/main" val="0"/>
              </a:ext>
            </a:extLst>
          </a:blip>
          <a:stretch>
            <a:fillRect/>
          </a:stretch>
        </p:blipFill>
        <p:spPr>
          <a:xfrm flipH="1">
            <a:off x="8284822" y="557635"/>
            <a:ext cx="3631094" cy="5718923"/>
          </a:xfrm>
          <a:prstGeom prst="rect">
            <a:avLst/>
          </a:prstGeom>
        </p:spPr>
      </p:pic>
      <p:sp>
        <p:nvSpPr>
          <p:cNvPr id="9" name="矩形 8">
            <a:extLst>
              <a:ext uri="{FF2B5EF4-FFF2-40B4-BE49-F238E27FC236}">
                <a16:creationId xmlns:a16="http://schemas.microsoft.com/office/drawing/2014/main" id="{9F097FB2-892D-4B3D-8B94-91979F5C9B84}"/>
              </a:ext>
            </a:extLst>
          </p:cNvPr>
          <p:cNvSpPr/>
          <p:nvPr/>
        </p:nvSpPr>
        <p:spPr>
          <a:xfrm>
            <a:off x="231913" y="223630"/>
            <a:ext cx="11728174" cy="6410739"/>
          </a:xfrm>
          <a:prstGeom prst="rect">
            <a:avLst/>
          </a:prstGeom>
          <a:solidFill>
            <a:srgbClr val="990000">
              <a:alpha val="9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r>
              <a:rPr lang="en-US" altLang="zh-CN" dirty="0">
                <a:cs typeface="+mn-ea"/>
                <a:sym typeface="+mn-lt"/>
              </a:rPr>
              <a:t>-</a:t>
            </a:r>
            <a:endParaRPr lang="zh-CN" altLang="en-US" dirty="0">
              <a:cs typeface="+mn-ea"/>
              <a:sym typeface="+mn-lt"/>
            </a:endParaRPr>
          </a:p>
        </p:txBody>
      </p:sp>
      <p:grpSp>
        <p:nvGrpSpPr>
          <p:cNvPr id="49" name="组合 48">
            <a:extLst>
              <a:ext uri="{FF2B5EF4-FFF2-40B4-BE49-F238E27FC236}">
                <a16:creationId xmlns:a16="http://schemas.microsoft.com/office/drawing/2014/main" id="{A9676C41-DFB3-4190-8578-97411E852147}"/>
              </a:ext>
            </a:extLst>
          </p:cNvPr>
          <p:cNvGrpSpPr/>
          <p:nvPr/>
        </p:nvGrpSpPr>
        <p:grpSpPr>
          <a:xfrm>
            <a:off x="231913" y="308820"/>
            <a:ext cx="11728174" cy="369332"/>
            <a:chOff x="231913" y="308820"/>
            <a:chExt cx="11728174" cy="369332"/>
          </a:xfrm>
        </p:grpSpPr>
        <p:grpSp>
          <p:nvGrpSpPr>
            <p:cNvPr id="24" name="组合 23">
              <a:extLst>
                <a:ext uri="{FF2B5EF4-FFF2-40B4-BE49-F238E27FC236}">
                  <a16:creationId xmlns:a16="http://schemas.microsoft.com/office/drawing/2014/main" id="{9ED6DA5D-18DF-4286-9760-661E35D0FDA7}"/>
                </a:ext>
              </a:extLst>
            </p:cNvPr>
            <p:cNvGrpSpPr/>
            <p:nvPr/>
          </p:nvGrpSpPr>
          <p:grpSpPr>
            <a:xfrm>
              <a:off x="231913" y="493486"/>
              <a:ext cx="11728174" cy="0"/>
              <a:chOff x="231913" y="493486"/>
              <a:chExt cx="11728174" cy="0"/>
            </a:xfrm>
          </p:grpSpPr>
          <p:cxnSp>
            <p:nvCxnSpPr>
              <p:cNvPr id="17" name="直接连接符 16">
                <a:extLst>
                  <a:ext uri="{FF2B5EF4-FFF2-40B4-BE49-F238E27FC236}">
                    <a16:creationId xmlns:a16="http://schemas.microsoft.com/office/drawing/2014/main" id="{38C52103-E774-4BB0-933B-7210EDD8ADE4}"/>
                  </a:ext>
                </a:extLst>
              </p:cNvPr>
              <p:cNvCxnSpPr>
                <a:cxnSpLocks/>
              </p:cNvCxnSpPr>
              <p:nvPr/>
            </p:nvCxnSpPr>
            <p:spPr>
              <a:xfrm>
                <a:off x="231913" y="493486"/>
                <a:ext cx="5864087"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5A9FAE8E-155B-4CEB-9702-8E7AD09627EF}"/>
                  </a:ext>
                </a:extLst>
              </p:cNvPr>
              <p:cNvCxnSpPr>
                <a:cxnSpLocks/>
              </p:cNvCxnSpPr>
              <p:nvPr/>
            </p:nvCxnSpPr>
            <p:spPr>
              <a:xfrm>
                <a:off x="10566400" y="493486"/>
                <a:ext cx="1393687"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8" name="文本框 27">
              <a:extLst>
                <a:ext uri="{FF2B5EF4-FFF2-40B4-BE49-F238E27FC236}">
                  <a16:creationId xmlns:a16="http://schemas.microsoft.com/office/drawing/2014/main" id="{C338A3A8-264B-403E-A405-9A47575462E4}"/>
                </a:ext>
              </a:extLst>
            </p:cNvPr>
            <p:cNvSpPr txBox="1"/>
            <p:nvPr/>
          </p:nvSpPr>
          <p:spPr>
            <a:xfrm>
              <a:off x="6051828" y="308820"/>
              <a:ext cx="4554332" cy="369332"/>
            </a:xfrm>
            <a:prstGeom prst="rect">
              <a:avLst/>
            </a:prstGeom>
            <a:noFill/>
          </p:spPr>
          <p:txBody>
            <a:bodyPr wrap="square" rtlCol="0">
              <a:spAutoFit/>
            </a:bodyPr>
            <a:lstStyle/>
            <a:p>
              <a:pPr algn="dist"/>
              <a:r>
                <a:rPr lang="zh-CN" altLang="en-US" dirty="0">
                  <a:solidFill>
                    <a:schemeClr val="bg1"/>
                  </a:solidFill>
                  <a:cs typeface="+mn-ea"/>
                  <a:sym typeface="+mn-lt"/>
                </a:rPr>
                <a:t>国</a:t>
              </a:r>
              <a:r>
                <a:rPr lang="en-US" altLang="zh-CN" dirty="0">
                  <a:solidFill>
                    <a:schemeClr val="bg1"/>
                  </a:solidFill>
                  <a:cs typeface="+mn-ea"/>
                  <a:sym typeface="+mn-lt"/>
                </a:rPr>
                <a:t>/</a:t>
              </a:r>
              <a:r>
                <a:rPr lang="zh-CN" altLang="en-US" dirty="0">
                  <a:solidFill>
                    <a:schemeClr val="bg1"/>
                  </a:solidFill>
                  <a:cs typeface="+mn-ea"/>
                  <a:sym typeface="+mn-lt"/>
                </a:rPr>
                <a:t>家</a:t>
              </a:r>
              <a:r>
                <a:rPr lang="en-US" altLang="zh-CN" dirty="0">
                  <a:solidFill>
                    <a:schemeClr val="bg1"/>
                  </a:solidFill>
                  <a:cs typeface="+mn-ea"/>
                  <a:sym typeface="+mn-lt"/>
                </a:rPr>
                <a:t>/</a:t>
              </a:r>
              <a:r>
                <a:rPr lang="zh-CN" altLang="en-US" dirty="0">
                  <a:solidFill>
                    <a:schemeClr val="bg1"/>
                  </a:solidFill>
                  <a:cs typeface="+mn-ea"/>
                  <a:sym typeface="+mn-lt"/>
                </a:rPr>
                <a:t>兴</a:t>
              </a:r>
              <a:r>
                <a:rPr lang="en-US" altLang="zh-CN" dirty="0">
                  <a:solidFill>
                    <a:schemeClr val="bg1"/>
                  </a:solidFill>
                  <a:cs typeface="+mn-ea"/>
                  <a:sym typeface="+mn-lt"/>
                </a:rPr>
                <a:t>/</a:t>
              </a:r>
              <a:r>
                <a:rPr lang="zh-CN" altLang="en-US" dirty="0">
                  <a:solidFill>
                    <a:schemeClr val="bg1"/>
                  </a:solidFill>
                  <a:cs typeface="+mn-ea"/>
                  <a:sym typeface="+mn-lt"/>
                </a:rPr>
                <a:t>亡</a:t>
              </a:r>
              <a:r>
                <a:rPr lang="en-US" altLang="zh-CN" dirty="0">
                  <a:solidFill>
                    <a:schemeClr val="bg1"/>
                  </a:solidFill>
                  <a:cs typeface="+mn-ea"/>
                  <a:sym typeface="+mn-lt"/>
                </a:rPr>
                <a:t>/</a:t>
              </a:r>
              <a:r>
                <a:rPr lang="zh-CN" altLang="en-US" dirty="0">
                  <a:solidFill>
                    <a:schemeClr val="bg1"/>
                  </a:solidFill>
                  <a:cs typeface="+mn-ea"/>
                  <a:sym typeface="+mn-lt"/>
                </a:rPr>
                <a:t>匹</a:t>
              </a:r>
              <a:r>
                <a:rPr lang="en-US" altLang="zh-CN" dirty="0">
                  <a:solidFill>
                    <a:schemeClr val="bg1"/>
                  </a:solidFill>
                  <a:cs typeface="+mn-ea"/>
                  <a:sym typeface="+mn-lt"/>
                </a:rPr>
                <a:t>/</a:t>
              </a:r>
              <a:r>
                <a:rPr lang="zh-CN" altLang="en-US" dirty="0">
                  <a:solidFill>
                    <a:schemeClr val="bg1"/>
                  </a:solidFill>
                  <a:cs typeface="+mn-ea"/>
                  <a:sym typeface="+mn-lt"/>
                </a:rPr>
                <a:t>夫</a:t>
              </a:r>
              <a:r>
                <a:rPr lang="en-US" altLang="zh-CN" dirty="0">
                  <a:solidFill>
                    <a:schemeClr val="bg1"/>
                  </a:solidFill>
                  <a:cs typeface="+mn-ea"/>
                  <a:sym typeface="+mn-lt"/>
                </a:rPr>
                <a:t>/</a:t>
              </a:r>
              <a:r>
                <a:rPr lang="zh-CN" altLang="en-US" dirty="0">
                  <a:solidFill>
                    <a:schemeClr val="bg1"/>
                  </a:solidFill>
                  <a:cs typeface="+mn-ea"/>
                  <a:sym typeface="+mn-lt"/>
                </a:rPr>
                <a:t>有</a:t>
              </a:r>
              <a:r>
                <a:rPr lang="en-US" altLang="zh-CN" dirty="0">
                  <a:solidFill>
                    <a:schemeClr val="bg1"/>
                  </a:solidFill>
                  <a:cs typeface="+mn-ea"/>
                  <a:sym typeface="+mn-lt"/>
                </a:rPr>
                <a:t>/</a:t>
              </a:r>
              <a:r>
                <a:rPr lang="zh-CN" altLang="en-US" dirty="0">
                  <a:solidFill>
                    <a:schemeClr val="bg1"/>
                  </a:solidFill>
                  <a:cs typeface="+mn-ea"/>
                  <a:sym typeface="+mn-lt"/>
                </a:rPr>
                <a:t>责</a:t>
              </a:r>
            </a:p>
          </p:txBody>
        </p:sp>
      </p:grpSp>
      <p:grpSp>
        <p:nvGrpSpPr>
          <p:cNvPr id="50" name="组合 49">
            <a:extLst>
              <a:ext uri="{FF2B5EF4-FFF2-40B4-BE49-F238E27FC236}">
                <a16:creationId xmlns:a16="http://schemas.microsoft.com/office/drawing/2014/main" id="{3BCF8B61-FB2B-4DED-B952-997F0D14FFCF}"/>
              </a:ext>
            </a:extLst>
          </p:cNvPr>
          <p:cNvGrpSpPr/>
          <p:nvPr/>
        </p:nvGrpSpPr>
        <p:grpSpPr>
          <a:xfrm>
            <a:off x="231913" y="6134976"/>
            <a:ext cx="11728174" cy="369332"/>
            <a:chOff x="231913" y="6134976"/>
            <a:chExt cx="11728174" cy="369332"/>
          </a:xfrm>
        </p:grpSpPr>
        <p:grpSp>
          <p:nvGrpSpPr>
            <p:cNvPr id="25" name="组合 24">
              <a:extLst>
                <a:ext uri="{FF2B5EF4-FFF2-40B4-BE49-F238E27FC236}">
                  <a16:creationId xmlns:a16="http://schemas.microsoft.com/office/drawing/2014/main" id="{113252A7-4927-48BC-BEA3-C3C2FE064AE6}"/>
                </a:ext>
              </a:extLst>
            </p:cNvPr>
            <p:cNvGrpSpPr/>
            <p:nvPr/>
          </p:nvGrpSpPr>
          <p:grpSpPr>
            <a:xfrm flipH="1">
              <a:off x="231913" y="6325857"/>
              <a:ext cx="11728174" cy="0"/>
              <a:chOff x="231913" y="493486"/>
              <a:chExt cx="11728174" cy="0"/>
            </a:xfrm>
          </p:grpSpPr>
          <p:cxnSp>
            <p:nvCxnSpPr>
              <p:cNvPr id="26" name="直接连接符 25">
                <a:extLst>
                  <a:ext uri="{FF2B5EF4-FFF2-40B4-BE49-F238E27FC236}">
                    <a16:creationId xmlns:a16="http://schemas.microsoft.com/office/drawing/2014/main" id="{1AD442DB-E56D-4BD9-863D-DAEA3F8CBA76}"/>
                  </a:ext>
                </a:extLst>
              </p:cNvPr>
              <p:cNvCxnSpPr>
                <a:cxnSpLocks/>
              </p:cNvCxnSpPr>
              <p:nvPr/>
            </p:nvCxnSpPr>
            <p:spPr>
              <a:xfrm>
                <a:off x="231913" y="493486"/>
                <a:ext cx="5864087"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462903F2-3E46-4092-ACEE-9D3EDC2914D8}"/>
                  </a:ext>
                </a:extLst>
              </p:cNvPr>
              <p:cNvCxnSpPr>
                <a:cxnSpLocks/>
              </p:cNvCxnSpPr>
              <p:nvPr/>
            </p:nvCxnSpPr>
            <p:spPr>
              <a:xfrm>
                <a:off x="10566400" y="493486"/>
                <a:ext cx="1393687"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9" name="文本框 28">
              <a:extLst>
                <a:ext uri="{FF2B5EF4-FFF2-40B4-BE49-F238E27FC236}">
                  <a16:creationId xmlns:a16="http://schemas.microsoft.com/office/drawing/2014/main" id="{B0529A5E-CD86-448E-B74E-0BA2BC42895D}"/>
                </a:ext>
              </a:extLst>
            </p:cNvPr>
            <p:cNvSpPr txBox="1"/>
            <p:nvPr/>
          </p:nvSpPr>
          <p:spPr>
            <a:xfrm>
              <a:off x="1625600" y="6134976"/>
              <a:ext cx="4470401" cy="369332"/>
            </a:xfrm>
            <a:prstGeom prst="rect">
              <a:avLst/>
            </a:prstGeom>
            <a:noFill/>
          </p:spPr>
          <p:txBody>
            <a:bodyPr wrap="square" rtlCol="0">
              <a:spAutoFit/>
            </a:bodyPr>
            <a:lstStyle/>
            <a:p>
              <a:pPr algn="dist"/>
              <a:r>
                <a:rPr lang="zh-CN" altLang="en-US" dirty="0">
                  <a:solidFill>
                    <a:schemeClr val="bg1"/>
                  </a:solidFill>
                  <a:cs typeface="+mn-ea"/>
                  <a:sym typeface="+mn-lt"/>
                </a:rPr>
                <a:t>勿</a:t>
              </a:r>
              <a:r>
                <a:rPr lang="en-US" altLang="zh-CN" dirty="0">
                  <a:solidFill>
                    <a:schemeClr val="bg1"/>
                  </a:solidFill>
                  <a:cs typeface="+mn-ea"/>
                  <a:sym typeface="+mn-lt"/>
                </a:rPr>
                <a:t>/</a:t>
              </a:r>
              <a:r>
                <a:rPr lang="zh-CN" altLang="en-US" dirty="0">
                  <a:solidFill>
                    <a:schemeClr val="bg1"/>
                  </a:solidFill>
                  <a:cs typeface="+mn-ea"/>
                  <a:sym typeface="+mn-lt"/>
                </a:rPr>
                <a:t>忘</a:t>
              </a:r>
              <a:r>
                <a:rPr lang="en-US" altLang="zh-CN" dirty="0">
                  <a:solidFill>
                    <a:schemeClr val="bg1"/>
                  </a:solidFill>
                  <a:cs typeface="+mn-ea"/>
                  <a:sym typeface="+mn-lt"/>
                </a:rPr>
                <a:t>/</a:t>
              </a:r>
              <a:r>
                <a:rPr lang="zh-CN" altLang="en-US" dirty="0">
                  <a:solidFill>
                    <a:schemeClr val="bg1"/>
                  </a:solidFill>
                  <a:cs typeface="+mn-ea"/>
                  <a:sym typeface="+mn-lt"/>
                </a:rPr>
                <a:t>国</a:t>
              </a:r>
              <a:r>
                <a:rPr lang="en-US" altLang="zh-CN" dirty="0">
                  <a:solidFill>
                    <a:schemeClr val="bg1"/>
                  </a:solidFill>
                  <a:cs typeface="+mn-ea"/>
                  <a:sym typeface="+mn-lt"/>
                </a:rPr>
                <a:t>/</a:t>
              </a:r>
              <a:r>
                <a:rPr lang="zh-CN" altLang="en-US" dirty="0">
                  <a:solidFill>
                    <a:schemeClr val="bg1"/>
                  </a:solidFill>
                  <a:cs typeface="+mn-ea"/>
                  <a:sym typeface="+mn-lt"/>
                </a:rPr>
                <a:t>耻</a:t>
              </a:r>
              <a:r>
                <a:rPr lang="en-US" altLang="zh-CN" dirty="0">
                  <a:solidFill>
                    <a:schemeClr val="bg1"/>
                  </a:solidFill>
                  <a:cs typeface="+mn-ea"/>
                  <a:sym typeface="+mn-lt"/>
                </a:rPr>
                <a:t>/</a:t>
              </a:r>
              <a:r>
                <a:rPr lang="zh-CN" altLang="en-US" dirty="0">
                  <a:solidFill>
                    <a:schemeClr val="bg1"/>
                  </a:solidFill>
                  <a:cs typeface="+mn-ea"/>
                  <a:sym typeface="+mn-lt"/>
                </a:rPr>
                <a:t>勿</a:t>
              </a:r>
              <a:r>
                <a:rPr lang="en-US" altLang="zh-CN" dirty="0">
                  <a:solidFill>
                    <a:schemeClr val="bg1"/>
                  </a:solidFill>
                  <a:cs typeface="+mn-ea"/>
                  <a:sym typeface="+mn-lt"/>
                </a:rPr>
                <a:t>/</a:t>
              </a:r>
              <a:r>
                <a:rPr lang="zh-CN" altLang="en-US" dirty="0">
                  <a:solidFill>
                    <a:schemeClr val="bg1"/>
                  </a:solidFill>
                  <a:cs typeface="+mn-ea"/>
                  <a:sym typeface="+mn-lt"/>
                </a:rPr>
                <a:t>忘</a:t>
              </a:r>
              <a:r>
                <a:rPr lang="en-US" altLang="zh-CN" dirty="0">
                  <a:solidFill>
                    <a:schemeClr val="bg1"/>
                  </a:solidFill>
                  <a:cs typeface="+mn-ea"/>
                  <a:sym typeface="+mn-lt"/>
                </a:rPr>
                <a:t>/</a:t>
              </a:r>
              <a:r>
                <a:rPr lang="zh-CN" altLang="en-US" dirty="0">
                  <a:solidFill>
                    <a:schemeClr val="bg1"/>
                  </a:solidFill>
                  <a:cs typeface="+mn-ea"/>
                  <a:sym typeface="+mn-lt"/>
                </a:rPr>
                <a:t>一</a:t>
              </a:r>
              <a:r>
                <a:rPr lang="en-US" altLang="zh-CN" dirty="0">
                  <a:solidFill>
                    <a:schemeClr val="bg1"/>
                  </a:solidFill>
                  <a:cs typeface="+mn-ea"/>
                  <a:sym typeface="+mn-lt"/>
                </a:rPr>
                <a:t>/</a:t>
              </a:r>
              <a:r>
                <a:rPr lang="zh-CN" altLang="en-US" dirty="0">
                  <a:solidFill>
                    <a:schemeClr val="bg1"/>
                  </a:solidFill>
                  <a:cs typeface="+mn-ea"/>
                  <a:sym typeface="+mn-lt"/>
                </a:rPr>
                <a:t>二</a:t>
              </a:r>
              <a:r>
                <a:rPr lang="en-US" altLang="zh-CN" dirty="0">
                  <a:solidFill>
                    <a:schemeClr val="bg1"/>
                  </a:solidFill>
                  <a:cs typeface="+mn-ea"/>
                  <a:sym typeface="+mn-lt"/>
                </a:rPr>
                <a:t>/</a:t>
              </a:r>
              <a:r>
                <a:rPr lang="zh-CN" altLang="en-US" dirty="0">
                  <a:solidFill>
                    <a:schemeClr val="bg1"/>
                  </a:solidFill>
                  <a:cs typeface="+mn-ea"/>
                  <a:sym typeface="+mn-lt"/>
                </a:rPr>
                <a:t>九</a:t>
              </a:r>
            </a:p>
          </p:txBody>
        </p:sp>
      </p:grpSp>
      <p:pic>
        <p:nvPicPr>
          <p:cNvPr id="46" name="图片 45">
            <a:extLst>
              <a:ext uri="{FF2B5EF4-FFF2-40B4-BE49-F238E27FC236}">
                <a16:creationId xmlns:a16="http://schemas.microsoft.com/office/drawing/2014/main" id="{DD6546BC-76F6-48F4-8903-BF8D82A6D7A6}"/>
              </a:ext>
            </a:extLst>
          </p:cNvPr>
          <p:cNvPicPr>
            <a:picLocks noChangeAspect="1"/>
          </p:cNvPicPr>
          <p:nvPr/>
        </p:nvPicPr>
        <p:blipFill>
          <a:blip r:embed="rId3">
            <a:lum bright="70000" contrast="-70000"/>
            <a:extLst>
              <a:ext uri="{28A0092B-C50C-407E-A947-70E740481C1C}">
                <a14:useLocalDpi xmlns:a14="http://schemas.microsoft.com/office/drawing/2010/main" val="0"/>
              </a:ext>
            </a:extLst>
          </a:blip>
          <a:stretch>
            <a:fillRect/>
          </a:stretch>
        </p:blipFill>
        <p:spPr>
          <a:xfrm flipH="1">
            <a:off x="21246" y="2041396"/>
            <a:ext cx="5584250" cy="4358567"/>
          </a:xfrm>
          <a:prstGeom prst="rect">
            <a:avLst/>
          </a:prstGeom>
        </p:spPr>
      </p:pic>
      <p:sp>
        <p:nvSpPr>
          <p:cNvPr id="30" name="文本框 29">
            <a:extLst>
              <a:ext uri="{FF2B5EF4-FFF2-40B4-BE49-F238E27FC236}">
                <a16:creationId xmlns:a16="http://schemas.microsoft.com/office/drawing/2014/main" id="{12F45A39-F0D1-4DDF-BC8D-AED5180A5E2A}"/>
              </a:ext>
            </a:extLst>
          </p:cNvPr>
          <p:cNvSpPr txBox="1"/>
          <p:nvPr/>
        </p:nvSpPr>
        <p:spPr>
          <a:xfrm>
            <a:off x="1939782" y="1159247"/>
            <a:ext cx="1954381" cy="3479189"/>
          </a:xfrm>
          <a:prstGeom prst="rect">
            <a:avLst/>
          </a:prstGeom>
          <a:noFill/>
        </p:spPr>
        <p:txBody>
          <a:bodyPr vert="eaVert" wrap="square" rtlCol="0">
            <a:spAutoFit/>
          </a:bodyPr>
          <a:lstStyle/>
          <a:p>
            <a:pPr algn="dist"/>
            <a:r>
              <a:rPr lang="zh-CN" altLang="en-US" sz="11500" spc="600" dirty="0">
                <a:solidFill>
                  <a:schemeClr val="bg1"/>
                </a:solidFill>
                <a:latin typeface="汉仪苏泽立行楷原版W" panose="00020600040101010101" pitchFamily="18" charset="-122"/>
                <a:ea typeface="汉仪苏泽立行楷原版W" panose="00020600040101010101" pitchFamily="18" charset="-122"/>
                <a:cs typeface="+mn-ea"/>
                <a:sym typeface="+mn-lt"/>
              </a:rPr>
              <a:t>目录</a:t>
            </a:r>
          </a:p>
        </p:txBody>
      </p:sp>
      <p:sp>
        <p:nvSpPr>
          <p:cNvPr id="31" name="矩形 30">
            <a:extLst>
              <a:ext uri="{FF2B5EF4-FFF2-40B4-BE49-F238E27FC236}">
                <a16:creationId xmlns:a16="http://schemas.microsoft.com/office/drawing/2014/main" id="{1EE4C8AB-8C07-47CC-A144-7A86CCCA2B11}"/>
              </a:ext>
            </a:extLst>
          </p:cNvPr>
          <p:cNvSpPr/>
          <p:nvPr/>
        </p:nvSpPr>
        <p:spPr>
          <a:xfrm>
            <a:off x="6432686" y="1524281"/>
            <a:ext cx="2859036" cy="584775"/>
          </a:xfrm>
          <a:prstGeom prst="rect">
            <a:avLst/>
          </a:prstGeom>
          <a:noFill/>
          <a:ln>
            <a:noFill/>
          </a:ln>
        </p:spPr>
        <p:txBody>
          <a:bodyPr wrap="square">
            <a:spAutoFit/>
          </a:bodyPr>
          <a:lstStyle/>
          <a:p>
            <a:pPr algn="dist"/>
            <a:r>
              <a:rPr lang="zh-CN" altLang="en-US" sz="3200" dirty="0">
                <a:solidFill>
                  <a:schemeClr val="bg1"/>
                </a:solidFill>
                <a:cs typeface="+mn-ea"/>
                <a:sym typeface="+mn-lt"/>
              </a:rPr>
              <a:t>事件背景</a:t>
            </a:r>
          </a:p>
        </p:txBody>
      </p:sp>
      <p:sp>
        <p:nvSpPr>
          <p:cNvPr id="33" name="矩形 32">
            <a:extLst>
              <a:ext uri="{FF2B5EF4-FFF2-40B4-BE49-F238E27FC236}">
                <a16:creationId xmlns:a16="http://schemas.microsoft.com/office/drawing/2014/main" id="{01A0165C-B03D-4868-AB1D-A72DD2A46766}"/>
              </a:ext>
            </a:extLst>
          </p:cNvPr>
          <p:cNvSpPr/>
          <p:nvPr/>
        </p:nvSpPr>
        <p:spPr>
          <a:xfrm>
            <a:off x="6432679" y="2328803"/>
            <a:ext cx="2859037" cy="584775"/>
          </a:xfrm>
          <a:prstGeom prst="rect">
            <a:avLst/>
          </a:prstGeom>
          <a:noFill/>
          <a:ln>
            <a:noFill/>
          </a:ln>
        </p:spPr>
        <p:txBody>
          <a:bodyPr wrap="square">
            <a:spAutoFit/>
          </a:bodyPr>
          <a:lstStyle/>
          <a:p>
            <a:pPr algn="dist"/>
            <a:r>
              <a:rPr lang="zh-CN" altLang="en-US" sz="3200" dirty="0">
                <a:solidFill>
                  <a:schemeClr val="bg1"/>
                </a:solidFill>
                <a:cs typeface="+mn-ea"/>
                <a:sym typeface="+mn-lt"/>
              </a:rPr>
              <a:t>事件过程</a:t>
            </a:r>
          </a:p>
        </p:txBody>
      </p:sp>
      <p:sp>
        <p:nvSpPr>
          <p:cNvPr id="40" name="矩形 39">
            <a:extLst>
              <a:ext uri="{FF2B5EF4-FFF2-40B4-BE49-F238E27FC236}">
                <a16:creationId xmlns:a16="http://schemas.microsoft.com/office/drawing/2014/main" id="{015F2A99-9BF6-4DC2-B4AC-EB58FA431E91}"/>
              </a:ext>
            </a:extLst>
          </p:cNvPr>
          <p:cNvSpPr/>
          <p:nvPr/>
        </p:nvSpPr>
        <p:spPr>
          <a:xfrm>
            <a:off x="6356936" y="3133325"/>
            <a:ext cx="2934778" cy="584775"/>
          </a:xfrm>
          <a:prstGeom prst="rect">
            <a:avLst/>
          </a:prstGeom>
          <a:noFill/>
          <a:ln>
            <a:noFill/>
          </a:ln>
        </p:spPr>
        <p:txBody>
          <a:bodyPr wrap="square">
            <a:spAutoFit/>
          </a:bodyPr>
          <a:lstStyle/>
          <a:p>
            <a:pPr algn="dist"/>
            <a:r>
              <a:rPr lang="en-US" altLang="zh-CN" sz="3200" dirty="0">
                <a:solidFill>
                  <a:schemeClr val="bg1"/>
                </a:solidFill>
                <a:cs typeface="+mn-ea"/>
                <a:sym typeface="+mn-lt"/>
              </a:rPr>
              <a:t> </a:t>
            </a:r>
            <a:r>
              <a:rPr lang="zh-CN" altLang="en-US" sz="3200" dirty="0">
                <a:solidFill>
                  <a:schemeClr val="bg1"/>
                </a:solidFill>
                <a:cs typeface="+mn-ea"/>
                <a:sym typeface="+mn-lt"/>
              </a:rPr>
              <a:t>事件成果</a:t>
            </a:r>
          </a:p>
        </p:txBody>
      </p:sp>
      <p:sp>
        <p:nvSpPr>
          <p:cNvPr id="41" name="矩形 40">
            <a:extLst>
              <a:ext uri="{FF2B5EF4-FFF2-40B4-BE49-F238E27FC236}">
                <a16:creationId xmlns:a16="http://schemas.microsoft.com/office/drawing/2014/main" id="{D7A3C8C9-F8DF-4FB4-996F-C89B9D69C20C}"/>
              </a:ext>
            </a:extLst>
          </p:cNvPr>
          <p:cNvSpPr/>
          <p:nvPr/>
        </p:nvSpPr>
        <p:spPr>
          <a:xfrm>
            <a:off x="6356936" y="3937847"/>
            <a:ext cx="2934778" cy="584775"/>
          </a:xfrm>
          <a:prstGeom prst="rect">
            <a:avLst/>
          </a:prstGeom>
          <a:noFill/>
          <a:ln>
            <a:noFill/>
          </a:ln>
        </p:spPr>
        <p:txBody>
          <a:bodyPr wrap="square">
            <a:spAutoFit/>
          </a:bodyPr>
          <a:lstStyle/>
          <a:p>
            <a:pPr algn="dist"/>
            <a:r>
              <a:rPr lang="en-US" altLang="zh-CN" sz="3200" dirty="0">
                <a:solidFill>
                  <a:schemeClr val="bg1"/>
                </a:solidFill>
                <a:cs typeface="+mn-ea"/>
                <a:sym typeface="+mn-lt"/>
              </a:rPr>
              <a:t> </a:t>
            </a:r>
            <a:r>
              <a:rPr lang="zh-CN" altLang="en-US" sz="3200" dirty="0">
                <a:solidFill>
                  <a:schemeClr val="bg1"/>
                </a:solidFill>
                <a:cs typeface="+mn-ea"/>
                <a:sym typeface="+mn-lt"/>
              </a:rPr>
              <a:t>运动口号</a:t>
            </a:r>
          </a:p>
        </p:txBody>
      </p:sp>
      <p:sp>
        <p:nvSpPr>
          <p:cNvPr id="42" name="矩形 41">
            <a:extLst>
              <a:ext uri="{FF2B5EF4-FFF2-40B4-BE49-F238E27FC236}">
                <a16:creationId xmlns:a16="http://schemas.microsoft.com/office/drawing/2014/main" id="{23AA5F66-2728-4F36-9BB7-DE66ACFA7A24}"/>
              </a:ext>
            </a:extLst>
          </p:cNvPr>
          <p:cNvSpPr/>
          <p:nvPr/>
        </p:nvSpPr>
        <p:spPr>
          <a:xfrm>
            <a:off x="6356934" y="4742369"/>
            <a:ext cx="2934778" cy="584775"/>
          </a:xfrm>
          <a:prstGeom prst="rect">
            <a:avLst/>
          </a:prstGeom>
          <a:noFill/>
          <a:ln>
            <a:noFill/>
          </a:ln>
        </p:spPr>
        <p:txBody>
          <a:bodyPr wrap="square">
            <a:spAutoFit/>
          </a:bodyPr>
          <a:lstStyle/>
          <a:p>
            <a:pPr algn="dist"/>
            <a:r>
              <a:rPr lang="en-US" altLang="zh-CN" sz="3200" dirty="0">
                <a:solidFill>
                  <a:schemeClr val="bg1"/>
                </a:solidFill>
                <a:cs typeface="+mn-ea"/>
                <a:sym typeface="+mn-lt"/>
              </a:rPr>
              <a:t> </a:t>
            </a:r>
            <a:r>
              <a:rPr lang="zh-CN" altLang="en-US" sz="3200" dirty="0">
                <a:solidFill>
                  <a:schemeClr val="bg1"/>
                </a:solidFill>
                <a:cs typeface="+mn-ea"/>
                <a:sym typeface="+mn-lt"/>
              </a:rPr>
              <a:t>运动意义</a:t>
            </a:r>
          </a:p>
        </p:txBody>
      </p:sp>
      <p:grpSp>
        <p:nvGrpSpPr>
          <p:cNvPr id="10" name="组合 9">
            <a:extLst>
              <a:ext uri="{FF2B5EF4-FFF2-40B4-BE49-F238E27FC236}">
                <a16:creationId xmlns:a16="http://schemas.microsoft.com/office/drawing/2014/main" id="{17E68FFF-3ADE-42DF-A211-077347019996}"/>
              </a:ext>
            </a:extLst>
          </p:cNvPr>
          <p:cNvGrpSpPr/>
          <p:nvPr/>
        </p:nvGrpSpPr>
        <p:grpSpPr>
          <a:xfrm>
            <a:off x="5089101" y="1400294"/>
            <a:ext cx="771227" cy="768652"/>
            <a:chOff x="3209632" y="1383253"/>
            <a:chExt cx="771227" cy="768652"/>
          </a:xfrm>
        </p:grpSpPr>
        <p:pic>
          <p:nvPicPr>
            <p:cNvPr id="6" name="图片 5">
              <a:extLst>
                <a:ext uri="{FF2B5EF4-FFF2-40B4-BE49-F238E27FC236}">
                  <a16:creationId xmlns:a16="http://schemas.microsoft.com/office/drawing/2014/main" id="{995EA7D9-A91C-4338-BA66-2CF15C1F5B0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09632" y="1383253"/>
              <a:ext cx="771227" cy="768652"/>
            </a:xfrm>
            <a:prstGeom prst="rect">
              <a:avLst/>
            </a:prstGeom>
          </p:spPr>
        </p:pic>
        <p:sp>
          <p:nvSpPr>
            <p:cNvPr id="8" name="文本框 7">
              <a:extLst>
                <a:ext uri="{FF2B5EF4-FFF2-40B4-BE49-F238E27FC236}">
                  <a16:creationId xmlns:a16="http://schemas.microsoft.com/office/drawing/2014/main" id="{8AA0090F-5C37-4ED8-B5AB-9A789D0C1E23}"/>
                </a:ext>
              </a:extLst>
            </p:cNvPr>
            <p:cNvSpPr txBox="1"/>
            <p:nvPr/>
          </p:nvSpPr>
          <p:spPr>
            <a:xfrm>
              <a:off x="3451298" y="1643066"/>
              <a:ext cx="394660" cy="338554"/>
            </a:xfrm>
            <a:prstGeom prst="rect">
              <a:avLst/>
            </a:prstGeom>
            <a:noFill/>
          </p:spPr>
          <p:txBody>
            <a:bodyPr wrap="none" rtlCol="0">
              <a:spAutoFit/>
              <a:scene3d>
                <a:camera prst="isometricOffAxis1Right"/>
                <a:lightRig rig="threePt" dir="t"/>
              </a:scene3d>
            </a:bodyPr>
            <a:lstStyle/>
            <a:p>
              <a:r>
                <a:rPr lang="zh-CN" altLang="en-US" sz="1600" b="1" dirty="0">
                  <a:solidFill>
                    <a:schemeClr val="bg1"/>
                  </a:solidFill>
                  <a:cs typeface="+mn-ea"/>
                  <a:sym typeface="+mn-lt"/>
                </a:rPr>
                <a:t>一</a:t>
              </a:r>
            </a:p>
          </p:txBody>
        </p:sp>
      </p:grpSp>
      <p:grpSp>
        <p:nvGrpSpPr>
          <p:cNvPr id="11" name="组合 10">
            <a:extLst>
              <a:ext uri="{FF2B5EF4-FFF2-40B4-BE49-F238E27FC236}">
                <a16:creationId xmlns:a16="http://schemas.microsoft.com/office/drawing/2014/main" id="{2D209F42-92C6-44AD-A18B-D6E5BBC19FA2}"/>
              </a:ext>
            </a:extLst>
          </p:cNvPr>
          <p:cNvGrpSpPr/>
          <p:nvPr/>
        </p:nvGrpSpPr>
        <p:grpSpPr>
          <a:xfrm>
            <a:off x="5089101" y="2200424"/>
            <a:ext cx="771227" cy="768652"/>
            <a:chOff x="3209632" y="2183383"/>
            <a:chExt cx="771227" cy="768652"/>
          </a:xfrm>
        </p:grpSpPr>
        <p:pic>
          <p:nvPicPr>
            <p:cNvPr id="44" name="图片 43">
              <a:extLst>
                <a:ext uri="{FF2B5EF4-FFF2-40B4-BE49-F238E27FC236}">
                  <a16:creationId xmlns:a16="http://schemas.microsoft.com/office/drawing/2014/main" id="{2C306CF6-E6D0-4F77-85B0-1872E85DB16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09632" y="2183383"/>
              <a:ext cx="771227" cy="768652"/>
            </a:xfrm>
            <a:prstGeom prst="rect">
              <a:avLst/>
            </a:prstGeom>
          </p:spPr>
        </p:pic>
        <p:sp>
          <p:nvSpPr>
            <p:cNvPr id="54" name="文本框 53">
              <a:extLst>
                <a:ext uri="{FF2B5EF4-FFF2-40B4-BE49-F238E27FC236}">
                  <a16:creationId xmlns:a16="http://schemas.microsoft.com/office/drawing/2014/main" id="{456479D1-2EE2-447C-A278-AE3AB20BB253}"/>
                </a:ext>
              </a:extLst>
            </p:cNvPr>
            <p:cNvSpPr txBox="1"/>
            <p:nvPr/>
          </p:nvSpPr>
          <p:spPr>
            <a:xfrm>
              <a:off x="3447795" y="2440988"/>
              <a:ext cx="394660" cy="338554"/>
            </a:xfrm>
            <a:prstGeom prst="rect">
              <a:avLst/>
            </a:prstGeom>
            <a:noFill/>
          </p:spPr>
          <p:txBody>
            <a:bodyPr wrap="none" rtlCol="0">
              <a:spAutoFit/>
              <a:scene3d>
                <a:camera prst="isometricOffAxis1Right"/>
                <a:lightRig rig="threePt" dir="t"/>
              </a:scene3d>
            </a:bodyPr>
            <a:lstStyle/>
            <a:p>
              <a:r>
                <a:rPr lang="zh-CN" altLang="en-US" sz="1600" b="1" dirty="0">
                  <a:solidFill>
                    <a:schemeClr val="bg1"/>
                  </a:solidFill>
                  <a:cs typeface="+mn-ea"/>
                  <a:sym typeface="+mn-lt"/>
                </a:rPr>
                <a:t>二</a:t>
              </a:r>
            </a:p>
          </p:txBody>
        </p:sp>
      </p:grpSp>
      <p:grpSp>
        <p:nvGrpSpPr>
          <p:cNvPr id="12" name="组合 11">
            <a:extLst>
              <a:ext uri="{FF2B5EF4-FFF2-40B4-BE49-F238E27FC236}">
                <a16:creationId xmlns:a16="http://schemas.microsoft.com/office/drawing/2014/main" id="{D1DE7118-A603-4051-9614-CD82F24EF531}"/>
              </a:ext>
            </a:extLst>
          </p:cNvPr>
          <p:cNvGrpSpPr/>
          <p:nvPr/>
        </p:nvGrpSpPr>
        <p:grpSpPr>
          <a:xfrm>
            <a:off x="5089101" y="3000554"/>
            <a:ext cx="771227" cy="768652"/>
            <a:chOff x="3209632" y="2983513"/>
            <a:chExt cx="771227" cy="768652"/>
          </a:xfrm>
        </p:grpSpPr>
        <p:pic>
          <p:nvPicPr>
            <p:cNvPr id="45" name="图片 44">
              <a:extLst>
                <a:ext uri="{FF2B5EF4-FFF2-40B4-BE49-F238E27FC236}">
                  <a16:creationId xmlns:a16="http://schemas.microsoft.com/office/drawing/2014/main" id="{C63D67B3-6685-4660-9513-B7095121DF0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09632" y="2983513"/>
              <a:ext cx="771227" cy="768652"/>
            </a:xfrm>
            <a:prstGeom prst="rect">
              <a:avLst/>
            </a:prstGeom>
          </p:spPr>
        </p:pic>
        <p:sp>
          <p:nvSpPr>
            <p:cNvPr id="55" name="文本框 54">
              <a:extLst>
                <a:ext uri="{FF2B5EF4-FFF2-40B4-BE49-F238E27FC236}">
                  <a16:creationId xmlns:a16="http://schemas.microsoft.com/office/drawing/2014/main" id="{8F2F552A-022A-4C79-BB03-5CFFC10072FE}"/>
                </a:ext>
              </a:extLst>
            </p:cNvPr>
            <p:cNvSpPr txBox="1"/>
            <p:nvPr/>
          </p:nvSpPr>
          <p:spPr>
            <a:xfrm>
              <a:off x="3447795" y="3237787"/>
              <a:ext cx="394660" cy="338554"/>
            </a:xfrm>
            <a:prstGeom prst="rect">
              <a:avLst/>
            </a:prstGeom>
            <a:noFill/>
          </p:spPr>
          <p:txBody>
            <a:bodyPr wrap="none" rtlCol="0">
              <a:spAutoFit/>
              <a:scene3d>
                <a:camera prst="isometricOffAxis1Right"/>
                <a:lightRig rig="threePt" dir="t"/>
              </a:scene3d>
            </a:bodyPr>
            <a:lstStyle/>
            <a:p>
              <a:r>
                <a:rPr lang="zh-CN" altLang="en-US" sz="1600" b="1" dirty="0">
                  <a:solidFill>
                    <a:schemeClr val="bg1"/>
                  </a:solidFill>
                  <a:cs typeface="+mn-ea"/>
                  <a:sym typeface="+mn-lt"/>
                </a:rPr>
                <a:t>三</a:t>
              </a:r>
            </a:p>
          </p:txBody>
        </p:sp>
      </p:grpSp>
      <p:grpSp>
        <p:nvGrpSpPr>
          <p:cNvPr id="13" name="组合 12">
            <a:extLst>
              <a:ext uri="{FF2B5EF4-FFF2-40B4-BE49-F238E27FC236}">
                <a16:creationId xmlns:a16="http://schemas.microsoft.com/office/drawing/2014/main" id="{EF223DAD-E2CE-474C-AB31-CE799560D294}"/>
              </a:ext>
            </a:extLst>
          </p:cNvPr>
          <p:cNvGrpSpPr/>
          <p:nvPr/>
        </p:nvGrpSpPr>
        <p:grpSpPr>
          <a:xfrm>
            <a:off x="5089101" y="3800684"/>
            <a:ext cx="771227" cy="768652"/>
            <a:chOff x="3209632" y="3783643"/>
            <a:chExt cx="771227" cy="768652"/>
          </a:xfrm>
        </p:grpSpPr>
        <p:pic>
          <p:nvPicPr>
            <p:cNvPr id="47" name="图片 46">
              <a:extLst>
                <a:ext uri="{FF2B5EF4-FFF2-40B4-BE49-F238E27FC236}">
                  <a16:creationId xmlns:a16="http://schemas.microsoft.com/office/drawing/2014/main" id="{2A24B583-F59A-4C9E-9E24-3D22AE289F3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09632" y="3783643"/>
              <a:ext cx="771227" cy="768652"/>
            </a:xfrm>
            <a:prstGeom prst="rect">
              <a:avLst/>
            </a:prstGeom>
          </p:spPr>
        </p:pic>
        <p:sp>
          <p:nvSpPr>
            <p:cNvPr id="56" name="文本框 55">
              <a:extLst>
                <a:ext uri="{FF2B5EF4-FFF2-40B4-BE49-F238E27FC236}">
                  <a16:creationId xmlns:a16="http://schemas.microsoft.com/office/drawing/2014/main" id="{5CE5B611-C135-44C4-A2DE-6E0027ADA39B}"/>
                </a:ext>
              </a:extLst>
            </p:cNvPr>
            <p:cNvSpPr txBox="1"/>
            <p:nvPr/>
          </p:nvSpPr>
          <p:spPr>
            <a:xfrm>
              <a:off x="3447795" y="4060204"/>
              <a:ext cx="394660" cy="338554"/>
            </a:xfrm>
            <a:prstGeom prst="rect">
              <a:avLst/>
            </a:prstGeom>
            <a:noFill/>
          </p:spPr>
          <p:txBody>
            <a:bodyPr wrap="none" rtlCol="0">
              <a:spAutoFit/>
              <a:scene3d>
                <a:camera prst="isometricOffAxis1Right"/>
                <a:lightRig rig="threePt" dir="t"/>
              </a:scene3d>
            </a:bodyPr>
            <a:lstStyle/>
            <a:p>
              <a:r>
                <a:rPr lang="zh-CN" altLang="en-US" sz="1600" b="1" dirty="0">
                  <a:solidFill>
                    <a:schemeClr val="bg1"/>
                  </a:solidFill>
                  <a:cs typeface="+mn-ea"/>
                  <a:sym typeface="+mn-lt"/>
                </a:rPr>
                <a:t>四</a:t>
              </a:r>
            </a:p>
          </p:txBody>
        </p:sp>
      </p:grpSp>
      <p:grpSp>
        <p:nvGrpSpPr>
          <p:cNvPr id="14" name="组合 13">
            <a:extLst>
              <a:ext uri="{FF2B5EF4-FFF2-40B4-BE49-F238E27FC236}">
                <a16:creationId xmlns:a16="http://schemas.microsoft.com/office/drawing/2014/main" id="{F3DCCF45-1884-4866-ACE7-3BD3A919C759}"/>
              </a:ext>
            </a:extLst>
          </p:cNvPr>
          <p:cNvGrpSpPr/>
          <p:nvPr/>
        </p:nvGrpSpPr>
        <p:grpSpPr>
          <a:xfrm>
            <a:off x="5089101" y="4600815"/>
            <a:ext cx="771227" cy="768652"/>
            <a:chOff x="3209632" y="4583774"/>
            <a:chExt cx="771227" cy="768652"/>
          </a:xfrm>
        </p:grpSpPr>
        <p:pic>
          <p:nvPicPr>
            <p:cNvPr id="53" name="图片 52">
              <a:extLst>
                <a:ext uri="{FF2B5EF4-FFF2-40B4-BE49-F238E27FC236}">
                  <a16:creationId xmlns:a16="http://schemas.microsoft.com/office/drawing/2014/main" id="{F01E9115-D19E-4825-A82D-193C64FB23C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09632" y="4583774"/>
              <a:ext cx="771227" cy="768652"/>
            </a:xfrm>
            <a:prstGeom prst="rect">
              <a:avLst/>
            </a:prstGeom>
          </p:spPr>
        </p:pic>
        <p:sp>
          <p:nvSpPr>
            <p:cNvPr id="57" name="文本框 56">
              <a:extLst>
                <a:ext uri="{FF2B5EF4-FFF2-40B4-BE49-F238E27FC236}">
                  <a16:creationId xmlns:a16="http://schemas.microsoft.com/office/drawing/2014/main" id="{6CCA94D7-871C-41DF-B77B-014756882349}"/>
                </a:ext>
              </a:extLst>
            </p:cNvPr>
            <p:cNvSpPr txBox="1"/>
            <p:nvPr/>
          </p:nvSpPr>
          <p:spPr>
            <a:xfrm>
              <a:off x="3447795" y="4847194"/>
              <a:ext cx="394660" cy="338554"/>
            </a:xfrm>
            <a:prstGeom prst="rect">
              <a:avLst/>
            </a:prstGeom>
            <a:noFill/>
          </p:spPr>
          <p:txBody>
            <a:bodyPr wrap="none" rtlCol="0">
              <a:spAutoFit/>
              <a:scene3d>
                <a:camera prst="isometricOffAxis1Right"/>
                <a:lightRig rig="threePt" dir="t"/>
              </a:scene3d>
            </a:bodyPr>
            <a:lstStyle/>
            <a:p>
              <a:r>
                <a:rPr lang="zh-CN" altLang="en-US" sz="1600" b="1" dirty="0">
                  <a:solidFill>
                    <a:schemeClr val="bg1"/>
                  </a:solidFill>
                  <a:cs typeface="+mn-ea"/>
                  <a:sym typeface="+mn-lt"/>
                </a:rPr>
                <a:t>五</a:t>
              </a:r>
            </a:p>
          </p:txBody>
        </p:sp>
      </p:grpSp>
      <p:pic>
        <p:nvPicPr>
          <p:cNvPr id="16" name="图片 15">
            <a:extLst>
              <a:ext uri="{FF2B5EF4-FFF2-40B4-BE49-F238E27FC236}">
                <a16:creationId xmlns:a16="http://schemas.microsoft.com/office/drawing/2014/main" id="{BF136B82-7100-4240-BB79-ED82931A656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1384282" y="1919120"/>
            <a:ext cx="3045365" cy="1518183"/>
          </a:xfrm>
          <a:prstGeom prst="rect">
            <a:avLst/>
          </a:prstGeom>
        </p:spPr>
      </p:pic>
    </p:spTree>
    <p:extLst>
      <p:ext uri="{BB962C8B-B14F-4D97-AF65-F5344CB8AC3E}">
        <p14:creationId xmlns:p14="http://schemas.microsoft.com/office/powerpoint/2010/main" val="10949446"/>
      </p:ext>
    </p:extLst>
  </p:cSld>
  <p:clrMapOvr>
    <a:masterClrMapping/>
  </p:clrMapOvr>
  <mc:AlternateContent xmlns:mc="http://schemas.openxmlformats.org/markup-compatibility/2006" xmlns:p14="http://schemas.microsoft.com/office/powerpoint/2010/main">
    <mc:Choice Requires="p14">
      <p:transition spd="slow" p14:dur="1500" advTm="0">
        <p14:window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additive="base">
                                        <p:cTn id="7" dur="500" fill="hold"/>
                                        <p:tgtEl>
                                          <p:spTgt spid="49"/>
                                        </p:tgtEl>
                                        <p:attrNameLst>
                                          <p:attrName>ppt_x</p:attrName>
                                        </p:attrNameLst>
                                      </p:cBhvr>
                                      <p:tavLst>
                                        <p:tav tm="0">
                                          <p:val>
                                            <p:strVal val="0-#ppt_w/2"/>
                                          </p:val>
                                        </p:tav>
                                        <p:tav tm="100000">
                                          <p:val>
                                            <p:strVal val="#ppt_x"/>
                                          </p:val>
                                        </p:tav>
                                      </p:tavLst>
                                    </p:anim>
                                    <p:anim calcmode="lin" valueType="num">
                                      <p:cBhvr additive="base">
                                        <p:cTn id="8" dur="500" fill="hold"/>
                                        <p:tgtEl>
                                          <p:spTgt spid="4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50"/>
                                        </p:tgtEl>
                                        <p:attrNameLst>
                                          <p:attrName>style.visibility</p:attrName>
                                        </p:attrNameLst>
                                      </p:cBhvr>
                                      <p:to>
                                        <p:strVal val="visible"/>
                                      </p:to>
                                    </p:set>
                                    <p:anim calcmode="lin" valueType="num">
                                      <p:cBhvr additive="base">
                                        <p:cTn id="11" dur="500" fill="hold"/>
                                        <p:tgtEl>
                                          <p:spTgt spid="50"/>
                                        </p:tgtEl>
                                        <p:attrNameLst>
                                          <p:attrName>ppt_x</p:attrName>
                                        </p:attrNameLst>
                                      </p:cBhvr>
                                      <p:tavLst>
                                        <p:tav tm="0">
                                          <p:val>
                                            <p:strVal val="1+#ppt_w/2"/>
                                          </p:val>
                                        </p:tav>
                                        <p:tav tm="100000">
                                          <p:val>
                                            <p:strVal val="#ppt_x"/>
                                          </p:val>
                                        </p:tav>
                                      </p:tavLst>
                                    </p:anim>
                                    <p:anim calcmode="lin" valueType="num">
                                      <p:cBhvr additive="base">
                                        <p:cTn id="12" dur="500" fill="hold"/>
                                        <p:tgtEl>
                                          <p:spTgt spid="50"/>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2" presetClass="entr" presetSubtype="4" fill="hold" nodeType="afterEffect">
                                  <p:stCondLst>
                                    <p:cond delay="0"/>
                                  </p:stCondLst>
                                  <p:childTnLst>
                                    <p:set>
                                      <p:cBhvr>
                                        <p:cTn id="15" dur="1" fill="hold">
                                          <p:stCondLst>
                                            <p:cond delay="0"/>
                                          </p:stCondLst>
                                        </p:cTn>
                                        <p:tgtEl>
                                          <p:spTgt spid="32"/>
                                        </p:tgtEl>
                                        <p:attrNameLst>
                                          <p:attrName>style.visibility</p:attrName>
                                        </p:attrNameLst>
                                      </p:cBhvr>
                                      <p:to>
                                        <p:strVal val="visible"/>
                                      </p:to>
                                    </p:set>
                                    <p:animEffect transition="in" filter="wipe(down)">
                                      <p:cBhvr>
                                        <p:cTn id="16" dur="500"/>
                                        <p:tgtEl>
                                          <p:spTgt spid="32"/>
                                        </p:tgtEl>
                                      </p:cBhvr>
                                    </p:animEffect>
                                  </p:childTnLst>
                                </p:cTn>
                              </p:par>
                            </p:childTnLst>
                          </p:cTn>
                        </p:par>
                        <p:par>
                          <p:cTn id="17" fill="hold">
                            <p:stCondLst>
                              <p:cond delay="1000"/>
                            </p:stCondLst>
                            <p:childTnLst>
                              <p:par>
                                <p:cTn id="18" presetID="22" presetClass="entr" presetSubtype="8" fill="hold" nodeType="afterEffect">
                                  <p:stCondLst>
                                    <p:cond delay="0"/>
                                  </p:stCondLst>
                                  <p:childTnLst>
                                    <p:set>
                                      <p:cBhvr>
                                        <p:cTn id="19" dur="1" fill="hold">
                                          <p:stCondLst>
                                            <p:cond delay="0"/>
                                          </p:stCondLst>
                                        </p:cTn>
                                        <p:tgtEl>
                                          <p:spTgt spid="46"/>
                                        </p:tgtEl>
                                        <p:attrNameLst>
                                          <p:attrName>style.visibility</p:attrName>
                                        </p:attrNameLst>
                                      </p:cBhvr>
                                      <p:to>
                                        <p:strVal val="visible"/>
                                      </p:to>
                                    </p:set>
                                    <p:animEffect transition="in" filter="wipe(left)">
                                      <p:cBhvr>
                                        <p:cTn id="20" dur="500"/>
                                        <p:tgtEl>
                                          <p:spTgt spid="46"/>
                                        </p:tgtEl>
                                      </p:cBhvr>
                                    </p:animEffect>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fade">
                                      <p:cBhvr>
                                        <p:cTn id="24" dur="500"/>
                                        <p:tgtEl>
                                          <p:spTgt spid="30"/>
                                        </p:tgtEl>
                                      </p:cBhvr>
                                    </p:animEffect>
                                  </p:childTnLst>
                                </p:cTn>
                              </p:par>
                              <p:par>
                                <p:cTn id="25" presetID="22" presetClass="entr" presetSubtype="8" fill="hold" nodeType="with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left)">
                                      <p:cBhvr>
                                        <p:cTn id="27" dur="500"/>
                                        <p:tgtEl>
                                          <p:spTgt spid="16"/>
                                        </p:tgtEl>
                                      </p:cBhvr>
                                    </p:animEffect>
                                  </p:childTnLst>
                                </p:cTn>
                              </p:par>
                            </p:childTnLst>
                          </p:cTn>
                        </p:par>
                        <p:par>
                          <p:cTn id="28" fill="hold">
                            <p:stCondLst>
                              <p:cond delay="2000"/>
                            </p:stCondLst>
                            <p:childTnLst>
                              <p:par>
                                <p:cTn id="29" presetID="31" presetClass="entr" presetSubtype="0" fill="hold" nodeType="after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p:cTn id="31" dur="1000" fill="hold"/>
                                        <p:tgtEl>
                                          <p:spTgt spid="10"/>
                                        </p:tgtEl>
                                        <p:attrNameLst>
                                          <p:attrName>ppt_w</p:attrName>
                                        </p:attrNameLst>
                                      </p:cBhvr>
                                      <p:tavLst>
                                        <p:tav tm="0">
                                          <p:val>
                                            <p:fltVal val="0"/>
                                          </p:val>
                                        </p:tav>
                                        <p:tav tm="100000">
                                          <p:val>
                                            <p:strVal val="#ppt_w"/>
                                          </p:val>
                                        </p:tav>
                                      </p:tavLst>
                                    </p:anim>
                                    <p:anim calcmode="lin" valueType="num">
                                      <p:cBhvr>
                                        <p:cTn id="32" dur="1000" fill="hold"/>
                                        <p:tgtEl>
                                          <p:spTgt spid="10"/>
                                        </p:tgtEl>
                                        <p:attrNameLst>
                                          <p:attrName>ppt_h</p:attrName>
                                        </p:attrNameLst>
                                      </p:cBhvr>
                                      <p:tavLst>
                                        <p:tav tm="0">
                                          <p:val>
                                            <p:fltVal val="0"/>
                                          </p:val>
                                        </p:tav>
                                        <p:tav tm="100000">
                                          <p:val>
                                            <p:strVal val="#ppt_h"/>
                                          </p:val>
                                        </p:tav>
                                      </p:tavLst>
                                    </p:anim>
                                    <p:anim calcmode="lin" valueType="num">
                                      <p:cBhvr>
                                        <p:cTn id="33" dur="1000" fill="hold"/>
                                        <p:tgtEl>
                                          <p:spTgt spid="10"/>
                                        </p:tgtEl>
                                        <p:attrNameLst>
                                          <p:attrName>style.rotation</p:attrName>
                                        </p:attrNameLst>
                                      </p:cBhvr>
                                      <p:tavLst>
                                        <p:tav tm="0">
                                          <p:val>
                                            <p:fltVal val="90"/>
                                          </p:val>
                                        </p:tav>
                                        <p:tav tm="100000">
                                          <p:val>
                                            <p:fltVal val="0"/>
                                          </p:val>
                                        </p:tav>
                                      </p:tavLst>
                                    </p:anim>
                                    <p:animEffect transition="in" filter="fade">
                                      <p:cBhvr>
                                        <p:cTn id="34" dur="1000"/>
                                        <p:tgtEl>
                                          <p:spTgt spid="10"/>
                                        </p:tgtEl>
                                      </p:cBhvr>
                                    </p:animEffect>
                                  </p:childTnLst>
                                </p:cTn>
                              </p:par>
                            </p:childTnLst>
                          </p:cTn>
                        </p:par>
                        <p:par>
                          <p:cTn id="35" fill="hold">
                            <p:stCondLst>
                              <p:cond delay="3000"/>
                            </p:stCondLst>
                            <p:childTnLst>
                              <p:par>
                                <p:cTn id="36" presetID="12" presetClass="entr" presetSubtype="8" fill="hold" grpId="0" nodeType="afterEffect">
                                  <p:stCondLst>
                                    <p:cond delay="0"/>
                                  </p:stCondLst>
                                  <p:childTnLst>
                                    <p:set>
                                      <p:cBhvr>
                                        <p:cTn id="37" dur="1" fill="hold">
                                          <p:stCondLst>
                                            <p:cond delay="0"/>
                                          </p:stCondLst>
                                        </p:cTn>
                                        <p:tgtEl>
                                          <p:spTgt spid="31"/>
                                        </p:tgtEl>
                                        <p:attrNameLst>
                                          <p:attrName>style.visibility</p:attrName>
                                        </p:attrNameLst>
                                      </p:cBhvr>
                                      <p:to>
                                        <p:strVal val="visible"/>
                                      </p:to>
                                    </p:set>
                                    <p:anim calcmode="lin" valueType="num">
                                      <p:cBhvr additive="base">
                                        <p:cTn id="38" dur="500"/>
                                        <p:tgtEl>
                                          <p:spTgt spid="31"/>
                                        </p:tgtEl>
                                        <p:attrNameLst>
                                          <p:attrName>ppt_x</p:attrName>
                                        </p:attrNameLst>
                                      </p:cBhvr>
                                      <p:tavLst>
                                        <p:tav tm="0">
                                          <p:val>
                                            <p:strVal val="#ppt_x-#ppt_w*1.125000"/>
                                          </p:val>
                                        </p:tav>
                                        <p:tav tm="100000">
                                          <p:val>
                                            <p:strVal val="#ppt_x"/>
                                          </p:val>
                                        </p:tav>
                                      </p:tavLst>
                                    </p:anim>
                                    <p:animEffect transition="in" filter="wipe(right)">
                                      <p:cBhvr>
                                        <p:cTn id="39" dur="500"/>
                                        <p:tgtEl>
                                          <p:spTgt spid="31"/>
                                        </p:tgtEl>
                                      </p:cBhvr>
                                    </p:animEffect>
                                  </p:childTnLst>
                                </p:cTn>
                              </p:par>
                            </p:childTnLst>
                          </p:cTn>
                        </p:par>
                        <p:par>
                          <p:cTn id="40" fill="hold">
                            <p:stCondLst>
                              <p:cond delay="3500"/>
                            </p:stCondLst>
                            <p:childTnLst>
                              <p:par>
                                <p:cTn id="41" presetID="31" presetClass="entr" presetSubtype="0" fill="hold" nodeType="after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p:cTn id="43" dur="1000" fill="hold"/>
                                        <p:tgtEl>
                                          <p:spTgt spid="11"/>
                                        </p:tgtEl>
                                        <p:attrNameLst>
                                          <p:attrName>ppt_w</p:attrName>
                                        </p:attrNameLst>
                                      </p:cBhvr>
                                      <p:tavLst>
                                        <p:tav tm="0">
                                          <p:val>
                                            <p:fltVal val="0"/>
                                          </p:val>
                                        </p:tav>
                                        <p:tav tm="100000">
                                          <p:val>
                                            <p:strVal val="#ppt_w"/>
                                          </p:val>
                                        </p:tav>
                                      </p:tavLst>
                                    </p:anim>
                                    <p:anim calcmode="lin" valueType="num">
                                      <p:cBhvr>
                                        <p:cTn id="44" dur="1000" fill="hold"/>
                                        <p:tgtEl>
                                          <p:spTgt spid="11"/>
                                        </p:tgtEl>
                                        <p:attrNameLst>
                                          <p:attrName>ppt_h</p:attrName>
                                        </p:attrNameLst>
                                      </p:cBhvr>
                                      <p:tavLst>
                                        <p:tav tm="0">
                                          <p:val>
                                            <p:fltVal val="0"/>
                                          </p:val>
                                        </p:tav>
                                        <p:tav tm="100000">
                                          <p:val>
                                            <p:strVal val="#ppt_h"/>
                                          </p:val>
                                        </p:tav>
                                      </p:tavLst>
                                    </p:anim>
                                    <p:anim calcmode="lin" valueType="num">
                                      <p:cBhvr>
                                        <p:cTn id="45" dur="1000" fill="hold"/>
                                        <p:tgtEl>
                                          <p:spTgt spid="11"/>
                                        </p:tgtEl>
                                        <p:attrNameLst>
                                          <p:attrName>style.rotation</p:attrName>
                                        </p:attrNameLst>
                                      </p:cBhvr>
                                      <p:tavLst>
                                        <p:tav tm="0">
                                          <p:val>
                                            <p:fltVal val="90"/>
                                          </p:val>
                                        </p:tav>
                                        <p:tav tm="100000">
                                          <p:val>
                                            <p:fltVal val="0"/>
                                          </p:val>
                                        </p:tav>
                                      </p:tavLst>
                                    </p:anim>
                                    <p:animEffect transition="in" filter="fade">
                                      <p:cBhvr>
                                        <p:cTn id="46" dur="1000"/>
                                        <p:tgtEl>
                                          <p:spTgt spid="11"/>
                                        </p:tgtEl>
                                      </p:cBhvr>
                                    </p:animEffect>
                                  </p:childTnLst>
                                </p:cTn>
                              </p:par>
                            </p:childTnLst>
                          </p:cTn>
                        </p:par>
                        <p:par>
                          <p:cTn id="47" fill="hold">
                            <p:stCondLst>
                              <p:cond delay="4500"/>
                            </p:stCondLst>
                            <p:childTnLst>
                              <p:par>
                                <p:cTn id="48" presetID="12" presetClass="entr" presetSubtype="8" fill="hold" grpId="0" nodeType="afterEffect">
                                  <p:stCondLst>
                                    <p:cond delay="0"/>
                                  </p:stCondLst>
                                  <p:childTnLst>
                                    <p:set>
                                      <p:cBhvr>
                                        <p:cTn id="49" dur="1" fill="hold">
                                          <p:stCondLst>
                                            <p:cond delay="0"/>
                                          </p:stCondLst>
                                        </p:cTn>
                                        <p:tgtEl>
                                          <p:spTgt spid="33"/>
                                        </p:tgtEl>
                                        <p:attrNameLst>
                                          <p:attrName>style.visibility</p:attrName>
                                        </p:attrNameLst>
                                      </p:cBhvr>
                                      <p:to>
                                        <p:strVal val="visible"/>
                                      </p:to>
                                    </p:set>
                                    <p:anim calcmode="lin" valueType="num">
                                      <p:cBhvr additive="base">
                                        <p:cTn id="50" dur="500"/>
                                        <p:tgtEl>
                                          <p:spTgt spid="33"/>
                                        </p:tgtEl>
                                        <p:attrNameLst>
                                          <p:attrName>ppt_x</p:attrName>
                                        </p:attrNameLst>
                                      </p:cBhvr>
                                      <p:tavLst>
                                        <p:tav tm="0">
                                          <p:val>
                                            <p:strVal val="#ppt_x-#ppt_w*1.125000"/>
                                          </p:val>
                                        </p:tav>
                                        <p:tav tm="100000">
                                          <p:val>
                                            <p:strVal val="#ppt_x"/>
                                          </p:val>
                                        </p:tav>
                                      </p:tavLst>
                                    </p:anim>
                                    <p:animEffect transition="in" filter="wipe(right)">
                                      <p:cBhvr>
                                        <p:cTn id="51" dur="500"/>
                                        <p:tgtEl>
                                          <p:spTgt spid="33"/>
                                        </p:tgtEl>
                                      </p:cBhvr>
                                    </p:animEffect>
                                  </p:childTnLst>
                                </p:cTn>
                              </p:par>
                            </p:childTnLst>
                          </p:cTn>
                        </p:par>
                        <p:par>
                          <p:cTn id="52" fill="hold">
                            <p:stCondLst>
                              <p:cond delay="5000"/>
                            </p:stCondLst>
                            <p:childTnLst>
                              <p:par>
                                <p:cTn id="53" presetID="31" presetClass="entr" presetSubtype="0" fill="hold" nodeType="afterEffect">
                                  <p:stCondLst>
                                    <p:cond delay="0"/>
                                  </p:stCondLst>
                                  <p:childTnLst>
                                    <p:set>
                                      <p:cBhvr>
                                        <p:cTn id="54" dur="1" fill="hold">
                                          <p:stCondLst>
                                            <p:cond delay="0"/>
                                          </p:stCondLst>
                                        </p:cTn>
                                        <p:tgtEl>
                                          <p:spTgt spid="12"/>
                                        </p:tgtEl>
                                        <p:attrNameLst>
                                          <p:attrName>style.visibility</p:attrName>
                                        </p:attrNameLst>
                                      </p:cBhvr>
                                      <p:to>
                                        <p:strVal val="visible"/>
                                      </p:to>
                                    </p:set>
                                    <p:anim calcmode="lin" valueType="num">
                                      <p:cBhvr>
                                        <p:cTn id="55" dur="1000" fill="hold"/>
                                        <p:tgtEl>
                                          <p:spTgt spid="12"/>
                                        </p:tgtEl>
                                        <p:attrNameLst>
                                          <p:attrName>ppt_w</p:attrName>
                                        </p:attrNameLst>
                                      </p:cBhvr>
                                      <p:tavLst>
                                        <p:tav tm="0">
                                          <p:val>
                                            <p:fltVal val="0"/>
                                          </p:val>
                                        </p:tav>
                                        <p:tav tm="100000">
                                          <p:val>
                                            <p:strVal val="#ppt_w"/>
                                          </p:val>
                                        </p:tav>
                                      </p:tavLst>
                                    </p:anim>
                                    <p:anim calcmode="lin" valueType="num">
                                      <p:cBhvr>
                                        <p:cTn id="56" dur="1000" fill="hold"/>
                                        <p:tgtEl>
                                          <p:spTgt spid="12"/>
                                        </p:tgtEl>
                                        <p:attrNameLst>
                                          <p:attrName>ppt_h</p:attrName>
                                        </p:attrNameLst>
                                      </p:cBhvr>
                                      <p:tavLst>
                                        <p:tav tm="0">
                                          <p:val>
                                            <p:fltVal val="0"/>
                                          </p:val>
                                        </p:tav>
                                        <p:tav tm="100000">
                                          <p:val>
                                            <p:strVal val="#ppt_h"/>
                                          </p:val>
                                        </p:tav>
                                      </p:tavLst>
                                    </p:anim>
                                    <p:anim calcmode="lin" valueType="num">
                                      <p:cBhvr>
                                        <p:cTn id="57" dur="1000" fill="hold"/>
                                        <p:tgtEl>
                                          <p:spTgt spid="12"/>
                                        </p:tgtEl>
                                        <p:attrNameLst>
                                          <p:attrName>style.rotation</p:attrName>
                                        </p:attrNameLst>
                                      </p:cBhvr>
                                      <p:tavLst>
                                        <p:tav tm="0">
                                          <p:val>
                                            <p:fltVal val="90"/>
                                          </p:val>
                                        </p:tav>
                                        <p:tav tm="100000">
                                          <p:val>
                                            <p:fltVal val="0"/>
                                          </p:val>
                                        </p:tav>
                                      </p:tavLst>
                                    </p:anim>
                                    <p:animEffect transition="in" filter="fade">
                                      <p:cBhvr>
                                        <p:cTn id="58" dur="1000"/>
                                        <p:tgtEl>
                                          <p:spTgt spid="12"/>
                                        </p:tgtEl>
                                      </p:cBhvr>
                                    </p:animEffect>
                                  </p:childTnLst>
                                </p:cTn>
                              </p:par>
                            </p:childTnLst>
                          </p:cTn>
                        </p:par>
                        <p:par>
                          <p:cTn id="59" fill="hold">
                            <p:stCondLst>
                              <p:cond delay="6000"/>
                            </p:stCondLst>
                            <p:childTnLst>
                              <p:par>
                                <p:cTn id="60" presetID="12" presetClass="entr" presetSubtype="8" fill="hold" grpId="0" nodeType="afterEffect">
                                  <p:stCondLst>
                                    <p:cond delay="0"/>
                                  </p:stCondLst>
                                  <p:childTnLst>
                                    <p:set>
                                      <p:cBhvr>
                                        <p:cTn id="61" dur="1" fill="hold">
                                          <p:stCondLst>
                                            <p:cond delay="0"/>
                                          </p:stCondLst>
                                        </p:cTn>
                                        <p:tgtEl>
                                          <p:spTgt spid="40"/>
                                        </p:tgtEl>
                                        <p:attrNameLst>
                                          <p:attrName>style.visibility</p:attrName>
                                        </p:attrNameLst>
                                      </p:cBhvr>
                                      <p:to>
                                        <p:strVal val="visible"/>
                                      </p:to>
                                    </p:set>
                                    <p:anim calcmode="lin" valueType="num">
                                      <p:cBhvr additive="base">
                                        <p:cTn id="62" dur="500"/>
                                        <p:tgtEl>
                                          <p:spTgt spid="40"/>
                                        </p:tgtEl>
                                        <p:attrNameLst>
                                          <p:attrName>ppt_x</p:attrName>
                                        </p:attrNameLst>
                                      </p:cBhvr>
                                      <p:tavLst>
                                        <p:tav tm="0">
                                          <p:val>
                                            <p:strVal val="#ppt_x-#ppt_w*1.125000"/>
                                          </p:val>
                                        </p:tav>
                                        <p:tav tm="100000">
                                          <p:val>
                                            <p:strVal val="#ppt_x"/>
                                          </p:val>
                                        </p:tav>
                                      </p:tavLst>
                                    </p:anim>
                                    <p:animEffect transition="in" filter="wipe(right)">
                                      <p:cBhvr>
                                        <p:cTn id="63" dur="500"/>
                                        <p:tgtEl>
                                          <p:spTgt spid="40"/>
                                        </p:tgtEl>
                                      </p:cBhvr>
                                    </p:animEffect>
                                  </p:childTnLst>
                                </p:cTn>
                              </p:par>
                            </p:childTnLst>
                          </p:cTn>
                        </p:par>
                        <p:par>
                          <p:cTn id="64" fill="hold">
                            <p:stCondLst>
                              <p:cond delay="6500"/>
                            </p:stCondLst>
                            <p:childTnLst>
                              <p:par>
                                <p:cTn id="65" presetID="31" presetClass="entr" presetSubtype="0" fill="hold" nodeType="afterEffect">
                                  <p:stCondLst>
                                    <p:cond delay="0"/>
                                  </p:stCondLst>
                                  <p:childTnLst>
                                    <p:set>
                                      <p:cBhvr>
                                        <p:cTn id="66" dur="1" fill="hold">
                                          <p:stCondLst>
                                            <p:cond delay="0"/>
                                          </p:stCondLst>
                                        </p:cTn>
                                        <p:tgtEl>
                                          <p:spTgt spid="13"/>
                                        </p:tgtEl>
                                        <p:attrNameLst>
                                          <p:attrName>style.visibility</p:attrName>
                                        </p:attrNameLst>
                                      </p:cBhvr>
                                      <p:to>
                                        <p:strVal val="visible"/>
                                      </p:to>
                                    </p:set>
                                    <p:anim calcmode="lin" valueType="num">
                                      <p:cBhvr>
                                        <p:cTn id="67" dur="1000" fill="hold"/>
                                        <p:tgtEl>
                                          <p:spTgt spid="13"/>
                                        </p:tgtEl>
                                        <p:attrNameLst>
                                          <p:attrName>ppt_w</p:attrName>
                                        </p:attrNameLst>
                                      </p:cBhvr>
                                      <p:tavLst>
                                        <p:tav tm="0">
                                          <p:val>
                                            <p:fltVal val="0"/>
                                          </p:val>
                                        </p:tav>
                                        <p:tav tm="100000">
                                          <p:val>
                                            <p:strVal val="#ppt_w"/>
                                          </p:val>
                                        </p:tav>
                                      </p:tavLst>
                                    </p:anim>
                                    <p:anim calcmode="lin" valueType="num">
                                      <p:cBhvr>
                                        <p:cTn id="68" dur="1000" fill="hold"/>
                                        <p:tgtEl>
                                          <p:spTgt spid="13"/>
                                        </p:tgtEl>
                                        <p:attrNameLst>
                                          <p:attrName>ppt_h</p:attrName>
                                        </p:attrNameLst>
                                      </p:cBhvr>
                                      <p:tavLst>
                                        <p:tav tm="0">
                                          <p:val>
                                            <p:fltVal val="0"/>
                                          </p:val>
                                        </p:tav>
                                        <p:tav tm="100000">
                                          <p:val>
                                            <p:strVal val="#ppt_h"/>
                                          </p:val>
                                        </p:tav>
                                      </p:tavLst>
                                    </p:anim>
                                    <p:anim calcmode="lin" valueType="num">
                                      <p:cBhvr>
                                        <p:cTn id="69" dur="1000" fill="hold"/>
                                        <p:tgtEl>
                                          <p:spTgt spid="13"/>
                                        </p:tgtEl>
                                        <p:attrNameLst>
                                          <p:attrName>style.rotation</p:attrName>
                                        </p:attrNameLst>
                                      </p:cBhvr>
                                      <p:tavLst>
                                        <p:tav tm="0">
                                          <p:val>
                                            <p:fltVal val="90"/>
                                          </p:val>
                                        </p:tav>
                                        <p:tav tm="100000">
                                          <p:val>
                                            <p:fltVal val="0"/>
                                          </p:val>
                                        </p:tav>
                                      </p:tavLst>
                                    </p:anim>
                                    <p:animEffect transition="in" filter="fade">
                                      <p:cBhvr>
                                        <p:cTn id="70" dur="1000"/>
                                        <p:tgtEl>
                                          <p:spTgt spid="13"/>
                                        </p:tgtEl>
                                      </p:cBhvr>
                                    </p:animEffect>
                                  </p:childTnLst>
                                </p:cTn>
                              </p:par>
                            </p:childTnLst>
                          </p:cTn>
                        </p:par>
                        <p:par>
                          <p:cTn id="71" fill="hold">
                            <p:stCondLst>
                              <p:cond delay="7500"/>
                            </p:stCondLst>
                            <p:childTnLst>
                              <p:par>
                                <p:cTn id="72" presetID="12" presetClass="entr" presetSubtype="8" fill="hold" grpId="0" nodeType="afterEffect">
                                  <p:stCondLst>
                                    <p:cond delay="0"/>
                                  </p:stCondLst>
                                  <p:childTnLst>
                                    <p:set>
                                      <p:cBhvr>
                                        <p:cTn id="73" dur="1" fill="hold">
                                          <p:stCondLst>
                                            <p:cond delay="0"/>
                                          </p:stCondLst>
                                        </p:cTn>
                                        <p:tgtEl>
                                          <p:spTgt spid="41"/>
                                        </p:tgtEl>
                                        <p:attrNameLst>
                                          <p:attrName>style.visibility</p:attrName>
                                        </p:attrNameLst>
                                      </p:cBhvr>
                                      <p:to>
                                        <p:strVal val="visible"/>
                                      </p:to>
                                    </p:set>
                                    <p:anim calcmode="lin" valueType="num">
                                      <p:cBhvr additive="base">
                                        <p:cTn id="74" dur="500"/>
                                        <p:tgtEl>
                                          <p:spTgt spid="41"/>
                                        </p:tgtEl>
                                        <p:attrNameLst>
                                          <p:attrName>ppt_x</p:attrName>
                                        </p:attrNameLst>
                                      </p:cBhvr>
                                      <p:tavLst>
                                        <p:tav tm="0">
                                          <p:val>
                                            <p:strVal val="#ppt_x-#ppt_w*1.125000"/>
                                          </p:val>
                                        </p:tav>
                                        <p:tav tm="100000">
                                          <p:val>
                                            <p:strVal val="#ppt_x"/>
                                          </p:val>
                                        </p:tav>
                                      </p:tavLst>
                                    </p:anim>
                                    <p:animEffect transition="in" filter="wipe(right)">
                                      <p:cBhvr>
                                        <p:cTn id="75" dur="500"/>
                                        <p:tgtEl>
                                          <p:spTgt spid="41"/>
                                        </p:tgtEl>
                                      </p:cBhvr>
                                    </p:animEffect>
                                  </p:childTnLst>
                                </p:cTn>
                              </p:par>
                            </p:childTnLst>
                          </p:cTn>
                        </p:par>
                        <p:par>
                          <p:cTn id="76" fill="hold">
                            <p:stCondLst>
                              <p:cond delay="8000"/>
                            </p:stCondLst>
                            <p:childTnLst>
                              <p:par>
                                <p:cTn id="77" presetID="31" presetClass="entr" presetSubtype="0" fill="hold" nodeType="afterEffect">
                                  <p:stCondLst>
                                    <p:cond delay="0"/>
                                  </p:stCondLst>
                                  <p:childTnLst>
                                    <p:set>
                                      <p:cBhvr>
                                        <p:cTn id="78" dur="1" fill="hold">
                                          <p:stCondLst>
                                            <p:cond delay="0"/>
                                          </p:stCondLst>
                                        </p:cTn>
                                        <p:tgtEl>
                                          <p:spTgt spid="14"/>
                                        </p:tgtEl>
                                        <p:attrNameLst>
                                          <p:attrName>style.visibility</p:attrName>
                                        </p:attrNameLst>
                                      </p:cBhvr>
                                      <p:to>
                                        <p:strVal val="visible"/>
                                      </p:to>
                                    </p:set>
                                    <p:anim calcmode="lin" valueType="num">
                                      <p:cBhvr>
                                        <p:cTn id="79" dur="1000" fill="hold"/>
                                        <p:tgtEl>
                                          <p:spTgt spid="14"/>
                                        </p:tgtEl>
                                        <p:attrNameLst>
                                          <p:attrName>ppt_w</p:attrName>
                                        </p:attrNameLst>
                                      </p:cBhvr>
                                      <p:tavLst>
                                        <p:tav tm="0">
                                          <p:val>
                                            <p:fltVal val="0"/>
                                          </p:val>
                                        </p:tav>
                                        <p:tav tm="100000">
                                          <p:val>
                                            <p:strVal val="#ppt_w"/>
                                          </p:val>
                                        </p:tav>
                                      </p:tavLst>
                                    </p:anim>
                                    <p:anim calcmode="lin" valueType="num">
                                      <p:cBhvr>
                                        <p:cTn id="80" dur="1000" fill="hold"/>
                                        <p:tgtEl>
                                          <p:spTgt spid="14"/>
                                        </p:tgtEl>
                                        <p:attrNameLst>
                                          <p:attrName>ppt_h</p:attrName>
                                        </p:attrNameLst>
                                      </p:cBhvr>
                                      <p:tavLst>
                                        <p:tav tm="0">
                                          <p:val>
                                            <p:fltVal val="0"/>
                                          </p:val>
                                        </p:tav>
                                        <p:tav tm="100000">
                                          <p:val>
                                            <p:strVal val="#ppt_h"/>
                                          </p:val>
                                        </p:tav>
                                      </p:tavLst>
                                    </p:anim>
                                    <p:anim calcmode="lin" valueType="num">
                                      <p:cBhvr>
                                        <p:cTn id="81" dur="1000" fill="hold"/>
                                        <p:tgtEl>
                                          <p:spTgt spid="14"/>
                                        </p:tgtEl>
                                        <p:attrNameLst>
                                          <p:attrName>style.rotation</p:attrName>
                                        </p:attrNameLst>
                                      </p:cBhvr>
                                      <p:tavLst>
                                        <p:tav tm="0">
                                          <p:val>
                                            <p:fltVal val="90"/>
                                          </p:val>
                                        </p:tav>
                                        <p:tav tm="100000">
                                          <p:val>
                                            <p:fltVal val="0"/>
                                          </p:val>
                                        </p:tav>
                                      </p:tavLst>
                                    </p:anim>
                                    <p:animEffect transition="in" filter="fade">
                                      <p:cBhvr>
                                        <p:cTn id="82" dur="1000"/>
                                        <p:tgtEl>
                                          <p:spTgt spid="14"/>
                                        </p:tgtEl>
                                      </p:cBhvr>
                                    </p:animEffect>
                                  </p:childTnLst>
                                </p:cTn>
                              </p:par>
                            </p:childTnLst>
                          </p:cTn>
                        </p:par>
                        <p:par>
                          <p:cTn id="83" fill="hold">
                            <p:stCondLst>
                              <p:cond delay="9000"/>
                            </p:stCondLst>
                            <p:childTnLst>
                              <p:par>
                                <p:cTn id="84" presetID="12" presetClass="entr" presetSubtype="8" fill="hold" grpId="0" nodeType="afterEffect">
                                  <p:stCondLst>
                                    <p:cond delay="0"/>
                                  </p:stCondLst>
                                  <p:childTnLst>
                                    <p:set>
                                      <p:cBhvr>
                                        <p:cTn id="85" dur="1" fill="hold">
                                          <p:stCondLst>
                                            <p:cond delay="0"/>
                                          </p:stCondLst>
                                        </p:cTn>
                                        <p:tgtEl>
                                          <p:spTgt spid="42"/>
                                        </p:tgtEl>
                                        <p:attrNameLst>
                                          <p:attrName>style.visibility</p:attrName>
                                        </p:attrNameLst>
                                      </p:cBhvr>
                                      <p:to>
                                        <p:strVal val="visible"/>
                                      </p:to>
                                    </p:set>
                                    <p:anim calcmode="lin" valueType="num">
                                      <p:cBhvr additive="base">
                                        <p:cTn id="86" dur="500"/>
                                        <p:tgtEl>
                                          <p:spTgt spid="42"/>
                                        </p:tgtEl>
                                        <p:attrNameLst>
                                          <p:attrName>ppt_x</p:attrName>
                                        </p:attrNameLst>
                                      </p:cBhvr>
                                      <p:tavLst>
                                        <p:tav tm="0">
                                          <p:val>
                                            <p:strVal val="#ppt_x-#ppt_w*1.125000"/>
                                          </p:val>
                                        </p:tav>
                                        <p:tav tm="100000">
                                          <p:val>
                                            <p:strVal val="#ppt_x"/>
                                          </p:val>
                                        </p:tav>
                                      </p:tavLst>
                                    </p:anim>
                                    <p:animEffect transition="in" filter="wipe(right)">
                                      <p:cBhvr>
                                        <p:cTn id="87"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3" grpId="0"/>
      <p:bldP spid="40" grpId="0"/>
      <p:bldP spid="41" grpId="0"/>
      <p:bldP spid="4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9568E840-6C08-4525-A1F2-29B5BBABEF52}"/>
              </a:ext>
            </a:extLst>
          </p:cNvPr>
          <p:cNvSpPr/>
          <p:nvPr/>
        </p:nvSpPr>
        <p:spPr>
          <a:xfrm>
            <a:off x="5210629" y="1820627"/>
            <a:ext cx="6096000" cy="4293483"/>
          </a:xfrm>
          <a:prstGeom prst="rect">
            <a:avLst/>
          </a:prstGeom>
        </p:spPr>
        <p:txBody>
          <a:bodyPr wrap="square">
            <a:spAutoFit/>
          </a:bodyPr>
          <a:lstStyle/>
          <a:p>
            <a:pPr marL="285750" indent="-285750">
              <a:lnSpc>
                <a:spcPct val="150000"/>
              </a:lnSpc>
              <a:buClr>
                <a:srgbClr val="C00000"/>
              </a:buClr>
              <a:buFont typeface="Wingdings" panose="05000000000000000000" pitchFamily="2" charset="2"/>
              <a:buChar char="u"/>
            </a:pPr>
            <a:r>
              <a:rPr lang="en-US" altLang="zh-CN" sz="1400" spc="100" dirty="0">
                <a:cs typeface="+mn-ea"/>
                <a:sym typeface="+mn-lt"/>
              </a:rPr>
              <a:t>12</a:t>
            </a:r>
            <a:r>
              <a:rPr lang="zh-CN" altLang="en-US" sz="1400" spc="100" dirty="0">
                <a:cs typeface="+mn-ea"/>
                <a:sym typeface="+mn-lt"/>
              </a:rPr>
              <a:t>月</a:t>
            </a:r>
            <a:r>
              <a:rPr lang="en-US" altLang="zh-CN" sz="1400" spc="100" dirty="0">
                <a:cs typeface="+mn-ea"/>
                <a:sym typeface="+mn-lt"/>
              </a:rPr>
              <a:t>18</a:t>
            </a:r>
            <a:r>
              <a:rPr lang="zh-CN" altLang="en-US" sz="1400" spc="100" dirty="0">
                <a:cs typeface="+mn-ea"/>
                <a:sym typeface="+mn-lt"/>
              </a:rPr>
              <a:t>日，中华全国总工会发表</a:t>
            </a:r>
            <a:r>
              <a:rPr lang="en-US" altLang="zh-CN" sz="1400" spc="100" dirty="0">
                <a:cs typeface="+mn-ea"/>
                <a:sym typeface="+mn-lt"/>
              </a:rPr>
              <a:t>《</a:t>
            </a:r>
            <a:r>
              <a:rPr lang="zh-CN" altLang="en-US" sz="1400" spc="100" dirty="0">
                <a:cs typeface="+mn-ea"/>
                <a:sym typeface="+mn-lt"/>
              </a:rPr>
              <a:t>为援助北平学生救国运动告工友书</a:t>
            </a:r>
            <a:r>
              <a:rPr lang="en-US" altLang="zh-CN" sz="1400" spc="100" dirty="0">
                <a:cs typeface="+mn-ea"/>
                <a:sym typeface="+mn-lt"/>
              </a:rPr>
              <a:t>》</a:t>
            </a:r>
            <a:r>
              <a:rPr lang="zh-CN" altLang="en-US" sz="1400" spc="100" dirty="0">
                <a:cs typeface="+mn-ea"/>
                <a:sym typeface="+mn-lt"/>
              </a:rPr>
              <a:t>，号召全国各业、各厂的男女工友起来召集群众会议，发表宣言和通电，抗议汉奸卖国贼出卖华北与屠杀、逮捕爱国学生。</a:t>
            </a:r>
            <a:endParaRPr lang="en-US" altLang="zh-CN" sz="1400" spc="100" dirty="0">
              <a:cs typeface="+mn-ea"/>
              <a:sym typeface="+mn-lt"/>
            </a:endParaRPr>
          </a:p>
          <a:p>
            <a:pPr marL="285750" indent="-285750">
              <a:lnSpc>
                <a:spcPct val="150000"/>
              </a:lnSpc>
              <a:buClr>
                <a:srgbClr val="C00000"/>
              </a:buClr>
              <a:buFont typeface="Wingdings" panose="05000000000000000000" pitchFamily="2" charset="2"/>
              <a:buChar char="u"/>
            </a:pPr>
            <a:endParaRPr lang="en-US" altLang="zh-CN" sz="1400" spc="100" dirty="0">
              <a:cs typeface="+mn-ea"/>
              <a:sym typeface="+mn-lt"/>
            </a:endParaRPr>
          </a:p>
          <a:p>
            <a:pPr marL="285750" indent="-285750">
              <a:lnSpc>
                <a:spcPct val="150000"/>
              </a:lnSpc>
              <a:buClr>
                <a:srgbClr val="C00000"/>
              </a:buClr>
              <a:buFont typeface="Wingdings" panose="05000000000000000000" pitchFamily="2" charset="2"/>
              <a:buChar char="u"/>
            </a:pPr>
            <a:r>
              <a:rPr lang="en-US" altLang="zh-CN" sz="1400" spc="100" dirty="0">
                <a:cs typeface="+mn-ea"/>
                <a:sym typeface="+mn-lt"/>
              </a:rPr>
              <a:t>12</a:t>
            </a:r>
            <a:r>
              <a:rPr lang="zh-CN" altLang="en-US" sz="1400" spc="100" dirty="0">
                <a:cs typeface="+mn-ea"/>
                <a:sym typeface="+mn-lt"/>
              </a:rPr>
              <a:t>月</a:t>
            </a:r>
            <a:r>
              <a:rPr lang="en-US" altLang="zh-CN" sz="1400" spc="100" dirty="0">
                <a:cs typeface="+mn-ea"/>
                <a:sym typeface="+mn-lt"/>
              </a:rPr>
              <a:t>21</a:t>
            </a:r>
            <a:r>
              <a:rPr lang="zh-CN" altLang="en-US" sz="1400" spc="100" dirty="0">
                <a:cs typeface="+mn-ea"/>
                <a:sym typeface="+mn-lt"/>
              </a:rPr>
              <a:t>日，上海市总工会通电声援北平学生，呼吁全国同胞一致兴起，集合民族整个的力量，反对任何伪组织之存在，以维护主权而保国土。广州铁路工人、上海邮务、铁路工人举行集会，发通电，要求对日宣战。鲁迅、宋庆龄等爱国知名人士赞扬爱国学生的英勇奋斗精神，捐款支持学生抗日救国运动。</a:t>
            </a:r>
            <a:endParaRPr lang="en-US" altLang="zh-CN" sz="1400" spc="100" dirty="0">
              <a:cs typeface="+mn-ea"/>
              <a:sym typeface="+mn-lt"/>
            </a:endParaRPr>
          </a:p>
          <a:p>
            <a:pPr marL="285750" indent="-285750">
              <a:lnSpc>
                <a:spcPct val="150000"/>
              </a:lnSpc>
              <a:buClr>
                <a:srgbClr val="C00000"/>
              </a:buClr>
              <a:buFont typeface="Wingdings" panose="05000000000000000000" pitchFamily="2" charset="2"/>
              <a:buChar char="u"/>
            </a:pPr>
            <a:endParaRPr lang="en-US" altLang="zh-CN" sz="1400" spc="100" dirty="0">
              <a:cs typeface="+mn-ea"/>
              <a:sym typeface="+mn-lt"/>
            </a:endParaRPr>
          </a:p>
          <a:p>
            <a:pPr marL="285750" indent="-285750">
              <a:lnSpc>
                <a:spcPct val="150000"/>
              </a:lnSpc>
              <a:buClr>
                <a:srgbClr val="C00000"/>
              </a:buClr>
              <a:buFont typeface="Wingdings" panose="05000000000000000000" pitchFamily="2" charset="2"/>
              <a:buChar char="u"/>
            </a:pPr>
            <a:r>
              <a:rPr lang="zh-CN" altLang="en-US" sz="1400" spc="100" dirty="0">
                <a:cs typeface="+mn-ea"/>
                <a:sym typeface="+mn-lt"/>
              </a:rPr>
              <a:t>海外华侨也以各种方式支援爱国学生。一二九运动广泛地宣传了中国共产党与国民党停止内战、一致对外的抗日主张，掀起了全国抗日救国运动的新高潮</a:t>
            </a:r>
            <a:r>
              <a:rPr lang="en-US" altLang="zh-CN" sz="1400" spc="100" dirty="0">
                <a:cs typeface="+mn-ea"/>
                <a:sym typeface="+mn-lt"/>
              </a:rPr>
              <a:t>[5]  </a:t>
            </a:r>
            <a:r>
              <a:rPr lang="zh-CN" altLang="en-US" sz="1400" spc="100" dirty="0">
                <a:cs typeface="+mn-ea"/>
                <a:sym typeface="+mn-lt"/>
              </a:rPr>
              <a:t>。</a:t>
            </a:r>
          </a:p>
        </p:txBody>
      </p:sp>
      <p:cxnSp>
        <p:nvCxnSpPr>
          <p:cNvPr id="6" name="直接连接符 5">
            <a:extLst>
              <a:ext uri="{FF2B5EF4-FFF2-40B4-BE49-F238E27FC236}">
                <a16:creationId xmlns:a16="http://schemas.microsoft.com/office/drawing/2014/main" id="{41CE0C77-7E99-49E9-82A4-2EEC5735FF32}"/>
              </a:ext>
            </a:extLst>
          </p:cNvPr>
          <p:cNvCxnSpPr>
            <a:cxnSpLocks/>
          </p:cNvCxnSpPr>
          <p:nvPr/>
        </p:nvCxnSpPr>
        <p:spPr>
          <a:xfrm>
            <a:off x="4730295" y="1820627"/>
            <a:ext cx="0" cy="4096624"/>
          </a:xfrm>
          <a:prstGeom prst="line">
            <a:avLst/>
          </a:prstGeom>
          <a:ln>
            <a:solidFill>
              <a:srgbClr val="BD1A20"/>
            </a:solidFill>
          </a:ln>
        </p:spPr>
        <p:style>
          <a:lnRef idx="1">
            <a:schemeClr val="accent1"/>
          </a:lnRef>
          <a:fillRef idx="0">
            <a:schemeClr val="accent1"/>
          </a:fillRef>
          <a:effectRef idx="0">
            <a:schemeClr val="accent1"/>
          </a:effectRef>
          <a:fontRef idx="minor">
            <a:schemeClr val="tx1"/>
          </a:fontRef>
        </p:style>
      </p:cxnSp>
      <p:pic>
        <p:nvPicPr>
          <p:cNvPr id="8" name="图片 7">
            <a:extLst>
              <a:ext uri="{FF2B5EF4-FFF2-40B4-BE49-F238E27FC236}">
                <a16:creationId xmlns:a16="http://schemas.microsoft.com/office/drawing/2014/main" id="{5F376D68-4FA2-4579-971E-F3F69E85D451}"/>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975226" y="1905000"/>
            <a:ext cx="3371314" cy="3360058"/>
          </a:xfrm>
          <a:prstGeom prst="rect">
            <a:avLst/>
          </a:prstGeom>
          <a:noFill/>
          <a:ln w="88900" cap="sq">
            <a:no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nvGrpSpPr>
          <p:cNvPr id="5" name="组合 4">
            <a:extLst>
              <a:ext uri="{FF2B5EF4-FFF2-40B4-BE49-F238E27FC236}">
                <a16:creationId xmlns:a16="http://schemas.microsoft.com/office/drawing/2014/main" id="{0626BE13-1D70-41CB-A37E-253D6F9DDB83}"/>
              </a:ext>
            </a:extLst>
          </p:cNvPr>
          <p:cNvGrpSpPr/>
          <p:nvPr/>
        </p:nvGrpSpPr>
        <p:grpSpPr>
          <a:xfrm>
            <a:off x="0" y="6134976"/>
            <a:ext cx="11960088" cy="372954"/>
            <a:chOff x="0" y="6134976"/>
            <a:chExt cx="11960088" cy="372954"/>
          </a:xfrm>
        </p:grpSpPr>
        <p:grpSp>
          <p:nvGrpSpPr>
            <p:cNvPr id="7" name="组合 6">
              <a:extLst>
                <a:ext uri="{FF2B5EF4-FFF2-40B4-BE49-F238E27FC236}">
                  <a16:creationId xmlns:a16="http://schemas.microsoft.com/office/drawing/2014/main" id="{4B388241-D509-4A26-9106-97ECDD06A83E}"/>
                </a:ext>
              </a:extLst>
            </p:cNvPr>
            <p:cNvGrpSpPr/>
            <p:nvPr userDrawn="1"/>
          </p:nvGrpSpPr>
          <p:grpSpPr>
            <a:xfrm>
              <a:off x="0" y="6134976"/>
              <a:ext cx="11960088" cy="369332"/>
              <a:chOff x="231913" y="6134976"/>
              <a:chExt cx="11728175" cy="369332"/>
            </a:xfrm>
          </p:grpSpPr>
          <p:grpSp>
            <p:nvGrpSpPr>
              <p:cNvPr id="10" name="组合 9">
                <a:extLst>
                  <a:ext uri="{FF2B5EF4-FFF2-40B4-BE49-F238E27FC236}">
                    <a16:creationId xmlns:a16="http://schemas.microsoft.com/office/drawing/2014/main" id="{A58DA889-FEE5-473C-8137-B4FE88004B01}"/>
                  </a:ext>
                </a:extLst>
              </p:cNvPr>
              <p:cNvGrpSpPr/>
              <p:nvPr/>
            </p:nvGrpSpPr>
            <p:grpSpPr>
              <a:xfrm flipH="1">
                <a:off x="231913" y="6325857"/>
                <a:ext cx="11728175" cy="0"/>
                <a:chOff x="231912" y="493486"/>
                <a:chExt cx="11728175" cy="0"/>
              </a:xfrm>
            </p:grpSpPr>
            <p:cxnSp>
              <p:nvCxnSpPr>
                <p:cNvPr id="12" name="直接连接符 11">
                  <a:extLst>
                    <a:ext uri="{FF2B5EF4-FFF2-40B4-BE49-F238E27FC236}">
                      <a16:creationId xmlns:a16="http://schemas.microsoft.com/office/drawing/2014/main" id="{F91F8BB1-BCB5-4D2C-B494-6D92E4561F36}"/>
                    </a:ext>
                  </a:extLst>
                </p:cNvPr>
                <p:cNvCxnSpPr>
                  <a:cxnSpLocks/>
                </p:cNvCxnSpPr>
                <p:nvPr/>
              </p:nvCxnSpPr>
              <p:spPr>
                <a:xfrm>
                  <a:off x="231912" y="493486"/>
                  <a:ext cx="1291941"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id="{2CC3721B-26EB-4F7B-8425-5392E2CB9C10}"/>
                    </a:ext>
                  </a:extLst>
                </p:cNvPr>
                <p:cNvCxnSpPr>
                  <a:cxnSpLocks/>
                </p:cNvCxnSpPr>
                <p:nvPr/>
              </p:nvCxnSpPr>
              <p:spPr>
                <a:xfrm>
                  <a:off x="10566400" y="493486"/>
                  <a:ext cx="1393687"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1" name="文本框 10">
                <a:extLst>
                  <a:ext uri="{FF2B5EF4-FFF2-40B4-BE49-F238E27FC236}">
                    <a16:creationId xmlns:a16="http://schemas.microsoft.com/office/drawing/2014/main" id="{2586AE5C-BB74-485E-BDB8-7BFB06ADAD8E}"/>
                  </a:ext>
                </a:extLst>
              </p:cNvPr>
              <p:cNvSpPr txBox="1"/>
              <p:nvPr/>
            </p:nvSpPr>
            <p:spPr>
              <a:xfrm>
                <a:off x="1625601" y="6134976"/>
                <a:ext cx="4022066" cy="369332"/>
              </a:xfrm>
              <a:prstGeom prst="rect">
                <a:avLst/>
              </a:prstGeom>
              <a:noFill/>
            </p:spPr>
            <p:txBody>
              <a:bodyPr wrap="square" rtlCol="0">
                <a:spAutoFit/>
              </a:bodyPr>
              <a:lstStyle>
                <a:defPPr>
                  <a:defRPr lang="zh-CN"/>
                </a:defPPr>
                <a:lvl1pPr algn="dist">
                  <a:defRPr>
                    <a:gradFill flip="none" rotWithShape="1">
                      <a:gsLst>
                        <a:gs pos="47000">
                          <a:schemeClr val="bg1"/>
                        </a:gs>
                        <a:gs pos="47000">
                          <a:srgbClr val="990000"/>
                        </a:gs>
                        <a:gs pos="0">
                          <a:schemeClr val="bg1"/>
                        </a:gs>
                        <a:gs pos="100000">
                          <a:srgbClr val="990000"/>
                        </a:gs>
                      </a:gsLst>
                      <a:lin ang="16200000" scaled="1"/>
                      <a:tileRect/>
                    </a:gradFill>
                  </a:defRPr>
                </a:lvl1pPr>
              </a:lstStyle>
              <a:p>
                <a:pPr lvl="0"/>
                <a:r>
                  <a:rPr lang="zh-CN" altLang="en-US" dirty="0"/>
                  <a:t>勿</a:t>
                </a:r>
                <a:r>
                  <a:rPr lang="en-US" altLang="zh-CN" dirty="0"/>
                  <a:t>/</a:t>
                </a:r>
                <a:r>
                  <a:rPr lang="zh-CN" altLang="en-US" dirty="0"/>
                  <a:t>忘</a:t>
                </a:r>
                <a:r>
                  <a:rPr lang="en-US" altLang="zh-CN" dirty="0"/>
                  <a:t>/</a:t>
                </a:r>
                <a:r>
                  <a:rPr lang="zh-CN" altLang="en-US" dirty="0"/>
                  <a:t>国</a:t>
                </a:r>
                <a:r>
                  <a:rPr lang="en-US" altLang="zh-CN" dirty="0"/>
                  <a:t>/</a:t>
                </a:r>
                <a:r>
                  <a:rPr lang="zh-CN" altLang="en-US" dirty="0"/>
                  <a:t>耻</a:t>
                </a:r>
                <a:r>
                  <a:rPr lang="en-US" altLang="zh-CN" dirty="0"/>
                  <a:t>/</a:t>
                </a:r>
                <a:r>
                  <a:rPr lang="zh-CN" altLang="en-US" dirty="0"/>
                  <a:t>勿</a:t>
                </a:r>
                <a:r>
                  <a:rPr lang="en-US" altLang="zh-CN" dirty="0"/>
                  <a:t>/</a:t>
                </a:r>
                <a:r>
                  <a:rPr lang="zh-CN" altLang="en-US" dirty="0"/>
                  <a:t>忘</a:t>
                </a:r>
                <a:r>
                  <a:rPr lang="en-US" altLang="zh-CN" dirty="0"/>
                  <a:t>/</a:t>
                </a:r>
                <a:r>
                  <a:rPr lang="zh-CN" altLang="en-US" dirty="0"/>
                  <a:t>一</a:t>
                </a:r>
                <a:r>
                  <a:rPr lang="en-US" altLang="zh-CN" dirty="0"/>
                  <a:t>/</a:t>
                </a:r>
                <a:r>
                  <a:rPr lang="zh-CN" altLang="en-US" dirty="0"/>
                  <a:t>二</a:t>
                </a:r>
                <a:r>
                  <a:rPr lang="en-US" altLang="zh-CN" dirty="0"/>
                  <a:t>/</a:t>
                </a:r>
                <a:r>
                  <a:rPr lang="zh-CN" altLang="en-US" dirty="0"/>
                  <a:t>九</a:t>
                </a:r>
              </a:p>
            </p:txBody>
          </p:sp>
        </p:grpSp>
        <p:sp>
          <p:nvSpPr>
            <p:cNvPr id="9" name="文本框 8">
              <a:extLst>
                <a:ext uri="{FF2B5EF4-FFF2-40B4-BE49-F238E27FC236}">
                  <a16:creationId xmlns:a16="http://schemas.microsoft.com/office/drawing/2014/main" id="{CFA8B004-DBAE-459E-A431-B8459811656C}"/>
                </a:ext>
              </a:extLst>
            </p:cNvPr>
            <p:cNvSpPr txBox="1"/>
            <p:nvPr userDrawn="1"/>
          </p:nvSpPr>
          <p:spPr>
            <a:xfrm>
              <a:off x="5911134" y="6138598"/>
              <a:ext cx="4644389" cy="369332"/>
            </a:xfrm>
            <a:prstGeom prst="rect">
              <a:avLst/>
            </a:prstGeom>
            <a:noFill/>
          </p:spPr>
          <p:txBody>
            <a:bodyPr wrap="square" rtlCol="0">
              <a:spAutoFit/>
            </a:bodyPr>
            <a:lstStyle>
              <a:defPPr>
                <a:defRPr lang="zh-CN"/>
              </a:defPPr>
              <a:lvl1pPr algn="dist">
                <a:defRPr>
                  <a:gradFill flip="none" rotWithShape="1">
                    <a:gsLst>
                      <a:gs pos="47000">
                        <a:schemeClr val="bg1"/>
                      </a:gs>
                      <a:gs pos="47000">
                        <a:srgbClr val="990000"/>
                      </a:gs>
                      <a:gs pos="0">
                        <a:schemeClr val="bg1"/>
                      </a:gs>
                      <a:gs pos="100000">
                        <a:srgbClr val="990000"/>
                      </a:gs>
                    </a:gsLst>
                    <a:lin ang="16200000" scaled="1"/>
                    <a:tileRect/>
                  </a:gradFill>
                </a:defRPr>
              </a:lvl1pPr>
            </a:lstStyle>
            <a:p>
              <a:pPr lvl="0"/>
              <a:r>
                <a:rPr lang="zh-CN" altLang="en-US" dirty="0"/>
                <a:t>国</a:t>
              </a:r>
              <a:r>
                <a:rPr lang="en-US" altLang="zh-CN" dirty="0"/>
                <a:t>/</a:t>
              </a:r>
              <a:r>
                <a:rPr lang="zh-CN" altLang="en-US" dirty="0"/>
                <a:t>家</a:t>
              </a:r>
              <a:r>
                <a:rPr lang="en-US" altLang="zh-CN" dirty="0"/>
                <a:t>/</a:t>
              </a:r>
              <a:r>
                <a:rPr lang="zh-CN" altLang="en-US" dirty="0"/>
                <a:t>兴</a:t>
              </a:r>
              <a:r>
                <a:rPr lang="en-US" altLang="zh-CN" dirty="0"/>
                <a:t>/</a:t>
              </a:r>
              <a:r>
                <a:rPr lang="zh-CN" altLang="en-US" dirty="0"/>
                <a:t>亡</a:t>
              </a:r>
              <a:r>
                <a:rPr lang="en-US" altLang="zh-CN" dirty="0"/>
                <a:t>/</a:t>
              </a:r>
              <a:r>
                <a:rPr lang="zh-CN" altLang="en-US" dirty="0"/>
                <a:t>匹</a:t>
              </a:r>
              <a:r>
                <a:rPr lang="en-US" altLang="zh-CN" dirty="0"/>
                <a:t>/</a:t>
              </a:r>
              <a:r>
                <a:rPr lang="zh-CN" altLang="en-US" dirty="0"/>
                <a:t>夫</a:t>
              </a:r>
              <a:r>
                <a:rPr lang="en-US" altLang="zh-CN" dirty="0"/>
                <a:t>/</a:t>
              </a:r>
              <a:r>
                <a:rPr lang="zh-CN" altLang="en-US" dirty="0"/>
                <a:t>有</a:t>
              </a:r>
              <a:r>
                <a:rPr lang="en-US" altLang="zh-CN" dirty="0"/>
                <a:t>/</a:t>
              </a:r>
              <a:r>
                <a:rPr lang="zh-CN" altLang="en-US" dirty="0"/>
                <a:t>责</a:t>
              </a:r>
            </a:p>
          </p:txBody>
        </p:sp>
      </p:grpSp>
      <p:grpSp>
        <p:nvGrpSpPr>
          <p:cNvPr id="14" name="组合 13">
            <a:extLst>
              <a:ext uri="{FF2B5EF4-FFF2-40B4-BE49-F238E27FC236}">
                <a16:creationId xmlns:a16="http://schemas.microsoft.com/office/drawing/2014/main" id="{D27A6D28-11F0-47B2-87A4-FE52AC8745B1}"/>
              </a:ext>
            </a:extLst>
          </p:cNvPr>
          <p:cNvGrpSpPr/>
          <p:nvPr/>
        </p:nvGrpSpPr>
        <p:grpSpPr>
          <a:xfrm>
            <a:off x="542501" y="206494"/>
            <a:ext cx="771227" cy="768652"/>
            <a:chOff x="3209632" y="1383253"/>
            <a:chExt cx="771227" cy="768652"/>
          </a:xfrm>
        </p:grpSpPr>
        <p:pic>
          <p:nvPicPr>
            <p:cNvPr id="15" name="图片 14">
              <a:extLst>
                <a:ext uri="{FF2B5EF4-FFF2-40B4-BE49-F238E27FC236}">
                  <a16:creationId xmlns:a16="http://schemas.microsoft.com/office/drawing/2014/main" id="{2CC06FE1-5D01-4500-8F25-D012C6DF822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09632" y="1383253"/>
              <a:ext cx="771227" cy="768652"/>
            </a:xfrm>
            <a:prstGeom prst="rect">
              <a:avLst/>
            </a:prstGeom>
          </p:spPr>
        </p:pic>
        <p:sp>
          <p:nvSpPr>
            <p:cNvPr id="16" name="文本框 15">
              <a:extLst>
                <a:ext uri="{FF2B5EF4-FFF2-40B4-BE49-F238E27FC236}">
                  <a16:creationId xmlns:a16="http://schemas.microsoft.com/office/drawing/2014/main" id="{790341B3-6620-4F59-9FE2-575CB93C9A1B}"/>
                </a:ext>
              </a:extLst>
            </p:cNvPr>
            <p:cNvSpPr txBox="1"/>
            <p:nvPr/>
          </p:nvSpPr>
          <p:spPr>
            <a:xfrm>
              <a:off x="3451298" y="1643066"/>
              <a:ext cx="394660" cy="338554"/>
            </a:xfrm>
            <a:prstGeom prst="rect">
              <a:avLst/>
            </a:prstGeom>
            <a:noFill/>
          </p:spPr>
          <p:txBody>
            <a:bodyPr wrap="none" rtlCol="0">
              <a:spAutoFit/>
              <a:scene3d>
                <a:camera prst="isometricOffAxis1Right"/>
                <a:lightRig rig="threePt" dir="t"/>
              </a:scene3d>
            </a:bodyPr>
            <a:lstStyle/>
            <a:p>
              <a:r>
                <a:rPr lang="zh-CN" altLang="en-US" sz="1600" b="1" dirty="0">
                  <a:solidFill>
                    <a:schemeClr val="bg1"/>
                  </a:solidFill>
                  <a:latin typeface="思源黑体 CN Medium" panose="020B0600000000000000" pitchFamily="34" charset="-122"/>
                  <a:ea typeface="思源黑体 CN Medium" panose="020B0600000000000000" pitchFamily="34" charset="-122"/>
                </a:rPr>
                <a:t>三</a:t>
              </a:r>
            </a:p>
          </p:txBody>
        </p:sp>
      </p:grpSp>
      <p:sp>
        <p:nvSpPr>
          <p:cNvPr id="17" name="矩形 16">
            <a:extLst>
              <a:ext uri="{FF2B5EF4-FFF2-40B4-BE49-F238E27FC236}">
                <a16:creationId xmlns:a16="http://schemas.microsoft.com/office/drawing/2014/main" id="{1B4F9D59-299C-4395-90F1-70C8137BC0F3}"/>
              </a:ext>
            </a:extLst>
          </p:cNvPr>
          <p:cNvSpPr/>
          <p:nvPr/>
        </p:nvSpPr>
        <p:spPr>
          <a:xfrm>
            <a:off x="1555394" y="343196"/>
            <a:ext cx="2859036" cy="584775"/>
          </a:xfrm>
          <a:prstGeom prst="rect">
            <a:avLst/>
          </a:prstGeom>
          <a:noFill/>
          <a:ln>
            <a:noFill/>
          </a:ln>
        </p:spPr>
        <p:txBody>
          <a:bodyPr wrap="square">
            <a:spAutoFit/>
          </a:bodyPr>
          <a:lstStyle/>
          <a:p>
            <a:pPr algn="dist"/>
            <a:r>
              <a:rPr lang="zh-CN" altLang="en-US" sz="3200" b="1" dirty="0">
                <a:solidFill>
                  <a:schemeClr val="bg1"/>
                </a:solidFill>
                <a:latin typeface="思源宋体 CN Heavy" panose="02020900000000000000" pitchFamily="18" charset="-122"/>
                <a:ea typeface="思源宋体 CN Heavy" panose="02020900000000000000" pitchFamily="18" charset="-122"/>
              </a:rPr>
              <a:t>事件成果</a:t>
            </a:r>
          </a:p>
        </p:txBody>
      </p:sp>
      <p:pic>
        <p:nvPicPr>
          <p:cNvPr id="18" name="图片 17">
            <a:extLst>
              <a:ext uri="{FF2B5EF4-FFF2-40B4-BE49-F238E27FC236}">
                <a16:creationId xmlns:a16="http://schemas.microsoft.com/office/drawing/2014/main" id="{BF085FF0-B044-41B1-9AFE-50C1D843B375}"/>
              </a:ext>
            </a:extLst>
          </p:cNvPr>
          <p:cNvPicPr>
            <a:picLocks noChangeAspect="1"/>
          </p:cNvPicPr>
          <p:nvPr/>
        </p:nvPicPr>
        <p:blipFill>
          <a:blip r:embed="rId4">
            <a:clrChange>
              <a:clrFrom>
                <a:srgbClr val="000000"/>
              </a:clrFrom>
              <a:clrTo>
                <a:srgbClr val="000000">
                  <a:alpha val="0"/>
                </a:srgbClr>
              </a:clrTo>
            </a:clrChange>
            <a:extLst>
              <a:ext uri="{BEBA8EAE-BF5A-486C-A8C5-ECC9F3942E4B}">
                <a14:imgProps xmlns:a14="http://schemas.microsoft.com/office/drawing/2010/main">
                  <a14:imgLayer r:embed="rId5">
                    <a14:imgEffect>
                      <a14:backgroundRemoval t="10000" b="90000" l="100" r="77750">
                        <a14:foregroundMark x1="16100" y1="42900" x2="16100" y2="42900"/>
                      </a14:backgroundRemoval>
                    </a14:imgEffect>
                  </a14:imgLayer>
                </a14:imgProps>
              </a:ext>
              <a:ext uri="{28A0092B-C50C-407E-A947-70E740481C1C}">
                <a14:useLocalDpi xmlns:a14="http://schemas.microsoft.com/office/drawing/2010/main" val="0"/>
              </a:ext>
            </a:extLst>
          </a:blip>
          <a:stretch>
            <a:fillRect/>
          </a:stretch>
        </p:blipFill>
        <p:spPr>
          <a:xfrm>
            <a:off x="10188237" y="-217331"/>
            <a:ext cx="1579036" cy="1579036"/>
          </a:xfrm>
          <a:prstGeom prst="rect">
            <a:avLst/>
          </a:prstGeom>
        </p:spPr>
      </p:pic>
    </p:spTree>
    <p:extLst>
      <p:ext uri="{BB962C8B-B14F-4D97-AF65-F5344CB8AC3E}">
        <p14:creationId xmlns:p14="http://schemas.microsoft.com/office/powerpoint/2010/main" val="218897208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3000">
        <p15:prstTrans prst="peelOff"/>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500"/>
                            </p:stCondLst>
                            <p:childTnLst>
                              <p:par>
                                <p:cTn id="17" presetID="31" presetClass="entr" presetSubtype="0"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p:cTn id="19" dur="1000" fill="hold"/>
                                        <p:tgtEl>
                                          <p:spTgt spid="14"/>
                                        </p:tgtEl>
                                        <p:attrNameLst>
                                          <p:attrName>ppt_w</p:attrName>
                                        </p:attrNameLst>
                                      </p:cBhvr>
                                      <p:tavLst>
                                        <p:tav tm="0">
                                          <p:val>
                                            <p:fltVal val="0"/>
                                          </p:val>
                                        </p:tav>
                                        <p:tav tm="100000">
                                          <p:val>
                                            <p:strVal val="#ppt_w"/>
                                          </p:val>
                                        </p:tav>
                                      </p:tavLst>
                                    </p:anim>
                                    <p:anim calcmode="lin" valueType="num">
                                      <p:cBhvr>
                                        <p:cTn id="20" dur="1000" fill="hold"/>
                                        <p:tgtEl>
                                          <p:spTgt spid="14"/>
                                        </p:tgtEl>
                                        <p:attrNameLst>
                                          <p:attrName>ppt_h</p:attrName>
                                        </p:attrNameLst>
                                      </p:cBhvr>
                                      <p:tavLst>
                                        <p:tav tm="0">
                                          <p:val>
                                            <p:fltVal val="0"/>
                                          </p:val>
                                        </p:tav>
                                        <p:tav tm="100000">
                                          <p:val>
                                            <p:strVal val="#ppt_h"/>
                                          </p:val>
                                        </p:tav>
                                      </p:tavLst>
                                    </p:anim>
                                    <p:anim calcmode="lin" valueType="num">
                                      <p:cBhvr>
                                        <p:cTn id="21" dur="1000" fill="hold"/>
                                        <p:tgtEl>
                                          <p:spTgt spid="14"/>
                                        </p:tgtEl>
                                        <p:attrNameLst>
                                          <p:attrName>style.rotation</p:attrName>
                                        </p:attrNameLst>
                                      </p:cBhvr>
                                      <p:tavLst>
                                        <p:tav tm="0">
                                          <p:val>
                                            <p:fltVal val="90"/>
                                          </p:val>
                                        </p:tav>
                                        <p:tav tm="100000">
                                          <p:val>
                                            <p:fltVal val="0"/>
                                          </p:val>
                                        </p:tav>
                                      </p:tavLst>
                                    </p:anim>
                                    <p:animEffect transition="in" filter="fade">
                                      <p:cBhvr>
                                        <p:cTn id="22" dur="1000"/>
                                        <p:tgtEl>
                                          <p:spTgt spid="14"/>
                                        </p:tgtEl>
                                      </p:cBhvr>
                                    </p:animEffect>
                                  </p:childTnLst>
                                </p:cTn>
                              </p:par>
                            </p:childTnLst>
                          </p:cTn>
                        </p:par>
                        <p:par>
                          <p:cTn id="23" fill="hold">
                            <p:stCondLst>
                              <p:cond delay="2500"/>
                            </p:stCondLst>
                            <p:childTnLst>
                              <p:par>
                                <p:cTn id="24" presetID="12" presetClass="entr" presetSubtype="8"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500"/>
                                        <p:tgtEl>
                                          <p:spTgt spid="17"/>
                                        </p:tgtEl>
                                        <p:attrNameLst>
                                          <p:attrName>ppt_x</p:attrName>
                                        </p:attrNameLst>
                                      </p:cBhvr>
                                      <p:tavLst>
                                        <p:tav tm="0">
                                          <p:val>
                                            <p:strVal val="#ppt_x-#ppt_w*1.125000"/>
                                          </p:val>
                                        </p:tav>
                                        <p:tav tm="100000">
                                          <p:val>
                                            <p:strVal val="#ppt_x"/>
                                          </p:val>
                                        </p:tav>
                                      </p:tavLst>
                                    </p:anim>
                                    <p:animEffect transition="in" filter="wipe(right)">
                                      <p:cBhvr>
                                        <p:cTn id="27" dur="5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55" presetClass="entr" presetSubtype="0" fill="hold" nodeType="click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p:cTn id="32" dur="1000" fill="hold"/>
                                        <p:tgtEl>
                                          <p:spTgt spid="18"/>
                                        </p:tgtEl>
                                        <p:attrNameLst>
                                          <p:attrName>ppt_w</p:attrName>
                                        </p:attrNameLst>
                                      </p:cBhvr>
                                      <p:tavLst>
                                        <p:tav tm="0">
                                          <p:val>
                                            <p:strVal val="#ppt_w*0.70"/>
                                          </p:val>
                                        </p:tav>
                                        <p:tav tm="100000">
                                          <p:val>
                                            <p:strVal val="#ppt_w"/>
                                          </p:val>
                                        </p:tav>
                                      </p:tavLst>
                                    </p:anim>
                                    <p:anim calcmode="lin" valueType="num">
                                      <p:cBhvr>
                                        <p:cTn id="33" dur="1000" fill="hold"/>
                                        <p:tgtEl>
                                          <p:spTgt spid="18"/>
                                        </p:tgtEl>
                                        <p:attrNameLst>
                                          <p:attrName>ppt_h</p:attrName>
                                        </p:attrNameLst>
                                      </p:cBhvr>
                                      <p:tavLst>
                                        <p:tav tm="0">
                                          <p:val>
                                            <p:strVal val="#ppt_h"/>
                                          </p:val>
                                        </p:tav>
                                        <p:tav tm="100000">
                                          <p:val>
                                            <p:strVal val="#ppt_h"/>
                                          </p:val>
                                        </p:tav>
                                      </p:tavLst>
                                    </p:anim>
                                    <p:animEffect transition="in" filter="fade">
                                      <p:cBhvr>
                                        <p:cTn id="34"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 name="图片 45">
            <a:extLst>
              <a:ext uri="{FF2B5EF4-FFF2-40B4-BE49-F238E27FC236}">
                <a16:creationId xmlns:a16="http://schemas.microsoft.com/office/drawing/2014/main" id="{DD6546BC-76F6-48F4-8903-BF8D82A6D7A6}"/>
              </a:ext>
            </a:extLst>
          </p:cNvPr>
          <p:cNvPicPr>
            <a:picLocks noChangeAspect="1"/>
          </p:cNvPicPr>
          <p:nvPr/>
        </p:nvPicPr>
        <p:blipFill>
          <a:blip r:embed="rId2">
            <a:biLevel thresh="75000"/>
            <a:extLst>
              <a:ext uri="{28A0092B-C50C-407E-A947-70E740481C1C}">
                <a14:useLocalDpi xmlns:a14="http://schemas.microsoft.com/office/drawing/2010/main" val="0"/>
              </a:ext>
            </a:extLst>
          </a:blip>
          <a:stretch>
            <a:fillRect/>
          </a:stretch>
        </p:blipFill>
        <p:spPr>
          <a:xfrm flipH="1">
            <a:off x="0" y="1183373"/>
            <a:ext cx="6762293" cy="5278042"/>
          </a:xfrm>
          <a:prstGeom prst="rect">
            <a:avLst/>
          </a:prstGeom>
        </p:spPr>
      </p:pic>
      <p:sp>
        <p:nvSpPr>
          <p:cNvPr id="9" name="矩形 8">
            <a:extLst>
              <a:ext uri="{FF2B5EF4-FFF2-40B4-BE49-F238E27FC236}">
                <a16:creationId xmlns:a16="http://schemas.microsoft.com/office/drawing/2014/main" id="{9F097FB2-892D-4B3D-8B94-91979F5C9B84}"/>
              </a:ext>
            </a:extLst>
          </p:cNvPr>
          <p:cNvSpPr/>
          <p:nvPr/>
        </p:nvSpPr>
        <p:spPr>
          <a:xfrm>
            <a:off x="238331" y="223630"/>
            <a:ext cx="11728174" cy="6410739"/>
          </a:xfrm>
          <a:prstGeom prst="rect">
            <a:avLst/>
          </a:prstGeom>
          <a:solidFill>
            <a:srgbClr val="990000">
              <a:alpha val="9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r>
              <a:rPr lang="en-US" altLang="zh-CN" dirty="0">
                <a:cs typeface="+mn-ea"/>
                <a:sym typeface="+mn-lt"/>
              </a:rPr>
              <a:t>-</a:t>
            </a:r>
            <a:endParaRPr lang="zh-CN" altLang="en-US" dirty="0">
              <a:cs typeface="+mn-ea"/>
              <a:sym typeface="+mn-lt"/>
            </a:endParaRPr>
          </a:p>
        </p:txBody>
      </p:sp>
      <p:pic>
        <p:nvPicPr>
          <p:cNvPr id="32" name="图片 31">
            <a:extLst>
              <a:ext uri="{FF2B5EF4-FFF2-40B4-BE49-F238E27FC236}">
                <a16:creationId xmlns:a16="http://schemas.microsoft.com/office/drawing/2014/main" id="{19CF5A01-B329-4FF0-A85B-F2BD34AF5549}"/>
              </a:ext>
            </a:extLst>
          </p:cNvPr>
          <p:cNvPicPr>
            <a:picLocks noChangeAspect="1"/>
          </p:cNvPicPr>
          <p:nvPr/>
        </p:nvPicPr>
        <p:blipFill>
          <a:blip r:embed="rId3">
            <a:lum bright="70000" contrast="-70000"/>
            <a:extLst>
              <a:ext uri="{28A0092B-C50C-407E-A947-70E740481C1C}">
                <a14:useLocalDpi xmlns:a14="http://schemas.microsoft.com/office/drawing/2010/main" val="0"/>
              </a:ext>
            </a:extLst>
          </a:blip>
          <a:stretch>
            <a:fillRect/>
          </a:stretch>
        </p:blipFill>
        <p:spPr>
          <a:xfrm flipH="1">
            <a:off x="8284475" y="577634"/>
            <a:ext cx="3631094" cy="5718923"/>
          </a:xfrm>
          <a:prstGeom prst="rect">
            <a:avLst/>
          </a:prstGeom>
        </p:spPr>
      </p:pic>
      <p:grpSp>
        <p:nvGrpSpPr>
          <p:cNvPr id="49" name="组合 48">
            <a:extLst>
              <a:ext uri="{FF2B5EF4-FFF2-40B4-BE49-F238E27FC236}">
                <a16:creationId xmlns:a16="http://schemas.microsoft.com/office/drawing/2014/main" id="{A9676C41-DFB3-4190-8578-97411E852147}"/>
              </a:ext>
            </a:extLst>
          </p:cNvPr>
          <p:cNvGrpSpPr/>
          <p:nvPr/>
        </p:nvGrpSpPr>
        <p:grpSpPr>
          <a:xfrm>
            <a:off x="231913" y="308820"/>
            <a:ext cx="11728174" cy="369332"/>
            <a:chOff x="231913" y="308820"/>
            <a:chExt cx="11728174" cy="369332"/>
          </a:xfrm>
        </p:grpSpPr>
        <p:grpSp>
          <p:nvGrpSpPr>
            <p:cNvPr id="24" name="组合 23">
              <a:extLst>
                <a:ext uri="{FF2B5EF4-FFF2-40B4-BE49-F238E27FC236}">
                  <a16:creationId xmlns:a16="http://schemas.microsoft.com/office/drawing/2014/main" id="{9ED6DA5D-18DF-4286-9760-661E35D0FDA7}"/>
                </a:ext>
              </a:extLst>
            </p:cNvPr>
            <p:cNvGrpSpPr/>
            <p:nvPr/>
          </p:nvGrpSpPr>
          <p:grpSpPr>
            <a:xfrm>
              <a:off x="231913" y="493486"/>
              <a:ext cx="11728174" cy="0"/>
              <a:chOff x="231913" y="493486"/>
              <a:chExt cx="11728174" cy="0"/>
            </a:xfrm>
          </p:grpSpPr>
          <p:cxnSp>
            <p:nvCxnSpPr>
              <p:cNvPr id="17" name="直接连接符 16">
                <a:extLst>
                  <a:ext uri="{FF2B5EF4-FFF2-40B4-BE49-F238E27FC236}">
                    <a16:creationId xmlns:a16="http://schemas.microsoft.com/office/drawing/2014/main" id="{38C52103-E774-4BB0-933B-7210EDD8ADE4}"/>
                  </a:ext>
                </a:extLst>
              </p:cNvPr>
              <p:cNvCxnSpPr>
                <a:cxnSpLocks/>
              </p:cNvCxnSpPr>
              <p:nvPr/>
            </p:nvCxnSpPr>
            <p:spPr>
              <a:xfrm>
                <a:off x="231913" y="493486"/>
                <a:ext cx="5864087"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5A9FAE8E-155B-4CEB-9702-8E7AD09627EF}"/>
                  </a:ext>
                </a:extLst>
              </p:cNvPr>
              <p:cNvCxnSpPr>
                <a:cxnSpLocks/>
              </p:cNvCxnSpPr>
              <p:nvPr/>
            </p:nvCxnSpPr>
            <p:spPr>
              <a:xfrm>
                <a:off x="10566400" y="493486"/>
                <a:ext cx="1393687"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8" name="文本框 27">
              <a:extLst>
                <a:ext uri="{FF2B5EF4-FFF2-40B4-BE49-F238E27FC236}">
                  <a16:creationId xmlns:a16="http://schemas.microsoft.com/office/drawing/2014/main" id="{C338A3A8-264B-403E-A405-9A47575462E4}"/>
                </a:ext>
              </a:extLst>
            </p:cNvPr>
            <p:cNvSpPr txBox="1"/>
            <p:nvPr/>
          </p:nvSpPr>
          <p:spPr>
            <a:xfrm>
              <a:off x="6051828" y="308820"/>
              <a:ext cx="4554332" cy="369332"/>
            </a:xfrm>
            <a:prstGeom prst="rect">
              <a:avLst/>
            </a:prstGeom>
            <a:noFill/>
          </p:spPr>
          <p:txBody>
            <a:bodyPr wrap="square" rtlCol="0">
              <a:spAutoFit/>
            </a:bodyPr>
            <a:lstStyle/>
            <a:p>
              <a:pPr algn="dist"/>
              <a:r>
                <a:rPr lang="zh-CN" altLang="en-US" dirty="0">
                  <a:solidFill>
                    <a:schemeClr val="bg1"/>
                  </a:solidFill>
                  <a:cs typeface="+mn-ea"/>
                  <a:sym typeface="+mn-lt"/>
                </a:rPr>
                <a:t>国</a:t>
              </a:r>
              <a:r>
                <a:rPr lang="en-US" altLang="zh-CN" dirty="0">
                  <a:solidFill>
                    <a:schemeClr val="bg1"/>
                  </a:solidFill>
                  <a:cs typeface="+mn-ea"/>
                  <a:sym typeface="+mn-lt"/>
                </a:rPr>
                <a:t>/</a:t>
              </a:r>
              <a:r>
                <a:rPr lang="zh-CN" altLang="en-US" dirty="0">
                  <a:solidFill>
                    <a:schemeClr val="bg1"/>
                  </a:solidFill>
                  <a:cs typeface="+mn-ea"/>
                  <a:sym typeface="+mn-lt"/>
                </a:rPr>
                <a:t>家</a:t>
              </a:r>
              <a:r>
                <a:rPr lang="en-US" altLang="zh-CN" dirty="0">
                  <a:solidFill>
                    <a:schemeClr val="bg1"/>
                  </a:solidFill>
                  <a:cs typeface="+mn-ea"/>
                  <a:sym typeface="+mn-lt"/>
                </a:rPr>
                <a:t>/</a:t>
              </a:r>
              <a:r>
                <a:rPr lang="zh-CN" altLang="en-US" dirty="0">
                  <a:solidFill>
                    <a:schemeClr val="bg1"/>
                  </a:solidFill>
                  <a:cs typeface="+mn-ea"/>
                  <a:sym typeface="+mn-lt"/>
                </a:rPr>
                <a:t>兴</a:t>
              </a:r>
              <a:r>
                <a:rPr lang="en-US" altLang="zh-CN" dirty="0">
                  <a:solidFill>
                    <a:schemeClr val="bg1"/>
                  </a:solidFill>
                  <a:cs typeface="+mn-ea"/>
                  <a:sym typeface="+mn-lt"/>
                </a:rPr>
                <a:t>/</a:t>
              </a:r>
              <a:r>
                <a:rPr lang="zh-CN" altLang="en-US" dirty="0">
                  <a:solidFill>
                    <a:schemeClr val="bg1"/>
                  </a:solidFill>
                  <a:cs typeface="+mn-ea"/>
                  <a:sym typeface="+mn-lt"/>
                </a:rPr>
                <a:t>亡</a:t>
              </a:r>
              <a:r>
                <a:rPr lang="en-US" altLang="zh-CN" dirty="0">
                  <a:solidFill>
                    <a:schemeClr val="bg1"/>
                  </a:solidFill>
                  <a:cs typeface="+mn-ea"/>
                  <a:sym typeface="+mn-lt"/>
                </a:rPr>
                <a:t>/</a:t>
              </a:r>
              <a:r>
                <a:rPr lang="zh-CN" altLang="en-US" dirty="0">
                  <a:solidFill>
                    <a:schemeClr val="bg1"/>
                  </a:solidFill>
                  <a:cs typeface="+mn-ea"/>
                  <a:sym typeface="+mn-lt"/>
                </a:rPr>
                <a:t>匹</a:t>
              </a:r>
              <a:r>
                <a:rPr lang="en-US" altLang="zh-CN" dirty="0">
                  <a:solidFill>
                    <a:schemeClr val="bg1"/>
                  </a:solidFill>
                  <a:cs typeface="+mn-ea"/>
                  <a:sym typeface="+mn-lt"/>
                </a:rPr>
                <a:t>/</a:t>
              </a:r>
              <a:r>
                <a:rPr lang="zh-CN" altLang="en-US" dirty="0">
                  <a:solidFill>
                    <a:schemeClr val="bg1"/>
                  </a:solidFill>
                  <a:cs typeface="+mn-ea"/>
                  <a:sym typeface="+mn-lt"/>
                </a:rPr>
                <a:t>夫</a:t>
              </a:r>
              <a:r>
                <a:rPr lang="en-US" altLang="zh-CN" dirty="0">
                  <a:solidFill>
                    <a:schemeClr val="bg1"/>
                  </a:solidFill>
                  <a:cs typeface="+mn-ea"/>
                  <a:sym typeface="+mn-lt"/>
                </a:rPr>
                <a:t>/</a:t>
              </a:r>
              <a:r>
                <a:rPr lang="zh-CN" altLang="en-US" dirty="0">
                  <a:solidFill>
                    <a:schemeClr val="bg1"/>
                  </a:solidFill>
                  <a:cs typeface="+mn-ea"/>
                  <a:sym typeface="+mn-lt"/>
                </a:rPr>
                <a:t>有</a:t>
              </a:r>
              <a:r>
                <a:rPr lang="en-US" altLang="zh-CN" dirty="0">
                  <a:solidFill>
                    <a:schemeClr val="bg1"/>
                  </a:solidFill>
                  <a:cs typeface="+mn-ea"/>
                  <a:sym typeface="+mn-lt"/>
                </a:rPr>
                <a:t>/</a:t>
              </a:r>
              <a:r>
                <a:rPr lang="zh-CN" altLang="en-US" dirty="0">
                  <a:solidFill>
                    <a:schemeClr val="bg1"/>
                  </a:solidFill>
                  <a:cs typeface="+mn-ea"/>
                  <a:sym typeface="+mn-lt"/>
                </a:rPr>
                <a:t>责</a:t>
              </a:r>
            </a:p>
          </p:txBody>
        </p:sp>
      </p:grpSp>
      <p:grpSp>
        <p:nvGrpSpPr>
          <p:cNvPr id="50" name="组合 49">
            <a:extLst>
              <a:ext uri="{FF2B5EF4-FFF2-40B4-BE49-F238E27FC236}">
                <a16:creationId xmlns:a16="http://schemas.microsoft.com/office/drawing/2014/main" id="{3BCF8B61-FB2B-4DED-B952-997F0D14FFCF}"/>
              </a:ext>
            </a:extLst>
          </p:cNvPr>
          <p:cNvGrpSpPr/>
          <p:nvPr/>
        </p:nvGrpSpPr>
        <p:grpSpPr>
          <a:xfrm>
            <a:off x="231913" y="6134976"/>
            <a:ext cx="11728174" cy="369332"/>
            <a:chOff x="231913" y="6134976"/>
            <a:chExt cx="11728174" cy="369332"/>
          </a:xfrm>
        </p:grpSpPr>
        <p:grpSp>
          <p:nvGrpSpPr>
            <p:cNvPr id="25" name="组合 24">
              <a:extLst>
                <a:ext uri="{FF2B5EF4-FFF2-40B4-BE49-F238E27FC236}">
                  <a16:creationId xmlns:a16="http://schemas.microsoft.com/office/drawing/2014/main" id="{113252A7-4927-48BC-BEA3-C3C2FE064AE6}"/>
                </a:ext>
              </a:extLst>
            </p:cNvPr>
            <p:cNvGrpSpPr/>
            <p:nvPr/>
          </p:nvGrpSpPr>
          <p:grpSpPr>
            <a:xfrm flipH="1">
              <a:off x="231913" y="6325857"/>
              <a:ext cx="11728174" cy="0"/>
              <a:chOff x="231913" y="493486"/>
              <a:chExt cx="11728174" cy="0"/>
            </a:xfrm>
          </p:grpSpPr>
          <p:cxnSp>
            <p:nvCxnSpPr>
              <p:cNvPr id="26" name="直接连接符 25">
                <a:extLst>
                  <a:ext uri="{FF2B5EF4-FFF2-40B4-BE49-F238E27FC236}">
                    <a16:creationId xmlns:a16="http://schemas.microsoft.com/office/drawing/2014/main" id="{1AD442DB-E56D-4BD9-863D-DAEA3F8CBA76}"/>
                  </a:ext>
                </a:extLst>
              </p:cNvPr>
              <p:cNvCxnSpPr>
                <a:cxnSpLocks/>
              </p:cNvCxnSpPr>
              <p:nvPr/>
            </p:nvCxnSpPr>
            <p:spPr>
              <a:xfrm>
                <a:off x="231913" y="493486"/>
                <a:ext cx="5864087"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462903F2-3E46-4092-ACEE-9D3EDC2914D8}"/>
                  </a:ext>
                </a:extLst>
              </p:cNvPr>
              <p:cNvCxnSpPr>
                <a:cxnSpLocks/>
              </p:cNvCxnSpPr>
              <p:nvPr/>
            </p:nvCxnSpPr>
            <p:spPr>
              <a:xfrm>
                <a:off x="10566400" y="493486"/>
                <a:ext cx="1393687"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9" name="文本框 28">
              <a:extLst>
                <a:ext uri="{FF2B5EF4-FFF2-40B4-BE49-F238E27FC236}">
                  <a16:creationId xmlns:a16="http://schemas.microsoft.com/office/drawing/2014/main" id="{B0529A5E-CD86-448E-B74E-0BA2BC42895D}"/>
                </a:ext>
              </a:extLst>
            </p:cNvPr>
            <p:cNvSpPr txBox="1"/>
            <p:nvPr/>
          </p:nvSpPr>
          <p:spPr>
            <a:xfrm>
              <a:off x="1625600" y="6134976"/>
              <a:ext cx="4470401" cy="369332"/>
            </a:xfrm>
            <a:prstGeom prst="rect">
              <a:avLst/>
            </a:prstGeom>
            <a:noFill/>
          </p:spPr>
          <p:txBody>
            <a:bodyPr wrap="square" rtlCol="0">
              <a:spAutoFit/>
            </a:bodyPr>
            <a:lstStyle/>
            <a:p>
              <a:pPr algn="dist"/>
              <a:r>
                <a:rPr lang="zh-CN" altLang="en-US" dirty="0">
                  <a:solidFill>
                    <a:schemeClr val="bg1"/>
                  </a:solidFill>
                  <a:cs typeface="+mn-ea"/>
                  <a:sym typeface="+mn-lt"/>
                </a:rPr>
                <a:t>勿</a:t>
              </a:r>
              <a:r>
                <a:rPr lang="en-US" altLang="zh-CN" dirty="0">
                  <a:solidFill>
                    <a:schemeClr val="bg1"/>
                  </a:solidFill>
                  <a:cs typeface="+mn-ea"/>
                  <a:sym typeface="+mn-lt"/>
                </a:rPr>
                <a:t>/</a:t>
              </a:r>
              <a:r>
                <a:rPr lang="zh-CN" altLang="en-US" dirty="0">
                  <a:solidFill>
                    <a:schemeClr val="bg1"/>
                  </a:solidFill>
                  <a:cs typeface="+mn-ea"/>
                  <a:sym typeface="+mn-lt"/>
                </a:rPr>
                <a:t>忘</a:t>
              </a:r>
              <a:r>
                <a:rPr lang="en-US" altLang="zh-CN" dirty="0">
                  <a:solidFill>
                    <a:schemeClr val="bg1"/>
                  </a:solidFill>
                  <a:cs typeface="+mn-ea"/>
                  <a:sym typeface="+mn-lt"/>
                </a:rPr>
                <a:t>/</a:t>
              </a:r>
              <a:r>
                <a:rPr lang="zh-CN" altLang="en-US" dirty="0">
                  <a:solidFill>
                    <a:schemeClr val="bg1"/>
                  </a:solidFill>
                  <a:cs typeface="+mn-ea"/>
                  <a:sym typeface="+mn-lt"/>
                </a:rPr>
                <a:t>国</a:t>
              </a:r>
              <a:r>
                <a:rPr lang="en-US" altLang="zh-CN" dirty="0">
                  <a:solidFill>
                    <a:schemeClr val="bg1"/>
                  </a:solidFill>
                  <a:cs typeface="+mn-ea"/>
                  <a:sym typeface="+mn-lt"/>
                </a:rPr>
                <a:t>/</a:t>
              </a:r>
              <a:r>
                <a:rPr lang="zh-CN" altLang="en-US" dirty="0">
                  <a:solidFill>
                    <a:schemeClr val="bg1"/>
                  </a:solidFill>
                  <a:cs typeface="+mn-ea"/>
                  <a:sym typeface="+mn-lt"/>
                </a:rPr>
                <a:t>耻</a:t>
              </a:r>
              <a:r>
                <a:rPr lang="en-US" altLang="zh-CN" dirty="0">
                  <a:solidFill>
                    <a:schemeClr val="bg1"/>
                  </a:solidFill>
                  <a:cs typeface="+mn-ea"/>
                  <a:sym typeface="+mn-lt"/>
                </a:rPr>
                <a:t>/</a:t>
              </a:r>
              <a:r>
                <a:rPr lang="zh-CN" altLang="en-US" dirty="0">
                  <a:solidFill>
                    <a:schemeClr val="bg1"/>
                  </a:solidFill>
                  <a:cs typeface="+mn-ea"/>
                  <a:sym typeface="+mn-lt"/>
                </a:rPr>
                <a:t>勿</a:t>
              </a:r>
              <a:r>
                <a:rPr lang="en-US" altLang="zh-CN" dirty="0">
                  <a:solidFill>
                    <a:schemeClr val="bg1"/>
                  </a:solidFill>
                  <a:cs typeface="+mn-ea"/>
                  <a:sym typeface="+mn-lt"/>
                </a:rPr>
                <a:t>/</a:t>
              </a:r>
              <a:r>
                <a:rPr lang="zh-CN" altLang="en-US" dirty="0">
                  <a:solidFill>
                    <a:schemeClr val="bg1"/>
                  </a:solidFill>
                  <a:cs typeface="+mn-ea"/>
                  <a:sym typeface="+mn-lt"/>
                </a:rPr>
                <a:t>忘</a:t>
              </a:r>
              <a:r>
                <a:rPr lang="en-US" altLang="zh-CN" dirty="0">
                  <a:solidFill>
                    <a:schemeClr val="bg1"/>
                  </a:solidFill>
                  <a:cs typeface="+mn-ea"/>
                  <a:sym typeface="+mn-lt"/>
                </a:rPr>
                <a:t>/</a:t>
              </a:r>
              <a:r>
                <a:rPr lang="zh-CN" altLang="en-US" dirty="0">
                  <a:solidFill>
                    <a:schemeClr val="bg1"/>
                  </a:solidFill>
                  <a:cs typeface="+mn-ea"/>
                  <a:sym typeface="+mn-lt"/>
                </a:rPr>
                <a:t>一</a:t>
              </a:r>
              <a:r>
                <a:rPr lang="en-US" altLang="zh-CN" dirty="0">
                  <a:solidFill>
                    <a:schemeClr val="bg1"/>
                  </a:solidFill>
                  <a:cs typeface="+mn-ea"/>
                  <a:sym typeface="+mn-lt"/>
                </a:rPr>
                <a:t>/</a:t>
              </a:r>
              <a:r>
                <a:rPr lang="zh-CN" altLang="en-US" dirty="0">
                  <a:solidFill>
                    <a:schemeClr val="bg1"/>
                  </a:solidFill>
                  <a:cs typeface="+mn-ea"/>
                  <a:sym typeface="+mn-lt"/>
                </a:rPr>
                <a:t>二</a:t>
              </a:r>
              <a:r>
                <a:rPr lang="en-US" altLang="zh-CN" dirty="0">
                  <a:solidFill>
                    <a:schemeClr val="bg1"/>
                  </a:solidFill>
                  <a:cs typeface="+mn-ea"/>
                  <a:sym typeface="+mn-lt"/>
                </a:rPr>
                <a:t>/</a:t>
              </a:r>
              <a:r>
                <a:rPr lang="zh-CN" altLang="en-US" dirty="0">
                  <a:solidFill>
                    <a:schemeClr val="bg1"/>
                  </a:solidFill>
                  <a:cs typeface="+mn-ea"/>
                  <a:sym typeface="+mn-lt"/>
                </a:rPr>
                <a:t>九</a:t>
              </a:r>
            </a:p>
          </p:txBody>
        </p:sp>
      </p:grpSp>
      <p:grpSp>
        <p:nvGrpSpPr>
          <p:cNvPr id="10" name="组合 9">
            <a:extLst>
              <a:ext uri="{FF2B5EF4-FFF2-40B4-BE49-F238E27FC236}">
                <a16:creationId xmlns:a16="http://schemas.microsoft.com/office/drawing/2014/main" id="{17E68FFF-3ADE-42DF-A211-077347019996}"/>
              </a:ext>
            </a:extLst>
          </p:cNvPr>
          <p:cNvGrpSpPr/>
          <p:nvPr/>
        </p:nvGrpSpPr>
        <p:grpSpPr>
          <a:xfrm flipH="1">
            <a:off x="1925758" y="1776713"/>
            <a:ext cx="2156385" cy="1926264"/>
            <a:chOff x="3209632" y="1383253"/>
            <a:chExt cx="771227" cy="768652"/>
          </a:xfrm>
        </p:grpSpPr>
        <p:pic>
          <p:nvPicPr>
            <p:cNvPr id="6" name="图片 5">
              <a:extLst>
                <a:ext uri="{FF2B5EF4-FFF2-40B4-BE49-F238E27FC236}">
                  <a16:creationId xmlns:a16="http://schemas.microsoft.com/office/drawing/2014/main" id="{995EA7D9-A91C-4338-BA66-2CF15C1F5B0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3209632" y="1383253"/>
              <a:ext cx="771227" cy="768652"/>
            </a:xfrm>
            <a:prstGeom prst="rect">
              <a:avLst/>
            </a:prstGeom>
          </p:spPr>
        </p:pic>
        <p:sp>
          <p:nvSpPr>
            <p:cNvPr id="8" name="文本框 7">
              <a:extLst>
                <a:ext uri="{FF2B5EF4-FFF2-40B4-BE49-F238E27FC236}">
                  <a16:creationId xmlns:a16="http://schemas.microsoft.com/office/drawing/2014/main" id="{8AA0090F-5C37-4ED8-B5AB-9A789D0C1E23}"/>
                </a:ext>
              </a:extLst>
            </p:cNvPr>
            <p:cNvSpPr txBox="1"/>
            <p:nvPr/>
          </p:nvSpPr>
          <p:spPr>
            <a:xfrm>
              <a:off x="3369868" y="1641036"/>
              <a:ext cx="320595" cy="368444"/>
            </a:xfrm>
            <a:prstGeom prst="rect">
              <a:avLst/>
            </a:prstGeom>
            <a:noFill/>
          </p:spPr>
          <p:txBody>
            <a:bodyPr wrap="none" rtlCol="0">
              <a:spAutoFit/>
              <a:scene3d>
                <a:camera prst="isometricOffAxis1Right"/>
                <a:lightRig rig="threePt" dir="t"/>
              </a:scene3d>
            </a:bodyPr>
            <a:lstStyle/>
            <a:p>
              <a:r>
                <a:rPr lang="zh-CN" altLang="en-US" sz="5400" b="1" dirty="0">
                  <a:solidFill>
                    <a:schemeClr val="bg1"/>
                  </a:solidFill>
                  <a:cs typeface="+mn-ea"/>
                  <a:sym typeface="+mn-lt"/>
                </a:rPr>
                <a:t>四</a:t>
              </a:r>
            </a:p>
          </p:txBody>
        </p:sp>
      </p:grpSp>
      <p:grpSp>
        <p:nvGrpSpPr>
          <p:cNvPr id="37" name="组合 36">
            <a:extLst>
              <a:ext uri="{FF2B5EF4-FFF2-40B4-BE49-F238E27FC236}">
                <a16:creationId xmlns:a16="http://schemas.microsoft.com/office/drawing/2014/main" id="{9CE32C2F-C1B9-416C-9CB6-9B773B25F7E3}"/>
              </a:ext>
            </a:extLst>
          </p:cNvPr>
          <p:cNvGrpSpPr/>
          <p:nvPr/>
        </p:nvGrpSpPr>
        <p:grpSpPr>
          <a:xfrm>
            <a:off x="5129005" y="1637895"/>
            <a:ext cx="1417376" cy="1569660"/>
            <a:chOff x="7667820" y="1594021"/>
            <a:chExt cx="1417376" cy="1677396"/>
          </a:xfrm>
        </p:grpSpPr>
        <p:pic>
          <p:nvPicPr>
            <p:cNvPr id="38" name="图片 37">
              <a:extLst>
                <a:ext uri="{FF2B5EF4-FFF2-40B4-BE49-F238E27FC236}">
                  <a16:creationId xmlns:a16="http://schemas.microsoft.com/office/drawing/2014/main" id="{6A3187BC-A211-4AA1-9880-B4D62FE47B4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95365" y="1858661"/>
              <a:ext cx="1160917" cy="1169779"/>
            </a:xfrm>
            <a:prstGeom prst="rect">
              <a:avLst/>
            </a:prstGeom>
          </p:spPr>
        </p:pic>
        <p:sp>
          <p:nvSpPr>
            <p:cNvPr id="39" name="文本框 38">
              <a:extLst>
                <a:ext uri="{FF2B5EF4-FFF2-40B4-BE49-F238E27FC236}">
                  <a16:creationId xmlns:a16="http://schemas.microsoft.com/office/drawing/2014/main" id="{2CC518E9-B072-4384-A104-1F7280D93054}"/>
                </a:ext>
              </a:extLst>
            </p:cNvPr>
            <p:cNvSpPr txBox="1"/>
            <p:nvPr/>
          </p:nvSpPr>
          <p:spPr>
            <a:xfrm>
              <a:off x="7667820" y="1594021"/>
              <a:ext cx="1417376" cy="1677396"/>
            </a:xfrm>
            <a:prstGeom prst="rect">
              <a:avLst/>
            </a:prstGeom>
            <a:noFill/>
          </p:spPr>
          <p:txBody>
            <a:bodyPr wrap="square" rtlCol="0">
              <a:spAutoFit/>
            </a:bodyPr>
            <a:lstStyle/>
            <a:p>
              <a:r>
                <a:rPr lang="zh-CN" altLang="en-US" sz="9600" dirty="0">
                  <a:solidFill>
                    <a:schemeClr val="bg1"/>
                  </a:solidFill>
                  <a:latin typeface="汉仪苏泽立行楷原版W" panose="00020600040101010101" pitchFamily="18" charset="-122"/>
                  <a:ea typeface="汉仪苏泽立行楷原版W" panose="00020600040101010101" pitchFamily="18" charset="-122"/>
                  <a:cs typeface="+mn-ea"/>
                  <a:sym typeface="+mn-lt"/>
                </a:rPr>
                <a:t>运</a:t>
              </a:r>
            </a:p>
          </p:txBody>
        </p:sp>
      </p:grpSp>
      <p:grpSp>
        <p:nvGrpSpPr>
          <p:cNvPr id="66" name="组合 65">
            <a:extLst>
              <a:ext uri="{FF2B5EF4-FFF2-40B4-BE49-F238E27FC236}">
                <a16:creationId xmlns:a16="http://schemas.microsoft.com/office/drawing/2014/main" id="{D5651A21-9115-44EF-AE95-E1B7B6ADDFE9}"/>
              </a:ext>
            </a:extLst>
          </p:cNvPr>
          <p:cNvGrpSpPr/>
          <p:nvPr/>
        </p:nvGrpSpPr>
        <p:grpSpPr>
          <a:xfrm>
            <a:off x="5129005" y="3308661"/>
            <a:ext cx="1417376" cy="1569660"/>
            <a:chOff x="7667820" y="1594021"/>
            <a:chExt cx="1417376" cy="1677396"/>
          </a:xfrm>
        </p:grpSpPr>
        <p:pic>
          <p:nvPicPr>
            <p:cNvPr id="67" name="图片 66">
              <a:extLst>
                <a:ext uri="{FF2B5EF4-FFF2-40B4-BE49-F238E27FC236}">
                  <a16:creationId xmlns:a16="http://schemas.microsoft.com/office/drawing/2014/main" id="{2144746C-8D8A-447C-902F-295D4F271B6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95365" y="1858661"/>
              <a:ext cx="1160917" cy="1169779"/>
            </a:xfrm>
            <a:prstGeom prst="rect">
              <a:avLst/>
            </a:prstGeom>
          </p:spPr>
        </p:pic>
        <p:sp>
          <p:nvSpPr>
            <p:cNvPr id="68" name="文本框 67">
              <a:extLst>
                <a:ext uri="{FF2B5EF4-FFF2-40B4-BE49-F238E27FC236}">
                  <a16:creationId xmlns:a16="http://schemas.microsoft.com/office/drawing/2014/main" id="{66000E03-EF03-446B-9A53-BC49AD3B764B}"/>
                </a:ext>
              </a:extLst>
            </p:cNvPr>
            <p:cNvSpPr txBox="1"/>
            <p:nvPr/>
          </p:nvSpPr>
          <p:spPr>
            <a:xfrm>
              <a:off x="7667820" y="1594021"/>
              <a:ext cx="1417376" cy="1677396"/>
            </a:xfrm>
            <a:prstGeom prst="rect">
              <a:avLst/>
            </a:prstGeom>
            <a:noFill/>
          </p:spPr>
          <p:txBody>
            <a:bodyPr wrap="square" rtlCol="0">
              <a:spAutoFit/>
            </a:bodyPr>
            <a:lstStyle/>
            <a:p>
              <a:r>
                <a:rPr lang="zh-CN" altLang="en-US" sz="9600" dirty="0">
                  <a:solidFill>
                    <a:schemeClr val="bg1"/>
                  </a:solidFill>
                  <a:latin typeface="汉仪苏泽立行楷原版W" panose="00020600040101010101" pitchFamily="18" charset="-122"/>
                  <a:ea typeface="汉仪苏泽立行楷原版W" panose="00020600040101010101" pitchFamily="18" charset="-122"/>
                  <a:cs typeface="+mn-ea"/>
                  <a:sym typeface="+mn-lt"/>
                </a:rPr>
                <a:t>口</a:t>
              </a:r>
            </a:p>
          </p:txBody>
        </p:sp>
      </p:grpSp>
      <p:grpSp>
        <p:nvGrpSpPr>
          <p:cNvPr id="72" name="组合 71">
            <a:extLst>
              <a:ext uri="{FF2B5EF4-FFF2-40B4-BE49-F238E27FC236}">
                <a16:creationId xmlns:a16="http://schemas.microsoft.com/office/drawing/2014/main" id="{932962A8-7048-4AFF-A1CB-DF6C7B27E4FA}"/>
              </a:ext>
            </a:extLst>
          </p:cNvPr>
          <p:cNvGrpSpPr/>
          <p:nvPr/>
        </p:nvGrpSpPr>
        <p:grpSpPr>
          <a:xfrm>
            <a:off x="6762293" y="1637895"/>
            <a:ext cx="1417376" cy="1569660"/>
            <a:chOff x="7667820" y="1594021"/>
            <a:chExt cx="1417376" cy="1677396"/>
          </a:xfrm>
        </p:grpSpPr>
        <p:pic>
          <p:nvPicPr>
            <p:cNvPr id="73" name="图片 72">
              <a:extLst>
                <a:ext uri="{FF2B5EF4-FFF2-40B4-BE49-F238E27FC236}">
                  <a16:creationId xmlns:a16="http://schemas.microsoft.com/office/drawing/2014/main" id="{B965DFF8-C96A-49D9-AB7B-57D32C6A5E6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95365" y="1858661"/>
              <a:ext cx="1160917" cy="1169779"/>
            </a:xfrm>
            <a:prstGeom prst="rect">
              <a:avLst/>
            </a:prstGeom>
          </p:spPr>
        </p:pic>
        <p:sp>
          <p:nvSpPr>
            <p:cNvPr id="74" name="文本框 73">
              <a:extLst>
                <a:ext uri="{FF2B5EF4-FFF2-40B4-BE49-F238E27FC236}">
                  <a16:creationId xmlns:a16="http://schemas.microsoft.com/office/drawing/2014/main" id="{55480892-6FBC-4EE2-A8D3-A34C9652D9D6}"/>
                </a:ext>
              </a:extLst>
            </p:cNvPr>
            <p:cNvSpPr txBox="1"/>
            <p:nvPr/>
          </p:nvSpPr>
          <p:spPr>
            <a:xfrm>
              <a:off x="7667820" y="1594021"/>
              <a:ext cx="1417376" cy="1677396"/>
            </a:xfrm>
            <a:prstGeom prst="rect">
              <a:avLst/>
            </a:prstGeom>
            <a:noFill/>
          </p:spPr>
          <p:txBody>
            <a:bodyPr wrap="square" rtlCol="0">
              <a:spAutoFit/>
            </a:bodyPr>
            <a:lstStyle/>
            <a:p>
              <a:r>
                <a:rPr lang="zh-CN" altLang="en-US" sz="9600" dirty="0">
                  <a:solidFill>
                    <a:schemeClr val="bg1"/>
                  </a:solidFill>
                  <a:latin typeface="汉仪苏泽立行楷原版W" panose="00020600040101010101" pitchFamily="18" charset="-122"/>
                  <a:ea typeface="汉仪苏泽立行楷原版W" panose="00020600040101010101" pitchFamily="18" charset="-122"/>
                  <a:cs typeface="+mn-ea"/>
                  <a:sym typeface="+mn-lt"/>
                </a:rPr>
                <a:t>动</a:t>
              </a:r>
            </a:p>
          </p:txBody>
        </p:sp>
      </p:grpSp>
      <p:grpSp>
        <p:nvGrpSpPr>
          <p:cNvPr id="75" name="组合 74">
            <a:extLst>
              <a:ext uri="{FF2B5EF4-FFF2-40B4-BE49-F238E27FC236}">
                <a16:creationId xmlns:a16="http://schemas.microsoft.com/office/drawing/2014/main" id="{05BD3241-B1BE-443A-8D9B-E746E144F10F}"/>
              </a:ext>
            </a:extLst>
          </p:cNvPr>
          <p:cNvGrpSpPr/>
          <p:nvPr/>
        </p:nvGrpSpPr>
        <p:grpSpPr>
          <a:xfrm>
            <a:off x="6762293" y="3308661"/>
            <a:ext cx="1417376" cy="1569660"/>
            <a:chOff x="7667820" y="1594021"/>
            <a:chExt cx="1417376" cy="1677396"/>
          </a:xfrm>
        </p:grpSpPr>
        <p:pic>
          <p:nvPicPr>
            <p:cNvPr id="76" name="图片 75">
              <a:extLst>
                <a:ext uri="{FF2B5EF4-FFF2-40B4-BE49-F238E27FC236}">
                  <a16:creationId xmlns:a16="http://schemas.microsoft.com/office/drawing/2014/main" id="{FE3B389F-16F7-44C7-9D30-E95C79D4ECB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95365" y="1858661"/>
              <a:ext cx="1160917" cy="1169779"/>
            </a:xfrm>
            <a:prstGeom prst="rect">
              <a:avLst/>
            </a:prstGeom>
          </p:spPr>
        </p:pic>
        <p:sp>
          <p:nvSpPr>
            <p:cNvPr id="77" name="文本框 76">
              <a:extLst>
                <a:ext uri="{FF2B5EF4-FFF2-40B4-BE49-F238E27FC236}">
                  <a16:creationId xmlns:a16="http://schemas.microsoft.com/office/drawing/2014/main" id="{05B00B9A-1369-4050-B874-A89EE6447EC1}"/>
                </a:ext>
              </a:extLst>
            </p:cNvPr>
            <p:cNvSpPr txBox="1"/>
            <p:nvPr/>
          </p:nvSpPr>
          <p:spPr>
            <a:xfrm>
              <a:off x="7667820" y="1594021"/>
              <a:ext cx="1417376" cy="1677396"/>
            </a:xfrm>
            <a:prstGeom prst="rect">
              <a:avLst/>
            </a:prstGeom>
            <a:noFill/>
          </p:spPr>
          <p:txBody>
            <a:bodyPr wrap="square" rtlCol="0">
              <a:spAutoFit/>
            </a:bodyPr>
            <a:lstStyle/>
            <a:p>
              <a:r>
                <a:rPr lang="zh-CN" altLang="en-US" sz="9600" dirty="0">
                  <a:solidFill>
                    <a:schemeClr val="bg1"/>
                  </a:solidFill>
                  <a:latin typeface="汉仪苏泽立行楷原版W" panose="00020600040101010101" pitchFamily="18" charset="-122"/>
                  <a:ea typeface="汉仪苏泽立行楷原版W" panose="00020600040101010101" pitchFamily="18" charset="-122"/>
                  <a:cs typeface="+mn-ea"/>
                  <a:sym typeface="+mn-lt"/>
                </a:rPr>
                <a:t>号</a:t>
              </a:r>
            </a:p>
          </p:txBody>
        </p:sp>
      </p:grpSp>
    </p:spTree>
    <p:extLst>
      <p:ext uri="{BB962C8B-B14F-4D97-AF65-F5344CB8AC3E}">
        <p14:creationId xmlns:p14="http://schemas.microsoft.com/office/powerpoint/2010/main" val="2775137013"/>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additive="base">
                                        <p:cTn id="7" dur="500" fill="hold"/>
                                        <p:tgtEl>
                                          <p:spTgt spid="49"/>
                                        </p:tgtEl>
                                        <p:attrNameLst>
                                          <p:attrName>ppt_x</p:attrName>
                                        </p:attrNameLst>
                                      </p:cBhvr>
                                      <p:tavLst>
                                        <p:tav tm="0">
                                          <p:val>
                                            <p:strVal val="0-#ppt_w/2"/>
                                          </p:val>
                                        </p:tav>
                                        <p:tav tm="100000">
                                          <p:val>
                                            <p:strVal val="#ppt_x"/>
                                          </p:val>
                                        </p:tav>
                                      </p:tavLst>
                                    </p:anim>
                                    <p:anim calcmode="lin" valueType="num">
                                      <p:cBhvr additive="base">
                                        <p:cTn id="8" dur="500" fill="hold"/>
                                        <p:tgtEl>
                                          <p:spTgt spid="4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50"/>
                                        </p:tgtEl>
                                        <p:attrNameLst>
                                          <p:attrName>style.visibility</p:attrName>
                                        </p:attrNameLst>
                                      </p:cBhvr>
                                      <p:to>
                                        <p:strVal val="visible"/>
                                      </p:to>
                                    </p:set>
                                    <p:anim calcmode="lin" valueType="num">
                                      <p:cBhvr additive="base">
                                        <p:cTn id="11" dur="500" fill="hold"/>
                                        <p:tgtEl>
                                          <p:spTgt spid="50"/>
                                        </p:tgtEl>
                                        <p:attrNameLst>
                                          <p:attrName>ppt_x</p:attrName>
                                        </p:attrNameLst>
                                      </p:cBhvr>
                                      <p:tavLst>
                                        <p:tav tm="0">
                                          <p:val>
                                            <p:strVal val="1+#ppt_w/2"/>
                                          </p:val>
                                        </p:tav>
                                        <p:tav tm="100000">
                                          <p:val>
                                            <p:strVal val="#ppt_x"/>
                                          </p:val>
                                        </p:tav>
                                      </p:tavLst>
                                    </p:anim>
                                    <p:anim calcmode="lin" valueType="num">
                                      <p:cBhvr additive="base">
                                        <p:cTn id="12" dur="500" fill="hold"/>
                                        <p:tgtEl>
                                          <p:spTgt spid="50"/>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2" presetClass="entr" presetSubtype="4" fill="hold" nodeType="afterEffect">
                                  <p:stCondLst>
                                    <p:cond delay="0"/>
                                  </p:stCondLst>
                                  <p:childTnLst>
                                    <p:set>
                                      <p:cBhvr>
                                        <p:cTn id="15" dur="1" fill="hold">
                                          <p:stCondLst>
                                            <p:cond delay="0"/>
                                          </p:stCondLst>
                                        </p:cTn>
                                        <p:tgtEl>
                                          <p:spTgt spid="32"/>
                                        </p:tgtEl>
                                        <p:attrNameLst>
                                          <p:attrName>style.visibility</p:attrName>
                                        </p:attrNameLst>
                                      </p:cBhvr>
                                      <p:to>
                                        <p:strVal val="visible"/>
                                      </p:to>
                                    </p:set>
                                    <p:animEffect transition="in" filter="wipe(down)">
                                      <p:cBhvr>
                                        <p:cTn id="16" dur="500"/>
                                        <p:tgtEl>
                                          <p:spTgt spid="32"/>
                                        </p:tgtEl>
                                      </p:cBhvr>
                                    </p:animEffect>
                                  </p:childTnLst>
                                </p:cTn>
                              </p:par>
                            </p:childTnLst>
                          </p:cTn>
                        </p:par>
                        <p:par>
                          <p:cTn id="17" fill="hold">
                            <p:stCondLst>
                              <p:cond delay="1000"/>
                            </p:stCondLst>
                            <p:childTnLst>
                              <p:par>
                                <p:cTn id="18" presetID="22" presetClass="entr" presetSubtype="8" fill="hold" nodeType="afterEffect">
                                  <p:stCondLst>
                                    <p:cond delay="0"/>
                                  </p:stCondLst>
                                  <p:childTnLst>
                                    <p:set>
                                      <p:cBhvr>
                                        <p:cTn id="19" dur="1" fill="hold">
                                          <p:stCondLst>
                                            <p:cond delay="0"/>
                                          </p:stCondLst>
                                        </p:cTn>
                                        <p:tgtEl>
                                          <p:spTgt spid="46"/>
                                        </p:tgtEl>
                                        <p:attrNameLst>
                                          <p:attrName>style.visibility</p:attrName>
                                        </p:attrNameLst>
                                      </p:cBhvr>
                                      <p:to>
                                        <p:strVal val="visible"/>
                                      </p:to>
                                    </p:set>
                                    <p:animEffect transition="in" filter="wipe(left)">
                                      <p:cBhvr>
                                        <p:cTn id="20" dur="500"/>
                                        <p:tgtEl>
                                          <p:spTgt spid="46"/>
                                        </p:tgtEl>
                                      </p:cBhvr>
                                    </p:animEffect>
                                  </p:childTnLst>
                                </p:cTn>
                              </p:par>
                            </p:childTnLst>
                          </p:cTn>
                        </p:par>
                      </p:childTnLst>
                    </p:cTn>
                  </p:par>
                  <p:par>
                    <p:cTn id="21" fill="hold">
                      <p:stCondLst>
                        <p:cond delay="indefinite"/>
                      </p:stCondLst>
                      <p:childTnLst>
                        <p:par>
                          <p:cTn id="22" fill="hold">
                            <p:stCondLst>
                              <p:cond delay="0"/>
                            </p:stCondLst>
                            <p:childTnLst>
                              <p:par>
                                <p:cTn id="23" presetID="31" presetClass="entr" presetSubtype="0" fill="hold"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p:cTn id="25" dur="1000" fill="hold"/>
                                        <p:tgtEl>
                                          <p:spTgt spid="10"/>
                                        </p:tgtEl>
                                        <p:attrNameLst>
                                          <p:attrName>ppt_w</p:attrName>
                                        </p:attrNameLst>
                                      </p:cBhvr>
                                      <p:tavLst>
                                        <p:tav tm="0">
                                          <p:val>
                                            <p:fltVal val="0"/>
                                          </p:val>
                                        </p:tav>
                                        <p:tav tm="100000">
                                          <p:val>
                                            <p:strVal val="#ppt_w"/>
                                          </p:val>
                                        </p:tav>
                                      </p:tavLst>
                                    </p:anim>
                                    <p:anim calcmode="lin" valueType="num">
                                      <p:cBhvr>
                                        <p:cTn id="26" dur="1000" fill="hold"/>
                                        <p:tgtEl>
                                          <p:spTgt spid="10"/>
                                        </p:tgtEl>
                                        <p:attrNameLst>
                                          <p:attrName>ppt_h</p:attrName>
                                        </p:attrNameLst>
                                      </p:cBhvr>
                                      <p:tavLst>
                                        <p:tav tm="0">
                                          <p:val>
                                            <p:fltVal val="0"/>
                                          </p:val>
                                        </p:tav>
                                        <p:tav tm="100000">
                                          <p:val>
                                            <p:strVal val="#ppt_h"/>
                                          </p:val>
                                        </p:tav>
                                      </p:tavLst>
                                    </p:anim>
                                    <p:anim calcmode="lin" valueType="num">
                                      <p:cBhvr>
                                        <p:cTn id="27" dur="1000" fill="hold"/>
                                        <p:tgtEl>
                                          <p:spTgt spid="10"/>
                                        </p:tgtEl>
                                        <p:attrNameLst>
                                          <p:attrName>style.rotation</p:attrName>
                                        </p:attrNameLst>
                                      </p:cBhvr>
                                      <p:tavLst>
                                        <p:tav tm="0">
                                          <p:val>
                                            <p:fltVal val="90"/>
                                          </p:val>
                                        </p:tav>
                                        <p:tav tm="100000">
                                          <p:val>
                                            <p:fltVal val="0"/>
                                          </p:val>
                                        </p:tav>
                                      </p:tavLst>
                                    </p:anim>
                                    <p:animEffect transition="in" filter="fade">
                                      <p:cBhvr>
                                        <p:cTn id="28" dur="1000"/>
                                        <p:tgtEl>
                                          <p:spTgt spid="10"/>
                                        </p:tgtEl>
                                      </p:cBhvr>
                                    </p:animEffect>
                                  </p:childTnLst>
                                </p:cTn>
                              </p:par>
                            </p:childTnLst>
                          </p:cTn>
                        </p:par>
                      </p:childTnLst>
                    </p:cTn>
                  </p:par>
                  <p:par>
                    <p:cTn id="29" fill="hold">
                      <p:stCondLst>
                        <p:cond delay="indefinite"/>
                      </p:stCondLst>
                      <p:childTnLst>
                        <p:par>
                          <p:cTn id="30" fill="hold">
                            <p:stCondLst>
                              <p:cond delay="0"/>
                            </p:stCondLst>
                            <p:childTnLst>
                              <p:par>
                                <p:cTn id="31" presetID="12" presetClass="entr" presetSubtype="8" fill="hold" nodeType="clickEffect">
                                  <p:stCondLst>
                                    <p:cond delay="0"/>
                                  </p:stCondLst>
                                  <p:childTnLst>
                                    <p:set>
                                      <p:cBhvr>
                                        <p:cTn id="32" dur="1" fill="hold">
                                          <p:stCondLst>
                                            <p:cond delay="0"/>
                                          </p:stCondLst>
                                        </p:cTn>
                                        <p:tgtEl>
                                          <p:spTgt spid="37"/>
                                        </p:tgtEl>
                                        <p:attrNameLst>
                                          <p:attrName>style.visibility</p:attrName>
                                        </p:attrNameLst>
                                      </p:cBhvr>
                                      <p:to>
                                        <p:strVal val="visible"/>
                                      </p:to>
                                    </p:set>
                                    <p:anim calcmode="lin" valueType="num">
                                      <p:cBhvr additive="base">
                                        <p:cTn id="33" dur="500"/>
                                        <p:tgtEl>
                                          <p:spTgt spid="37"/>
                                        </p:tgtEl>
                                        <p:attrNameLst>
                                          <p:attrName>ppt_x</p:attrName>
                                        </p:attrNameLst>
                                      </p:cBhvr>
                                      <p:tavLst>
                                        <p:tav tm="0">
                                          <p:val>
                                            <p:strVal val="#ppt_x-#ppt_w*1.125000"/>
                                          </p:val>
                                        </p:tav>
                                        <p:tav tm="100000">
                                          <p:val>
                                            <p:strVal val="#ppt_x"/>
                                          </p:val>
                                        </p:tav>
                                      </p:tavLst>
                                    </p:anim>
                                    <p:animEffect transition="in" filter="wipe(right)">
                                      <p:cBhvr>
                                        <p:cTn id="34" dur="500"/>
                                        <p:tgtEl>
                                          <p:spTgt spid="37"/>
                                        </p:tgtEl>
                                      </p:cBhvr>
                                    </p:animEffect>
                                  </p:childTnLst>
                                </p:cTn>
                              </p:par>
                            </p:childTnLst>
                          </p:cTn>
                        </p:par>
                      </p:childTnLst>
                    </p:cTn>
                  </p:par>
                  <p:par>
                    <p:cTn id="35" fill="hold">
                      <p:stCondLst>
                        <p:cond delay="indefinite"/>
                      </p:stCondLst>
                      <p:childTnLst>
                        <p:par>
                          <p:cTn id="36" fill="hold">
                            <p:stCondLst>
                              <p:cond delay="0"/>
                            </p:stCondLst>
                            <p:childTnLst>
                              <p:par>
                                <p:cTn id="37" presetID="12" presetClass="entr" presetSubtype="8" fill="hold" nodeType="clickEffect">
                                  <p:stCondLst>
                                    <p:cond delay="0"/>
                                  </p:stCondLst>
                                  <p:childTnLst>
                                    <p:set>
                                      <p:cBhvr>
                                        <p:cTn id="38" dur="1" fill="hold">
                                          <p:stCondLst>
                                            <p:cond delay="0"/>
                                          </p:stCondLst>
                                        </p:cTn>
                                        <p:tgtEl>
                                          <p:spTgt spid="72"/>
                                        </p:tgtEl>
                                        <p:attrNameLst>
                                          <p:attrName>style.visibility</p:attrName>
                                        </p:attrNameLst>
                                      </p:cBhvr>
                                      <p:to>
                                        <p:strVal val="visible"/>
                                      </p:to>
                                    </p:set>
                                    <p:anim calcmode="lin" valueType="num">
                                      <p:cBhvr additive="base">
                                        <p:cTn id="39" dur="500"/>
                                        <p:tgtEl>
                                          <p:spTgt spid="72"/>
                                        </p:tgtEl>
                                        <p:attrNameLst>
                                          <p:attrName>ppt_x</p:attrName>
                                        </p:attrNameLst>
                                      </p:cBhvr>
                                      <p:tavLst>
                                        <p:tav tm="0">
                                          <p:val>
                                            <p:strVal val="#ppt_x-#ppt_w*1.125000"/>
                                          </p:val>
                                        </p:tav>
                                        <p:tav tm="100000">
                                          <p:val>
                                            <p:strVal val="#ppt_x"/>
                                          </p:val>
                                        </p:tav>
                                      </p:tavLst>
                                    </p:anim>
                                    <p:animEffect transition="in" filter="wipe(right)">
                                      <p:cBhvr>
                                        <p:cTn id="40" dur="500"/>
                                        <p:tgtEl>
                                          <p:spTgt spid="72"/>
                                        </p:tgtEl>
                                      </p:cBhvr>
                                    </p:animEffect>
                                  </p:childTnLst>
                                </p:cTn>
                              </p:par>
                            </p:childTnLst>
                          </p:cTn>
                        </p:par>
                      </p:childTnLst>
                    </p:cTn>
                  </p:par>
                  <p:par>
                    <p:cTn id="41" fill="hold">
                      <p:stCondLst>
                        <p:cond delay="indefinite"/>
                      </p:stCondLst>
                      <p:childTnLst>
                        <p:par>
                          <p:cTn id="42" fill="hold">
                            <p:stCondLst>
                              <p:cond delay="0"/>
                            </p:stCondLst>
                            <p:childTnLst>
                              <p:par>
                                <p:cTn id="43" presetID="12" presetClass="entr" presetSubtype="8" fill="hold" nodeType="clickEffect">
                                  <p:stCondLst>
                                    <p:cond delay="0"/>
                                  </p:stCondLst>
                                  <p:childTnLst>
                                    <p:set>
                                      <p:cBhvr>
                                        <p:cTn id="44" dur="1" fill="hold">
                                          <p:stCondLst>
                                            <p:cond delay="0"/>
                                          </p:stCondLst>
                                        </p:cTn>
                                        <p:tgtEl>
                                          <p:spTgt spid="66"/>
                                        </p:tgtEl>
                                        <p:attrNameLst>
                                          <p:attrName>style.visibility</p:attrName>
                                        </p:attrNameLst>
                                      </p:cBhvr>
                                      <p:to>
                                        <p:strVal val="visible"/>
                                      </p:to>
                                    </p:set>
                                    <p:anim calcmode="lin" valueType="num">
                                      <p:cBhvr additive="base">
                                        <p:cTn id="45" dur="500"/>
                                        <p:tgtEl>
                                          <p:spTgt spid="66"/>
                                        </p:tgtEl>
                                        <p:attrNameLst>
                                          <p:attrName>ppt_x</p:attrName>
                                        </p:attrNameLst>
                                      </p:cBhvr>
                                      <p:tavLst>
                                        <p:tav tm="0">
                                          <p:val>
                                            <p:strVal val="#ppt_x-#ppt_w*1.125000"/>
                                          </p:val>
                                        </p:tav>
                                        <p:tav tm="100000">
                                          <p:val>
                                            <p:strVal val="#ppt_x"/>
                                          </p:val>
                                        </p:tav>
                                      </p:tavLst>
                                    </p:anim>
                                    <p:animEffect transition="in" filter="wipe(right)">
                                      <p:cBhvr>
                                        <p:cTn id="46" dur="500"/>
                                        <p:tgtEl>
                                          <p:spTgt spid="66"/>
                                        </p:tgtEl>
                                      </p:cBhvr>
                                    </p:animEffect>
                                  </p:childTnLst>
                                </p:cTn>
                              </p:par>
                            </p:childTnLst>
                          </p:cTn>
                        </p:par>
                      </p:childTnLst>
                    </p:cTn>
                  </p:par>
                  <p:par>
                    <p:cTn id="47" fill="hold">
                      <p:stCondLst>
                        <p:cond delay="indefinite"/>
                      </p:stCondLst>
                      <p:childTnLst>
                        <p:par>
                          <p:cTn id="48" fill="hold">
                            <p:stCondLst>
                              <p:cond delay="0"/>
                            </p:stCondLst>
                            <p:childTnLst>
                              <p:par>
                                <p:cTn id="49" presetID="12" presetClass="entr" presetSubtype="8" fill="hold" nodeType="clickEffect">
                                  <p:stCondLst>
                                    <p:cond delay="0"/>
                                  </p:stCondLst>
                                  <p:childTnLst>
                                    <p:set>
                                      <p:cBhvr>
                                        <p:cTn id="50" dur="1" fill="hold">
                                          <p:stCondLst>
                                            <p:cond delay="0"/>
                                          </p:stCondLst>
                                        </p:cTn>
                                        <p:tgtEl>
                                          <p:spTgt spid="75"/>
                                        </p:tgtEl>
                                        <p:attrNameLst>
                                          <p:attrName>style.visibility</p:attrName>
                                        </p:attrNameLst>
                                      </p:cBhvr>
                                      <p:to>
                                        <p:strVal val="visible"/>
                                      </p:to>
                                    </p:set>
                                    <p:anim calcmode="lin" valueType="num">
                                      <p:cBhvr additive="base">
                                        <p:cTn id="51" dur="500"/>
                                        <p:tgtEl>
                                          <p:spTgt spid="75"/>
                                        </p:tgtEl>
                                        <p:attrNameLst>
                                          <p:attrName>ppt_x</p:attrName>
                                        </p:attrNameLst>
                                      </p:cBhvr>
                                      <p:tavLst>
                                        <p:tav tm="0">
                                          <p:val>
                                            <p:strVal val="#ppt_x-#ppt_w*1.125000"/>
                                          </p:val>
                                        </p:tav>
                                        <p:tav tm="100000">
                                          <p:val>
                                            <p:strVal val="#ppt_x"/>
                                          </p:val>
                                        </p:tav>
                                      </p:tavLst>
                                    </p:anim>
                                    <p:animEffect transition="in" filter="wipe(right)">
                                      <p:cBhvr>
                                        <p:cTn id="52"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8362D7C1-17FF-4AF2-ADA5-CBD580E4F9F4}"/>
              </a:ext>
            </a:extLst>
          </p:cNvPr>
          <p:cNvSpPr/>
          <p:nvPr/>
        </p:nvSpPr>
        <p:spPr>
          <a:xfrm>
            <a:off x="1452808" y="2373441"/>
            <a:ext cx="4643192" cy="2973122"/>
          </a:xfrm>
          <a:prstGeom prst="rect">
            <a:avLst/>
          </a:prstGeom>
          <a:ln w="19050">
            <a:solidFill>
              <a:srgbClr val="BD1A20"/>
            </a:solidFill>
          </a:ln>
        </p:spPr>
        <p:txBody>
          <a:bodyPr wrap="square">
            <a:spAutoFit/>
          </a:bodyPr>
          <a:lstStyle/>
          <a:p>
            <a:pPr>
              <a:lnSpc>
                <a:spcPct val="130000"/>
              </a:lnSpc>
            </a:pPr>
            <a:r>
              <a:rPr lang="zh-CN" altLang="en-US" b="1" spc="100" dirty="0">
                <a:cs typeface="+mn-ea"/>
                <a:sym typeface="+mn-lt"/>
              </a:rPr>
              <a:t>“打倒日本狗！”</a:t>
            </a:r>
          </a:p>
          <a:p>
            <a:pPr>
              <a:lnSpc>
                <a:spcPct val="130000"/>
              </a:lnSpc>
            </a:pPr>
            <a:r>
              <a:rPr lang="zh-CN" altLang="en-US" b="1" spc="100" dirty="0">
                <a:cs typeface="+mn-ea"/>
                <a:sym typeface="+mn-lt"/>
              </a:rPr>
              <a:t>“全国武装起来，保卫华北！”</a:t>
            </a:r>
          </a:p>
          <a:p>
            <a:pPr>
              <a:lnSpc>
                <a:spcPct val="130000"/>
              </a:lnSpc>
            </a:pPr>
            <a:r>
              <a:rPr lang="zh-CN" altLang="en-US" b="1" spc="100" dirty="0">
                <a:cs typeface="+mn-ea"/>
                <a:sym typeface="+mn-lt"/>
              </a:rPr>
              <a:t>“反对防共自治运动！”</a:t>
            </a:r>
          </a:p>
          <a:p>
            <a:pPr>
              <a:lnSpc>
                <a:spcPct val="130000"/>
              </a:lnSpc>
            </a:pPr>
            <a:r>
              <a:rPr lang="zh-CN" altLang="en-US" b="1" spc="100" dirty="0">
                <a:cs typeface="+mn-ea"/>
                <a:sym typeface="+mn-lt"/>
              </a:rPr>
              <a:t>“反对卖国的对外政策！” </a:t>
            </a:r>
          </a:p>
          <a:p>
            <a:pPr>
              <a:lnSpc>
                <a:spcPct val="130000"/>
              </a:lnSpc>
            </a:pPr>
            <a:r>
              <a:rPr lang="zh-CN" altLang="en-US" b="1" spc="100" dirty="0">
                <a:cs typeface="+mn-ea"/>
                <a:sym typeface="+mn-lt"/>
              </a:rPr>
              <a:t>“立即停止内战！” </a:t>
            </a:r>
          </a:p>
          <a:p>
            <a:pPr>
              <a:lnSpc>
                <a:spcPct val="130000"/>
              </a:lnSpc>
            </a:pPr>
            <a:r>
              <a:rPr lang="zh-CN" altLang="en-US" b="1" spc="100" dirty="0">
                <a:cs typeface="+mn-ea"/>
                <a:sym typeface="+mn-lt"/>
              </a:rPr>
              <a:t>“立即向日本宣战！” </a:t>
            </a:r>
          </a:p>
          <a:p>
            <a:pPr>
              <a:lnSpc>
                <a:spcPct val="130000"/>
              </a:lnSpc>
            </a:pPr>
            <a:r>
              <a:rPr lang="zh-CN" altLang="en-US" b="1" spc="100" dirty="0">
                <a:cs typeface="+mn-ea"/>
                <a:sym typeface="+mn-lt"/>
              </a:rPr>
              <a:t>“人民！武装你们自己！” </a:t>
            </a:r>
          </a:p>
          <a:p>
            <a:pPr>
              <a:lnSpc>
                <a:spcPct val="130000"/>
              </a:lnSpc>
            </a:pPr>
            <a:r>
              <a:rPr lang="zh-CN" altLang="en-US" b="1" spc="100" dirty="0">
                <a:cs typeface="+mn-ea"/>
                <a:sym typeface="+mn-lt"/>
              </a:rPr>
              <a:t>“用武力保护华北！” </a:t>
            </a:r>
          </a:p>
        </p:txBody>
      </p:sp>
      <p:sp>
        <p:nvSpPr>
          <p:cNvPr id="3" name="矩形 2">
            <a:extLst>
              <a:ext uri="{FF2B5EF4-FFF2-40B4-BE49-F238E27FC236}">
                <a16:creationId xmlns:a16="http://schemas.microsoft.com/office/drawing/2014/main" id="{9CB2C30D-F8CE-453E-B88B-F770F85CFD6B}"/>
              </a:ext>
            </a:extLst>
          </p:cNvPr>
          <p:cNvSpPr/>
          <p:nvPr/>
        </p:nvSpPr>
        <p:spPr>
          <a:xfrm>
            <a:off x="6285820" y="2381867"/>
            <a:ext cx="4745038" cy="2973122"/>
          </a:xfrm>
          <a:prstGeom prst="rect">
            <a:avLst/>
          </a:prstGeom>
          <a:ln w="19050">
            <a:solidFill>
              <a:srgbClr val="BD1A20"/>
            </a:solidFill>
          </a:ln>
        </p:spPr>
        <p:txBody>
          <a:bodyPr wrap="square">
            <a:spAutoFit/>
          </a:bodyPr>
          <a:lstStyle/>
          <a:p>
            <a:pPr>
              <a:lnSpc>
                <a:spcPct val="130000"/>
              </a:lnSpc>
            </a:pPr>
            <a:r>
              <a:rPr lang="zh-CN" altLang="en-US" b="1" spc="100" dirty="0">
                <a:cs typeface="+mn-ea"/>
                <a:sym typeface="+mn-lt"/>
              </a:rPr>
              <a:t>“打倒卖国贼！” </a:t>
            </a:r>
          </a:p>
          <a:p>
            <a:pPr>
              <a:lnSpc>
                <a:spcPct val="130000"/>
              </a:lnSpc>
            </a:pPr>
            <a:r>
              <a:rPr lang="zh-CN" altLang="en-US" b="1" spc="100" dirty="0">
                <a:cs typeface="+mn-ea"/>
                <a:sym typeface="+mn-lt"/>
              </a:rPr>
              <a:t>“打倒卖国贼殷汝耕！” </a:t>
            </a:r>
          </a:p>
          <a:p>
            <a:pPr>
              <a:lnSpc>
                <a:spcPct val="130000"/>
              </a:lnSpc>
            </a:pPr>
            <a:r>
              <a:rPr lang="zh-CN" altLang="en-US" b="1" spc="100" dirty="0">
                <a:cs typeface="+mn-ea"/>
                <a:sym typeface="+mn-lt"/>
              </a:rPr>
              <a:t>“中华民族万岁！” </a:t>
            </a:r>
          </a:p>
          <a:p>
            <a:pPr>
              <a:lnSpc>
                <a:spcPct val="130000"/>
              </a:lnSpc>
            </a:pPr>
            <a:r>
              <a:rPr lang="zh-CN" altLang="en-US" b="1" spc="100" dirty="0">
                <a:cs typeface="+mn-ea"/>
                <a:sym typeface="+mn-lt"/>
              </a:rPr>
              <a:t>“为祖国自由而奋斗！” </a:t>
            </a:r>
          </a:p>
          <a:p>
            <a:pPr>
              <a:lnSpc>
                <a:spcPct val="130000"/>
              </a:lnSpc>
            </a:pPr>
            <a:r>
              <a:rPr lang="zh-CN" altLang="en-US" b="1" spc="100" dirty="0">
                <a:cs typeface="+mn-ea"/>
                <a:sym typeface="+mn-lt"/>
              </a:rPr>
              <a:t>“没收卖国贼的财产，救济受灾人民！” </a:t>
            </a:r>
          </a:p>
          <a:p>
            <a:pPr>
              <a:lnSpc>
                <a:spcPct val="130000"/>
              </a:lnSpc>
            </a:pPr>
            <a:r>
              <a:rPr lang="zh-CN" altLang="en-US" b="1" spc="100" dirty="0">
                <a:cs typeface="+mn-ea"/>
                <a:sym typeface="+mn-lt"/>
              </a:rPr>
              <a:t>“反对军队南调！” </a:t>
            </a:r>
          </a:p>
          <a:p>
            <a:pPr>
              <a:lnSpc>
                <a:spcPct val="130000"/>
              </a:lnSpc>
            </a:pPr>
            <a:r>
              <a:rPr lang="zh-CN" altLang="en-US" b="1" spc="100" dirty="0">
                <a:cs typeface="+mn-ea"/>
                <a:sym typeface="+mn-lt"/>
              </a:rPr>
              <a:t>“反对苛捐杂税！” </a:t>
            </a:r>
          </a:p>
          <a:p>
            <a:pPr>
              <a:lnSpc>
                <a:spcPct val="130000"/>
              </a:lnSpc>
            </a:pPr>
            <a:r>
              <a:rPr lang="zh-CN" altLang="en-US" b="1" spc="100" dirty="0">
                <a:cs typeface="+mn-ea"/>
                <a:sym typeface="+mn-lt"/>
              </a:rPr>
              <a:t>“反对抓捕中国人民的日本狗！” </a:t>
            </a:r>
          </a:p>
        </p:txBody>
      </p:sp>
      <p:sp>
        <p:nvSpPr>
          <p:cNvPr id="4" name="矩形 3">
            <a:extLst>
              <a:ext uri="{FF2B5EF4-FFF2-40B4-BE49-F238E27FC236}">
                <a16:creationId xmlns:a16="http://schemas.microsoft.com/office/drawing/2014/main" id="{F81582C4-AE38-4132-AAEB-C7CE4A5A65BD}"/>
              </a:ext>
            </a:extLst>
          </p:cNvPr>
          <p:cNvSpPr/>
          <p:nvPr/>
        </p:nvSpPr>
        <p:spPr>
          <a:xfrm>
            <a:off x="1452808" y="1656580"/>
            <a:ext cx="1159292" cy="369332"/>
          </a:xfrm>
          <a:prstGeom prst="rect">
            <a:avLst/>
          </a:prstGeom>
          <a:solidFill>
            <a:srgbClr val="C00000"/>
          </a:solidFill>
        </p:spPr>
        <p:txBody>
          <a:bodyPr wrap="none">
            <a:spAutoFit/>
          </a:bodyPr>
          <a:lstStyle/>
          <a:p>
            <a:r>
              <a:rPr lang="zh-CN" altLang="en-US" sz="2000" b="1" spc="100" dirty="0">
                <a:solidFill>
                  <a:schemeClr val="bg1"/>
                </a:solidFill>
                <a:cs typeface="+mn-ea"/>
                <a:sym typeface="+mn-lt"/>
              </a:rPr>
              <a:t>运动口号</a:t>
            </a:r>
          </a:p>
        </p:txBody>
      </p:sp>
      <p:grpSp>
        <p:nvGrpSpPr>
          <p:cNvPr id="5" name="组合 4">
            <a:extLst>
              <a:ext uri="{FF2B5EF4-FFF2-40B4-BE49-F238E27FC236}">
                <a16:creationId xmlns:a16="http://schemas.microsoft.com/office/drawing/2014/main" id="{93A62D9D-E4C0-499F-B73B-5D5D57A5A368}"/>
              </a:ext>
            </a:extLst>
          </p:cNvPr>
          <p:cNvGrpSpPr/>
          <p:nvPr/>
        </p:nvGrpSpPr>
        <p:grpSpPr>
          <a:xfrm>
            <a:off x="0" y="6134976"/>
            <a:ext cx="11960088" cy="372954"/>
            <a:chOff x="0" y="6134976"/>
            <a:chExt cx="11960088" cy="372954"/>
          </a:xfrm>
        </p:grpSpPr>
        <p:grpSp>
          <p:nvGrpSpPr>
            <p:cNvPr id="6" name="组合 5">
              <a:extLst>
                <a:ext uri="{FF2B5EF4-FFF2-40B4-BE49-F238E27FC236}">
                  <a16:creationId xmlns:a16="http://schemas.microsoft.com/office/drawing/2014/main" id="{5E8D3CE7-84E2-42FD-96EE-AE706CF7D189}"/>
                </a:ext>
              </a:extLst>
            </p:cNvPr>
            <p:cNvGrpSpPr/>
            <p:nvPr userDrawn="1"/>
          </p:nvGrpSpPr>
          <p:grpSpPr>
            <a:xfrm>
              <a:off x="0" y="6134976"/>
              <a:ext cx="11960088" cy="369332"/>
              <a:chOff x="231913" y="6134976"/>
              <a:chExt cx="11728175" cy="369332"/>
            </a:xfrm>
          </p:grpSpPr>
          <p:grpSp>
            <p:nvGrpSpPr>
              <p:cNvPr id="8" name="组合 7">
                <a:extLst>
                  <a:ext uri="{FF2B5EF4-FFF2-40B4-BE49-F238E27FC236}">
                    <a16:creationId xmlns:a16="http://schemas.microsoft.com/office/drawing/2014/main" id="{2732912F-428E-497A-BEC8-1F8B7475D022}"/>
                  </a:ext>
                </a:extLst>
              </p:cNvPr>
              <p:cNvGrpSpPr/>
              <p:nvPr/>
            </p:nvGrpSpPr>
            <p:grpSpPr>
              <a:xfrm flipH="1">
                <a:off x="231913" y="6325857"/>
                <a:ext cx="11728175" cy="0"/>
                <a:chOff x="231912" y="493486"/>
                <a:chExt cx="11728175" cy="0"/>
              </a:xfrm>
            </p:grpSpPr>
            <p:cxnSp>
              <p:nvCxnSpPr>
                <p:cNvPr id="10" name="直接连接符 9">
                  <a:extLst>
                    <a:ext uri="{FF2B5EF4-FFF2-40B4-BE49-F238E27FC236}">
                      <a16:creationId xmlns:a16="http://schemas.microsoft.com/office/drawing/2014/main" id="{40B7CA07-2BE1-4949-BED0-699603432324}"/>
                    </a:ext>
                  </a:extLst>
                </p:cNvPr>
                <p:cNvCxnSpPr>
                  <a:cxnSpLocks/>
                </p:cNvCxnSpPr>
                <p:nvPr/>
              </p:nvCxnSpPr>
              <p:spPr>
                <a:xfrm>
                  <a:off x="231912" y="493486"/>
                  <a:ext cx="1291941"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id="{915E2A7D-A718-491C-B64C-49D21A9E8B12}"/>
                    </a:ext>
                  </a:extLst>
                </p:cNvPr>
                <p:cNvCxnSpPr>
                  <a:cxnSpLocks/>
                </p:cNvCxnSpPr>
                <p:nvPr/>
              </p:nvCxnSpPr>
              <p:spPr>
                <a:xfrm>
                  <a:off x="10566400" y="493486"/>
                  <a:ext cx="1393687"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9" name="文本框 8">
                <a:extLst>
                  <a:ext uri="{FF2B5EF4-FFF2-40B4-BE49-F238E27FC236}">
                    <a16:creationId xmlns:a16="http://schemas.microsoft.com/office/drawing/2014/main" id="{A2006C84-4AE4-4FDE-B23E-EE1FECB973D3}"/>
                  </a:ext>
                </a:extLst>
              </p:cNvPr>
              <p:cNvSpPr txBox="1"/>
              <p:nvPr/>
            </p:nvSpPr>
            <p:spPr>
              <a:xfrm>
                <a:off x="1625601" y="6134976"/>
                <a:ext cx="4022066" cy="369332"/>
              </a:xfrm>
              <a:prstGeom prst="rect">
                <a:avLst/>
              </a:prstGeom>
              <a:noFill/>
            </p:spPr>
            <p:txBody>
              <a:bodyPr wrap="square" rtlCol="0">
                <a:spAutoFit/>
              </a:bodyPr>
              <a:lstStyle>
                <a:defPPr>
                  <a:defRPr lang="zh-CN"/>
                </a:defPPr>
                <a:lvl1pPr algn="dist">
                  <a:defRPr>
                    <a:gradFill flip="none" rotWithShape="1">
                      <a:gsLst>
                        <a:gs pos="47000">
                          <a:schemeClr val="bg1"/>
                        </a:gs>
                        <a:gs pos="47000">
                          <a:srgbClr val="990000"/>
                        </a:gs>
                        <a:gs pos="0">
                          <a:schemeClr val="bg1"/>
                        </a:gs>
                        <a:gs pos="100000">
                          <a:srgbClr val="990000"/>
                        </a:gs>
                      </a:gsLst>
                      <a:lin ang="16200000" scaled="1"/>
                      <a:tileRect/>
                    </a:gradFill>
                  </a:defRPr>
                </a:lvl1pPr>
              </a:lstStyle>
              <a:p>
                <a:pPr lvl="0"/>
                <a:r>
                  <a:rPr lang="zh-CN" altLang="en-US" dirty="0"/>
                  <a:t>勿</a:t>
                </a:r>
                <a:r>
                  <a:rPr lang="en-US" altLang="zh-CN" dirty="0"/>
                  <a:t>/</a:t>
                </a:r>
                <a:r>
                  <a:rPr lang="zh-CN" altLang="en-US" dirty="0"/>
                  <a:t>忘</a:t>
                </a:r>
                <a:r>
                  <a:rPr lang="en-US" altLang="zh-CN" dirty="0"/>
                  <a:t>/</a:t>
                </a:r>
                <a:r>
                  <a:rPr lang="zh-CN" altLang="en-US" dirty="0"/>
                  <a:t>国</a:t>
                </a:r>
                <a:r>
                  <a:rPr lang="en-US" altLang="zh-CN" dirty="0"/>
                  <a:t>/</a:t>
                </a:r>
                <a:r>
                  <a:rPr lang="zh-CN" altLang="en-US" dirty="0"/>
                  <a:t>耻</a:t>
                </a:r>
                <a:r>
                  <a:rPr lang="en-US" altLang="zh-CN" dirty="0"/>
                  <a:t>/</a:t>
                </a:r>
                <a:r>
                  <a:rPr lang="zh-CN" altLang="en-US" dirty="0"/>
                  <a:t>勿</a:t>
                </a:r>
                <a:r>
                  <a:rPr lang="en-US" altLang="zh-CN" dirty="0"/>
                  <a:t>/</a:t>
                </a:r>
                <a:r>
                  <a:rPr lang="zh-CN" altLang="en-US" dirty="0"/>
                  <a:t>忘</a:t>
                </a:r>
                <a:r>
                  <a:rPr lang="en-US" altLang="zh-CN" dirty="0"/>
                  <a:t>/</a:t>
                </a:r>
                <a:r>
                  <a:rPr lang="zh-CN" altLang="en-US" dirty="0"/>
                  <a:t>一</a:t>
                </a:r>
                <a:r>
                  <a:rPr lang="en-US" altLang="zh-CN" dirty="0"/>
                  <a:t>/</a:t>
                </a:r>
                <a:r>
                  <a:rPr lang="zh-CN" altLang="en-US" dirty="0"/>
                  <a:t>二</a:t>
                </a:r>
                <a:r>
                  <a:rPr lang="en-US" altLang="zh-CN" dirty="0"/>
                  <a:t>/</a:t>
                </a:r>
                <a:r>
                  <a:rPr lang="zh-CN" altLang="en-US" dirty="0"/>
                  <a:t>九</a:t>
                </a:r>
              </a:p>
            </p:txBody>
          </p:sp>
        </p:grpSp>
        <p:sp>
          <p:nvSpPr>
            <p:cNvPr id="7" name="文本框 6">
              <a:extLst>
                <a:ext uri="{FF2B5EF4-FFF2-40B4-BE49-F238E27FC236}">
                  <a16:creationId xmlns:a16="http://schemas.microsoft.com/office/drawing/2014/main" id="{4A22510B-51C6-4362-82DE-B70E867FD45F}"/>
                </a:ext>
              </a:extLst>
            </p:cNvPr>
            <p:cNvSpPr txBox="1"/>
            <p:nvPr userDrawn="1"/>
          </p:nvSpPr>
          <p:spPr>
            <a:xfrm>
              <a:off x="5911134" y="6138598"/>
              <a:ext cx="4644389" cy="369332"/>
            </a:xfrm>
            <a:prstGeom prst="rect">
              <a:avLst/>
            </a:prstGeom>
            <a:noFill/>
          </p:spPr>
          <p:txBody>
            <a:bodyPr wrap="square" rtlCol="0">
              <a:spAutoFit/>
            </a:bodyPr>
            <a:lstStyle>
              <a:defPPr>
                <a:defRPr lang="zh-CN"/>
              </a:defPPr>
              <a:lvl1pPr algn="dist">
                <a:defRPr>
                  <a:gradFill flip="none" rotWithShape="1">
                    <a:gsLst>
                      <a:gs pos="47000">
                        <a:schemeClr val="bg1"/>
                      </a:gs>
                      <a:gs pos="47000">
                        <a:srgbClr val="990000"/>
                      </a:gs>
                      <a:gs pos="0">
                        <a:schemeClr val="bg1"/>
                      </a:gs>
                      <a:gs pos="100000">
                        <a:srgbClr val="990000"/>
                      </a:gs>
                    </a:gsLst>
                    <a:lin ang="16200000" scaled="1"/>
                    <a:tileRect/>
                  </a:gradFill>
                </a:defRPr>
              </a:lvl1pPr>
            </a:lstStyle>
            <a:p>
              <a:pPr lvl="0"/>
              <a:r>
                <a:rPr lang="zh-CN" altLang="en-US" dirty="0"/>
                <a:t>国</a:t>
              </a:r>
              <a:r>
                <a:rPr lang="en-US" altLang="zh-CN" dirty="0"/>
                <a:t>/</a:t>
              </a:r>
              <a:r>
                <a:rPr lang="zh-CN" altLang="en-US" dirty="0"/>
                <a:t>家</a:t>
              </a:r>
              <a:r>
                <a:rPr lang="en-US" altLang="zh-CN" dirty="0"/>
                <a:t>/</a:t>
              </a:r>
              <a:r>
                <a:rPr lang="zh-CN" altLang="en-US" dirty="0"/>
                <a:t>兴</a:t>
              </a:r>
              <a:r>
                <a:rPr lang="en-US" altLang="zh-CN" dirty="0"/>
                <a:t>/</a:t>
              </a:r>
              <a:r>
                <a:rPr lang="zh-CN" altLang="en-US" dirty="0"/>
                <a:t>亡</a:t>
              </a:r>
              <a:r>
                <a:rPr lang="en-US" altLang="zh-CN" dirty="0"/>
                <a:t>/</a:t>
              </a:r>
              <a:r>
                <a:rPr lang="zh-CN" altLang="en-US" dirty="0"/>
                <a:t>匹</a:t>
              </a:r>
              <a:r>
                <a:rPr lang="en-US" altLang="zh-CN" dirty="0"/>
                <a:t>/</a:t>
              </a:r>
              <a:r>
                <a:rPr lang="zh-CN" altLang="en-US" dirty="0"/>
                <a:t>夫</a:t>
              </a:r>
              <a:r>
                <a:rPr lang="en-US" altLang="zh-CN" dirty="0"/>
                <a:t>/</a:t>
              </a:r>
              <a:r>
                <a:rPr lang="zh-CN" altLang="en-US" dirty="0"/>
                <a:t>有</a:t>
              </a:r>
              <a:r>
                <a:rPr lang="en-US" altLang="zh-CN" dirty="0"/>
                <a:t>/</a:t>
              </a:r>
              <a:r>
                <a:rPr lang="zh-CN" altLang="en-US" dirty="0"/>
                <a:t>责</a:t>
              </a:r>
            </a:p>
          </p:txBody>
        </p:sp>
      </p:grpSp>
      <p:grpSp>
        <p:nvGrpSpPr>
          <p:cNvPr id="12" name="组合 11">
            <a:extLst>
              <a:ext uri="{FF2B5EF4-FFF2-40B4-BE49-F238E27FC236}">
                <a16:creationId xmlns:a16="http://schemas.microsoft.com/office/drawing/2014/main" id="{1F33D6BB-B873-4271-A6FD-F8383BA5D9DF}"/>
              </a:ext>
            </a:extLst>
          </p:cNvPr>
          <p:cNvGrpSpPr/>
          <p:nvPr/>
        </p:nvGrpSpPr>
        <p:grpSpPr>
          <a:xfrm>
            <a:off x="542501" y="206494"/>
            <a:ext cx="771227" cy="768652"/>
            <a:chOff x="3209632" y="1383253"/>
            <a:chExt cx="771227" cy="768652"/>
          </a:xfrm>
        </p:grpSpPr>
        <p:pic>
          <p:nvPicPr>
            <p:cNvPr id="13" name="图片 12">
              <a:extLst>
                <a:ext uri="{FF2B5EF4-FFF2-40B4-BE49-F238E27FC236}">
                  <a16:creationId xmlns:a16="http://schemas.microsoft.com/office/drawing/2014/main" id="{CEBB8D2B-0FD8-4EFA-8174-59614862E72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09632" y="1383253"/>
              <a:ext cx="771227" cy="768652"/>
            </a:xfrm>
            <a:prstGeom prst="rect">
              <a:avLst/>
            </a:prstGeom>
          </p:spPr>
        </p:pic>
        <p:sp>
          <p:nvSpPr>
            <p:cNvPr id="14" name="文本框 13">
              <a:extLst>
                <a:ext uri="{FF2B5EF4-FFF2-40B4-BE49-F238E27FC236}">
                  <a16:creationId xmlns:a16="http://schemas.microsoft.com/office/drawing/2014/main" id="{DFC4F8AB-BA92-40FE-A69F-6BC2056D72C6}"/>
                </a:ext>
              </a:extLst>
            </p:cNvPr>
            <p:cNvSpPr txBox="1"/>
            <p:nvPr/>
          </p:nvSpPr>
          <p:spPr>
            <a:xfrm>
              <a:off x="3451298" y="1643066"/>
              <a:ext cx="394660" cy="338554"/>
            </a:xfrm>
            <a:prstGeom prst="rect">
              <a:avLst/>
            </a:prstGeom>
            <a:noFill/>
          </p:spPr>
          <p:txBody>
            <a:bodyPr wrap="none" rtlCol="0">
              <a:spAutoFit/>
              <a:scene3d>
                <a:camera prst="isometricOffAxis1Right"/>
                <a:lightRig rig="threePt" dir="t"/>
              </a:scene3d>
            </a:bodyPr>
            <a:lstStyle/>
            <a:p>
              <a:r>
                <a:rPr lang="zh-CN" altLang="en-US" sz="1600" b="1" dirty="0">
                  <a:solidFill>
                    <a:schemeClr val="bg1"/>
                  </a:solidFill>
                  <a:latin typeface="思源黑体 CN Medium" panose="020B0600000000000000" pitchFamily="34" charset="-122"/>
                  <a:ea typeface="思源黑体 CN Medium" panose="020B0600000000000000" pitchFamily="34" charset="-122"/>
                </a:rPr>
                <a:t>四</a:t>
              </a:r>
            </a:p>
          </p:txBody>
        </p:sp>
      </p:grpSp>
      <p:sp>
        <p:nvSpPr>
          <p:cNvPr id="15" name="矩形 14">
            <a:extLst>
              <a:ext uri="{FF2B5EF4-FFF2-40B4-BE49-F238E27FC236}">
                <a16:creationId xmlns:a16="http://schemas.microsoft.com/office/drawing/2014/main" id="{ABB32613-5DB2-47C0-8F87-B4C77C93C77D}"/>
              </a:ext>
            </a:extLst>
          </p:cNvPr>
          <p:cNvSpPr/>
          <p:nvPr/>
        </p:nvSpPr>
        <p:spPr>
          <a:xfrm>
            <a:off x="1555394" y="343196"/>
            <a:ext cx="2859036" cy="584775"/>
          </a:xfrm>
          <a:prstGeom prst="rect">
            <a:avLst/>
          </a:prstGeom>
          <a:noFill/>
          <a:ln>
            <a:noFill/>
          </a:ln>
        </p:spPr>
        <p:txBody>
          <a:bodyPr wrap="square">
            <a:spAutoFit/>
          </a:bodyPr>
          <a:lstStyle/>
          <a:p>
            <a:pPr algn="dist"/>
            <a:r>
              <a:rPr lang="zh-CN" altLang="en-US" sz="3200" b="1" dirty="0">
                <a:solidFill>
                  <a:schemeClr val="bg1"/>
                </a:solidFill>
                <a:latin typeface="思源宋体 CN Heavy" panose="02020900000000000000" pitchFamily="18" charset="-122"/>
                <a:ea typeface="思源宋体 CN Heavy" panose="02020900000000000000" pitchFamily="18" charset="-122"/>
              </a:rPr>
              <a:t>运动口号</a:t>
            </a:r>
          </a:p>
        </p:txBody>
      </p:sp>
      <p:pic>
        <p:nvPicPr>
          <p:cNvPr id="16" name="图片 15">
            <a:extLst>
              <a:ext uri="{FF2B5EF4-FFF2-40B4-BE49-F238E27FC236}">
                <a16:creationId xmlns:a16="http://schemas.microsoft.com/office/drawing/2014/main" id="{FDD2A648-D1D5-4190-8D9F-7AA7BDB1F521}"/>
              </a:ext>
            </a:extLst>
          </p:cNvPr>
          <p:cNvPicPr>
            <a:picLocks noChangeAspect="1"/>
          </p:cNvPicPr>
          <p:nvPr/>
        </p:nvPicPr>
        <p:blipFill>
          <a:blip r:embed="rId4">
            <a:clrChange>
              <a:clrFrom>
                <a:srgbClr val="000000"/>
              </a:clrFrom>
              <a:clrTo>
                <a:srgbClr val="000000">
                  <a:alpha val="0"/>
                </a:srgbClr>
              </a:clrTo>
            </a:clrChange>
            <a:extLst>
              <a:ext uri="{BEBA8EAE-BF5A-486C-A8C5-ECC9F3942E4B}">
                <a14:imgProps xmlns:a14="http://schemas.microsoft.com/office/drawing/2010/main">
                  <a14:imgLayer r:embed="rId5">
                    <a14:imgEffect>
                      <a14:backgroundRemoval t="10000" b="90000" l="100" r="77750">
                        <a14:foregroundMark x1="16100" y1="42900" x2="16100" y2="42900"/>
                      </a14:backgroundRemoval>
                    </a14:imgEffect>
                  </a14:imgLayer>
                </a14:imgProps>
              </a:ext>
              <a:ext uri="{28A0092B-C50C-407E-A947-70E740481C1C}">
                <a14:useLocalDpi xmlns:a14="http://schemas.microsoft.com/office/drawing/2010/main" val="0"/>
              </a:ext>
            </a:extLst>
          </a:blip>
          <a:stretch>
            <a:fillRect/>
          </a:stretch>
        </p:blipFill>
        <p:spPr>
          <a:xfrm>
            <a:off x="10188237" y="-217331"/>
            <a:ext cx="1579036" cy="1579036"/>
          </a:xfrm>
          <a:prstGeom prst="rect">
            <a:avLst/>
          </a:prstGeom>
        </p:spPr>
      </p:pic>
    </p:spTree>
    <p:extLst>
      <p:ext uri="{BB962C8B-B14F-4D97-AF65-F5344CB8AC3E}">
        <p14:creationId xmlns:p14="http://schemas.microsoft.com/office/powerpoint/2010/main" val="188063559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3000">
        <p15:prstTrans prst="peelOff"/>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31" presetClass="entr" presetSubtype="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1000" fill="hold"/>
                                        <p:tgtEl>
                                          <p:spTgt spid="12"/>
                                        </p:tgtEl>
                                        <p:attrNameLst>
                                          <p:attrName>ppt_w</p:attrName>
                                        </p:attrNameLst>
                                      </p:cBhvr>
                                      <p:tavLst>
                                        <p:tav tm="0">
                                          <p:val>
                                            <p:fltVal val="0"/>
                                          </p:val>
                                        </p:tav>
                                        <p:tav tm="100000">
                                          <p:val>
                                            <p:strVal val="#ppt_w"/>
                                          </p:val>
                                        </p:tav>
                                      </p:tavLst>
                                    </p:anim>
                                    <p:anim calcmode="lin" valueType="num">
                                      <p:cBhvr>
                                        <p:cTn id="20" dur="1000" fill="hold"/>
                                        <p:tgtEl>
                                          <p:spTgt spid="12"/>
                                        </p:tgtEl>
                                        <p:attrNameLst>
                                          <p:attrName>ppt_h</p:attrName>
                                        </p:attrNameLst>
                                      </p:cBhvr>
                                      <p:tavLst>
                                        <p:tav tm="0">
                                          <p:val>
                                            <p:fltVal val="0"/>
                                          </p:val>
                                        </p:tav>
                                        <p:tav tm="100000">
                                          <p:val>
                                            <p:strVal val="#ppt_h"/>
                                          </p:val>
                                        </p:tav>
                                      </p:tavLst>
                                    </p:anim>
                                    <p:anim calcmode="lin" valueType="num">
                                      <p:cBhvr>
                                        <p:cTn id="21" dur="1000" fill="hold"/>
                                        <p:tgtEl>
                                          <p:spTgt spid="12"/>
                                        </p:tgtEl>
                                        <p:attrNameLst>
                                          <p:attrName>style.rotation</p:attrName>
                                        </p:attrNameLst>
                                      </p:cBhvr>
                                      <p:tavLst>
                                        <p:tav tm="0">
                                          <p:val>
                                            <p:fltVal val="90"/>
                                          </p:val>
                                        </p:tav>
                                        <p:tav tm="100000">
                                          <p:val>
                                            <p:fltVal val="0"/>
                                          </p:val>
                                        </p:tav>
                                      </p:tavLst>
                                    </p:anim>
                                    <p:animEffect transition="in" filter="fade">
                                      <p:cBhvr>
                                        <p:cTn id="22" dur="1000"/>
                                        <p:tgtEl>
                                          <p:spTgt spid="12"/>
                                        </p:tgtEl>
                                      </p:cBhvr>
                                    </p:animEffect>
                                  </p:childTnLst>
                                </p:cTn>
                              </p:par>
                            </p:childTnLst>
                          </p:cTn>
                        </p:par>
                        <p:par>
                          <p:cTn id="23" fill="hold">
                            <p:stCondLst>
                              <p:cond delay="2500"/>
                            </p:stCondLst>
                            <p:childTnLst>
                              <p:par>
                                <p:cTn id="24" presetID="12" presetClass="entr" presetSubtype="8" fill="hold" grpId="0" nodeType="afterEffect">
                                  <p:stCondLst>
                                    <p:cond delay="0"/>
                                  </p:stCondLst>
                                  <p:childTnLst>
                                    <p:set>
                                      <p:cBhvr>
                                        <p:cTn id="25" dur="1" fill="hold">
                                          <p:stCondLst>
                                            <p:cond delay="0"/>
                                          </p:stCondLst>
                                        </p:cTn>
                                        <p:tgtEl>
                                          <p:spTgt spid="15"/>
                                        </p:tgtEl>
                                        <p:attrNameLst>
                                          <p:attrName>style.visibility</p:attrName>
                                        </p:attrNameLst>
                                      </p:cBhvr>
                                      <p:to>
                                        <p:strVal val="visible"/>
                                      </p:to>
                                    </p:set>
                                    <p:anim calcmode="lin" valueType="num">
                                      <p:cBhvr additive="base">
                                        <p:cTn id="26" dur="500"/>
                                        <p:tgtEl>
                                          <p:spTgt spid="15"/>
                                        </p:tgtEl>
                                        <p:attrNameLst>
                                          <p:attrName>ppt_x</p:attrName>
                                        </p:attrNameLst>
                                      </p:cBhvr>
                                      <p:tavLst>
                                        <p:tav tm="0">
                                          <p:val>
                                            <p:strVal val="#ppt_x-#ppt_w*1.125000"/>
                                          </p:val>
                                        </p:tav>
                                        <p:tav tm="100000">
                                          <p:val>
                                            <p:strVal val="#ppt_x"/>
                                          </p:val>
                                        </p:tav>
                                      </p:tavLst>
                                    </p:anim>
                                    <p:animEffect transition="in" filter="wipe(right)">
                                      <p:cBhvr>
                                        <p:cTn id="27" dur="5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55" presetClass="entr" presetSubtype="0" fill="hold" nodeType="click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p:cTn id="32" dur="1000" fill="hold"/>
                                        <p:tgtEl>
                                          <p:spTgt spid="16"/>
                                        </p:tgtEl>
                                        <p:attrNameLst>
                                          <p:attrName>ppt_w</p:attrName>
                                        </p:attrNameLst>
                                      </p:cBhvr>
                                      <p:tavLst>
                                        <p:tav tm="0">
                                          <p:val>
                                            <p:strVal val="#ppt_w*0.70"/>
                                          </p:val>
                                        </p:tav>
                                        <p:tav tm="100000">
                                          <p:val>
                                            <p:strVal val="#ppt_w"/>
                                          </p:val>
                                        </p:tav>
                                      </p:tavLst>
                                    </p:anim>
                                    <p:anim calcmode="lin" valueType="num">
                                      <p:cBhvr>
                                        <p:cTn id="33" dur="1000" fill="hold"/>
                                        <p:tgtEl>
                                          <p:spTgt spid="16"/>
                                        </p:tgtEl>
                                        <p:attrNameLst>
                                          <p:attrName>ppt_h</p:attrName>
                                        </p:attrNameLst>
                                      </p:cBhvr>
                                      <p:tavLst>
                                        <p:tav tm="0">
                                          <p:val>
                                            <p:strVal val="#ppt_h"/>
                                          </p:val>
                                        </p:tav>
                                        <p:tav tm="100000">
                                          <p:val>
                                            <p:strVal val="#ppt_h"/>
                                          </p:val>
                                        </p:tav>
                                      </p:tavLst>
                                    </p:anim>
                                    <p:animEffect transition="in" filter="fade">
                                      <p:cBhvr>
                                        <p:cTn id="34"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1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 name="图片 45">
            <a:extLst>
              <a:ext uri="{FF2B5EF4-FFF2-40B4-BE49-F238E27FC236}">
                <a16:creationId xmlns:a16="http://schemas.microsoft.com/office/drawing/2014/main" id="{DD6546BC-76F6-48F4-8903-BF8D82A6D7A6}"/>
              </a:ext>
            </a:extLst>
          </p:cNvPr>
          <p:cNvPicPr>
            <a:picLocks noChangeAspect="1"/>
          </p:cNvPicPr>
          <p:nvPr/>
        </p:nvPicPr>
        <p:blipFill>
          <a:blip r:embed="rId2">
            <a:biLevel thresh="75000"/>
            <a:extLst>
              <a:ext uri="{28A0092B-C50C-407E-A947-70E740481C1C}">
                <a14:useLocalDpi xmlns:a14="http://schemas.microsoft.com/office/drawing/2010/main" val="0"/>
              </a:ext>
            </a:extLst>
          </a:blip>
          <a:stretch>
            <a:fillRect/>
          </a:stretch>
        </p:blipFill>
        <p:spPr>
          <a:xfrm flipH="1">
            <a:off x="0" y="1183373"/>
            <a:ext cx="6762293" cy="5278042"/>
          </a:xfrm>
          <a:prstGeom prst="rect">
            <a:avLst/>
          </a:prstGeom>
        </p:spPr>
      </p:pic>
      <p:sp>
        <p:nvSpPr>
          <p:cNvPr id="9" name="矩形 8">
            <a:extLst>
              <a:ext uri="{FF2B5EF4-FFF2-40B4-BE49-F238E27FC236}">
                <a16:creationId xmlns:a16="http://schemas.microsoft.com/office/drawing/2014/main" id="{9F097FB2-892D-4B3D-8B94-91979F5C9B84}"/>
              </a:ext>
            </a:extLst>
          </p:cNvPr>
          <p:cNvSpPr/>
          <p:nvPr/>
        </p:nvSpPr>
        <p:spPr>
          <a:xfrm>
            <a:off x="238541" y="236330"/>
            <a:ext cx="11728174" cy="6410739"/>
          </a:xfrm>
          <a:prstGeom prst="rect">
            <a:avLst/>
          </a:prstGeom>
          <a:solidFill>
            <a:srgbClr val="990000">
              <a:alpha val="9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r>
              <a:rPr lang="en-US" altLang="zh-CN" dirty="0">
                <a:cs typeface="+mn-ea"/>
                <a:sym typeface="+mn-lt"/>
              </a:rPr>
              <a:t>-</a:t>
            </a:r>
            <a:endParaRPr lang="zh-CN" altLang="en-US" dirty="0">
              <a:cs typeface="+mn-ea"/>
              <a:sym typeface="+mn-lt"/>
            </a:endParaRPr>
          </a:p>
        </p:txBody>
      </p:sp>
      <p:pic>
        <p:nvPicPr>
          <p:cNvPr id="32" name="图片 31">
            <a:extLst>
              <a:ext uri="{FF2B5EF4-FFF2-40B4-BE49-F238E27FC236}">
                <a16:creationId xmlns:a16="http://schemas.microsoft.com/office/drawing/2014/main" id="{19CF5A01-B329-4FF0-A85B-F2BD34AF5549}"/>
              </a:ext>
            </a:extLst>
          </p:cNvPr>
          <p:cNvPicPr>
            <a:picLocks noChangeAspect="1"/>
          </p:cNvPicPr>
          <p:nvPr/>
        </p:nvPicPr>
        <p:blipFill>
          <a:blip r:embed="rId3">
            <a:lum bright="70000" contrast="-70000"/>
            <a:extLst>
              <a:ext uri="{28A0092B-C50C-407E-A947-70E740481C1C}">
                <a14:useLocalDpi xmlns:a14="http://schemas.microsoft.com/office/drawing/2010/main" val="0"/>
              </a:ext>
            </a:extLst>
          </a:blip>
          <a:stretch>
            <a:fillRect/>
          </a:stretch>
        </p:blipFill>
        <p:spPr>
          <a:xfrm flipH="1">
            <a:off x="8284475" y="577634"/>
            <a:ext cx="3631094" cy="5718923"/>
          </a:xfrm>
          <a:prstGeom prst="rect">
            <a:avLst/>
          </a:prstGeom>
        </p:spPr>
      </p:pic>
      <p:grpSp>
        <p:nvGrpSpPr>
          <p:cNvPr id="49" name="组合 48">
            <a:extLst>
              <a:ext uri="{FF2B5EF4-FFF2-40B4-BE49-F238E27FC236}">
                <a16:creationId xmlns:a16="http://schemas.microsoft.com/office/drawing/2014/main" id="{A9676C41-DFB3-4190-8578-97411E852147}"/>
              </a:ext>
            </a:extLst>
          </p:cNvPr>
          <p:cNvGrpSpPr/>
          <p:nvPr/>
        </p:nvGrpSpPr>
        <p:grpSpPr>
          <a:xfrm>
            <a:off x="0" y="308820"/>
            <a:ext cx="11960087" cy="369332"/>
            <a:chOff x="231913" y="308820"/>
            <a:chExt cx="11728174" cy="369332"/>
          </a:xfrm>
        </p:grpSpPr>
        <p:grpSp>
          <p:nvGrpSpPr>
            <p:cNvPr id="24" name="组合 23">
              <a:extLst>
                <a:ext uri="{FF2B5EF4-FFF2-40B4-BE49-F238E27FC236}">
                  <a16:creationId xmlns:a16="http://schemas.microsoft.com/office/drawing/2014/main" id="{9ED6DA5D-18DF-4286-9760-661E35D0FDA7}"/>
                </a:ext>
              </a:extLst>
            </p:cNvPr>
            <p:cNvGrpSpPr/>
            <p:nvPr/>
          </p:nvGrpSpPr>
          <p:grpSpPr>
            <a:xfrm>
              <a:off x="231913" y="493486"/>
              <a:ext cx="11728174" cy="0"/>
              <a:chOff x="231913" y="493486"/>
              <a:chExt cx="11728174" cy="0"/>
            </a:xfrm>
          </p:grpSpPr>
          <p:cxnSp>
            <p:nvCxnSpPr>
              <p:cNvPr id="17" name="直接连接符 16">
                <a:extLst>
                  <a:ext uri="{FF2B5EF4-FFF2-40B4-BE49-F238E27FC236}">
                    <a16:creationId xmlns:a16="http://schemas.microsoft.com/office/drawing/2014/main" id="{38C52103-E774-4BB0-933B-7210EDD8ADE4}"/>
                  </a:ext>
                </a:extLst>
              </p:cNvPr>
              <p:cNvCxnSpPr>
                <a:cxnSpLocks/>
              </p:cNvCxnSpPr>
              <p:nvPr/>
            </p:nvCxnSpPr>
            <p:spPr>
              <a:xfrm>
                <a:off x="231913" y="493486"/>
                <a:ext cx="5864087"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5A9FAE8E-155B-4CEB-9702-8E7AD09627EF}"/>
                  </a:ext>
                </a:extLst>
              </p:cNvPr>
              <p:cNvCxnSpPr>
                <a:cxnSpLocks/>
              </p:cNvCxnSpPr>
              <p:nvPr/>
            </p:nvCxnSpPr>
            <p:spPr>
              <a:xfrm>
                <a:off x="10566400" y="493486"/>
                <a:ext cx="1393687"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8" name="文本框 27">
              <a:extLst>
                <a:ext uri="{FF2B5EF4-FFF2-40B4-BE49-F238E27FC236}">
                  <a16:creationId xmlns:a16="http://schemas.microsoft.com/office/drawing/2014/main" id="{C338A3A8-264B-403E-A405-9A47575462E4}"/>
                </a:ext>
              </a:extLst>
            </p:cNvPr>
            <p:cNvSpPr txBox="1"/>
            <p:nvPr/>
          </p:nvSpPr>
          <p:spPr>
            <a:xfrm>
              <a:off x="6051828" y="308820"/>
              <a:ext cx="4554332" cy="369332"/>
            </a:xfrm>
            <a:prstGeom prst="rect">
              <a:avLst/>
            </a:prstGeom>
            <a:noFill/>
          </p:spPr>
          <p:txBody>
            <a:bodyPr wrap="square" rtlCol="0">
              <a:spAutoFit/>
            </a:bodyPr>
            <a:lstStyle/>
            <a:p>
              <a:pPr algn="dist"/>
              <a:r>
                <a:rPr lang="zh-CN" altLang="en-US" dirty="0">
                  <a:solidFill>
                    <a:schemeClr val="bg1"/>
                  </a:solidFill>
                  <a:cs typeface="+mn-ea"/>
                  <a:sym typeface="+mn-lt"/>
                </a:rPr>
                <a:t>国</a:t>
              </a:r>
              <a:r>
                <a:rPr lang="en-US" altLang="zh-CN" dirty="0">
                  <a:solidFill>
                    <a:schemeClr val="bg1"/>
                  </a:solidFill>
                  <a:cs typeface="+mn-ea"/>
                  <a:sym typeface="+mn-lt"/>
                </a:rPr>
                <a:t>/</a:t>
              </a:r>
              <a:r>
                <a:rPr lang="zh-CN" altLang="en-US" dirty="0">
                  <a:solidFill>
                    <a:schemeClr val="bg1"/>
                  </a:solidFill>
                  <a:cs typeface="+mn-ea"/>
                  <a:sym typeface="+mn-lt"/>
                </a:rPr>
                <a:t>家</a:t>
              </a:r>
              <a:r>
                <a:rPr lang="en-US" altLang="zh-CN" dirty="0">
                  <a:solidFill>
                    <a:schemeClr val="bg1"/>
                  </a:solidFill>
                  <a:cs typeface="+mn-ea"/>
                  <a:sym typeface="+mn-lt"/>
                </a:rPr>
                <a:t>/</a:t>
              </a:r>
              <a:r>
                <a:rPr lang="zh-CN" altLang="en-US" dirty="0">
                  <a:solidFill>
                    <a:schemeClr val="bg1"/>
                  </a:solidFill>
                  <a:cs typeface="+mn-ea"/>
                  <a:sym typeface="+mn-lt"/>
                </a:rPr>
                <a:t>兴</a:t>
              </a:r>
              <a:r>
                <a:rPr lang="en-US" altLang="zh-CN" dirty="0">
                  <a:solidFill>
                    <a:schemeClr val="bg1"/>
                  </a:solidFill>
                  <a:cs typeface="+mn-ea"/>
                  <a:sym typeface="+mn-lt"/>
                </a:rPr>
                <a:t>/</a:t>
              </a:r>
              <a:r>
                <a:rPr lang="zh-CN" altLang="en-US" dirty="0">
                  <a:solidFill>
                    <a:schemeClr val="bg1"/>
                  </a:solidFill>
                  <a:cs typeface="+mn-ea"/>
                  <a:sym typeface="+mn-lt"/>
                </a:rPr>
                <a:t>亡</a:t>
              </a:r>
              <a:r>
                <a:rPr lang="en-US" altLang="zh-CN" dirty="0">
                  <a:solidFill>
                    <a:schemeClr val="bg1"/>
                  </a:solidFill>
                  <a:cs typeface="+mn-ea"/>
                  <a:sym typeface="+mn-lt"/>
                </a:rPr>
                <a:t>/</a:t>
              </a:r>
              <a:r>
                <a:rPr lang="zh-CN" altLang="en-US" dirty="0">
                  <a:solidFill>
                    <a:schemeClr val="bg1"/>
                  </a:solidFill>
                  <a:cs typeface="+mn-ea"/>
                  <a:sym typeface="+mn-lt"/>
                </a:rPr>
                <a:t>匹</a:t>
              </a:r>
              <a:r>
                <a:rPr lang="en-US" altLang="zh-CN" dirty="0">
                  <a:solidFill>
                    <a:schemeClr val="bg1"/>
                  </a:solidFill>
                  <a:cs typeface="+mn-ea"/>
                  <a:sym typeface="+mn-lt"/>
                </a:rPr>
                <a:t>/</a:t>
              </a:r>
              <a:r>
                <a:rPr lang="zh-CN" altLang="en-US" dirty="0">
                  <a:solidFill>
                    <a:schemeClr val="bg1"/>
                  </a:solidFill>
                  <a:cs typeface="+mn-ea"/>
                  <a:sym typeface="+mn-lt"/>
                </a:rPr>
                <a:t>夫</a:t>
              </a:r>
              <a:r>
                <a:rPr lang="en-US" altLang="zh-CN" dirty="0">
                  <a:solidFill>
                    <a:schemeClr val="bg1"/>
                  </a:solidFill>
                  <a:cs typeface="+mn-ea"/>
                  <a:sym typeface="+mn-lt"/>
                </a:rPr>
                <a:t>/</a:t>
              </a:r>
              <a:r>
                <a:rPr lang="zh-CN" altLang="en-US" dirty="0">
                  <a:solidFill>
                    <a:schemeClr val="bg1"/>
                  </a:solidFill>
                  <a:cs typeface="+mn-ea"/>
                  <a:sym typeface="+mn-lt"/>
                </a:rPr>
                <a:t>有</a:t>
              </a:r>
              <a:r>
                <a:rPr lang="en-US" altLang="zh-CN" dirty="0">
                  <a:solidFill>
                    <a:schemeClr val="bg1"/>
                  </a:solidFill>
                  <a:cs typeface="+mn-ea"/>
                  <a:sym typeface="+mn-lt"/>
                </a:rPr>
                <a:t>/</a:t>
              </a:r>
              <a:r>
                <a:rPr lang="zh-CN" altLang="en-US" dirty="0">
                  <a:solidFill>
                    <a:schemeClr val="bg1"/>
                  </a:solidFill>
                  <a:cs typeface="+mn-ea"/>
                  <a:sym typeface="+mn-lt"/>
                </a:rPr>
                <a:t>责</a:t>
              </a:r>
            </a:p>
          </p:txBody>
        </p:sp>
      </p:grpSp>
      <p:grpSp>
        <p:nvGrpSpPr>
          <p:cNvPr id="50" name="组合 49">
            <a:extLst>
              <a:ext uri="{FF2B5EF4-FFF2-40B4-BE49-F238E27FC236}">
                <a16:creationId xmlns:a16="http://schemas.microsoft.com/office/drawing/2014/main" id="{3BCF8B61-FB2B-4DED-B952-997F0D14FFCF}"/>
              </a:ext>
            </a:extLst>
          </p:cNvPr>
          <p:cNvGrpSpPr/>
          <p:nvPr/>
        </p:nvGrpSpPr>
        <p:grpSpPr>
          <a:xfrm>
            <a:off x="0" y="6134976"/>
            <a:ext cx="11960087" cy="369332"/>
            <a:chOff x="231913" y="6134976"/>
            <a:chExt cx="11728174" cy="369332"/>
          </a:xfrm>
        </p:grpSpPr>
        <p:grpSp>
          <p:nvGrpSpPr>
            <p:cNvPr id="25" name="组合 24">
              <a:extLst>
                <a:ext uri="{FF2B5EF4-FFF2-40B4-BE49-F238E27FC236}">
                  <a16:creationId xmlns:a16="http://schemas.microsoft.com/office/drawing/2014/main" id="{113252A7-4927-48BC-BEA3-C3C2FE064AE6}"/>
                </a:ext>
              </a:extLst>
            </p:cNvPr>
            <p:cNvGrpSpPr/>
            <p:nvPr/>
          </p:nvGrpSpPr>
          <p:grpSpPr>
            <a:xfrm flipH="1">
              <a:off x="231913" y="6325857"/>
              <a:ext cx="11728174" cy="0"/>
              <a:chOff x="231913" y="493486"/>
              <a:chExt cx="11728174" cy="0"/>
            </a:xfrm>
          </p:grpSpPr>
          <p:cxnSp>
            <p:nvCxnSpPr>
              <p:cNvPr id="26" name="直接连接符 25">
                <a:extLst>
                  <a:ext uri="{FF2B5EF4-FFF2-40B4-BE49-F238E27FC236}">
                    <a16:creationId xmlns:a16="http://schemas.microsoft.com/office/drawing/2014/main" id="{1AD442DB-E56D-4BD9-863D-DAEA3F8CBA76}"/>
                  </a:ext>
                </a:extLst>
              </p:cNvPr>
              <p:cNvCxnSpPr>
                <a:cxnSpLocks/>
              </p:cNvCxnSpPr>
              <p:nvPr/>
            </p:nvCxnSpPr>
            <p:spPr>
              <a:xfrm>
                <a:off x="231913" y="493486"/>
                <a:ext cx="5864087"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462903F2-3E46-4092-ACEE-9D3EDC2914D8}"/>
                  </a:ext>
                </a:extLst>
              </p:cNvPr>
              <p:cNvCxnSpPr>
                <a:cxnSpLocks/>
              </p:cNvCxnSpPr>
              <p:nvPr/>
            </p:nvCxnSpPr>
            <p:spPr>
              <a:xfrm>
                <a:off x="10566400" y="493486"/>
                <a:ext cx="1393687"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9" name="文本框 28">
              <a:extLst>
                <a:ext uri="{FF2B5EF4-FFF2-40B4-BE49-F238E27FC236}">
                  <a16:creationId xmlns:a16="http://schemas.microsoft.com/office/drawing/2014/main" id="{B0529A5E-CD86-448E-B74E-0BA2BC42895D}"/>
                </a:ext>
              </a:extLst>
            </p:cNvPr>
            <p:cNvSpPr txBox="1"/>
            <p:nvPr/>
          </p:nvSpPr>
          <p:spPr>
            <a:xfrm>
              <a:off x="1625600" y="6134976"/>
              <a:ext cx="4470401" cy="369332"/>
            </a:xfrm>
            <a:prstGeom prst="rect">
              <a:avLst/>
            </a:prstGeom>
            <a:noFill/>
          </p:spPr>
          <p:txBody>
            <a:bodyPr wrap="square" rtlCol="0">
              <a:spAutoFit/>
            </a:bodyPr>
            <a:lstStyle/>
            <a:p>
              <a:pPr algn="dist"/>
              <a:r>
                <a:rPr lang="zh-CN" altLang="en-US" dirty="0">
                  <a:solidFill>
                    <a:schemeClr val="bg1"/>
                  </a:solidFill>
                  <a:cs typeface="+mn-ea"/>
                  <a:sym typeface="+mn-lt"/>
                </a:rPr>
                <a:t>勿</a:t>
              </a:r>
              <a:r>
                <a:rPr lang="en-US" altLang="zh-CN" dirty="0">
                  <a:solidFill>
                    <a:schemeClr val="bg1"/>
                  </a:solidFill>
                  <a:cs typeface="+mn-ea"/>
                  <a:sym typeface="+mn-lt"/>
                </a:rPr>
                <a:t>/</a:t>
              </a:r>
              <a:r>
                <a:rPr lang="zh-CN" altLang="en-US" dirty="0">
                  <a:solidFill>
                    <a:schemeClr val="bg1"/>
                  </a:solidFill>
                  <a:cs typeface="+mn-ea"/>
                  <a:sym typeface="+mn-lt"/>
                </a:rPr>
                <a:t>忘</a:t>
              </a:r>
              <a:r>
                <a:rPr lang="en-US" altLang="zh-CN" dirty="0">
                  <a:solidFill>
                    <a:schemeClr val="bg1"/>
                  </a:solidFill>
                  <a:cs typeface="+mn-ea"/>
                  <a:sym typeface="+mn-lt"/>
                </a:rPr>
                <a:t>/</a:t>
              </a:r>
              <a:r>
                <a:rPr lang="zh-CN" altLang="en-US" dirty="0">
                  <a:solidFill>
                    <a:schemeClr val="bg1"/>
                  </a:solidFill>
                  <a:cs typeface="+mn-ea"/>
                  <a:sym typeface="+mn-lt"/>
                </a:rPr>
                <a:t>国</a:t>
              </a:r>
              <a:r>
                <a:rPr lang="en-US" altLang="zh-CN" dirty="0">
                  <a:solidFill>
                    <a:schemeClr val="bg1"/>
                  </a:solidFill>
                  <a:cs typeface="+mn-ea"/>
                  <a:sym typeface="+mn-lt"/>
                </a:rPr>
                <a:t>/</a:t>
              </a:r>
              <a:r>
                <a:rPr lang="zh-CN" altLang="en-US" dirty="0">
                  <a:solidFill>
                    <a:schemeClr val="bg1"/>
                  </a:solidFill>
                  <a:cs typeface="+mn-ea"/>
                  <a:sym typeface="+mn-lt"/>
                </a:rPr>
                <a:t>耻</a:t>
              </a:r>
              <a:r>
                <a:rPr lang="en-US" altLang="zh-CN" dirty="0">
                  <a:solidFill>
                    <a:schemeClr val="bg1"/>
                  </a:solidFill>
                  <a:cs typeface="+mn-ea"/>
                  <a:sym typeface="+mn-lt"/>
                </a:rPr>
                <a:t>/</a:t>
              </a:r>
              <a:r>
                <a:rPr lang="zh-CN" altLang="en-US" dirty="0">
                  <a:solidFill>
                    <a:schemeClr val="bg1"/>
                  </a:solidFill>
                  <a:cs typeface="+mn-ea"/>
                  <a:sym typeface="+mn-lt"/>
                </a:rPr>
                <a:t>勿</a:t>
              </a:r>
              <a:r>
                <a:rPr lang="en-US" altLang="zh-CN" dirty="0">
                  <a:solidFill>
                    <a:schemeClr val="bg1"/>
                  </a:solidFill>
                  <a:cs typeface="+mn-ea"/>
                  <a:sym typeface="+mn-lt"/>
                </a:rPr>
                <a:t>/</a:t>
              </a:r>
              <a:r>
                <a:rPr lang="zh-CN" altLang="en-US" dirty="0">
                  <a:solidFill>
                    <a:schemeClr val="bg1"/>
                  </a:solidFill>
                  <a:cs typeface="+mn-ea"/>
                  <a:sym typeface="+mn-lt"/>
                </a:rPr>
                <a:t>忘</a:t>
              </a:r>
              <a:r>
                <a:rPr lang="en-US" altLang="zh-CN" dirty="0">
                  <a:solidFill>
                    <a:schemeClr val="bg1"/>
                  </a:solidFill>
                  <a:cs typeface="+mn-ea"/>
                  <a:sym typeface="+mn-lt"/>
                </a:rPr>
                <a:t>/</a:t>
              </a:r>
              <a:r>
                <a:rPr lang="zh-CN" altLang="en-US" dirty="0">
                  <a:solidFill>
                    <a:schemeClr val="bg1"/>
                  </a:solidFill>
                  <a:cs typeface="+mn-ea"/>
                  <a:sym typeface="+mn-lt"/>
                </a:rPr>
                <a:t>一</a:t>
              </a:r>
              <a:r>
                <a:rPr lang="en-US" altLang="zh-CN" dirty="0">
                  <a:solidFill>
                    <a:schemeClr val="bg1"/>
                  </a:solidFill>
                  <a:cs typeface="+mn-ea"/>
                  <a:sym typeface="+mn-lt"/>
                </a:rPr>
                <a:t>/</a:t>
              </a:r>
              <a:r>
                <a:rPr lang="zh-CN" altLang="en-US" dirty="0">
                  <a:solidFill>
                    <a:schemeClr val="bg1"/>
                  </a:solidFill>
                  <a:cs typeface="+mn-ea"/>
                  <a:sym typeface="+mn-lt"/>
                </a:rPr>
                <a:t>二</a:t>
              </a:r>
              <a:r>
                <a:rPr lang="en-US" altLang="zh-CN" dirty="0">
                  <a:solidFill>
                    <a:schemeClr val="bg1"/>
                  </a:solidFill>
                  <a:cs typeface="+mn-ea"/>
                  <a:sym typeface="+mn-lt"/>
                </a:rPr>
                <a:t>/</a:t>
              </a:r>
              <a:r>
                <a:rPr lang="zh-CN" altLang="en-US" dirty="0">
                  <a:solidFill>
                    <a:schemeClr val="bg1"/>
                  </a:solidFill>
                  <a:cs typeface="+mn-ea"/>
                  <a:sym typeface="+mn-lt"/>
                </a:rPr>
                <a:t>九</a:t>
              </a:r>
            </a:p>
          </p:txBody>
        </p:sp>
      </p:grpSp>
      <p:grpSp>
        <p:nvGrpSpPr>
          <p:cNvPr id="10" name="组合 9">
            <a:extLst>
              <a:ext uri="{FF2B5EF4-FFF2-40B4-BE49-F238E27FC236}">
                <a16:creationId xmlns:a16="http://schemas.microsoft.com/office/drawing/2014/main" id="{17E68FFF-3ADE-42DF-A211-077347019996}"/>
              </a:ext>
            </a:extLst>
          </p:cNvPr>
          <p:cNvGrpSpPr/>
          <p:nvPr/>
        </p:nvGrpSpPr>
        <p:grpSpPr>
          <a:xfrm flipH="1">
            <a:off x="1925758" y="1776713"/>
            <a:ext cx="2156385" cy="1926264"/>
            <a:chOff x="3209632" y="1383253"/>
            <a:chExt cx="771227" cy="768652"/>
          </a:xfrm>
        </p:grpSpPr>
        <p:pic>
          <p:nvPicPr>
            <p:cNvPr id="6" name="图片 5">
              <a:extLst>
                <a:ext uri="{FF2B5EF4-FFF2-40B4-BE49-F238E27FC236}">
                  <a16:creationId xmlns:a16="http://schemas.microsoft.com/office/drawing/2014/main" id="{995EA7D9-A91C-4338-BA66-2CF15C1F5B0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3209632" y="1383253"/>
              <a:ext cx="771227" cy="768652"/>
            </a:xfrm>
            <a:prstGeom prst="rect">
              <a:avLst/>
            </a:prstGeom>
          </p:spPr>
        </p:pic>
        <p:sp>
          <p:nvSpPr>
            <p:cNvPr id="8" name="文本框 7">
              <a:extLst>
                <a:ext uri="{FF2B5EF4-FFF2-40B4-BE49-F238E27FC236}">
                  <a16:creationId xmlns:a16="http://schemas.microsoft.com/office/drawing/2014/main" id="{8AA0090F-5C37-4ED8-B5AB-9A789D0C1E23}"/>
                </a:ext>
              </a:extLst>
            </p:cNvPr>
            <p:cNvSpPr txBox="1"/>
            <p:nvPr/>
          </p:nvSpPr>
          <p:spPr>
            <a:xfrm>
              <a:off x="3392055" y="1662959"/>
              <a:ext cx="291930" cy="331599"/>
            </a:xfrm>
            <a:prstGeom prst="rect">
              <a:avLst/>
            </a:prstGeom>
            <a:noFill/>
          </p:spPr>
          <p:txBody>
            <a:bodyPr wrap="none" rtlCol="0">
              <a:spAutoFit/>
              <a:scene3d>
                <a:camera prst="isometricOffAxis1Right"/>
                <a:lightRig rig="threePt" dir="t"/>
              </a:scene3d>
            </a:bodyPr>
            <a:lstStyle/>
            <a:p>
              <a:r>
                <a:rPr lang="zh-CN" altLang="en-US" sz="4800" b="1" dirty="0">
                  <a:solidFill>
                    <a:schemeClr val="bg1"/>
                  </a:solidFill>
                  <a:cs typeface="+mn-ea"/>
                  <a:sym typeface="+mn-lt"/>
                </a:rPr>
                <a:t>五</a:t>
              </a:r>
            </a:p>
          </p:txBody>
        </p:sp>
      </p:grpSp>
      <p:grpSp>
        <p:nvGrpSpPr>
          <p:cNvPr id="37" name="组合 36">
            <a:extLst>
              <a:ext uri="{FF2B5EF4-FFF2-40B4-BE49-F238E27FC236}">
                <a16:creationId xmlns:a16="http://schemas.microsoft.com/office/drawing/2014/main" id="{9CE32C2F-C1B9-416C-9CB6-9B773B25F7E3}"/>
              </a:ext>
            </a:extLst>
          </p:cNvPr>
          <p:cNvGrpSpPr/>
          <p:nvPr/>
        </p:nvGrpSpPr>
        <p:grpSpPr>
          <a:xfrm>
            <a:off x="5129005" y="1637895"/>
            <a:ext cx="1417376" cy="1569660"/>
            <a:chOff x="7667820" y="1594021"/>
            <a:chExt cx="1417376" cy="1677396"/>
          </a:xfrm>
        </p:grpSpPr>
        <p:pic>
          <p:nvPicPr>
            <p:cNvPr id="38" name="图片 37">
              <a:extLst>
                <a:ext uri="{FF2B5EF4-FFF2-40B4-BE49-F238E27FC236}">
                  <a16:creationId xmlns:a16="http://schemas.microsoft.com/office/drawing/2014/main" id="{6A3187BC-A211-4AA1-9880-B4D62FE47B4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95365" y="1858661"/>
              <a:ext cx="1160917" cy="1169779"/>
            </a:xfrm>
            <a:prstGeom prst="rect">
              <a:avLst/>
            </a:prstGeom>
          </p:spPr>
        </p:pic>
        <p:sp>
          <p:nvSpPr>
            <p:cNvPr id="39" name="文本框 38">
              <a:extLst>
                <a:ext uri="{FF2B5EF4-FFF2-40B4-BE49-F238E27FC236}">
                  <a16:creationId xmlns:a16="http://schemas.microsoft.com/office/drawing/2014/main" id="{2CC518E9-B072-4384-A104-1F7280D93054}"/>
                </a:ext>
              </a:extLst>
            </p:cNvPr>
            <p:cNvSpPr txBox="1"/>
            <p:nvPr/>
          </p:nvSpPr>
          <p:spPr>
            <a:xfrm>
              <a:off x="7667820" y="1594021"/>
              <a:ext cx="1417376" cy="1677396"/>
            </a:xfrm>
            <a:prstGeom prst="rect">
              <a:avLst/>
            </a:prstGeom>
            <a:noFill/>
          </p:spPr>
          <p:txBody>
            <a:bodyPr wrap="square" rtlCol="0">
              <a:spAutoFit/>
            </a:bodyPr>
            <a:lstStyle/>
            <a:p>
              <a:r>
                <a:rPr lang="zh-CN" altLang="en-US" sz="9600" dirty="0">
                  <a:solidFill>
                    <a:schemeClr val="bg1"/>
                  </a:solidFill>
                  <a:latin typeface="汉仪苏泽立行楷原版W" panose="00020600040101010101" pitchFamily="18" charset="-122"/>
                  <a:ea typeface="汉仪苏泽立行楷原版W" panose="00020600040101010101" pitchFamily="18" charset="-122"/>
                  <a:cs typeface="+mn-ea"/>
                  <a:sym typeface="+mn-lt"/>
                </a:rPr>
                <a:t>运</a:t>
              </a:r>
            </a:p>
          </p:txBody>
        </p:sp>
      </p:grpSp>
      <p:grpSp>
        <p:nvGrpSpPr>
          <p:cNvPr id="66" name="组合 65">
            <a:extLst>
              <a:ext uri="{FF2B5EF4-FFF2-40B4-BE49-F238E27FC236}">
                <a16:creationId xmlns:a16="http://schemas.microsoft.com/office/drawing/2014/main" id="{D5651A21-9115-44EF-AE95-E1B7B6ADDFE9}"/>
              </a:ext>
            </a:extLst>
          </p:cNvPr>
          <p:cNvGrpSpPr/>
          <p:nvPr/>
        </p:nvGrpSpPr>
        <p:grpSpPr>
          <a:xfrm>
            <a:off x="5129005" y="3308661"/>
            <a:ext cx="1417376" cy="1569660"/>
            <a:chOff x="7667820" y="1594021"/>
            <a:chExt cx="1417376" cy="1677396"/>
          </a:xfrm>
        </p:grpSpPr>
        <p:pic>
          <p:nvPicPr>
            <p:cNvPr id="67" name="图片 66">
              <a:extLst>
                <a:ext uri="{FF2B5EF4-FFF2-40B4-BE49-F238E27FC236}">
                  <a16:creationId xmlns:a16="http://schemas.microsoft.com/office/drawing/2014/main" id="{2144746C-8D8A-447C-902F-295D4F271B6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95365" y="1858661"/>
              <a:ext cx="1160917" cy="1169779"/>
            </a:xfrm>
            <a:prstGeom prst="rect">
              <a:avLst/>
            </a:prstGeom>
          </p:spPr>
        </p:pic>
        <p:sp>
          <p:nvSpPr>
            <p:cNvPr id="68" name="文本框 67">
              <a:extLst>
                <a:ext uri="{FF2B5EF4-FFF2-40B4-BE49-F238E27FC236}">
                  <a16:creationId xmlns:a16="http://schemas.microsoft.com/office/drawing/2014/main" id="{66000E03-EF03-446B-9A53-BC49AD3B764B}"/>
                </a:ext>
              </a:extLst>
            </p:cNvPr>
            <p:cNvSpPr txBox="1"/>
            <p:nvPr/>
          </p:nvSpPr>
          <p:spPr>
            <a:xfrm>
              <a:off x="7667820" y="1594021"/>
              <a:ext cx="1417376" cy="1677396"/>
            </a:xfrm>
            <a:prstGeom prst="rect">
              <a:avLst/>
            </a:prstGeom>
            <a:noFill/>
          </p:spPr>
          <p:txBody>
            <a:bodyPr wrap="square" rtlCol="0">
              <a:spAutoFit/>
            </a:bodyPr>
            <a:lstStyle/>
            <a:p>
              <a:r>
                <a:rPr lang="zh-CN" altLang="en-US" sz="9600" dirty="0">
                  <a:solidFill>
                    <a:schemeClr val="bg1"/>
                  </a:solidFill>
                  <a:latin typeface="汉仪苏泽立行楷原版W" panose="00020600040101010101" pitchFamily="18" charset="-122"/>
                  <a:ea typeface="汉仪苏泽立行楷原版W" panose="00020600040101010101" pitchFamily="18" charset="-122"/>
                  <a:cs typeface="+mn-ea"/>
                  <a:sym typeface="+mn-lt"/>
                </a:rPr>
                <a:t>意</a:t>
              </a:r>
            </a:p>
          </p:txBody>
        </p:sp>
      </p:grpSp>
      <p:grpSp>
        <p:nvGrpSpPr>
          <p:cNvPr id="72" name="组合 71">
            <a:extLst>
              <a:ext uri="{FF2B5EF4-FFF2-40B4-BE49-F238E27FC236}">
                <a16:creationId xmlns:a16="http://schemas.microsoft.com/office/drawing/2014/main" id="{932962A8-7048-4AFF-A1CB-DF6C7B27E4FA}"/>
              </a:ext>
            </a:extLst>
          </p:cNvPr>
          <p:cNvGrpSpPr/>
          <p:nvPr/>
        </p:nvGrpSpPr>
        <p:grpSpPr>
          <a:xfrm>
            <a:off x="6762293" y="1637895"/>
            <a:ext cx="1417376" cy="1569660"/>
            <a:chOff x="7667820" y="1594021"/>
            <a:chExt cx="1417376" cy="1677396"/>
          </a:xfrm>
        </p:grpSpPr>
        <p:pic>
          <p:nvPicPr>
            <p:cNvPr id="73" name="图片 72">
              <a:extLst>
                <a:ext uri="{FF2B5EF4-FFF2-40B4-BE49-F238E27FC236}">
                  <a16:creationId xmlns:a16="http://schemas.microsoft.com/office/drawing/2014/main" id="{B965DFF8-C96A-49D9-AB7B-57D32C6A5E6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95365" y="1858661"/>
              <a:ext cx="1160917" cy="1169779"/>
            </a:xfrm>
            <a:prstGeom prst="rect">
              <a:avLst/>
            </a:prstGeom>
          </p:spPr>
        </p:pic>
        <p:sp>
          <p:nvSpPr>
            <p:cNvPr id="74" name="文本框 73">
              <a:extLst>
                <a:ext uri="{FF2B5EF4-FFF2-40B4-BE49-F238E27FC236}">
                  <a16:creationId xmlns:a16="http://schemas.microsoft.com/office/drawing/2014/main" id="{55480892-6FBC-4EE2-A8D3-A34C9652D9D6}"/>
                </a:ext>
              </a:extLst>
            </p:cNvPr>
            <p:cNvSpPr txBox="1"/>
            <p:nvPr/>
          </p:nvSpPr>
          <p:spPr>
            <a:xfrm>
              <a:off x="7667820" y="1594021"/>
              <a:ext cx="1417376" cy="1677396"/>
            </a:xfrm>
            <a:prstGeom prst="rect">
              <a:avLst/>
            </a:prstGeom>
            <a:noFill/>
          </p:spPr>
          <p:txBody>
            <a:bodyPr wrap="square" rtlCol="0">
              <a:spAutoFit/>
            </a:bodyPr>
            <a:lstStyle/>
            <a:p>
              <a:r>
                <a:rPr lang="zh-CN" altLang="en-US" sz="9600" dirty="0">
                  <a:solidFill>
                    <a:schemeClr val="bg1"/>
                  </a:solidFill>
                  <a:latin typeface="汉仪苏泽立行楷原版W" panose="00020600040101010101" pitchFamily="18" charset="-122"/>
                  <a:ea typeface="汉仪苏泽立行楷原版W" panose="00020600040101010101" pitchFamily="18" charset="-122"/>
                  <a:cs typeface="+mn-ea"/>
                  <a:sym typeface="+mn-lt"/>
                </a:rPr>
                <a:t>动</a:t>
              </a:r>
            </a:p>
          </p:txBody>
        </p:sp>
      </p:grpSp>
      <p:grpSp>
        <p:nvGrpSpPr>
          <p:cNvPr id="75" name="组合 74">
            <a:extLst>
              <a:ext uri="{FF2B5EF4-FFF2-40B4-BE49-F238E27FC236}">
                <a16:creationId xmlns:a16="http://schemas.microsoft.com/office/drawing/2014/main" id="{05BD3241-B1BE-443A-8D9B-E746E144F10F}"/>
              </a:ext>
            </a:extLst>
          </p:cNvPr>
          <p:cNvGrpSpPr/>
          <p:nvPr/>
        </p:nvGrpSpPr>
        <p:grpSpPr>
          <a:xfrm>
            <a:off x="6762293" y="3308661"/>
            <a:ext cx="1417376" cy="1569660"/>
            <a:chOff x="7667820" y="1594021"/>
            <a:chExt cx="1417376" cy="1677396"/>
          </a:xfrm>
        </p:grpSpPr>
        <p:pic>
          <p:nvPicPr>
            <p:cNvPr id="76" name="图片 75">
              <a:extLst>
                <a:ext uri="{FF2B5EF4-FFF2-40B4-BE49-F238E27FC236}">
                  <a16:creationId xmlns:a16="http://schemas.microsoft.com/office/drawing/2014/main" id="{FE3B389F-16F7-44C7-9D30-E95C79D4ECB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95365" y="1858661"/>
              <a:ext cx="1160917" cy="1169779"/>
            </a:xfrm>
            <a:prstGeom prst="rect">
              <a:avLst/>
            </a:prstGeom>
          </p:spPr>
        </p:pic>
        <p:sp>
          <p:nvSpPr>
            <p:cNvPr id="77" name="文本框 76">
              <a:extLst>
                <a:ext uri="{FF2B5EF4-FFF2-40B4-BE49-F238E27FC236}">
                  <a16:creationId xmlns:a16="http://schemas.microsoft.com/office/drawing/2014/main" id="{05B00B9A-1369-4050-B874-A89EE6447EC1}"/>
                </a:ext>
              </a:extLst>
            </p:cNvPr>
            <p:cNvSpPr txBox="1"/>
            <p:nvPr/>
          </p:nvSpPr>
          <p:spPr>
            <a:xfrm>
              <a:off x="7667820" y="1594021"/>
              <a:ext cx="1417376" cy="1677396"/>
            </a:xfrm>
            <a:prstGeom prst="rect">
              <a:avLst/>
            </a:prstGeom>
            <a:noFill/>
          </p:spPr>
          <p:txBody>
            <a:bodyPr wrap="square" rtlCol="0">
              <a:spAutoFit/>
            </a:bodyPr>
            <a:lstStyle/>
            <a:p>
              <a:r>
                <a:rPr lang="zh-CN" altLang="en-US" sz="9600" dirty="0">
                  <a:solidFill>
                    <a:schemeClr val="bg1"/>
                  </a:solidFill>
                  <a:latin typeface="汉仪苏泽立行楷原版W" panose="00020600040101010101" pitchFamily="18" charset="-122"/>
                  <a:ea typeface="汉仪苏泽立行楷原版W" panose="00020600040101010101" pitchFamily="18" charset="-122"/>
                  <a:cs typeface="+mn-ea"/>
                  <a:sym typeface="+mn-lt"/>
                </a:rPr>
                <a:t>义</a:t>
              </a:r>
            </a:p>
          </p:txBody>
        </p:sp>
      </p:grpSp>
    </p:spTree>
    <p:extLst>
      <p:ext uri="{BB962C8B-B14F-4D97-AF65-F5344CB8AC3E}">
        <p14:creationId xmlns:p14="http://schemas.microsoft.com/office/powerpoint/2010/main" val="1060918373"/>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additive="base">
                                        <p:cTn id="7" dur="500" fill="hold"/>
                                        <p:tgtEl>
                                          <p:spTgt spid="49"/>
                                        </p:tgtEl>
                                        <p:attrNameLst>
                                          <p:attrName>ppt_x</p:attrName>
                                        </p:attrNameLst>
                                      </p:cBhvr>
                                      <p:tavLst>
                                        <p:tav tm="0">
                                          <p:val>
                                            <p:strVal val="0-#ppt_w/2"/>
                                          </p:val>
                                        </p:tav>
                                        <p:tav tm="100000">
                                          <p:val>
                                            <p:strVal val="#ppt_x"/>
                                          </p:val>
                                        </p:tav>
                                      </p:tavLst>
                                    </p:anim>
                                    <p:anim calcmode="lin" valueType="num">
                                      <p:cBhvr additive="base">
                                        <p:cTn id="8" dur="500" fill="hold"/>
                                        <p:tgtEl>
                                          <p:spTgt spid="4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50"/>
                                        </p:tgtEl>
                                        <p:attrNameLst>
                                          <p:attrName>style.visibility</p:attrName>
                                        </p:attrNameLst>
                                      </p:cBhvr>
                                      <p:to>
                                        <p:strVal val="visible"/>
                                      </p:to>
                                    </p:set>
                                    <p:anim calcmode="lin" valueType="num">
                                      <p:cBhvr additive="base">
                                        <p:cTn id="11" dur="500" fill="hold"/>
                                        <p:tgtEl>
                                          <p:spTgt spid="50"/>
                                        </p:tgtEl>
                                        <p:attrNameLst>
                                          <p:attrName>ppt_x</p:attrName>
                                        </p:attrNameLst>
                                      </p:cBhvr>
                                      <p:tavLst>
                                        <p:tav tm="0">
                                          <p:val>
                                            <p:strVal val="1+#ppt_w/2"/>
                                          </p:val>
                                        </p:tav>
                                        <p:tav tm="100000">
                                          <p:val>
                                            <p:strVal val="#ppt_x"/>
                                          </p:val>
                                        </p:tav>
                                      </p:tavLst>
                                    </p:anim>
                                    <p:anim calcmode="lin" valueType="num">
                                      <p:cBhvr additive="base">
                                        <p:cTn id="12" dur="500" fill="hold"/>
                                        <p:tgtEl>
                                          <p:spTgt spid="50"/>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2" presetClass="entr" presetSubtype="4" fill="hold" nodeType="afterEffect">
                                  <p:stCondLst>
                                    <p:cond delay="0"/>
                                  </p:stCondLst>
                                  <p:childTnLst>
                                    <p:set>
                                      <p:cBhvr>
                                        <p:cTn id="15" dur="1" fill="hold">
                                          <p:stCondLst>
                                            <p:cond delay="0"/>
                                          </p:stCondLst>
                                        </p:cTn>
                                        <p:tgtEl>
                                          <p:spTgt spid="32"/>
                                        </p:tgtEl>
                                        <p:attrNameLst>
                                          <p:attrName>style.visibility</p:attrName>
                                        </p:attrNameLst>
                                      </p:cBhvr>
                                      <p:to>
                                        <p:strVal val="visible"/>
                                      </p:to>
                                    </p:set>
                                    <p:animEffect transition="in" filter="wipe(down)">
                                      <p:cBhvr>
                                        <p:cTn id="16" dur="500"/>
                                        <p:tgtEl>
                                          <p:spTgt spid="32"/>
                                        </p:tgtEl>
                                      </p:cBhvr>
                                    </p:animEffect>
                                  </p:childTnLst>
                                </p:cTn>
                              </p:par>
                            </p:childTnLst>
                          </p:cTn>
                        </p:par>
                        <p:par>
                          <p:cTn id="17" fill="hold">
                            <p:stCondLst>
                              <p:cond delay="1000"/>
                            </p:stCondLst>
                            <p:childTnLst>
                              <p:par>
                                <p:cTn id="18" presetID="22" presetClass="entr" presetSubtype="8" fill="hold" nodeType="afterEffect">
                                  <p:stCondLst>
                                    <p:cond delay="0"/>
                                  </p:stCondLst>
                                  <p:childTnLst>
                                    <p:set>
                                      <p:cBhvr>
                                        <p:cTn id="19" dur="1" fill="hold">
                                          <p:stCondLst>
                                            <p:cond delay="0"/>
                                          </p:stCondLst>
                                        </p:cTn>
                                        <p:tgtEl>
                                          <p:spTgt spid="46"/>
                                        </p:tgtEl>
                                        <p:attrNameLst>
                                          <p:attrName>style.visibility</p:attrName>
                                        </p:attrNameLst>
                                      </p:cBhvr>
                                      <p:to>
                                        <p:strVal val="visible"/>
                                      </p:to>
                                    </p:set>
                                    <p:animEffect transition="in" filter="wipe(left)">
                                      <p:cBhvr>
                                        <p:cTn id="20" dur="500"/>
                                        <p:tgtEl>
                                          <p:spTgt spid="46"/>
                                        </p:tgtEl>
                                      </p:cBhvr>
                                    </p:animEffect>
                                  </p:childTnLst>
                                </p:cTn>
                              </p:par>
                            </p:childTnLst>
                          </p:cTn>
                        </p:par>
                      </p:childTnLst>
                    </p:cTn>
                  </p:par>
                  <p:par>
                    <p:cTn id="21" fill="hold">
                      <p:stCondLst>
                        <p:cond delay="indefinite"/>
                      </p:stCondLst>
                      <p:childTnLst>
                        <p:par>
                          <p:cTn id="22" fill="hold">
                            <p:stCondLst>
                              <p:cond delay="0"/>
                            </p:stCondLst>
                            <p:childTnLst>
                              <p:par>
                                <p:cTn id="23" presetID="31" presetClass="entr" presetSubtype="0" fill="hold"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p:cTn id="25" dur="1000" fill="hold"/>
                                        <p:tgtEl>
                                          <p:spTgt spid="10"/>
                                        </p:tgtEl>
                                        <p:attrNameLst>
                                          <p:attrName>ppt_w</p:attrName>
                                        </p:attrNameLst>
                                      </p:cBhvr>
                                      <p:tavLst>
                                        <p:tav tm="0">
                                          <p:val>
                                            <p:fltVal val="0"/>
                                          </p:val>
                                        </p:tav>
                                        <p:tav tm="100000">
                                          <p:val>
                                            <p:strVal val="#ppt_w"/>
                                          </p:val>
                                        </p:tav>
                                      </p:tavLst>
                                    </p:anim>
                                    <p:anim calcmode="lin" valueType="num">
                                      <p:cBhvr>
                                        <p:cTn id="26" dur="1000" fill="hold"/>
                                        <p:tgtEl>
                                          <p:spTgt spid="10"/>
                                        </p:tgtEl>
                                        <p:attrNameLst>
                                          <p:attrName>ppt_h</p:attrName>
                                        </p:attrNameLst>
                                      </p:cBhvr>
                                      <p:tavLst>
                                        <p:tav tm="0">
                                          <p:val>
                                            <p:fltVal val="0"/>
                                          </p:val>
                                        </p:tav>
                                        <p:tav tm="100000">
                                          <p:val>
                                            <p:strVal val="#ppt_h"/>
                                          </p:val>
                                        </p:tav>
                                      </p:tavLst>
                                    </p:anim>
                                    <p:anim calcmode="lin" valueType="num">
                                      <p:cBhvr>
                                        <p:cTn id="27" dur="1000" fill="hold"/>
                                        <p:tgtEl>
                                          <p:spTgt spid="10"/>
                                        </p:tgtEl>
                                        <p:attrNameLst>
                                          <p:attrName>style.rotation</p:attrName>
                                        </p:attrNameLst>
                                      </p:cBhvr>
                                      <p:tavLst>
                                        <p:tav tm="0">
                                          <p:val>
                                            <p:fltVal val="90"/>
                                          </p:val>
                                        </p:tav>
                                        <p:tav tm="100000">
                                          <p:val>
                                            <p:fltVal val="0"/>
                                          </p:val>
                                        </p:tav>
                                      </p:tavLst>
                                    </p:anim>
                                    <p:animEffect transition="in" filter="fade">
                                      <p:cBhvr>
                                        <p:cTn id="28" dur="1000"/>
                                        <p:tgtEl>
                                          <p:spTgt spid="10"/>
                                        </p:tgtEl>
                                      </p:cBhvr>
                                    </p:animEffect>
                                  </p:childTnLst>
                                </p:cTn>
                              </p:par>
                            </p:childTnLst>
                          </p:cTn>
                        </p:par>
                      </p:childTnLst>
                    </p:cTn>
                  </p:par>
                  <p:par>
                    <p:cTn id="29" fill="hold">
                      <p:stCondLst>
                        <p:cond delay="indefinite"/>
                      </p:stCondLst>
                      <p:childTnLst>
                        <p:par>
                          <p:cTn id="30" fill="hold">
                            <p:stCondLst>
                              <p:cond delay="0"/>
                            </p:stCondLst>
                            <p:childTnLst>
                              <p:par>
                                <p:cTn id="31" presetID="12" presetClass="entr" presetSubtype="8" fill="hold" nodeType="clickEffect">
                                  <p:stCondLst>
                                    <p:cond delay="0"/>
                                  </p:stCondLst>
                                  <p:childTnLst>
                                    <p:set>
                                      <p:cBhvr>
                                        <p:cTn id="32" dur="1" fill="hold">
                                          <p:stCondLst>
                                            <p:cond delay="0"/>
                                          </p:stCondLst>
                                        </p:cTn>
                                        <p:tgtEl>
                                          <p:spTgt spid="37"/>
                                        </p:tgtEl>
                                        <p:attrNameLst>
                                          <p:attrName>style.visibility</p:attrName>
                                        </p:attrNameLst>
                                      </p:cBhvr>
                                      <p:to>
                                        <p:strVal val="visible"/>
                                      </p:to>
                                    </p:set>
                                    <p:anim calcmode="lin" valueType="num">
                                      <p:cBhvr additive="base">
                                        <p:cTn id="33" dur="500"/>
                                        <p:tgtEl>
                                          <p:spTgt spid="37"/>
                                        </p:tgtEl>
                                        <p:attrNameLst>
                                          <p:attrName>ppt_x</p:attrName>
                                        </p:attrNameLst>
                                      </p:cBhvr>
                                      <p:tavLst>
                                        <p:tav tm="0">
                                          <p:val>
                                            <p:strVal val="#ppt_x-#ppt_w*1.125000"/>
                                          </p:val>
                                        </p:tav>
                                        <p:tav tm="100000">
                                          <p:val>
                                            <p:strVal val="#ppt_x"/>
                                          </p:val>
                                        </p:tav>
                                      </p:tavLst>
                                    </p:anim>
                                    <p:animEffect transition="in" filter="wipe(right)">
                                      <p:cBhvr>
                                        <p:cTn id="34" dur="500"/>
                                        <p:tgtEl>
                                          <p:spTgt spid="37"/>
                                        </p:tgtEl>
                                      </p:cBhvr>
                                    </p:animEffect>
                                  </p:childTnLst>
                                </p:cTn>
                              </p:par>
                            </p:childTnLst>
                          </p:cTn>
                        </p:par>
                      </p:childTnLst>
                    </p:cTn>
                  </p:par>
                  <p:par>
                    <p:cTn id="35" fill="hold">
                      <p:stCondLst>
                        <p:cond delay="indefinite"/>
                      </p:stCondLst>
                      <p:childTnLst>
                        <p:par>
                          <p:cTn id="36" fill="hold">
                            <p:stCondLst>
                              <p:cond delay="0"/>
                            </p:stCondLst>
                            <p:childTnLst>
                              <p:par>
                                <p:cTn id="37" presetID="12" presetClass="entr" presetSubtype="8" fill="hold" nodeType="clickEffect">
                                  <p:stCondLst>
                                    <p:cond delay="0"/>
                                  </p:stCondLst>
                                  <p:childTnLst>
                                    <p:set>
                                      <p:cBhvr>
                                        <p:cTn id="38" dur="1" fill="hold">
                                          <p:stCondLst>
                                            <p:cond delay="0"/>
                                          </p:stCondLst>
                                        </p:cTn>
                                        <p:tgtEl>
                                          <p:spTgt spid="72"/>
                                        </p:tgtEl>
                                        <p:attrNameLst>
                                          <p:attrName>style.visibility</p:attrName>
                                        </p:attrNameLst>
                                      </p:cBhvr>
                                      <p:to>
                                        <p:strVal val="visible"/>
                                      </p:to>
                                    </p:set>
                                    <p:anim calcmode="lin" valueType="num">
                                      <p:cBhvr additive="base">
                                        <p:cTn id="39" dur="500"/>
                                        <p:tgtEl>
                                          <p:spTgt spid="72"/>
                                        </p:tgtEl>
                                        <p:attrNameLst>
                                          <p:attrName>ppt_x</p:attrName>
                                        </p:attrNameLst>
                                      </p:cBhvr>
                                      <p:tavLst>
                                        <p:tav tm="0">
                                          <p:val>
                                            <p:strVal val="#ppt_x-#ppt_w*1.125000"/>
                                          </p:val>
                                        </p:tav>
                                        <p:tav tm="100000">
                                          <p:val>
                                            <p:strVal val="#ppt_x"/>
                                          </p:val>
                                        </p:tav>
                                      </p:tavLst>
                                    </p:anim>
                                    <p:animEffect transition="in" filter="wipe(right)">
                                      <p:cBhvr>
                                        <p:cTn id="40" dur="500"/>
                                        <p:tgtEl>
                                          <p:spTgt spid="72"/>
                                        </p:tgtEl>
                                      </p:cBhvr>
                                    </p:animEffect>
                                  </p:childTnLst>
                                </p:cTn>
                              </p:par>
                            </p:childTnLst>
                          </p:cTn>
                        </p:par>
                      </p:childTnLst>
                    </p:cTn>
                  </p:par>
                  <p:par>
                    <p:cTn id="41" fill="hold">
                      <p:stCondLst>
                        <p:cond delay="indefinite"/>
                      </p:stCondLst>
                      <p:childTnLst>
                        <p:par>
                          <p:cTn id="42" fill="hold">
                            <p:stCondLst>
                              <p:cond delay="0"/>
                            </p:stCondLst>
                            <p:childTnLst>
                              <p:par>
                                <p:cTn id="43" presetID="12" presetClass="entr" presetSubtype="8" fill="hold" nodeType="clickEffect">
                                  <p:stCondLst>
                                    <p:cond delay="0"/>
                                  </p:stCondLst>
                                  <p:childTnLst>
                                    <p:set>
                                      <p:cBhvr>
                                        <p:cTn id="44" dur="1" fill="hold">
                                          <p:stCondLst>
                                            <p:cond delay="0"/>
                                          </p:stCondLst>
                                        </p:cTn>
                                        <p:tgtEl>
                                          <p:spTgt spid="66"/>
                                        </p:tgtEl>
                                        <p:attrNameLst>
                                          <p:attrName>style.visibility</p:attrName>
                                        </p:attrNameLst>
                                      </p:cBhvr>
                                      <p:to>
                                        <p:strVal val="visible"/>
                                      </p:to>
                                    </p:set>
                                    <p:anim calcmode="lin" valueType="num">
                                      <p:cBhvr additive="base">
                                        <p:cTn id="45" dur="500"/>
                                        <p:tgtEl>
                                          <p:spTgt spid="66"/>
                                        </p:tgtEl>
                                        <p:attrNameLst>
                                          <p:attrName>ppt_x</p:attrName>
                                        </p:attrNameLst>
                                      </p:cBhvr>
                                      <p:tavLst>
                                        <p:tav tm="0">
                                          <p:val>
                                            <p:strVal val="#ppt_x-#ppt_w*1.125000"/>
                                          </p:val>
                                        </p:tav>
                                        <p:tav tm="100000">
                                          <p:val>
                                            <p:strVal val="#ppt_x"/>
                                          </p:val>
                                        </p:tav>
                                      </p:tavLst>
                                    </p:anim>
                                    <p:animEffect transition="in" filter="wipe(right)">
                                      <p:cBhvr>
                                        <p:cTn id="46" dur="500"/>
                                        <p:tgtEl>
                                          <p:spTgt spid="66"/>
                                        </p:tgtEl>
                                      </p:cBhvr>
                                    </p:animEffect>
                                  </p:childTnLst>
                                </p:cTn>
                              </p:par>
                            </p:childTnLst>
                          </p:cTn>
                        </p:par>
                      </p:childTnLst>
                    </p:cTn>
                  </p:par>
                  <p:par>
                    <p:cTn id="47" fill="hold">
                      <p:stCondLst>
                        <p:cond delay="indefinite"/>
                      </p:stCondLst>
                      <p:childTnLst>
                        <p:par>
                          <p:cTn id="48" fill="hold">
                            <p:stCondLst>
                              <p:cond delay="0"/>
                            </p:stCondLst>
                            <p:childTnLst>
                              <p:par>
                                <p:cTn id="49" presetID="12" presetClass="entr" presetSubtype="8" fill="hold" nodeType="clickEffect">
                                  <p:stCondLst>
                                    <p:cond delay="0"/>
                                  </p:stCondLst>
                                  <p:childTnLst>
                                    <p:set>
                                      <p:cBhvr>
                                        <p:cTn id="50" dur="1" fill="hold">
                                          <p:stCondLst>
                                            <p:cond delay="0"/>
                                          </p:stCondLst>
                                        </p:cTn>
                                        <p:tgtEl>
                                          <p:spTgt spid="75"/>
                                        </p:tgtEl>
                                        <p:attrNameLst>
                                          <p:attrName>style.visibility</p:attrName>
                                        </p:attrNameLst>
                                      </p:cBhvr>
                                      <p:to>
                                        <p:strVal val="visible"/>
                                      </p:to>
                                    </p:set>
                                    <p:anim calcmode="lin" valueType="num">
                                      <p:cBhvr additive="base">
                                        <p:cTn id="51" dur="500"/>
                                        <p:tgtEl>
                                          <p:spTgt spid="75"/>
                                        </p:tgtEl>
                                        <p:attrNameLst>
                                          <p:attrName>ppt_x</p:attrName>
                                        </p:attrNameLst>
                                      </p:cBhvr>
                                      <p:tavLst>
                                        <p:tav tm="0">
                                          <p:val>
                                            <p:strVal val="#ppt_x-#ppt_w*1.125000"/>
                                          </p:val>
                                        </p:tav>
                                        <p:tav tm="100000">
                                          <p:val>
                                            <p:strVal val="#ppt_x"/>
                                          </p:val>
                                        </p:tav>
                                      </p:tavLst>
                                    </p:anim>
                                    <p:animEffect transition="in" filter="wipe(right)">
                                      <p:cBhvr>
                                        <p:cTn id="52"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07E3160C-EBC5-4F60-B65B-D22F0CE02A17}"/>
              </a:ext>
            </a:extLst>
          </p:cNvPr>
          <p:cNvSpPr/>
          <p:nvPr/>
        </p:nvSpPr>
        <p:spPr>
          <a:xfrm>
            <a:off x="2108897" y="3159937"/>
            <a:ext cx="4366742" cy="1532727"/>
          </a:xfrm>
          <a:prstGeom prst="rect">
            <a:avLst/>
          </a:prstGeom>
        </p:spPr>
        <p:txBody>
          <a:bodyPr wrap="square">
            <a:spAutoFit/>
          </a:bodyPr>
          <a:lstStyle/>
          <a:p>
            <a:pPr>
              <a:lnSpc>
                <a:spcPct val="130000"/>
              </a:lnSpc>
            </a:pPr>
            <a:r>
              <a:rPr lang="zh-CN" altLang="en-US" spc="100" dirty="0">
                <a:cs typeface="+mn-ea"/>
                <a:sym typeface="+mn-lt"/>
              </a:rPr>
              <a:t>北平学生的爱国行动，得到了全国学生的回应和全国人民的支持，形成了全国人民抗日民主运动的新高潮，推动了抗日民族统一战线的建立。</a:t>
            </a:r>
          </a:p>
        </p:txBody>
      </p:sp>
      <p:sp>
        <p:nvSpPr>
          <p:cNvPr id="3" name="矩形 2">
            <a:extLst>
              <a:ext uri="{FF2B5EF4-FFF2-40B4-BE49-F238E27FC236}">
                <a16:creationId xmlns:a16="http://schemas.microsoft.com/office/drawing/2014/main" id="{8375461D-A8F5-449D-956F-30D0A6EAB013}"/>
              </a:ext>
            </a:extLst>
          </p:cNvPr>
          <p:cNvSpPr/>
          <p:nvPr/>
        </p:nvSpPr>
        <p:spPr>
          <a:xfrm>
            <a:off x="2108897" y="2422917"/>
            <a:ext cx="1287532" cy="400110"/>
          </a:xfrm>
          <a:prstGeom prst="rect">
            <a:avLst/>
          </a:prstGeom>
          <a:solidFill>
            <a:srgbClr val="C00000"/>
          </a:solidFill>
        </p:spPr>
        <p:txBody>
          <a:bodyPr wrap="none">
            <a:spAutoFit/>
          </a:bodyPr>
          <a:lstStyle/>
          <a:p>
            <a:r>
              <a:rPr lang="zh-CN" altLang="en-US" sz="2000" b="1" spc="100" dirty="0">
                <a:solidFill>
                  <a:schemeClr val="bg1"/>
                </a:solidFill>
                <a:cs typeface="+mn-ea"/>
                <a:sym typeface="+mn-lt"/>
              </a:rPr>
              <a:t>运动意义</a:t>
            </a:r>
          </a:p>
        </p:txBody>
      </p:sp>
      <p:pic>
        <p:nvPicPr>
          <p:cNvPr id="5" name="图片 4">
            <a:extLst>
              <a:ext uri="{FF2B5EF4-FFF2-40B4-BE49-F238E27FC236}">
                <a16:creationId xmlns:a16="http://schemas.microsoft.com/office/drawing/2014/main" id="{D4EF53AC-7712-41FE-A9EA-953AF7BB958B}"/>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162675" y="1388347"/>
            <a:ext cx="4886325" cy="4227230"/>
          </a:xfrm>
          <a:prstGeom prst="rect">
            <a:avLst/>
          </a:prstGeom>
        </p:spPr>
      </p:pic>
      <p:grpSp>
        <p:nvGrpSpPr>
          <p:cNvPr id="6" name="组合 5">
            <a:extLst>
              <a:ext uri="{FF2B5EF4-FFF2-40B4-BE49-F238E27FC236}">
                <a16:creationId xmlns:a16="http://schemas.microsoft.com/office/drawing/2014/main" id="{279556E6-E266-4012-B259-BF895FF42A9F}"/>
              </a:ext>
            </a:extLst>
          </p:cNvPr>
          <p:cNvGrpSpPr/>
          <p:nvPr/>
        </p:nvGrpSpPr>
        <p:grpSpPr>
          <a:xfrm>
            <a:off x="0" y="6134976"/>
            <a:ext cx="11960088" cy="372954"/>
            <a:chOff x="0" y="6134976"/>
            <a:chExt cx="11960088" cy="372954"/>
          </a:xfrm>
        </p:grpSpPr>
        <p:grpSp>
          <p:nvGrpSpPr>
            <p:cNvPr id="7" name="组合 6">
              <a:extLst>
                <a:ext uri="{FF2B5EF4-FFF2-40B4-BE49-F238E27FC236}">
                  <a16:creationId xmlns:a16="http://schemas.microsoft.com/office/drawing/2014/main" id="{5E570216-19A6-404E-A2A5-2F388A394F7A}"/>
                </a:ext>
              </a:extLst>
            </p:cNvPr>
            <p:cNvGrpSpPr/>
            <p:nvPr userDrawn="1"/>
          </p:nvGrpSpPr>
          <p:grpSpPr>
            <a:xfrm>
              <a:off x="0" y="6134976"/>
              <a:ext cx="11960088" cy="369332"/>
              <a:chOff x="231913" y="6134976"/>
              <a:chExt cx="11728175" cy="369332"/>
            </a:xfrm>
          </p:grpSpPr>
          <p:grpSp>
            <p:nvGrpSpPr>
              <p:cNvPr id="9" name="组合 8">
                <a:extLst>
                  <a:ext uri="{FF2B5EF4-FFF2-40B4-BE49-F238E27FC236}">
                    <a16:creationId xmlns:a16="http://schemas.microsoft.com/office/drawing/2014/main" id="{92919425-37F5-453F-BA2A-81AE9B926DFC}"/>
                  </a:ext>
                </a:extLst>
              </p:cNvPr>
              <p:cNvGrpSpPr/>
              <p:nvPr/>
            </p:nvGrpSpPr>
            <p:grpSpPr>
              <a:xfrm flipH="1">
                <a:off x="231913" y="6325857"/>
                <a:ext cx="11728175" cy="0"/>
                <a:chOff x="231912" y="493486"/>
                <a:chExt cx="11728175" cy="0"/>
              </a:xfrm>
            </p:grpSpPr>
            <p:cxnSp>
              <p:nvCxnSpPr>
                <p:cNvPr id="11" name="直接连接符 10">
                  <a:extLst>
                    <a:ext uri="{FF2B5EF4-FFF2-40B4-BE49-F238E27FC236}">
                      <a16:creationId xmlns:a16="http://schemas.microsoft.com/office/drawing/2014/main" id="{411ECBD7-9391-4863-AC56-54613039C55C}"/>
                    </a:ext>
                  </a:extLst>
                </p:cNvPr>
                <p:cNvCxnSpPr>
                  <a:cxnSpLocks/>
                </p:cNvCxnSpPr>
                <p:nvPr/>
              </p:nvCxnSpPr>
              <p:spPr>
                <a:xfrm>
                  <a:off x="231912" y="493486"/>
                  <a:ext cx="1291941"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F9782CF5-6797-442B-BE71-D4BF4EAC1D26}"/>
                    </a:ext>
                  </a:extLst>
                </p:cNvPr>
                <p:cNvCxnSpPr>
                  <a:cxnSpLocks/>
                </p:cNvCxnSpPr>
                <p:nvPr/>
              </p:nvCxnSpPr>
              <p:spPr>
                <a:xfrm>
                  <a:off x="10566400" y="493486"/>
                  <a:ext cx="1393687"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 name="文本框 9">
                <a:extLst>
                  <a:ext uri="{FF2B5EF4-FFF2-40B4-BE49-F238E27FC236}">
                    <a16:creationId xmlns:a16="http://schemas.microsoft.com/office/drawing/2014/main" id="{FB9245EF-3A63-4216-8A2B-03241215C92B}"/>
                  </a:ext>
                </a:extLst>
              </p:cNvPr>
              <p:cNvSpPr txBox="1"/>
              <p:nvPr/>
            </p:nvSpPr>
            <p:spPr>
              <a:xfrm>
                <a:off x="1625601" y="6134976"/>
                <a:ext cx="4022066" cy="369332"/>
              </a:xfrm>
              <a:prstGeom prst="rect">
                <a:avLst/>
              </a:prstGeom>
              <a:noFill/>
            </p:spPr>
            <p:txBody>
              <a:bodyPr wrap="square" rtlCol="0">
                <a:spAutoFit/>
              </a:bodyPr>
              <a:lstStyle>
                <a:defPPr>
                  <a:defRPr lang="zh-CN"/>
                </a:defPPr>
                <a:lvl1pPr algn="dist">
                  <a:defRPr>
                    <a:gradFill flip="none" rotWithShape="1">
                      <a:gsLst>
                        <a:gs pos="47000">
                          <a:schemeClr val="bg1"/>
                        </a:gs>
                        <a:gs pos="47000">
                          <a:srgbClr val="990000"/>
                        </a:gs>
                        <a:gs pos="0">
                          <a:schemeClr val="bg1"/>
                        </a:gs>
                        <a:gs pos="100000">
                          <a:srgbClr val="990000"/>
                        </a:gs>
                      </a:gsLst>
                      <a:lin ang="16200000" scaled="1"/>
                      <a:tileRect/>
                    </a:gradFill>
                  </a:defRPr>
                </a:lvl1pPr>
              </a:lstStyle>
              <a:p>
                <a:pPr lvl="0"/>
                <a:r>
                  <a:rPr lang="zh-CN" altLang="en-US" dirty="0"/>
                  <a:t>勿</a:t>
                </a:r>
                <a:r>
                  <a:rPr lang="en-US" altLang="zh-CN" dirty="0"/>
                  <a:t>/</a:t>
                </a:r>
                <a:r>
                  <a:rPr lang="zh-CN" altLang="en-US" dirty="0"/>
                  <a:t>忘</a:t>
                </a:r>
                <a:r>
                  <a:rPr lang="en-US" altLang="zh-CN" dirty="0"/>
                  <a:t>/</a:t>
                </a:r>
                <a:r>
                  <a:rPr lang="zh-CN" altLang="en-US" dirty="0"/>
                  <a:t>国</a:t>
                </a:r>
                <a:r>
                  <a:rPr lang="en-US" altLang="zh-CN" dirty="0"/>
                  <a:t>/</a:t>
                </a:r>
                <a:r>
                  <a:rPr lang="zh-CN" altLang="en-US" dirty="0"/>
                  <a:t>耻</a:t>
                </a:r>
                <a:r>
                  <a:rPr lang="en-US" altLang="zh-CN" dirty="0"/>
                  <a:t>/</a:t>
                </a:r>
                <a:r>
                  <a:rPr lang="zh-CN" altLang="en-US" dirty="0"/>
                  <a:t>勿</a:t>
                </a:r>
                <a:r>
                  <a:rPr lang="en-US" altLang="zh-CN" dirty="0"/>
                  <a:t>/</a:t>
                </a:r>
                <a:r>
                  <a:rPr lang="zh-CN" altLang="en-US" dirty="0"/>
                  <a:t>忘</a:t>
                </a:r>
                <a:r>
                  <a:rPr lang="en-US" altLang="zh-CN" dirty="0"/>
                  <a:t>/</a:t>
                </a:r>
                <a:r>
                  <a:rPr lang="zh-CN" altLang="en-US" dirty="0"/>
                  <a:t>一</a:t>
                </a:r>
                <a:r>
                  <a:rPr lang="en-US" altLang="zh-CN" dirty="0"/>
                  <a:t>/</a:t>
                </a:r>
                <a:r>
                  <a:rPr lang="zh-CN" altLang="en-US" dirty="0"/>
                  <a:t>二</a:t>
                </a:r>
                <a:r>
                  <a:rPr lang="en-US" altLang="zh-CN" dirty="0"/>
                  <a:t>/</a:t>
                </a:r>
                <a:r>
                  <a:rPr lang="zh-CN" altLang="en-US" dirty="0"/>
                  <a:t>九</a:t>
                </a:r>
              </a:p>
            </p:txBody>
          </p:sp>
        </p:grpSp>
        <p:sp>
          <p:nvSpPr>
            <p:cNvPr id="8" name="文本框 7">
              <a:extLst>
                <a:ext uri="{FF2B5EF4-FFF2-40B4-BE49-F238E27FC236}">
                  <a16:creationId xmlns:a16="http://schemas.microsoft.com/office/drawing/2014/main" id="{03454C5A-C2DF-441D-B269-10B5E92FC960}"/>
                </a:ext>
              </a:extLst>
            </p:cNvPr>
            <p:cNvSpPr txBox="1"/>
            <p:nvPr userDrawn="1"/>
          </p:nvSpPr>
          <p:spPr>
            <a:xfrm>
              <a:off x="5911134" y="6138598"/>
              <a:ext cx="4644389" cy="369332"/>
            </a:xfrm>
            <a:prstGeom prst="rect">
              <a:avLst/>
            </a:prstGeom>
            <a:noFill/>
          </p:spPr>
          <p:txBody>
            <a:bodyPr wrap="square" rtlCol="0">
              <a:spAutoFit/>
            </a:bodyPr>
            <a:lstStyle>
              <a:defPPr>
                <a:defRPr lang="zh-CN"/>
              </a:defPPr>
              <a:lvl1pPr algn="dist">
                <a:defRPr>
                  <a:gradFill flip="none" rotWithShape="1">
                    <a:gsLst>
                      <a:gs pos="47000">
                        <a:schemeClr val="bg1"/>
                      </a:gs>
                      <a:gs pos="47000">
                        <a:srgbClr val="990000"/>
                      </a:gs>
                      <a:gs pos="0">
                        <a:schemeClr val="bg1"/>
                      </a:gs>
                      <a:gs pos="100000">
                        <a:srgbClr val="990000"/>
                      </a:gs>
                    </a:gsLst>
                    <a:lin ang="16200000" scaled="1"/>
                    <a:tileRect/>
                  </a:gradFill>
                </a:defRPr>
              </a:lvl1pPr>
            </a:lstStyle>
            <a:p>
              <a:pPr lvl="0"/>
              <a:r>
                <a:rPr lang="zh-CN" altLang="en-US" dirty="0"/>
                <a:t>国</a:t>
              </a:r>
              <a:r>
                <a:rPr lang="en-US" altLang="zh-CN" dirty="0"/>
                <a:t>/</a:t>
              </a:r>
              <a:r>
                <a:rPr lang="zh-CN" altLang="en-US" dirty="0"/>
                <a:t>家</a:t>
              </a:r>
              <a:r>
                <a:rPr lang="en-US" altLang="zh-CN" dirty="0"/>
                <a:t>/</a:t>
              </a:r>
              <a:r>
                <a:rPr lang="zh-CN" altLang="en-US" dirty="0"/>
                <a:t>兴</a:t>
              </a:r>
              <a:r>
                <a:rPr lang="en-US" altLang="zh-CN" dirty="0"/>
                <a:t>/</a:t>
              </a:r>
              <a:r>
                <a:rPr lang="zh-CN" altLang="en-US" dirty="0"/>
                <a:t>亡</a:t>
              </a:r>
              <a:r>
                <a:rPr lang="en-US" altLang="zh-CN" dirty="0"/>
                <a:t>/</a:t>
              </a:r>
              <a:r>
                <a:rPr lang="zh-CN" altLang="en-US" dirty="0"/>
                <a:t>匹</a:t>
              </a:r>
              <a:r>
                <a:rPr lang="en-US" altLang="zh-CN" dirty="0"/>
                <a:t>/</a:t>
              </a:r>
              <a:r>
                <a:rPr lang="zh-CN" altLang="en-US" dirty="0"/>
                <a:t>夫</a:t>
              </a:r>
              <a:r>
                <a:rPr lang="en-US" altLang="zh-CN" dirty="0"/>
                <a:t>/</a:t>
              </a:r>
              <a:r>
                <a:rPr lang="zh-CN" altLang="en-US" dirty="0"/>
                <a:t>有</a:t>
              </a:r>
              <a:r>
                <a:rPr lang="en-US" altLang="zh-CN" dirty="0"/>
                <a:t>/</a:t>
              </a:r>
              <a:r>
                <a:rPr lang="zh-CN" altLang="en-US" dirty="0"/>
                <a:t>责</a:t>
              </a:r>
            </a:p>
          </p:txBody>
        </p:sp>
      </p:grpSp>
      <p:grpSp>
        <p:nvGrpSpPr>
          <p:cNvPr id="13" name="组合 12">
            <a:extLst>
              <a:ext uri="{FF2B5EF4-FFF2-40B4-BE49-F238E27FC236}">
                <a16:creationId xmlns:a16="http://schemas.microsoft.com/office/drawing/2014/main" id="{1F775875-A8B8-4AE6-A8A4-04A82998BE24}"/>
              </a:ext>
            </a:extLst>
          </p:cNvPr>
          <p:cNvGrpSpPr/>
          <p:nvPr/>
        </p:nvGrpSpPr>
        <p:grpSpPr>
          <a:xfrm>
            <a:off x="542501" y="206494"/>
            <a:ext cx="771227" cy="768652"/>
            <a:chOff x="3209632" y="1383253"/>
            <a:chExt cx="771227" cy="768652"/>
          </a:xfrm>
        </p:grpSpPr>
        <p:pic>
          <p:nvPicPr>
            <p:cNvPr id="14" name="图片 13">
              <a:extLst>
                <a:ext uri="{FF2B5EF4-FFF2-40B4-BE49-F238E27FC236}">
                  <a16:creationId xmlns:a16="http://schemas.microsoft.com/office/drawing/2014/main" id="{87764285-3470-4EA6-94FF-8FD25987F41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09632" y="1383253"/>
              <a:ext cx="771227" cy="768652"/>
            </a:xfrm>
            <a:prstGeom prst="rect">
              <a:avLst/>
            </a:prstGeom>
          </p:spPr>
        </p:pic>
        <p:sp>
          <p:nvSpPr>
            <p:cNvPr id="15" name="文本框 14">
              <a:extLst>
                <a:ext uri="{FF2B5EF4-FFF2-40B4-BE49-F238E27FC236}">
                  <a16:creationId xmlns:a16="http://schemas.microsoft.com/office/drawing/2014/main" id="{A59C2A97-1933-4348-BA07-173575296F6D}"/>
                </a:ext>
              </a:extLst>
            </p:cNvPr>
            <p:cNvSpPr txBox="1"/>
            <p:nvPr/>
          </p:nvSpPr>
          <p:spPr>
            <a:xfrm>
              <a:off x="3451298" y="1643066"/>
              <a:ext cx="394660" cy="338554"/>
            </a:xfrm>
            <a:prstGeom prst="rect">
              <a:avLst/>
            </a:prstGeom>
            <a:noFill/>
          </p:spPr>
          <p:txBody>
            <a:bodyPr wrap="none" rtlCol="0">
              <a:spAutoFit/>
              <a:scene3d>
                <a:camera prst="isometricOffAxis1Right"/>
                <a:lightRig rig="threePt" dir="t"/>
              </a:scene3d>
            </a:bodyPr>
            <a:lstStyle/>
            <a:p>
              <a:r>
                <a:rPr lang="zh-CN" altLang="en-US" sz="1600" b="1" dirty="0">
                  <a:solidFill>
                    <a:schemeClr val="bg1"/>
                  </a:solidFill>
                  <a:latin typeface="思源黑体 CN Medium" panose="020B0600000000000000" pitchFamily="34" charset="-122"/>
                  <a:ea typeface="思源黑体 CN Medium" panose="020B0600000000000000" pitchFamily="34" charset="-122"/>
                </a:rPr>
                <a:t>五</a:t>
              </a:r>
            </a:p>
          </p:txBody>
        </p:sp>
      </p:grpSp>
      <p:sp>
        <p:nvSpPr>
          <p:cNvPr id="16" name="矩形 15">
            <a:extLst>
              <a:ext uri="{FF2B5EF4-FFF2-40B4-BE49-F238E27FC236}">
                <a16:creationId xmlns:a16="http://schemas.microsoft.com/office/drawing/2014/main" id="{308A5190-54F3-43DC-928D-5295E4A2BA41}"/>
              </a:ext>
            </a:extLst>
          </p:cNvPr>
          <p:cNvSpPr/>
          <p:nvPr/>
        </p:nvSpPr>
        <p:spPr>
          <a:xfrm>
            <a:off x="1555394" y="343196"/>
            <a:ext cx="2859036" cy="584775"/>
          </a:xfrm>
          <a:prstGeom prst="rect">
            <a:avLst/>
          </a:prstGeom>
          <a:noFill/>
          <a:ln>
            <a:noFill/>
          </a:ln>
        </p:spPr>
        <p:txBody>
          <a:bodyPr wrap="square">
            <a:spAutoFit/>
          </a:bodyPr>
          <a:lstStyle/>
          <a:p>
            <a:pPr algn="dist"/>
            <a:r>
              <a:rPr lang="zh-CN" altLang="en-US" sz="3200" b="1" dirty="0">
                <a:solidFill>
                  <a:schemeClr val="bg1"/>
                </a:solidFill>
                <a:latin typeface="思源宋体 CN Heavy" panose="02020900000000000000" pitchFamily="18" charset="-122"/>
                <a:ea typeface="思源宋体 CN Heavy" panose="02020900000000000000" pitchFamily="18" charset="-122"/>
              </a:rPr>
              <a:t>运动意义</a:t>
            </a:r>
          </a:p>
        </p:txBody>
      </p:sp>
      <p:pic>
        <p:nvPicPr>
          <p:cNvPr id="17" name="图片 16">
            <a:extLst>
              <a:ext uri="{FF2B5EF4-FFF2-40B4-BE49-F238E27FC236}">
                <a16:creationId xmlns:a16="http://schemas.microsoft.com/office/drawing/2014/main" id="{3D346730-DBFC-4912-A665-978EC5EADE77}"/>
              </a:ext>
            </a:extLst>
          </p:cNvPr>
          <p:cNvPicPr>
            <a:picLocks noChangeAspect="1"/>
          </p:cNvPicPr>
          <p:nvPr/>
        </p:nvPicPr>
        <p:blipFill>
          <a:blip r:embed="rId5">
            <a:clrChange>
              <a:clrFrom>
                <a:srgbClr val="000000"/>
              </a:clrFrom>
              <a:clrTo>
                <a:srgbClr val="000000">
                  <a:alpha val="0"/>
                </a:srgbClr>
              </a:clrTo>
            </a:clrChange>
            <a:extLst>
              <a:ext uri="{BEBA8EAE-BF5A-486C-A8C5-ECC9F3942E4B}">
                <a14:imgProps xmlns:a14="http://schemas.microsoft.com/office/drawing/2010/main">
                  <a14:imgLayer r:embed="rId6">
                    <a14:imgEffect>
                      <a14:backgroundRemoval t="10000" b="90000" l="100" r="77750">
                        <a14:foregroundMark x1="16100" y1="42900" x2="16100" y2="42900"/>
                      </a14:backgroundRemoval>
                    </a14:imgEffect>
                  </a14:imgLayer>
                </a14:imgProps>
              </a:ext>
              <a:ext uri="{28A0092B-C50C-407E-A947-70E740481C1C}">
                <a14:useLocalDpi xmlns:a14="http://schemas.microsoft.com/office/drawing/2010/main" val="0"/>
              </a:ext>
            </a:extLst>
          </a:blip>
          <a:stretch>
            <a:fillRect/>
          </a:stretch>
        </p:blipFill>
        <p:spPr>
          <a:xfrm>
            <a:off x="10188237" y="-217331"/>
            <a:ext cx="1579036" cy="1579036"/>
          </a:xfrm>
          <a:prstGeom prst="rect">
            <a:avLst/>
          </a:prstGeom>
        </p:spPr>
      </p:pic>
    </p:spTree>
    <p:extLst>
      <p:ext uri="{BB962C8B-B14F-4D97-AF65-F5344CB8AC3E}">
        <p14:creationId xmlns:p14="http://schemas.microsoft.com/office/powerpoint/2010/main" val="59364282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3000">
        <p15:prstTrans prst="peelOff"/>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31" presetClass="entr" presetSubtype="0"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p:cTn id="19" dur="1000" fill="hold"/>
                                        <p:tgtEl>
                                          <p:spTgt spid="13"/>
                                        </p:tgtEl>
                                        <p:attrNameLst>
                                          <p:attrName>ppt_w</p:attrName>
                                        </p:attrNameLst>
                                      </p:cBhvr>
                                      <p:tavLst>
                                        <p:tav tm="0">
                                          <p:val>
                                            <p:fltVal val="0"/>
                                          </p:val>
                                        </p:tav>
                                        <p:tav tm="100000">
                                          <p:val>
                                            <p:strVal val="#ppt_w"/>
                                          </p:val>
                                        </p:tav>
                                      </p:tavLst>
                                    </p:anim>
                                    <p:anim calcmode="lin" valueType="num">
                                      <p:cBhvr>
                                        <p:cTn id="20" dur="1000" fill="hold"/>
                                        <p:tgtEl>
                                          <p:spTgt spid="13"/>
                                        </p:tgtEl>
                                        <p:attrNameLst>
                                          <p:attrName>ppt_h</p:attrName>
                                        </p:attrNameLst>
                                      </p:cBhvr>
                                      <p:tavLst>
                                        <p:tav tm="0">
                                          <p:val>
                                            <p:fltVal val="0"/>
                                          </p:val>
                                        </p:tav>
                                        <p:tav tm="100000">
                                          <p:val>
                                            <p:strVal val="#ppt_h"/>
                                          </p:val>
                                        </p:tav>
                                      </p:tavLst>
                                    </p:anim>
                                    <p:anim calcmode="lin" valueType="num">
                                      <p:cBhvr>
                                        <p:cTn id="21" dur="1000" fill="hold"/>
                                        <p:tgtEl>
                                          <p:spTgt spid="13"/>
                                        </p:tgtEl>
                                        <p:attrNameLst>
                                          <p:attrName>style.rotation</p:attrName>
                                        </p:attrNameLst>
                                      </p:cBhvr>
                                      <p:tavLst>
                                        <p:tav tm="0">
                                          <p:val>
                                            <p:fltVal val="90"/>
                                          </p:val>
                                        </p:tav>
                                        <p:tav tm="100000">
                                          <p:val>
                                            <p:fltVal val="0"/>
                                          </p:val>
                                        </p:tav>
                                      </p:tavLst>
                                    </p:anim>
                                    <p:animEffect transition="in" filter="fade">
                                      <p:cBhvr>
                                        <p:cTn id="22" dur="1000"/>
                                        <p:tgtEl>
                                          <p:spTgt spid="13"/>
                                        </p:tgtEl>
                                      </p:cBhvr>
                                    </p:animEffect>
                                  </p:childTnLst>
                                </p:cTn>
                              </p:par>
                            </p:childTnLst>
                          </p:cTn>
                        </p:par>
                        <p:par>
                          <p:cTn id="23" fill="hold">
                            <p:stCondLst>
                              <p:cond delay="2500"/>
                            </p:stCondLst>
                            <p:childTnLst>
                              <p:par>
                                <p:cTn id="24" presetID="12" presetClass="entr" presetSubtype="8"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anim calcmode="lin" valueType="num">
                                      <p:cBhvr additive="base">
                                        <p:cTn id="26" dur="500"/>
                                        <p:tgtEl>
                                          <p:spTgt spid="16"/>
                                        </p:tgtEl>
                                        <p:attrNameLst>
                                          <p:attrName>ppt_x</p:attrName>
                                        </p:attrNameLst>
                                      </p:cBhvr>
                                      <p:tavLst>
                                        <p:tav tm="0">
                                          <p:val>
                                            <p:strVal val="#ppt_x-#ppt_w*1.125000"/>
                                          </p:val>
                                        </p:tav>
                                        <p:tav tm="100000">
                                          <p:val>
                                            <p:strVal val="#ppt_x"/>
                                          </p:val>
                                        </p:tav>
                                      </p:tavLst>
                                    </p:anim>
                                    <p:animEffect transition="in" filter="wipe(right)">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55" presetClass="entr" presetSubtype="0" fill="hold" nodeType="click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p:cTn id="32" dur="1000" fill="hold"/>
                                        <p:tgtEl>
                                          <p:spTgt spid="17"/>
                                        </p:tgtEl>
                                        <p:attrNameLst>
                                          <p:attrName>ppt_w</p:attrName>
                                        </p:attrNameLst>
                                      </p:cBhvr>
                                      <p:tavLst>
                                        <p:tav tm="0">
                                          <p:val>
                                            <p:strVal val="#ppt_w*0.70"/>
                                          </p:val>
                                        </p:tav>
                                        <p:tav tm="100000">
                                          <p:val>
                                            <p:strVal val="#ppt_w"/>
                                          </p:val>
                                        </p:tav>
                                      </p:tavLst>
                                    </p:anim>
                                    <p:anim calcmode="lin" valueType="num">
                                      <p:cBhvr>
                                        <p:cTn id="33" dur="1000" fill="hold"/>
                                        <p:tgtEl>
                                          <p:spTgt spid="17"/>
                                        </p:tgtEl>
                                        <p:attrNameLst>
                                          <p:attrName>ppt_h</p:attrName>
                                        </p:attrNameLst>
                                      </p:cBhvr>
                                      <p:tavLst>
                                        <p:tav tm="0">
                                          <p:val>
                                            <p:strVal val="#ppt_h"/>
                                          </p:val>
                                        </p:tav>
                                        <p:tav tm="100000">
                                          <p:val>
                                            <p:strVal val="#ppt_h"/>
                                          </p:val>
                                        </p:tav>
                                      </p:tavLst>
                                    </p:anim>
                                    <p:animEffect transition="in" filter="fade">
                                      <p:cBhvr>
                                        <p:cTn id="34"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1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图片 31">
            <a:extLst>
              <a:ext uri="{FF2B5EF4-FFF2-40B4-BE49-F238E27FC236}">
                <a16:creationId xmlns:a16="http://schemas.microsoft.com/office/drawing/2014/main" id="{19CF5A01-B329-4FF0-A85B-F2BD34AF5549}"/>
              </a:ext>
            </a:extLst>
          </p:cNvPr>
          <p:cNvPicPr>
            <a:picLocks noChangeAspect="1"/>
          </p:cNvPicPr>
          <p:nvPr/>
        </p:nvPicPr>
        <p:blipFill>
          <a:blip r:embed="rId2">
            <a:biLevel thresh="75000"/>
            <a:extLst>
              <a:ext uri="{28A0092B-C50C-407E-A947-70E740481C1C}">
                <a14:useLocalDpi xmlns:a14="http://schemas.microsoft.com/office/drawing/2010/main" val="0"/>
              </a:ext>
            </a:extLst>
          </a:blip>
          <a:stretch>
            <a:fillRect/>
          </a:stretch>
        </p:blipFill>
        <p:spPr>
          <a:xfrm>
            <a:off x="231913" y="569538"/>
            <a:ext cx="3631094" cy="5718923"/>
          </a:xfrm>
          <a:prstGeom prst="rect">
            <a:avLst/>
          </a:prstGeom>
        </p:spPr>
      </p:pic>
      <p:sp>
        <p:nvSpPr>
          <p:cNvPr id="9" name="矩形 8">
            <a:extLst>
              <a:ext uri="{FF2B5EF4-FFF2-40B4-BE49-F238E27FC236}">
                <a16:creationId xmlns:a16="http://schemas.microsoft.com/office/drawing/2014/main" id="{9F097FB2-892D-4B3D-8B94-91979F5C9B84}"/>
              </a:ext>
            </a:extLst>
          </p:cNvPr>
          <p:cNvSpPr/>
          <p:nvPr/>
        </p:nvSpPr>
        <p:spPr>
          <a:xfrm>
            <a:off x="231913" y="223630"/>
            <a:ext cx="11728174" cy="6410739"/>
          </a:xfrm>
          <a:prstGeom prst="rect">
            <a:avLst/>
          </a:prstGeom>
          <a:solidFill>
            <a:srgbClr val="990000">
              <a:alpha val="9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r>
              <a:rPr lang="en-US" altLang="zh-CN" dirty="0">
                <a:cs typeface="+mn-ea"/>
                <a:sym typeface="+mn-lt"/>
              </a:rPr>
              <a:t>-</a:t>
            </a:r>
            <a:endParaRPr lang="zh-CN" altLang="en-US" dirty="0">
              <a:cs typeface="+mn-ea"/>
              <a:sym typeface="+mn-lt"/>
            </a:endParaRPr>
          </a:p>
        </p:txBody>
      </p:sp>
      <p:grpSp>
        <p:nvGrpSpPr>
          <p:cNvPr id="49" name="组合 48">
            <a:extLst>
              <a:ext uri="{FF2B5EF4-FFF2-40B4-BE49-F238E27FC236}">
                <a16:creationId xmlns:a16="http://schemas.microsoft.com/office/drawing/2014/main" id="{A9676C41-DFB3-4190-8578-97411E852147}"/>
              </a:ext>
            </a:extLst>
          </p:cNvPr>
          <p:cNvGrpSpPr/>
          <p:nvPr/>
        </p:nvGrpSpPr>
        <p:grpSpPr>
          <a:xfrm>
            <a:off x="231913" y="308820"/>
            <a:ext cx="11728174" cy="369332"/>
            <a:chOff x="231913" y="308820"/>
            <a:chExt cx="11728174" cy="369332"/>
          </a:xfrm>
        </p:grpSpPr>
        <p:grpSp>
          <p:nvGrpSpPr>
            <p:cNvPr id="24" name="组合 23">
              <a:extLst>
                <a:ext uri="{FF2B5EF4-FFF2-40B4-BE49-F238E27FC236}">
                  <a16:creationId xmlns:a16="http://schemas.microsoft.com/office/drawing/2014/main" id="{9ED6DA5D-18DF-4286-9760-661E35D0FDA7}"/>
                </a:ext>
              </a:extLst>
            </p:cNvPr>
            <p:cNvGrpSpPr/>
            <p:nvPr/>
          </p:nvGrpSpPr>
          <p:grpSpPr>
            <a:xfrm>
              <a:off x="231913" y="493486"/>
              <a:ext cx="11728174" cy="0"/>
              <a:chOff x="231913" y="493486"/>
              <a:chExt cx="11728174" cy="0"/>
            </a:xfrm>
          </p:grpSpPr>
          <p:cxnSp>
            <p:nvCxnSpPr>
              <p:cNvPr id="17" name="直接连接符 16">
                <a:extLst>
                  <a:ext uri="{FF2B5EF4-FFF2-40B4-BE49-F238E27FC236}">
                    <a16:creationId xmlns:a16="http://schemas.microsoft.com/office/drawing/2014/main" id="{38C52103-E774-4BB0-933B-7210EDD8ADE4}"/>
                  </a:ext>
                </a:extLst>
              </p:cNvPr>
              <p:cNvCxnSpPr>
                <a:cxnSpLocks/>
              </p:cNvCxnSpPr>
              <p:nvPr/>
            </p:nvCxnSpPr>
            <p:spPr>
              <a:xfrm>
                <a:off x="231913" y="493486"/>
                <a:ext cx="5864087"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5A9FAE8E-155B-4CEB-9702-8E7AD09627EF}"/>
                  </a:ext>
                </a:extLst>
              </p:cNvPr>
              <p:cNvCxnSpPr>
                <a:cxnSpLocks/>
              </p:cNvCxnSpPr>
              <p:nvPr/>
            </p:nvCxnSpPr>
            <p:spPr>
              <a:xfrm>
                <a:off x="10566400" y="493486"/>
                <a:ext cx="1393687"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8" name="文本框 27">
              <a:extLst>
                <a:ext uri="{FF2B5EF4-FFF2-40B4-BE49-F238E27FC236}">
                  <a16:creationId xmlns:a16="http://schemas.microsoft.com/office/drawing/2014/main" id="{C338A3A8-264B-403E-A405-9A47575462E4}"/>
                </a:ext>
              </a:extLst>
            </p:cNvPr>
            <p:cNvSpPr txBox="1"/>
            <p:nvPr/>
          </p:nvSpPr>
          <p:spPr>
            <a:xfrm>
              <a:off x="6051828" y="308820"/>
              <a:ext cx="4554332" cy="369332"/>
            </a:xfrm>
            <a:prstGeom prst="rect">
              <a:avLst/>
            </a:prstGeom>
            <a:noFill/>
          </p:spPr>
          <p:txBody>
            <a:bodyPr wrap="square" rtlCol="0">
              <a:spAutoFit/>
            </a:bodyPr>
            <a:lstStyle/>
            <a:p>
              <a:pPr algn="dist"/>
              <a:r>
                <a:rPr lang="zh-CN" altLang="en-US" dirty="0">
                  <a:solidFill>
                    <a:schemeClr val="bg1"/>
                  </a:solidFill>
                  <a:cs typeface="+mn-ea"/>
                  <a:sym typeface="+mn-lt"/>
                </a:rPr>
                <a:t>国</a:t>
              </a:r>
              <a:r>
                <a:rPr lang="en-US" altLang="zh-CN" dirty="0">
                  <a:solidFill>
                    <a:schemeClr val="bg1"/>
                  </a:solidFill>
                  <a:cs typeface="+mn-ea"/>
                  <a:sym typeface="+mn-lt"/>
                </a:rPr>
                <a:t>/</a:t>
              </a:r>
              <a:r>
                <a:rPr lang="zh-CN" altLang="en-US" dirty="0">
                  <a:solidFill>
                    <a:schemeClr val="bg1"/>
                  </a:solidFill>
                  <a:cs typeface="+mn-ea"/>
                  <a:sym typeface="+mn-lt"/>
                </a:rPr>
                <a:t>家</a:t>
              </a:r>
              <a:r>
                <a:rPr lang="en-US" altLang="zh-CN" dirty="0">
                  <a:solidFill>
                    <a:schemeClr val="bg1"/>
                  </a:solidFill>
                  <a:cs typeface="+mn-ea"/>
                  <a:sym typeface="+mn-lt"/>
                </a:rPr>
                <a:t>/</a:t>
              </a:r>
              <a:r>
                <a:rPr lang="zh-CN" altLang="en-US" dirty="0">
                  <a:solidFill>
                    <a:schemeClr val="bg1"/>
                  </a:solidFill>
                  <a:cs typeface="+mn-ea"/>
                  <a:sym typeface="+mn-lt"/>
                </a:rPr>
                <a:t>兴</a:t>
              </a:r>
              <a:r>
                <a:rPr lang="en-US" altLang="zh-CN" dirty="0">
                  <a:solidFill>
                    <a:schemeClr val="bg1"/>
                  </a:solidFill>
                  <a:cs typeface="+mn-ea"/>
                  <a:sym typeface="+mn-lt"/>
                </a:rPr>
                <a:t>/</a:t>
              </a:r>
              <a:r>
                <a:rPr lang="zh-CN" altLang="en-US" dirty="0">
                  <a:solidFill>
                    <a:schemeClr val="bg1"/>
                  </a:solidFill>
                  <a:cs typeface="+mn-ea"/>
                  <a:sym typeface="+mn-lt"/>
                </a:rPr>
                <a:t>亡</a:t>
              </a:r>
              <a:r>
                <a:rPr lang="en-US" altLang="zh-CN" dirty="0">
                  <a:solidFill>
                    <a:schemeClr val="bg1"/>
                  </a:solidFill>
                  <a:cs typeface="+mn-ea"/>
                  <a:sym typeface="+mn-lt"/>
                </a:rPr>
                <a:t>/</a:t>
              </a:r>
              <a:r>
                <a:rPr lang="zh-CN" altLang="en-US" dirty="0">
                  <a:solidFill>
                    <a:schemeClr val="bg1"/>
                  </a:solidFill>
                  <a:cs typeface="+mn-ea"/>
                  <a:sym typeface="+mn-lt"/>
                </a:rPr>
                <a:t>匹</a:t>
              </a:r>
              <a:r>
                <a:rPr lang="en-US" altLang="zh-CN" dirty="0">
                  <a:solidFill>
                    <a:schemeClr val="bg1"/>
                  </a:solidFill>
                  <a:cs typeface="+mn-ea"/>
                  <a:sym typeface="+mn-lt"/>
                </a:rPr>
                <a:t>/</a:t>
              </a:r>
              <a:r>
                <a:rPr lang="zh-CN" altLang="en-US" dirty="0">
                  <a:solidFill>
                    <a:schemeClr val="bg1"/>
                  </a:solidFill>
                  <a:cs typeface="+mn-ea"/>
                  <a:sym typeface="+mn-lt"/>
                </a:rPr>
                <a:t>夫</a:t>
              </a:r>
              <a:r>
                <a:rPr lang="en-US" altLang="zh-CN" dirty="0">
                  <a:solidFill>
                    <a:schemeClr val="bg1"/>
                  </a:solidFill>
                  <a:cs typeface="+mn-ea"/>
                  <a:sym typeface="+mn-lt"/>
                </a:rPr>
                <a:t>/</a:t>
              </a:r>
              <a:r>
                <a:rPr lang="zh-CN" altLang="en-US" dirty="0">
                  <a:solidFill>
                    <a:schemeClr val="bg1"/>
                  </a:solidFill>
                  <a:cs typeface="+mn-ea"/>
                  <a:sym typeface="+mn-lt"/>
                </a:rPr>
                <a:t>有</a:t>
              </a:r>
              <a:r>
                <a:rPr lang="en-US" altLang="zh-CN" dirty="0">
                  <a:solidFill>
                    <a:schemeClr val="bg1"/>
                  </a:solidFill>
                  <a:cs typeface="+mn-ea"/>
                  <a:sym typeface="+mn-lt"/>
                </a:rPr>
                <a:t>/</a:t>
              </a:r>
              <a:r>
                <a:rPr lang="zh-CN" altLang="en-US" dirty="0">
                  <a:solidFill>
                    <a:schemeClr val="bg1"/>
                  </a:solidFill>
                  <a:cs typeface="+mn-ea"/>
                  <a:sym typeface="+mn-lt"/>
                </a:rPr>
                <a:t>责</a:t>
              </a:r>
            </a:p>
          </p:txBody>
        </p:sp>
      </p:grpSp>
      <p:grpSp>
        <p:nvGrpSpPr>
          <p:cNvPr id="50" name="组合 49">
            <a:extLst>
              <a:ext uri="{FF2B5EF4-FFF2-40B4-BE49-F238E27FC236}">
                <a16:creationId xmlns:a16="http://schemas.microsoft.com/office/drawing/2014/main" id="{3BCF8B61-FB2B-4DED-B952-997F0D14FFCF}"/>
              </a:ext>
            </a:extLst>
          </p:cNvPr>
          <p:cNvGrpSpPr/>
          <p:nvPr/>
        </p:nvGrpSpPr>
        <p:grpSpPr>
          <a:xfrm>
            <a:off x="231913" y="6134976"/>
            <a:ext cx="11728174" cy="369332"/>
            <a:chOff x="231913" y="6134976"/>
            <a:chExt cx="11728174" cy="369332"/>
          </a:xfrm>
        </p:grpSpPr>
        <p:grpSp>
          <p:nvGrpSpPr>
            <p:cNvPr id="25" name="组合 24">
              <a:extLst>
                <a:ext uri="{FF2B5EF4-FFF2-40B4-BE49-F238E27FC236}">
                  <a16:creationId xmlns:a16="http://schemas.microsoft.com/office/drawing/2014/main" id="{113252A7-4927-48BC-BEA3-C3C2FE064AE6}"/>
                </a:ext>
              </a:extLst>
            </p:cNvPr>
            <p:cNvGrpSpPr/>
            <p:nvPr/>
          </p:nvGrpSpPr>
          <p:grpSpPr>
            <a:xfrm flipH="1">
              <a:off x="231913" y="6325857"/>
              <a:ext cx="11728174" cy="0"/>
              <a:chOff x="231913" y="493486"/>
              <a:chExt cx="11728174" cy="0"/>
            </a:xfrm>
          </p:grpSpPr>
          <p:cxnSp>
            <p:nvCxnSpPr>
              <p:cNvPr id="26" name="直接连接符 25">
                <a:extLst>
                  <a:ext uri="{FF2B5EF4-FFF2-40B4-BE49-F238E27FC236}">
                    <a16:creationId xmlns:a16="http://schemas.microsoft.com/office/drawing/2014/main" id="{1AD442DB-E56D-4BD9-863D-DAEA3F8CBA76}"/>
                  </a:ext>
                </a:extLst>
              </p:cNvPr>
              <p:cNvCxnSpPr>
                <a:cxnSpLocks/>
              </p:cNvCxnSpPr>
              <p:nvPr/>
            </p:nvCxnSpPr>
            <p:spPr>
              <a:xfrm>
                <a:off x="231913" y="493486"/>
                <a:ext cx="5864087"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462903F2-3E46-4092-ACEE-9D3EDC2914D8}"/>
                  </a:ext>
                </a:extLst>
              </p:cNvPr>
              <p:cNvCxnSpPr>
                <a:cxnSpLocks/>
              </p:cNvCxnSpPr>
              <p:nvPr/>
            </p:nvCxnSpPr>
            <p:spPr>
              <a:xfrm>
                <a:off x="10566400" y="493486"/>
                <a:ext cx="1393687"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9" name="文本框 28">
              <a:extLst>
                <a:ext uri="{FF2B5EF4-FFF2-40B4-BE49-F238E27FC236}">
                  <a16:creationId xmlns:a16="http://schemas.microsoft.com/office/drawing/2014/main" id="{B0529A5E-CD86-448E-B74E-0BA2BC42895D}"/>
                </a:ext>
              </a:extLst>
            </p:cNvPr>
            <p:cNvSpPr txBox="1"/>
            <p:nvPr/>
          </p:nvSpPr>
          <p:spPr>
            <a:xfrm>
              <a:off x="1625600" y="6134976"/>
              <a:ext cx="4470401" cy="369332"/>
            </a:xfrm>
            <a:prstGeom prst="rect">
              <a:avLst/>
            </a:prstGeom>
            <a:noFill/>
          </p:spPr>
          <p:txBody>
            <a:bodyPr wrap="square" rtlCol="0">
              <a:spAutoFit/>
            </a:bodyPr>
            <a:lstStyle/>
            <a:p>
              <a:pPr algn="dist"/>
              <a:r>
                <a:rPr lang="zh-CN" altLang="en-US" dirty="0">
                  <a:solidFill>
                    <a:schemeClr val="bg1"/>
                  </a:solidFill>
                  <a:cs typeface="+mn-ea"/>
                  <a:sym typeface="+mn-lt"/>
                </a:rPr>
                <a:t>勿</a:t>
              </a:r>
              <a:r>
                <a:rPr lang="en-US" altLang="zh-CN" dirty="0">
                  <a:solidFill>
                    <a:schemeClr val="bg1"/>
                  </a:solidFill>
                  <a:cs typeface="+mn-ea"/>
                  <a:sym typeface="+mn-lt"/>
                </a:rPr>
                <a:t>/</a:t>
              </a:r>
              <a:r>
                <a:rPr lang="zh-CN" altLang="en-US" dirty="0">
                  <a:solidFill>
                    <a:schemeClr val="bg1"/>
                  </a:solidFill>
                  <a:cs typeface="+mn-ea"/>
                  <a:sym typeface="+mn-lt"/>
                </a:rPr>
                <a:t>忘</a:t>
              </a:r>
              <a:r>
                <a:rPr lang="en-US" altLang="zh-CN" dirty="0">
                  <a:solidFill>
                    <a:schemeClr val="bg1"/>
                  </a:solidFill>
                  <a:cs typeface="+mn-ea"/>
                  <a:sym typeface="+mn-lt"/>
                </a:rPr>
                <a:t>/</a:t>
              </a:r>
              <a:r>
                <a:rPr lang="zh-CN" altLang="en-US" dirty="0">
                  <a:solidFill>
                    <a:schemeClr val="bg1"/>
                  </a:solidFill>
                  <a:cs typeface="+mn-ea"/>
                  <a:sym typeface="+mn-lt"/>
                </a:rPr>
                <a:t>国</a:t>
              </a:r>
              <a:r>
                <a:rPr lang="en-US" altLang="zh-CN" dirty="0">
                  <a:solidFill>
                    <a:schemeClr val="bg1"/>
                  </a:solidFill>
                  <a:cs typeface="+mn-ea"/>
                  <a:sym typeface="+mn-lt"/>
                </a:rPr>
                <a:t>/</a:t>
              </a:r>
              <a:r>
                <a:rPr lang="zh-CN" altLang="en-US" dirty="0">
                  <a:solidFill>
                    <a:schemeClr val="bg1"/>
                  </a:solidFill>
                  <a:cs typeface="+mn-ea"/>
                  <a:sym typeface="+mn-lt"/>
                </a:rPr>
                <a:t>耻</a:t>
              </a:r>
              <a:r>
                <a:rPr lang="en-US" altLang="zh-CN" dirty="0">
                  <a:solidFill>
                    <a:schemeClr val="bg1"/>
                  </a:solidFill>
                  <a:cs typeface="+mn-ea"/>
                  <a:sym typeface="+mn-lt"/>
                </a:rPr>
                <a:t>/</a:t>
              </a:r>
              <a:r>
                <a:rPr lang="zh-CN" altLang="en-US" dirty="0">
                  <a:solidFill>
                    <a:schemeClr val="bg1"/>
                  </a:solidFill>
                  <a:cs typeface="+mn-ea"/>
                  <a:sym typeface="+mn-lt"/>
                </a:rPr>
                <a:t>勿</a:t>
              </a:r>
              <a:r>
                <a:rPr lang="en-US" altLang="zh-CN" dirty="0">
                  <a:solidFill>
                    <a:schemeClr val="bg1"/>
                  </a:solidFill>
                  <a:cs typeface="+mn-ea"/>
                  <a:sym typeface="+mn-lt"/>
                </a:rPr>
                <a:t>/</a:t>
              </a:r>
              <a:r>
                <a:rPr lang="zh-CN" altLang="en-US" dirty="0">
                  <a:solidFill>
                    <a:schemeClr val="bg1"/>
                  </a:solidFill>
                  <a:cs typeface="+mn-ea"/>
                  <a:sym typeface="+mn-lt"/>
                </a:rPr>
                <a:t>忘</a:t>
              </a:r>
              <a:r>
                <a:rPr lang="en-US" altLang="zh-CN" dirty="0">
                  <a:solidFill>
                    <a:schemeClr val="bg1"/>
                  </a:solidFill>
                  <a:cs typeface="+mn-ea"/>
                  <a:sym typeface="+mn-lt"/>
                </a:rPr>
                <a:t>/</a:t>
              </a:r>
              <a:r>
                <a:rPr lang="zh-CN" altLang="en-US" dirty="0">
                  <a:solidFill>
                    <a:schemeClr val="bg1"/>
                  </a:solidFill>
                  <a:cs typeface="+mn-ea"/>
                  <a:sym typeface="+mn-lt"/>
                </a:rPr>
                <a:t>一</a:t>
              </a:r>
              <a:r>
                <a:rPr lang="en-US" altLang="zh-CN" dirty="0">
                  <a:solidFill>
                    <a:schemeClr val="bg1"/>
                  </a:solidFill>
                  <a:cs typeface="+mn-ea"/>
                  <a:sym typeface="+mn-lt"/>
                </a:rPr>
                <a:t>/</a:t>
              </a:r>
              <a:r>
                <a:rPr lang="zh-CN" altLang="en-US" dirty="0">
                  <a:solidFill>
                    <a:schemeClr val="bg1"/>
                  </a:solidFill>
                  <a:cs typeface="+mn-ea"/>
                  <a:sym typeface="+mn-lt"/>
                </a:rPr>
                <a:t>二</a:t>
              </a:r>
              <a:r>
                <a:rPr lang="en-US" altLang="zh-CN" dirty="0">
                  <a:solidFill>
                    <a:schemeClr val="bg1"/>
                  </a:solidFill>
                  <a:cs typeface="+mn-ea"/>
                  <a:sym typeface="+mn-lt"/>
                </a:rPr>
                <a:t>/</a:t>
              </a:r>
              <a:r>
                <a:rPr lang="zh-CN" altLang="en-US" dirty="0">
                  <a:solidFill>
                    <a:schemeClr val="bg1"/>
                  </a:solidFill>
                  <a:cs typeface="+mn-ea"/>
                  <a:sym typeface="+mn-lt"/>
                </a:rPr>
                <a:t>九</a:t>
              </a:r>
            </a:p>
          </p:txBody>
        </p:sp>
      </p:grpSp>
      <p:pic>
        <p:nvPicPr>
          <p:cNvPr id="7" name="图片 6">
            <a:extLst>
              <a:ext uri="{FF2B5EF4-FFF2-40B4-BE49-F238E27FC236}">
                <a16:creationId xmlns:a16="http://schemas.microsoft.com/office/drawing/2014/main" id="{4F42246D-A2F8-4E07-B58F-5094A59C0BBD}"/>
              </a:ext>
            </a:extLst>
          </p:cNvPr>
          <p:cNvPicPr>
            <a:picLocks noChangeAspect="1"/>
          </p:cNvPicPr>
          <p:nvPr/>
        </p:nvPicPr>
        <p:blipFill>
          <a:blip r:embed="rId3">
            <a:clrChange>
              <a:clrFrom>
                <a:srgbClr val="000000"/>
              </a:clrFrom>
              <a:clrTo>
                <a:srgbClr val="000000">
                  <a:alpha val="0"/>
                </a:srgbClr>
              </a:clrTo>
            </a:clrChange>
            <a:extLst>
              <a:ext uri="{BEBA8EAE-BF5A-486C-A8C5-ECC9F3942E4B}">
                <a14:imgProps xmlns:a14="http://schemas.microsoft.com/office/drawing/2010/main">
                  <a14:imgLayer r:embed="rId4">
                    <a14:imgEffect>
                      <a14:backgroundRemoval t="10000" b="90000" l="100" r="77750">
                        <a14:foregroundMark x1="16100" y1="42900" x2="16100" y2="42900"/>
                      </a14:backgroundRemoval>
                    </a14:imgEffect>
                  </a14:imgLayer>
                </a14:imgProps>
              </a:ext>
              <a:ext uri="{28A0092B-C50C-407E-A947-70E740481C1C}">
                <a14:useLocalDpi xmlns:a14="http://schemas.microsoft.com/office/drawing/2010/main" val="0"/>
              </a:ext>
            </a:extLst>
          </a:blip>
          <a:stretch>
            <a:fillRect/>
          </a:stretch>
        </p:blipFill>
        <p:spPr>
          <a:xfrm>
            <a:off x="4062141" y="1115722"/>
            <a:ext cx="2372688" cy="2372688"/>
          </a:xfrm>
          <a:prstGeom prst="rect">
            <a:avLst/>
          </a:prstGeom>
        </p:spPr>
      </p:pic>
      <p:pic>
        <p:nvPicPr>
          <p:cNvPr id="46" name="图片 45">
            <a:extLst>
              <a:ext uri="{FF2B5EF4-FFF2-40B4-BE49-F238E27FC236}">
                <a16:creationId xmlns:a16="http://schemas.microsoft.com/office/drawing/2014/main" id="{DD6546BC-76F6-48F4-8903-BF8D82A6D7A6}"/>
              </a:ext>
            </a:extLst>
          </p:cNvPr>
          <p:cNvPicPr>
            <a:picLocks noChangeAspect="1"/>
          </p:cNvPicPr>
          <p:nvPr/>
        </p:nvPicPr>
        <p:blipFill>
          <a:blip r:embed="rId5">
            <a:lum bright="70000" contrast="-70000"/>
            <a:extLst>
              <a:ext uri="{28A0092B-C50C-407E-A947-70E740481C1C}">
                <a14:useLocalDpi xmlns:a14="http://schemas.microsoft.com/office/drawing/2010/main" val="0"/>
              </a:ext>
            </a:extLst>
          </a:blip>
          <a:stretch>
            <a:fillRect/>
          </a:stretch>
        </p:blipFill>
        <p:spPr>
          <a:xfrm>
            <a:off x="6633963" y="2190613"/>
            <a:ext cx="5584250" cy="4358567"/>
          </a:xfrm>
          <a:prstGeom prst="rect">
            <a:avLst/>
          </a:prstGeom>
        </p:spPr>
      </p:pic>
      <p:sp>
        <p:nvSpPr>
          <p:cNvPr id="30" name="文本框 29">
            <a:extLst>
              <a:ext uri="{FF2B5EF4-FFF2-40B4-BE49-F238E27FC236}">
                <a16:creationId xmlns:a16="http://schemas.microsoft.com/office/drawing/2014/main" id="{1EE2FA9F-E81F-4F65-A952-F7C7AA2E1136}"/>
              </a:ext>
            </a:extLst>
          </p:cNvPr>
          <p:cNvSpPr txBox="1"/>
          <p:nvPr/>
        </p:nvSpPr>
        <p:spPr>
          <a:xfrm>
            <a:off x="2304415" y="3212958"/>
            <a:ext cx="7583170" cy="1015663"/>
          </a:xfrm>
          <a:prstGeom prst="rect">
            <a:avLst/>
          </a:prstGeom>
          <a:noFill/>
        </p:spPr>
        <p:txBody>
          <a:bodyPr wrap="square" rtlCol="0">
            <a:spAutoFit/>
          </a:bodyPr>
          <a:lstStyle/>
          <a:p>
            <a:pPr algn="ctr"/>
            <a:r>
              <a:rPr lang="zh-CN" altLang="en-US" sz="6000" b="1" dirty="0">
                <a:solidFill>
                  <a:srgbClr val="FFC000"/>
                </a:solidFill>
                <a:latin typeface="思源宋体 CN Heavy" panose="02020900000000000000" pitchFamily="18" charset="-122"/>
                <a:ea typeface="思源宋体 CN Heavy" panose="02020900000000000000" pitchFamily="18" charset="-122"/>
              </a:rPr>
              <a:t>铭记历史，勿忘国耻</a:t>
            </a:r>
          </a:p>
        </p:txBody>
      </p:sp>
      <p:sp>
        <p:nvSpPr>
          <p:cNvPr id="31" name="文本框 30">
            <a:extLst>
              <a:ext uri="{FF2B5EF4-FFF2-40B4-BE49-F238E27FC236}">
                <a16:creationId xmlns:a16="http://schemas.microsoft.com/office/drawing/2014/main" id="{0B78FC65-EEF4-4635-A879-BE36D88FB2A0}"/>
              </a:ext>
            </a:extLst>
          </p:cNvPr>
          <p:cNvSpPr txBox="1"/>
          <p:nvPr/>
        </p:nvSpPr>
        <p:spPr>
          <a:xfrm>
            <a:off x="2727708" y="2060360"/>
            <a:ext cx="6736584" cy="584775"/>
          </a:xfrm>
          <a:prstGeom prst="rect">
            <a:avLst/>
          </a:prstGeom>
          <a:noFill/>
        </p:spPr>
        <p:txBody>
          <a:bodyPr wrap="square" rtlCol="0">
            <a:spAutoFit/>
          </a:bodyPr>
          <a:lstStyle/>
          <a:p>
            <a:pPr algn="ctr"/>
            <a:r>
              <a:rPr lang="zh-CN" altLang="en-US" sz="3200" spc="600" dirty="0">
                <a:solidFill>
                  <a:srgbClr val="FFC000"/>
                </a:solidFill>
                <a:latin typeface="思源宋体 CN Light" panose="02020300000000000000" pitchFamily="18" charset="-122"/>
                <a:ea typeface="思源宋体 CN Light" panose="02020300000000000000" pitchFamily="18" charset="-122"/>
              </a:rPr>
              <a:t>纪念          抗日救亡运动</a:t>
            </a:r>
          </a:p>
        </p:txBody>
      </p:sp>
    </p:spTree>
    <p:extLst>
      <p:ext uri="{BB962C8B-B14F-4D97-AF65-F5344CB8AC3E}">
        <p14:creationId xmlns:p14="http://schemas.microsoft.com/office/powerpoint/2010/main" val="3654313805"/>
      </p:ext>
    </p:extLst>
  </p:cSld>
  <p:clrMapOvr>
    <a:masterClrMapping/>
  </p:clrMapOvr>
  <mc:AlternateContent xmlns:mc="http://schemas.openxmlformats.org/markup-compatibility/2006" xmlns:p14="http://schemas.microsoft.com/office/powerpoint/2010/main">
    <mc:Choice Requires="p14">
      <p:transition spd="slow" p14:dur="1500" advTm="9000">
        <p14:window dir="vert"/>
      </p:transition>
    </mc:Choice>
    <mc:Fallback xmlns="">
      <p:transition spd="slow" advTm="9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additive="base">
                                        <p:cTn id="7" dur="500" fill="hold"/>
                                        <p:tgtEl>
                                          <p:spTgt spid="49"/>
                                        </p:tgtEl>
                                        <p:attrNameLst>
                                          <p:attrName>ppt_x</p:attrName>
                                        </p:attrNameLst>
                                      </p:cBhvr>
                                      <p:tavLst>
                                        <p:tav tm="0">
                                          <p:val>
                                            <p:strVal val="0-#ppt_w/2"/>
                                          </p:val>
                                        </p:tav>
                                        <p:tav tm="100000">
                                          <p:val>
                                            <p:strVal val="#ppt_x"/>
                                          </p:val>
                                        </p:tav>
                                      </p:tavLst>
                                    </p:anim>
                                    <p:anim calcmode="lin" valueType="num">
                                      <p:cBhvr additive="base">
                                        <p:cTn id="8" dur="500" fill="hold"/>
                                        <p:tgtEl>
                                          <p:spTgt spid="4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50"/>
                                        </p:tgtEl>
                                        <p:attrNameLst>
                                          <p:attrName>style.visibility</p:attrName>
                                        </p:attrNameLst>
                                      </p:cBhvr>
                                      <p:to>
                                        <p:strVal val="visible"/>
                                      </p:to>
                                    </p:set>
                                    <p:anim calcmode="lin" valueType="num">
                                      <p:cBhvr additive="base">
                                        <p:cTn id="11" dur="500" fill="hold"/>
                                        <p:tgtEl>
                                          <p:spTgt spid="50"/>
                                        </p:tgtEl>
                                        <p:attrNameLst>
                                          <p:attrName>ppt_x</p:attrName>
                                        </p:attrNameLst>
                                      </p:cBhvr>
                                      <p:tavLst>
                                        <p:tav tm="0">
                                          <p:val>
                                            <p:strVal val="1+#ppt_w/2"/>
                                          </p:val>
                                        </p:tav>
                                        <p:tav tm="100000">
                                          <p:val>
                                            <p:strVal val="#ppt_x"/>
                                          </p:val>
                                        </p:tav>
                                      </p:tavLst>
                                    </p:anim>
                                    <p:anim calcmode="lin" valueType="num">
                                      <p:cBhvr additive="base">
                                        <p:cTn id="12" dur="500" fill="hold"/>
                                        <p:tgtEl>
                                          <p:spTgt spid="50"/>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2" presetClass="entr" presetSubtype="4" fill="hold" nodeType="afterEffect">
                                  <p:stCondLst>
                                    <p:cond delay="0"/>
                                  </p:stCondLst>
                                  <p:childTnLst>
                                    <p:set>
                                      <p:cBhvr>
                                        <p:cTn id="15" dur="1" fill="hold">
                                          <p:stCondLst>
                                            <p:cond delay="0"/>
                                          </p:stCondLst>
                                        </p:cTn>
                                        <p:tgtEl>
                                          <p:spTgt spid="32"/>
                                        </p:tgtEl>
                                        <p:attrNameLst>
                                          <p:attrName>style.visibility</p:attrName>
                                        </p:attrNameLst>
                                      </p:cBhvr>
                                      <p:to>
                                        <p:strVal val="visible"/>
                                      </p:to>
                                    </p:set>
                                    <p:animEffect transition="in" filter="wipe(down)">
                                      <p:cBhvr>
                                        <p:cTn id="16" dur="500"/>
                                        <p:tgtEl>
                                          <p:spTgt spid="32"/>
                                        </p:tgtEl>
                                      </p:cBhvr>
                                    </p:animEffect>
                                  </p:childTnLst>
                                </p:cTn>
                              </p:par>
                            </p:childTnLst>
                          </p:cTn>
                        </p:par>
                        <p:par>
                          <p:cTn id="17" fill="hold">
                            <p:stCondLst>
                              <p:cond delay="1000"/>
                            </p:stCondLst>
                            <p:childTnLst>
                              <p:par>
                                <p:cTn id="18" presetID="22" presetClass="entr" presetSubtype="8" fill="hold" nodeType="afterEffect">
                                  <p:stCondLst>
                                    <p:cond delay="0"/>
                                  </p:stCondLst>
                                  <p:childTnLst>
                                    <p:set>
                                      <p:cBhvr>
                                        <p:cTn id="19" dur="1" fill="hold">
                                          <p:stCondLst>
                                            <p:cond delay="0"/>
                                          </p:stCondLst>
                                        </p:cTn>
                                        <p:tgtEl>
                                          <p:spTgt spid="46"/>
                                        </p:tgtEl>
                                        <p:attrNameLst>
                                          <p:attrName>style.visibility</p:attrName>
                                        </p:attrNameLst>
                                      </p:cBhvr>
                                      <p:to>
                                        <p:strVal val="visible"/>
                                      </p:to>
                                    </p:set>
                                    <p:animEffect transition="in" filter="wipe(left)">
                                      <p:cBhvr>
                                        <p:cTn id="20" dur="500"/>
                                        <p:tgtEl>
                                          <p:spTgt spid="46"/>
                                        </p:tgtEl>
                                      </p:cBhvr>
                                    </p:animEffect>
                                  </p:childTnLst>
                                </p:cTn>
                              </p:par>
                            </p:childTnLst>
                          </p:cTn>
                        </p:par>
                      </p:childTnLst>
                    </p:cTn>
                  </p:par>
                  <p:par>
                    <p:cTn id="21" fill="hold">
                      <p:stCondLst>
                        <p:cond delay="indefinite"/>
                      </p:stCondLst>
                      <p:childTnLst>
                        <p:par>
                          <p:cTn id="22" fill="hold">
                            <p:stCondLst>
                              <p:cond delay="0"/>
                            </p:stCondLst>
                            <p:childTnLst>
                              <p:par>
                                <p:cTn id="23" presetID="55" presetClass="entr" presetSubtype="0"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1000" fill="hold"/>
                                        <p:tgtEl>
                                          <p:spTgt spid="7"/>
                                        </p:tgtEl>
                                        <p:attrNameLst>
                                          <p:attrName>ppt_w</p:attrName>
                                        </p:attrNameLst>
                                      </p:cBhvr>
                                      <p:tavLst>
                                        <p:tav tm="0">
                                          <p:val>
                                            <p:strVal val="#ppt_w*0.70"/>
                                          </p:val>
                                        </p:tav>
                                        <p:tav tm="100000">
                                          <p:val>
                                            <p:strVal val="#ppt_w"/>
                                          </p:val>
                                        </p:tav>
                                      </p:tavLst>
                                    </p:anim>
                                    <p:anim calcmode="lin" valueType="num">
                                      <p:cBhvr>
                                        <p:cTn id="26" dur="1000" fill="hold"/>
                                        <p:tgtEl>
                                          <p:spTgt spid="7"/>
                                        </p:tgtEl>
                                        <p:attrNameLst>
                                          <p:attrName>ppt_h</p:attrName>
                                        </p:attrNameLst>
                                      </p:cBhvr>
                                      <p:tavLst>
                                        <p:tav tm="0">
                                          <p:val>
                                            <p:strVal val="#ppt_h"/>
                                          </p:val>
                                        </p:tav>
                                        <p:tav tm="100000">
                                          <p:val>
                                            <p:strVal val="#ppt_h"/>
                                          </p:val>
                                        </p:tav>
                                      </p:tavLst>
                                    </p:anim>
                                    <p:animEffect transition="in" filter="fade">
                                      <p:cBhvr>
                                        <p:cTn id="27" dur="1000"/>
                                        <p:tgtEl>
                                          <p:spTgt spid="7"/>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fade">
                                      <p:cBhvr>
                                        <p:cTn id="30" dur="1000"/>
                                        <p:tgtEl>
                                          <p:spTgt spid="31"/>
                                        </p:tgtEl>
                                      </p:cBhvr>
                                    </p:animEffect>
                                  </p:childTnLst>
                                </p:cTn>
                              </p:par>
                            </p:childTnLst>
                          </p:cTn>
                        </p:par>
                      </p:childTnLst>
                    </p:cTn>
                  </p:par>
                  <p:par>
                    <p:cTn id="31" fill="hold">
                      <p:stCondLst>
                        <p:cond delay="indefinite"/>
                      </p:stCondLst>
                      <p:childTnLst>
                        <p:par>
                          <p:cTn id="32" fill="hold">
                            <p:stCondLst>
                              <p:cond delay="0"/>
                            </p:stCondLst>
                            <p:childTnLst>
                              <p:par>
                                <p:cTn id="33" presetID="12" presetClass="entr" presetSubtype="1" fill="hold" grpId="0" nodeType="clickEffect">
                                  <p:stCondLst>
                                    <p:cond delay="0"/>
                                  </p:stCondLst>
                                  <p:childTnLst>
                                    <p:set>
                                      <p:cBhvr>
                                        <p:cTn id="34" dur="1" fill="hold">
                                          <p:stCondLst>
                                            <p:cond delay="0"/>
                                          </p:stCondLst>
                                        </p:cTn>
                                        <p:tgtEl>
                                          <p:spTgt spid="30"/>
                                        </p:tgtEl>
                                        <p:attrNameLst>
                                          <p:attrName>style.visibility</p:attrName>
                                        </p:attrNameLst>
                                      </p:cBhvr>
                                      <p:to>
                                        <p:strVal val="visible"/>
                                      </p:to>
                                    </p:set>
                                    <p:anim calcmode="lin" valueType="num">
                                      <p:cBhvr additive="base">
                                        <p:cTn id="35" dur="500"/>
                                        <p:tgtEl>
                                          <p:spTgt spid="30"/>
                                        </p:tgtEl>
                                        <p:attrNameLst>
                                          <p:attrName>ppt_y</p:attrName>
                                        </p:attrNameLst>
                                      </p:cBhvr>
                                      <p:tavLst>
                                        <p:tav tm="0">
                                          <p:val>
                                            <p:strVal val="#ppt_y-#ppt_h*1.125000"/>
                                          </p:val>
                                        </p:tav>
                                        <p:tav tm="100000">
                                          <p:val>
                                            <p:strVal val="#ppt_y"/>
                                          </p:val>
                                        </p:tav>
                                      </p:tavLst>
                                    </p:anim>
                                    <p:animEffect transition="in" filter="wipe(down)">
                                      <p:cBhvr>
                                        <p:cTn id="36"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 name="图片 45">
            <a:extLst>
              <a:ext uri="{FF2B5EF4-FFF2-40B4-BE49-F238E27FC236}">
                <a16:creationId xmlns:a16="http://schemas.microsoft.com/office/drawing/2014/main" id="{DD6546BC-76F6-48F4-8903-BF8D82A6D7A6}"/>
              </a:ext>
            </a:extLst>
          </p:cNvPr>
          <p:cNvPicPr>
            <a:picLocks noChangeAspect="1"/>
          </p:cNvPicPr>
          <p:nvPr/>
        </p:nvPicPr>
        <p:blipFill>
          <a:blip r:embed="rId2">
            <a:biLevel thresh="75000"/>
            <a:extLst>
              <a:ext uri="{28A0092B-C50C-407E-A947-70E740481C1C}">
                <a14:useLocalDpi xmlns:a14="http://schemas.microsoft.com/office/drawing/2010/main" val="0"/>
              </a:ext>
            </a:extLst>
          </a:blip>
          <a:stretch>
            <a:fillRect/>
          </a:stretch>
        </p:blipFill>
        <p:spPr>
          <a:xfrm flipH="1">
            <a:off x="0" y="1183373"/>
            <a:ext cx="6762293" cy="5278042"/>
          </a:xfrm>
          <a:prstGeom prst="rect">
            <a:avLst/>
          </a:prstGeom>
        </p:spPr>
      </p:pic>
      <p:sp>
        <p:nvSpPr>
          <p:cNvPr id="9" name="矩形 8">
            <a:extLst>
              <a:ext uri="{FF2B5EF4-FFF2-40B4-BE49-F238E27FC236}">
                <a16:creationId xmlns:a16="http://schemas.microsoft.com/office/drawing/2014/main" id="{9F097FB2-892D-4B3D-8B94-91979F5C9B84}"/>
              </a:ext>
            </a:extLst>
          </p:cNvPr>
          <p:cNvSpPr/>
          <p:nvPr/>
        </p:nvSpPr>
        <p:spPr>
          <a:xfrm>
            <a:off x="238541" y="236330"/>
            <a:ext cx="11728174" cy="6410739"/>
          </a:xfrm>
          <a:prstGeom prst="rect">
            <a:avLst/>
          </a:prstGeom>
          <a:solidFill>
            <a:srgbClr val="990000">
              <a:alpha val="9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r>
              <a:rPr lang="en-US" altLang="zh-CN" dirty="0">
                <a:cs typeface="+mn-ea"/>
                <a:sym typeface="+mn-lt"/>
              </a:rPr>
              <a:t>-</a:t>
            </a:r>
            <a:endParaRPr lang="zh-CN" altLang="en-US" dirty="0">
              <a:cs typeface="+mn-ea"/>
              <a:sym typeface="+mn-lt"/>
            </a:endParaRPr>
          </a:p>
        </p:txBody>
      </p:sp>
      <p:pic>
        <p:nvPicPr>
          <p:cNvPr id="32" name="图片 31">
            <a:extLst>
              <a:ext uri="{FF2B5EF4-FFF2-40B4-BE49-F238E27FC236}">
                <a16:creationId xmlns:a16="http://schemas.microsoft.com/office/drawing/2014/main" id="{19CF5A01-B329-4FF0-A85B-F2BD34AF5549}"/>
              </a:ext>
            </a:extLst>
          </p:cNvPr>
          <p:cNvPicPr>
            <a:picLocks noChangeAspect="1"/>
          </p:cNvPicPr>
          <p:nvPr/>
        </p:nvPicPr>
        <p:blipFill>
          <a:blip r:embed="rId3">
            <a:lum bright="70000" contrast="-70000"/>
            <a:extLst>
              <a:ext uri="{28A0092B-C50C-407E-A947-70E740481C1C}">
                <a14:useLocalDpi xmlns:a14="http://schemas.microsoft.com/office/drawing/2010/main" val="0"/>
              </a:ext>
            </a:extLst>
          </a:blip>
          <a:stretch>
            <a:fillRect/>
          </a:stretch>
        </p:blipFill>
        <p:spPr>
          <a:xfrm flipH="1">
            <a:off x="8284475" y="577634"/>
            <a:ext cx="3631094" cy="5718923"/>
          </a:xfrm>
          <a:prstGeom prst="rect">
            <a:avLst/>
          </a:prstGeom>
        </p:spPr>
      </p:pic>
      <p:grpSp>
        <p:nvGrpSpPr>
          <p:cNvPr id="49" name="组合 48">
            <a:extLst>
              <a:ext uri="{FF2B5EF4-FFF2-40B4-BE49-F238E27FC236}">
                <a16:creationId xmlns:a16="http://schemas.microsoft.com/office/drawing/2014/main" id="{A9676C41-DFB3-4190-8578-97411E852147}"/>
              </a:ext>
            </a:extLst>
          </p:cNvPr>
          <p:cNvGrpSpPr/>
          <p:nvPr/>
        </p:nvGrpSpPr>
        <p:grpSpPr>
          <a:xfrm>
            <a:off x="231913" y="308820"/>
            <a:ext cx="11728174" cy="369332"/>
            <a:chOff x="231913" y="308820"/>
            <a:chExt cx="11728174" cy="369332"/>
          </a:xfrm>
        </p:grpSpPr>
        <p:grpSp>
          <p:nvGrpSpPr>
            <p:cNvPr id="24" name="组合 23">
              <a:extLst>
                <a:ext uri="{FF2B5EF4-FFF2-40B4-BE49-F238E27FC236}">
                  <a16:creationId xmlns:a16="http://schemas.microsoft.com/office/drawing/2014/main" id="{9ED6DA5D-18DF-4286-9760-661E35D0FDA7}"/>
                </a:ext>
              </a:extLst>
            </p:cNvPr>
            <p:cNvGrpSpPr/>
            <p:nvPr/>
          </p:nvGrpSpPr>
          <p:grpSpPr>
            <a:xfrm>
              <a:off x="231913" y="493486"/>
              <a:ext cx="11728174" cy="0"/>
              <a:chOff x="231913" y="493486"/>
              <a:chExt cx="11728174" cy="0"/>
            </a:xfrm>
          </p:grpSpPr>
          <p:cxnSp>
            <p:nvCxnSpPr>
              <p:cNvPr id="17" name="直接连接符 16">
                <a:extLst>
                  <a:ext uri="{FF2B5EF4-FFF2-40B4-BE49-F238E27FC236}">
                    <a16:creationId xmlns:a16="http://schemas.microsoft.com/office/drawing/2014/main" id="{38C52103-E774-4BB0-933B-7210EDD8ADE4}"/>
                  </a:ext>
                </a:extLst>
              </p:cNvPr>
              <p:cNvCxnSpPr>
                <a:cxnSpLocks/>
              </p:cNvCxnSpPr>
              <p:nvPr/>
            </p:nvCxnSpPr>
            <p:spPr>
              <a:xfrm>
                <a:off x="231913" y="493486"/>
                <a:ext cx="5864087"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5A9FAE8E-155B-4CEB-9702-8E7AD09627EF}"/>
                  </a:ext>
                </a:extLst>
              </p:cNvPr>
              <p:cNvCxnSpPr>
                <a:cxnSpLocks/>
              </p:cNvCxnSpPr>
              <p:nvPr/>
            </p:nvCxnSpPr>
            <p:spPr>
              <a:xfrm>
                <a:off x="10566400" y="493486"/>
                <a:ext cx="1393687"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8" name="文本框 27">
              <a:extLst>
                <a:ext uri="{FF2B5EF4-FFF2-40B4-BE49-F238E27FC236}">
                  <a16:creationId xmlns:a16="http://schemas.microsoft.com/office/drawing/2014/main" id="{C338A3A8-264B-403E-A405-9A47575462E4}"/>
                </a:ext>
              </a:extLst>
            </p:cNvPr>
            <p:cNvSpPr txBox="1"/>
            <p:nvPr/>
          </p:nvSpPr>
          <p:spPr>
            <a:xfrm>
              <a:off x="6051828" y="308820"/>
              <a:ext cx="4554332" cy="369332"/>
            </a:xfrm>
            <a:prstGeom prst="rect">
              <a:avLst/>
            </a:prstGeom>
            <a:noFill/>
          </p:spPr>
          <p:txBody>
            <a:bodyPr wrap="square" rtlCol="0">
              <a:spAutoFit/>
            </a:bodyPr>
            <a:lstStyle/>
            <a:p>
              <a:pPr algn="dist"/>
              <a:r>
                <a:rPr lang="zh-CN" altLang="en-US" dirty="0">
                  <a:solidFill>
                    <a:schemeClr val="bg1"/>
                  </a:solidFill>
                  <a:cs typeface="+mn-ea"/>
                  <a:sym typeface="+mn-lt"/>
                </a:rPr>
                <a:t>国</a:t>
              </a:r>
              <a:r>
                <a:rPr lang="en-US" altLang="zh-CN" dirty="0">
                  <a:solidFill>
                    <a:schemeClr val="bg1"/>
                  </a:solidFill>
                  <a:cs typeface="+mn-ea"/>
                  <a:sym typeface="+mn-lt"/>
                </a:rPr>
                <a:t>/</a:t>
              </a:r>
              <a:r>
                <a:rPr lang="zh-CN" altLang="en-US" dirty="0">
                  <a:solidFill>
                    <a:schemeClr val="bg1"/>
                  </a:solidFill>
                  <a:cs typeface="+mn-ea"/>
                  <a:sym typeface="+mn-lt"/>
                </a:rPr>
                <a:t>家</a:t>
              </a:r>
              <a:r>
                <a:rPr lang="en-US" altLang="zh-CN" dirty="0">
                  <a:solidFill>
                    <a:schemeClr val="bg1"/>
                  </a:solidFill>
                  <a:cs typeface="+mn-ea"/>
                  <a:sym typeface="+mn-lt"/>
                </a:rPr>
                <a:t>/</a:t>
              </a:r>
              <a:r>
                <a:rPr lang="zh-CN" altLang="en-US" dirty="0">
                  <a:solidFill>
                    <a:schemeClr val="bg1"/>
                  </a:solidFill>
                  <a:cs typeface="+mn-ea"/>
                  <a:sym typeface="+mn-lt"/>
                </a:rPr>
                <a:t>兴</a:t>
              </a:r>
              <a:r>
                <a:rPr lang="en-US" altLang="zh-CN" dirty="0">
                  <a:solidFill>
                    <a:schemeClr val="bg1"/>
                  </a:solidFill>
                  <a:cs typeface="+mn-ea"/>
                  <a:sym typeface="+mn-lt"/>
                </a:rPr>
                <a:t>/</a:t>
              </a:r>
              <a:r>
                <a:rPr lang="zh-CN" altLang="en-US" dirty="0">
                  <a:solidFill>
                    <a:schemeClr val="bg1"/>
                  </a:solidFill>
                  <a:cs typeface="+mn-ea"/>
                  <a:sym typeface="+mn-lt"/>
                </a:rPr>
                <a:t>亡</a:t>
              </a:r>
              <a:r>
                <a:rPr lang="en-US" altLang="zh-CN" dirty="0">
                  <a:solidFill>
                    <a:schemeClr val="bg1"/>
                  </a:solidFill>
                  <a:cs typeface="+mn-ea"/>
                  <a:sym typeface="+mn-lt"/>
                </a:rPr>
                <a:t>/</a:t>
              </a:r>
              <a:r>
                <a:rPr lang="zh-CN" altLang="en-US" dirty="0">
                  <a:solidFill>
                    <a:schemeClr val="bg1"/>
                  </a:solidFill>
                  <a:cs typeface="+mn-ea"/>
                  <a:sym typeface="+mn-lt"/>
                </a:rPr>
                <a:t>匹</a:t>
              </a:r>
              <a:r>
                <a:rPr lang="en-US" altLang="zh-CN" dirty="0">
                  <a:solidFill>
                    <a:schemeClr val="bg1"/>
                  </a:solidFill>
                  <a:cs typeface="+mn-ea"/>
                  <a:sym typeface="+mn-lt"/>
                </a:rPr>
                <a:t>/</a:t>
              </a:r>
              <a:r>
                <a:rPr lang="zh-CN" altLang="en-US" dirty="0">
                  <a:solidFill>
                    <a:schemeClr val="bg1"/>
                  </a:solidFill>
                  <a:cs typeface="+mn-ea"/>
                  <a:sym typeface="+mn-lt"/>
                </a:rPr>
                <a:t>夫</a:t>
              </a:r>
              <a:r>
                <a:rPr lang="en-US" altLang="zh-CN" dirty="0">
                  <a:solidFill>
                    <a:schemeClr val="bg1"/>
                  </a:solidFill>
                  <a:cs typeface="+mn-ea"/>
                  <a:sym typeface="+mn-lt"/>
                </a:rPr>
                <a:t>/</a:t>
              </a:r>
              <a:r>
                <a:rPr lang="zh-CN" altLang="en-US" dirty="0">
                  <a:solidFill>
                    <a:schemeClr val="bg1"/>
                  </a:solidFill>
                  <a:cs typeface="+mn-ea"/>
                  <a:sym typeface="+mn-lt"/>
                </a:rPr>
                <a:t>有</a:t>
              </a:r>
              <a:r>
                <a:rPr lang="en-US" altLang="zh-CN" dirty="0">
                  <a:solidFill>
                    <a:schemeClr val="bg1"/>
                  </a:solidFill>
                  <a:cs typeface="+mn-ea"/>
                  <a:sym typeface="+mn-lt"/>
                </a:rPr>
                <a:t>/</a:t>
              </a:r>
              <a:r>
                <a:rPr lang="zh-CN" altLang="en-US" dirty="0">
                  <a:solidFill>
                    <a:schemeClr val="bg1"/>
                  </a:solidFill>
                  <a:cs typeface="+mn-ea"/>
                  <a:sym typeface="+mn-lt"/>
                </a:rPr>
                <a:t>责</a:t>
              </a:r>
            </a:p>
          </p:txBody>
        </p:sp>
      </p:grpSp>
      <p:grpSp>
        <p:nvGrpSpPr>
          <p:cNvPr id="50" name="组合 49">
            <a:extLst>
              <a:ext uri="{FF2B5EF4-FFF2-40B4-BE49-F238E27FC236}">
                <a16:creationId xmlns:a16="http://schemas.microsoft.com/office/drawing/2014/main" id="{3BCF8B61-FB2B-4DED-B952-997F0D14FFCF}"/>
              </a:ext>
            </a:extLst>
          </p:cNvPr>
          <p:cNvGrpSpPr/>
          <p:nvPr/>
        </p:nvGrpSpPr>
        <p:grpSpPr>
          <a:xfrm>
            <a:off x="231913" y="6134976"/>
            <a:ext cx="11728174" cy="369332"/>
            <a:chOff x="231913" y="6134976"/>
            <a:chExt cx="11728174" cy="369332"/>
          </a:xfrm>
        </p:grpSpPr>
        <p:grpSp>
          <p:nvGrpSpPr>
            <p:cNvPr id="25" name="组合 24">
              <a:extLst>
                <a:ext uri="{FF2B5EF4-FFF2-40B4-BE49-F238E27FC236}">
                  <a16:creationId xmlns:a16="http://schemas.microsoft.com/office/drawing/2014/main" id="{113252A7-4927-48BC-BEA3-C3C2FE064AE6}"/>
                </a:ext>
              </a:extLst>
            </p:cNvPr>
            <p:cNvGrpSpPr/>
            <p:nvPr/>
          </p:nvGrpSpPr>
          <p:grpSpPr>
            <a:xfrm flipH="1">
              <a:off x="231913" y="6325857"/>
              <a:ext cx="11728174" cy="0"/>
              <a:chOff x="231913" y="493486"/>
              <a:chExt cx="11728174" cy="0"/>
            </a:xfrm>
          </p:grpSpPr>
          <p:cxnSp>
            <p:nvCxnSpPr>
              <p:cNvPr id="26" name="直接连接符 25">
                <a:extLst>
                  <a:ext uri="{FF2B5EF4-FFF2-40B4-BE49-F238E27FC236}">
                    <a16:creationId xmlns:a16="http://schemas.microsoft.com/office/drawing/2014/main" id="{1AD442DB-E56D-4BD9-863D-DAEA3F8CBA76}"/>
                  </a:ext>
                </a:extLst>
              </p:cNvPr>
              <p:cNvCxnSpPr>
                <a:cxnSpLocks/>
              </p:cNvCxnSpPr>
              <p:nvPr/>
            </p:nvCxnSpPr>
            <p:spPr>
              <a:xfrm>
                <a:off x="231913" y="493486"/>
                <a:ext cx="5864087"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462903F2-3E46-4092-ACEE-9D3EDC2914D8}"/>
                  </a:ext>
                </a:extLst>
              </p:cNvPr>
              <p:cNvCxnSpPr>
                <a:cxnSpLocks/>
              </p:cNvCxnSpPr>
              <p:nvPr/>
            </p:nvCxnSpPr>
            <p:spPr>
              <a:xfrm>
                <a:off x="10566400" y="493486"/>
                <a:ext cx="1393687"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9" name="文本框 28">
              <a:extLst>
                <a:ext uri="{FF2B5EF4-FFF2-40B4-BE49-F238E27FC236}">
                  <a16:creationId xmlns:a16="http://schemas.microsoft.com/office/drawing/2014/main" id="{B0529A5E-CD86-448E-B74E-0BA2BC42895D}"/>
                </a:ext>
              </a:extLst>
            </p:cNvPr>
            <p:cNvSpPr txBox="1"/>
            <p:nvPr/>
          </p:nvSpPr>
          <p:spPr>
            <a:xfrm>
              <a:off x="1625600" y="6134976"/>
              <a:ext cx="4470401" cy="369332"/>
            </a:xfrm>
            <a:prstGeom prst="rect">
              <a:avLst/>
            </a:prstGeom>
            <a:noFill/>
          </p:spPr>
          <p:txBody>
            <a:bodyPr wrap="square" rtlCol="0">
              <a:spAutoFit/>
            </a:bodyPr>
            <a:lstStyle/>
            <a:p>
              <a:pPr algn="dist"/>
              <a:r>
                <a:rPr lang="zh-CN" altLang="en-US" dirty="0">
                  <a:solidFill>
                    <a:schemeClr val="bg1"/>
                  </a:solidFill>
                  <a:cs typeface="+mn-ea"/>
                  <a:sym typeface="+mn-lt"/>
                </a:rPr>
                <a:t>勿</a:t>
              </a:r>
              <a:r>
                <a:rPr lang="en-US" altLang="zh-CN" dirty="0">
                  <a:solidFill>
                    <a:schemeClr val="bg1"/>
                  </a:solidFill>
                  <a:cs typeface="+mn-ea"/>
                  <a:sym typeface="+mn-lt"/>
                </a:rPr>
                <a:t>/</a:t>
              </a:r>
              <a:r>
                <a:rPr lang="zh-CN" altLang="en-US" dirty="0">
                  <a:solidFill>
                    <a:schemeClr val="bg1"/>
                  </a:solidFill>
                  <a:cs typeface="+mn-ea"/>
                  <a:sym typeface="+mn-lt"/>
                </a:rPr>
                <a:t>忘</a:t>
              </a:r>
              <a:r>
                <a:rPr lang="en-US" altLang="zh-CN" dirty="0">
                  <a:solidFill>
                    <a:schemeClr val="bg1"/>
                  </a:solidFill>
                  <a:cs typeface="+mn-ea"/>
                  <a:sym typeface="+mn-lt"/>
                </a:rPr>
                <a:t>/</a:t>
              </a:r>
              <a:r>
                <a:rPr lang="zh-CN" altLang="en-US" dirty="0">
                  <a:solidFill>
                    <a:schemeClr val="bg1"/>
                  </a:solidFill>
                  <a:cs typeface="+mn-ea"/>
                  <a:sym typeface="+mn-lt"/>
                </a:rPr>
                <a:t>国</a:t>
              </a:r>
              <a:r>
                <a:rPr lang="en-US" altLang="zh-CN" dirty="0">
                  <a:solidFill>
                    <a:schemeClr val="bg1"/>
                  </a:solidFill>
                  <a:cs typeface="+mn-ea"/>
                  <a:sym typeface="+mn-lt"/>
                </a:rPr>
                <a:t>/</a:t>
              </a:r>
              <a:r>
                <a:rPr lang="zh-CN" altLang="en-US" dirty="0">
                  <a:solidFill>
                    <a:schemeClr val="bg1"/>
                  </a:solidFill>
                  <a:cs typeface="+mn-ea"/>
                  <a:sym typeface="+mn-lt"/>
                </a:rPr>
                <a:t>耻</a:t>
              </a:r>
              <a:r>
                <a:rPr lang="en-US" altLang="zh-CN" dirty="0">
                  <a:solidFill>
                    <a:schemeClr val="bg1"/>
                  </a:solidFill>
                  <a:cs typeface="+mn-ea"/>
                  <a:sym typeface="+mn-lt"/>
                </a:rPr>
                <a:t>/</a:t>
              </a:r>
              <a:r>
                <a:rPr lang="zh-CN" altLang="en-US" dirty="0">
                  <a:solidFill>
                    <a:schemeClr val="bg1"/>
                  </a:solidFill>
                  <a:cs typeface="+mn-ea"/>
                  <a:sym typeface="+mn-lt"/>
                </a:rPr>
                <a:t>勿</a:t>
              </a:r>
              <a:r>
                <a:rPr lang="en-US" altLang="zh-CN" dirty="0">
                  <a:solidFill>
                    <a:schemeClr val="bg1"/>
                  </a:solidFill>
                  <a:cs typeface="+mn-ea"/>
                  <a:sym typeface="+mn-lt"/>
                </a:rPr>
                <a:t>/</a:t>
              </a:r>
              <a:r>
                <a:rPr lang="zh-CN" altLang="en-US" dirty="0">
                  <a:solidFill>
                    <a:schemeClr val="bg1"/>
                  </a:solidFill>
                  <a:cs typeface="+mn-ea"/>
                  <a:sym typeface="+mn-lt"/>
                </a:rPr>
                <a:t>忘</a:t>
              </a:r>
              <a:r>
                <a:rPr lang="en-US" altLang="zh-CN" dirty="0">
                  <a:solidFill>
                    <a:schemeClr val="bg1"/>
                  </a:solidFill>
                  <a:cs typeface="+mn-ea"/>
                  <a:sym typeface="+mn-lt"/>
                </a:rPr>
                <a:t>/</a:t>
              </a:r>
              <a:r>
                <a:rPr lang="zh-CN" altLang="en-US" dirty="0">
                  <a:solidFill>
                    <a:schemeClr val="bg1"/>
                  </a:solidFill>
                  <a:cs typeface="+mn-ea"/>
                  <a:sym typeface="+mn-lt"/>
                </a:rPr>
                <a:t>一</a:t>
              </a:r>
              <a:r>
                <a:rPr lang="en-US" altLang="zh-CN" dirty="0">
                  <a:solidFill>
                    <a:schemeClr val="bg1"/>
                  </a:solidFill>
                  <a:cs typeface="+mn-ea"/>
                  <a:sym typeface="+mn-lt"/>
                </a:rPr>
                <a:t>/</a:t>
              </a:r>
              <a:r>
                <a:rPr lang="zh-CN" altLang="en-US" dirty="0">
                  <a:solidFill>
                    <a:schemeClr val="bg1"/>
                  </a:solidFill>
                  <a:cs typeface="+mn-ea"/>
                  <a:sym typeface="+mn-lt"/>
                </a:rPr>
                <a:t>二</a:t>
              </a:r>
              <a:r>
                <a:rPr lang="en-US" altLang="zh-CN" dirty="0">
                  <a:solidFill>
                    <a:schemeClr val="bg1"/>
                  </a:solidFill>
                  <a:cs typeface="+mn-ea"/>
                  <a:sym typeface="+mn-lt"/>
                </a:rPr>
                <a:t>/</a:t>
              </a:r>
              <a:r>
                <a:rPr lang="zh-CN" altLang="en-US" dirty="0">
                  <a:solidFill>
                    <a:schemeClr val="bg1"/>
                  </a:solidFill>
                  <a:cs typeface="+mn-ea"/>
                  <a:sym typeface="+mn-lt"/>
                </a:rPr>
                <a:t>九</a:t>
              </a:r>
            </a:p>
          </p:txBody>
        </p:sp>
      </p:grpSp>
      <p:grpSp>
        <p:nvGrpSpPr>
          <p:cNvPr id="10" name="组合 9">
            <a:extLst>
              <a:ext uri="{FF2B5EF4-FFF2-40B4-BE49-F238E27FC236}">
                <a16:creationId xmlns:a16="http://schemas.microsoft.com/office/drawing/2014/main" id="{17E68FFF-3ADE-42DF-A211-077347019996}"/>
              </a:ext>
            </a:extLst>
          </p:cNvPr>
          <p:cNvGrpSpPr/>
          <p:nvPr/>
        </p:nvGrpSpPr>
        <p:grpSpPr>
          <a:xfrm flipH="1">
            <a:off x="1925758" y="1776713"/>
            <a:ext cx="2156385" cy="1926264"/>
            <a:chOff x="3209632" y="1383253"/>
            <a:chExt cx="771227" cy="768652"/>
          </a:xfrm>
        </p:grpSpPr>
        <p:pic>
          <p:nvPicPr>
            <p:cNvPr id="6" name="图片 5">
              <a:extLst>
                <a:ext uri="{FF2B5EF4-FFF2-40B4-BE49-F238E27FC236}">
                  <a16:creationId xmlns:a16="http://schemas.microsoft.com/office/drawing/2014/main" id="{995EA7D9-A91C-4338-BA66-2CF15C1F5B0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3209632" y="1383253"/>
              <a:ext cx="771227" cy="768652"/>
            </a:xfrm>
            <a:prstGeom prst="rect">
              <a:avLst/>
            </a:prstGeom>
          </p:spPr>
        </p:pic>
        <p:sp>
          <p:nvSpPr>
            <p:cNvPr id="8" name="文本框 7">
              <a:extLst>
                <a:ext uri="{FF2B5EF4-FFF2-40B4-BE49-F238E27FC236}">
                  <a16:creationId xmlns:a16="http://schemas.microsoft.com/office/drawing/2014/main" id="{8AA0090F-5C37-4ED8-B5AB-9A789D0C1E23}"/>
                </a:ext>
              </a:extLst>
            </p:cNvPr>
            <p:cNvSpPr txBox="1"/>
            <p:nvPr/>
          </p:nvSpPr>
          <p:spPr>
            <a:xfrm>
              <a:off x="3362031" y="1657435"/>
              <a:ext cx="320595" cy="368444"/>
            </a:xfrm>
            <a:prstGeom prst="rect">
              <a:avLst/>
            </a:prstGeom>
            <a:noFill/>
          </p:spPr>
          <p:txBody>
            <a:bodyPr wrap="none" rtlCol="0">
              <a:spAutoFit/>
              <a:scene3d>
                <a:camera prst="isometricOffAxis1Right"/>
                <a:lightRig rig="threePt" dir="t"/>
              </a:scene3d>
            </a:bodyPr>
            <a:lstStyle/>
            <a:p>
              <a:r>
                <a:rPr lang="zh-CN" altLang="en-US" sz="5400" b="1" dirty="0">
                  <a:solidFill>
                    <a:schemeClr val="bg1"/>
                  </a:solidFill>
                  <a:cs typeface="+mn-ea"/>
                  <a:sym typeface="+mn-lt"/>
                </a:rPr>
                <a:t>一</a:t>
              </a:r>
            </a:p>
          </p:txBody>
        </p:sp>
      </p:grpSp>
      <p:grpSp>
        <p:nvGrpSpPr>
          <p:cNvPr id="37" name="组合 36">
            <a:extLst>
              <a:ext uri="{FF2B5EF4-FFF2-40B4-BE49-F238E27FC236}">
                <a16:creationId xmlns:a16="http://schemas.microsoft.com/office/drawing/2014/main" id="{9CE32C2F-C1B9-416C-9CB6-9B773B25F7E3}"/>
              </a:ext>
            </a:extLst>
          </p:cNvPr>
          <p:cNvGrpSpPr/>
          <p:nvPr/>
        </p:nvGrpSpPr>
        <p:grpSpPr>
          <a:xfrm>
            <a:off x="5129005" y="1637895"/>
            <a:ext cx="1417376" cy="1569660"/>
            <a:chOff x="7667820" y="1594021"/>
            <a:chExt cx="1417376" cy="1677396"/>
          </a:xfrm>
        </p:grpSpPr>
        <p:pic>
          <p:nvPicPr>
            <p:cNvPr id="38" name="图片 37">
              <a:extLst>
                <a:ext uri="{FF2B5EF4-FFF2-40B4-BE49-F238E27FC236}">
                  <a16:creationId xmlns:a16="http://schemas.microsoft.com/office/drawing/2014/main" id="{6A3187BC-A211-4AA1-9880-B4D62FE47B4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95365" y="1858661"/>
              <a:ext cx="1160917" cy="1169779"/>
            </a:xfrm>
            <a:prstGeom prst="rect">
              <a:avLst/>
            </a:prstGeom>
          </p:spPr>
        </p:pic>
        <p:sp>
          <p:nvSpPr>
            <p:cNvPr id="39" name="文本框 38">
              <a:extLst>
                <a:ext uri="{FF2B5EF4-FFF2-40B4-BE49-F238E27FC236}">
                  <a16:creationId xmlns:a16="http://schemas.microsoft.com/office/drawing/2014/main" id="{2CC518E9-B072-4384-A104-1F7280D93054}"/>
                </a:ext>
              </a:extLst>
            </p:cNvPr>
            <p:cNvSpPr txBox="1"/>
            <p:nvPr/>
          </p:nvSpPr>
          <p:spPr>
            <a:xfrm>
              <a:off x="7667820" y="1594021"/>
              <a:ext cx="1417376" cy="1677396"/>
            </a:xfrm>
            <a:prstGeom prst="rect">
              <a:avLst/>
            </a:prstGeom>
            <a:noFill/>
          </p:spPr>
          <p:txBody>
            <a:bodyPr wrap="square" rtlCol="0">
              <a:spAutoFit/>
            </a:bodyPr>
            <a:lstStyle/>
            <a:p>
              <a:r>
                <a:rPr lang="zh-CN" altLang="en-US" sz="9600" dirty="0">
                  <a:solidFill>
                    <a:schemeClr val="bg1"/>
                  </a:solidFill>
                  <a:latin typeface="汉仪苏泽立行楷原版W" panose="00020600040101010101" pitchFamily="18" charset="-122"/>
                  <a:ea typeface="汉仪苏泽立行楷原版W" panose="00020600040101010101" pitchFamily="18" charset="-122"/>
                  <a:cs typeface="+mn-ea"/>
                  <a:sym typeface="+mn-lt"/>
                </a:rPr>
                <a:t>事</a:t>
              </a:r>
            </a:p>
          </p:txBody>
        </p:sp>
      </p:grpSp>
      <p:grpSp>
        <p:nvGrpSpPr>
          <p:cNvPr id="66" name="组合 65">
            <a:extLst>
              <a:ext uri="{FF2B5EF4-FFF2-40B4-BE49-F238E27FC236}">
                <a16:creationId xmlns:a16="http://schemas.microsoft.com/office/drawing/2014/main" id="{D5651A21-9115-44EF-AE95-E1B7B6ADDFE9}"/>
              </a:ext>
            </a:extLst>
          </p:cNvPr>
          <p:cNvGrpSpPr/>
          <p:nvPr/>
        </p:nvGrpSpPr>
        <p:grpSpPr>
          <a:xfrm>
            <a:off x="5129005" y="3308661"/>
            <a:ext cx="1417376" cy="1569660"/>
            <a:chOff x="7667820" y="1594021"/>
            <a:chExt cx="1417376" cy="1677396"/>
          </a:xfrm>
        </p:grpSpPr>
        <p:pic>
          <p:nvPicPr>
            <p:cNvPr id="67" name="图片 66">
              <a:extLst>
                <a:ext uri="{FF2B5EF4-FFF2-40B4-BE49-F238E27FC236}">
                  <a16:creationId xmlns:a16="http://schemas.microsoft.com/office/drawing/2014/main" id="{2144746C-8D8A-447C-902F-295D4F271B6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95365" y="1858661"/>
              <a:ext cx="1160917" cy="1169779"/>
            </a:xfrm>
            <a:prstGeom prst="rect">
              <a:avLst/>
            </a:prstGeom>
          </p:spPr>
        </p:pic>
        <p:sp>
          <p:nvSpPr>
            <p:cNvPr id="68" name="文本框 67">
              <a:extLst>
                <a:ext uri="{FF2B5EF4-FFF2-40B4-BE49-F238E27FC236}">
                  <a16:creationId xmlns:a16="http://schemas.microsoft.com/office/drawing/2014/main" id="{66000E03-EF03-446B-9A53-BC49AD3B764B}"/>
                </a:ext>
              </a:extLst>
            </p:cNvPr>
            <p:cNvSpPr txBox="1"/>
            <p:nvPr/>
          </p:nvSpPr>
          <p:spPr>
            <a:xfrm>
              <a:off x="7667820" y="1594021"/>
              <a:ext cx="1417376" cy="1677396"/>
            </a:xfrm>
            <a:prstGeom prst="rect">
              <a:avLst/>
            </a:prstGeom>
            <a:noFill/>
          </p:spPr>
          <p:txBody>
            <a:bodyPr wrap="square" rtlCol="0">
              <a:spAutoFit/>
            </a:bodyPr>
            <a:lstStyle/>
            <a:p>
              <a:r>
                <a:rPr lang="zh-CN" altLang="en-US" sz="9600" dirty="0">
                  <a:solidFill>
                    <a:schemeClr val="bg1"/>
                  </a:solidFill>
                  <a:latin typeface="汉仪苏泽立行楷原版W" panose="00020600040101010101" pitchFamily="18" charset="-122"/>
                  <a:ea typeface="汉仪苏泽立行楷原版W" panose="00020600040101010101" pitchFamily="18" charset="-122"/>
                  <a:cs typeface="+mn-ea"/>
                  <a:sym typeface="+mn-lt"/>
                </a:rPr>
                <a:t>背</a:t>
              </a:r>
            </a:p>
          </p:txBody>
        </p:sp>
      </p:grpSp>
      <p:grpSp>
        <p:nvGrpSpPr>
          <p:cNvPr id="72" name="组合 71">
            <a:extLst>
              <a:ext uri="{FF2B5EF4-FFF2-40B4-BE49-F238E27FC236}">
                <a16:creationId xmlns:a16="http://schemas.microsoft.com/office/drawing/2014/main" id="{932962A8-7048-4AFF-A1CB-DF6C7B27E4FA}"/>
              </a:ext>
            </a:extLst>
          </p:cNvPr>
          <p:cNvGrpSpPr/>
          <p:nvPr/>
        </p:nvGrpSpPr>
        <p:grpSpPr>
          <a:xfrm>
            <a:off x="6762293" y="1637895"/>
            <a:ext cx="1417376" cy="1569660"/>
            <a:chOff x="7667820" y="1594021"/>
            <a:chExt cx="1417376" cy="1677396"/>
          </a:xfrm>
        </p:grpSpPr>
        <p:pic>
          <p:nvPicPr>
            <p:cNvPr id="73" name="图片 72">
              <a:extLst>
                <a:ext uri="{FF2B5EF4-FFF2-40B4-BE49-F238E27FC236}">
                  <a16:creationId xmlns:a16="http://schemas.microsoft.com/office/drawing/2014/main" id="{B965DFF8-C96A-49D9-AB7B-57D32C6A5E6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95365" y="1858661"/>
              <a:ext cx="1160917" cy="1169779"/>
            </a:xfrm>
            <a:prstGeom prst="rect">
              <a:avLst/>
            </a:prstGeom>
          </p:spPr>
        </p:pic>
        <p:sp>
          <p:nvSpPr>
            <p:cNvPr id="74" name="文本框 73">
              <a:extLst>
                <a:ext uri="{FF2B5EF4-FFF2-40B4-BE49-F238E27FC236}">
                  <a16:creationId xmlns:a16="http://schemas.microsoft.com/office/drawing/2014/main" id="{55480892-6FBC-4EE2-A8D3-A34C9652D9D6}"/>
                </a:ext>
              </a:extLst>
            </p:cNvPr>
            <p:cNvSpPr txBox="1"/>
            <p:nvPr/>
          </p:nvSpPr>
          <p:spPr>
            <a:xfrm>
              <a:off x="7667820" y="1594021"/>
              <a:ext cx="1417376" cy="1677396"/>
            </a:xfrm>
            <a:prstGeom prst="rect">
              <a:avLst/>
            </a:prstGeom>
            <a:noFill/>
          </p:spPr>
          <p:txBody>
            <a:bodyPr wrap="square" rtlCol="0">
              <a:spAutoFit/>
            </a:bodyPr>
            <a:lstStyle/>
            <a:p>
              <a:r>
                <a:rPr lang="zh-CN" altLang="en-US" sz="9600" dirty="0">
                  <a:solidFill>
                    <a:schemeClr val="bg1"/>
                  </a:solidFill>
                  <a:latin typeface="汉仪苏泽立行楷原版W" panose="00020600040101010101" pitchFamily="18" charset="-122"/>
                  <a:ea typeface="汉仪苏泽立行楷原版W" panose="00020600040101010101" pitchFamily="18" charset="-122"/>
                  <a:cs typeface="+mn-ea"/>
                  <a:sym typeface="+mn-lt"/>
                </a:rPr>
                <a:t>件</a:t>
              </a:r>
            </a:p>
          </p:txBody>
        </p:sp>
      </p:grpSp>
      <p:grpSp>
        <p:nvGrpSpPr>
          <p:cNvPr id="75" name="组合 74">
            <a:extLst>
              <a:ext uri="{FF2B5EF4-FFF2-40B4-BE49-F238E27FC236}">
                <a16:creationId xmlns:a16="http://schemas.microsoft.com/office/drawing/2014/main" id="{05BD3241-B1BE-443A-8D9B-E746E144F10F}"/>
              </a:ext>
            </a:extLst>
          </p:cNvPr>
          <p:cNvGrpSpPr/>
          <p:nvPr/>
        </p:nvGrpSpPr>
        <p:grpSpPr>
          <a:xfrm>
            <a:off x="6762293" y="3308661"/>
            <a:ext cx="1417376" cy="1569660"/>
            <a:chOff x="7667820" y="1594021"/>
            <a:chExt cx="1417376" cy="1677396"/>
          </a:xfrm>
        </p:grpSpPr>
        <p:pic>
          <p:nvPicPr>
            <p:cNvPr id="76" name="图片 75">
              <a:extLst>
                <a:ext uri="{FF2B5EF4-FFF2-40B4-BE49-F238E27FC236}">
                  <a16:creationId xmlns:a16="http://schemas.microsoft.com/office/drawing/2014/main" id="{FE3B389F-16F7-44C7-9D30-E95C79D4ECB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95365" y="1858661"/>
              <a:ext cx="1160917" cy="1169779"/>
            </a:xfrm>
            <a:prstGeom prst="rect">
              <a:avLst/>
            </a:prstGeom>
          </p:spPr>
        </p:pic>
        <p:sp>
          <p:nvSpPr>
            <p:cNvPr id="77" name="文本框 76">
              <a:extLst>
                <a:ext uri="{FF2B5EF4-FFF2-40B4-BE49-F238E27FC236}">
                  <a16:creationId xmlns:a16="http://schemas.microsoft.com/office/drawing/2014/main" id="{05B00B9A-1369-4050-B874-A89EE6447EC1}"/>
                </a:ext>
              </a:extLst>
            </p:cNvPr>
            <p:cNvSpPr txBox="1"/>
            <p:nvPr/>
          </p:nvSpPr>
          <p:spPr>
            <a:xfrm>
              <a:off x="7667820" y="1594021"/>
              <a:ext cx="1417376" cy="1677396"/>
            </a:xfrm>
            <a:prstGeom prst="rect">
              <a:avLst/>
            </a:prstGeom>
            <a:noFill/>
          </p:spPr>
          <p:txBody>
            <a:bodyPr wrap="square" rtlCol="0">
              <a:spAutoFit/>
            </a:bodyPr>
            <a:lstStyle/>
            <a:p>
              <a:r>
                <a:rPr lang="zh-CN" altLang="en-US" sz="9600" dirty="0">
                  <a:solidFill>
                    <a:schemeClr val="bg1"/>
                  </a:solidFill>
                  <a:latin typeface="汉仪苏泽立行楷原版W" panose="00020600040101010101" pitchFamily="18" charset="-122"/>
                  <a:ea typeface="汉仪苏泽立行楷原版W" panose="00020600040101010101" pitchFamily="18" charset="-122"/>
                  <a:cs typeface="+mn-ea"/>
                  <a:sym typeface="+mn-lt"/>
                </a:rPr>
                <a:t>景</a:t>
              </a:r>
            </a:p>
          </p:txBody>
        </p:sp>
      </p:grpSp>
    </p:spTree>
    <p:extLst>
      <p:ext uri="{BB962C8B-B14F-4D97-AF65-F5344CB8AC3E}">
        <p14:creationId xmlns:p14="http://schemas.microsoft.com/office/powerpoint/2010/main" val="544150267"/>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additive="base">
                                        <p:cTn id="7" dur="500" fill="hold"/>
                                        <p:tgtEl>
                                          <p:spTgt spid="49"/>
                                        </p:tgtEl>
                                        <p:attrNameLst>
                                          <p:attrName>ppt_x</p:attrName>
                                        </p:attrNameLst>
                                      </p:cBhvr>
                                      <p:tavLst>
                                        <p:tav tm="0">
                                          <p:val>
                                            <p:strVal val="0-#ppt_w/2"/>
                                          </p:val>
                                        </p:tav>
                                        <p:tav tm="100000">
                                          <p:val>
                                            <p:strVal val="#ppt_x"/>
                                          </p:val>
                                        </p:tav>
                                      </p:tavLst>
                                    </p:anim>
                                    <p:anim calcmode="lin" valueType="num">
                                      <p:cBhvr additive="base">
                                        <p:cTn id="8" dur="500" fill="hold"/>
                                        <p:tgtEl>
                                          <p:spTgt spid="4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50"/>
                                        </p:tgtEl>
                                        <p:attrNameLst>
                                          <p:attrName>style.visibility</p:attrName>
                                        </p:attrNameLst>
                                      </p:cBhvr>
                                      <p:to>
                                        <p:strVal val="visible"/>
                                      </p:to>
                                    </p:set>
                                    <p:anim calcmode="lin" valueType="num">
                                      <p:cBhvr additive="base">
                                        <p:cTn id="11" dur="500" fill="hold"/>
                                        <p:tgtEl>
                                          <p:spTgt spid="50"/>
                                        </p:tgtEl>
                                        <p:attrNameLst>
                                          <p:attrName>ppt_x</p:attrName>
                                        </p:attrNameLst>
                                      </p:cBhvr>
                                      <p:tavLst>
                                        <p:tav tm="0">
                                          <p:val>
                                            <p:strVal val="1+#ppt_w/2"/>
                                          </p:val>
                                        </p:tav>
                                        <p:tav tm="100000">
                                          <p:val>
                                            <p:strVal val="#ppt_x"/>
                                          </p:val>
                                        </p:tav>
                                      </p:tavLst>
                                    </p:anim>
                                    <p:anim calcmode="lin" valueType="num">
                                      <p:cBhvr additive="base">
                                        <p:cTn id="12" dur="500" fill="hold"/>
                                        <p:tgtEl>
                                          <p:spTgt spid="50"/>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2" presetClass="entr" presetSubtype="4" fill="hold" nodeType="afterEffect">
                                  <p:stCondLst>
                                    <p:cond delay="0"/>
                                  </p:stCondLst>
                                  <p:childTnLst>
                                    <p:set>
                                      <p:cBhvr>
                                        <p:cTn id="15" dur="1" fill="hold">
                                          <p:stCondLst>
                                            <p:cond delay="0"/>
                                          </p:stCondLst>
                                        </p:cTn>
                                        <p:tgtEl>
                                          <p:spTgt spid="32"/>
                                        </p:tgtEl>
                                        <p:attrNameLst>
                                          <p:attrName>style.visibility</p:attrName>
                                        </p:attrNameLst>
                                      </p:cBhvr>
                                      <p:to>
                                        <p:strVal val="visible"/>
                                      </p:to>
                                    </p:set>
                                    <p:animEffect transition="in" filter="wipe(down)">
                                      <p:cBhvr>
                                        <p:cTn id="16" dur="500"/>
                                        <p:tgtEl>
                                          <p:spTgt spid="32"/>
                                        </p:tgtEl>
                                      </p:cBhvr>
                                    </p:animEffect>
                                  </p:childTnLst>
                                </p:cTn>
                              </p:par>
                            </p:childTnLst>
                          </p:cTn>
                        </p:par>
                        <p:par>
                          <p:cTn id="17" fill="hold">
                            <p:stCondLst>
                              <p:cond delay="1000"/>
                            </p:stCondLst>
                            <p:childTnLst>
                              <p:par>
                                <p:cTn id="18" presetID="22" presetClass="entr" presetSubtype="8" fill="hold" nodeType="afterEffect">
                                  <p:stCondLst>
                                    <p:cond delay="0"/>
                                  </p:stCondLst>
                                  <p:childTnLst>
                                    <p:set>
                                      <p:cBhvr>
                                        <p:cTn id="19" dur="1" fill="hold">
                                          <p:stCondLst>
                                            <p:cond delay="0"/>
                                          </p:stCondLst>
                                        </p:cTn>
                                        <p:tgtEl>
                                          <p:spTgt spid="46"/>
                                        </p:tgtEl>
                                        <p:attrNameLst>
                                          <p:attrName>style.visibility</p:attrName>
                                        </p:attrNameLst>
                                      </p:cBhvr>
                                      <p:to>
                                        <p:strVal val="visible"/>
                                      </p:to>
                                    </p:set>
                                    <p:animEffect transition="in" filter="wipe(left)">
                                      <p:cBhvr>
                                        <p:cTn id="20" dur="500"/>
                                        <p:tgtEl>
                                          <p:spTgt spid="46"/>
                                        </p:tgtEl>
                                      </p:cBhvr>
                                    </p:animEffect>
                                  </p:childTnLst>
                                </p:cTn>
                              </p:par>
                            </p:childTnLst>
                          </p:cTn>
                        </p:par>
                      </p:childTnLst>
                    </p:cTn>
                  </p:par>
                  <p:par>
                    <p:cTn id="21" fill="hold">
                      <p:stCondLst>
                        <p:cond delay="indefinite"/>
                      </p:stCondLst>
                      <p:childTnLst>
                        <p:par>
                          <p:cTn id="22" fill="hold">
                            <p:stCondLst>
                              <p:cond delay="0"/>
                            </p:stCondLst>
                            <p:childTnLst>
                              <p:par>
                                <p:cTn id="23" presetID="31" presetClass="entr" presetSubtype="0" fill="hold"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p:cTn id="25" dur="1000" fill="hold"/>
                                        <p:tgtEl>
                                          <p:spTgt spid="10"/>
                                        </p:tgtEl>
                                        <p:attrNameLst>
                                          <p:attrName>ppt_w</p:attrName>
                                        </p:attrNameLst>
                                      </p:cBhvr>
                                      <p:tavLst>
                                        <p:tav tm="0">
                                          <p:val>
                                            <p:fltVal val="0"/>
                                          </p:val>
                                        </p:tav>
                                        <p:tav tm="100000">
                                          <p:val>
                                            <p:strVal val="#ppt_w"/>
                                          </p:val>
                                        </p:tav>
                                      </p:tavLst>
                                    </p:anim>
                                    <p:anim calcmode="lin" valueType="num">
                                      <p:cBhvr>
                                        <p:cTn id="26" dur="1000" fill="hold"/>
                                        <p:tgtEl>
                                          <p:spTgt spid="10"/>
                                        </p:tgtEl>
                                        <p:attrNameLst>
                                          <p:attrName>ppt_h</p:attrName>
                                        </p:attrNameLst>
                                      </p:cBhvr>
                                      <p:tavLst>
                                        <p:tav tm="0">
                                          <p:val>
                                            <p:fltVal val="0"/>
                                          </p:val>
                                        </p:tav>
                                        <p:tav tm="100000">
                                          <p:val>
                                            <p:strVal val="#ppt_h"/>
                                          </p:val>
                                        </p:tav>
                                      </p:tavLst>
                                    </p:anim>
                                    <p:anim calcmode="lin" valueType="num">
                                      <p:cBhvr>
                                        <p:cTn id="27" dur="1000" fill="hold"/>
                                        <p:tgtEl>
                                          <p:spTgt spid="10"/>
                                        </p:tgtEl>
                                        <p:attrNameLst>
                                          <p:attrName>style.rotation</p:attrName>
                                        </p:attrNameLst>
                                      </p:cBhvr>
                                      <p:tavLst>
                                        <p:tav tm="0">
                                          <p:val>
                                            <p:fltVal val="90"/>
                                          </p:val>
                                        </p:tav>
                                        <p:tav tm="100000">
                                          <p:val>
                                            <p:fltVal val="0"/>
                                          </p:val>
                                        </p:tav>
                                      </p:tavLst>
                                    </p:anim>
                                    <p:animEffect transition="in" filter="fade">
                                      <p:cBhvr>
                                        <p:cTn id="28" dur="1000"/>
                                        <p:tgtEl>
                                          <p:spTgt spid="10"/>
                                        </p:tgtEl>
                                      </p:cBhvr>
                                    </p:animEffect>
                                  </p:childTnLst>
                                </p:cTn>
                              </p:par>
                            </p:childTnLst>
                          </p:cTn>
                        </p:par>
                      </p:childTnLst>
                    </p:cTn>
                  </p:par>
                  <p:par>
                    <p:cTn id="29" fill="hold">
                      <p:stCondLst>
                        <p:cond delay="indefinite"/>
                      </p:stCondLst>
                      <p:childTnLst>
                        <p:par>
                          <p:cTn id="30" fill="hold">
                            <p:stCondLst>
                              <p:cond delay="0"/>
                            </p:stCondLst>
                            <p:childTnLst>
                              <p:par>
                                <p:cTn id="31" presetID="12" presetClass="entr" presetSubtype="8" fill="hold" nodeType="clickEffect">
                                  <p:stCondLst>
                                    <p:cond delay="0"/>
                                  </p:stCondLst>
                                  <p:childTnLst>
                                    <p:set>
                                      <p:cBhvr>
                                        <p:cTn id="32" dur="1" fill="hold">
                                          <p:stCondLst>
                                            <p:cond delay="0"/>
                                          </p:stCondLst>
                                        </p:cTn>
                                        <p:tgtEl>
                                          <p:spTgt spid="37"/>
                                        </p:tgtEl>
                                        <p:attrNameLst>
                                          <p:attrName>style.visibility</p:attrName>
                                        </p:attrNameLst>
                                      </p:cBhvr>
                                      <p:to>
                                        <p:strVal val="visible"/>
                                      </p:to>
                                    </p:set>
                                    <p:anim calcmode="lin" valueType="num">
                                      <p:cBhvr additive="base">
                                        <p:cTn id="33" dur="500"/>
                                        <p:tgtEl>
                                          <p:spTgt spid="37"/>
                                        </p:tgtEl>
                                        <p:attrNameLst>
                                          <p:attrName>ppt_x</p:attrName>
                                        </p:attrNameLst>
                                      </p:cBhvr>
                                      <p:tavLst>
                                        <p:tav tm="0">
                                          <p:val>
                                            <p:strVal val="#ppt_x-#ppt_w*1.125000"/>
                                          </p:val>
                                        </p:tav>
                                        <p:tav tm="100000">
                                          <p:val>
                                            <p:strVal val="#ppt_x"/>
                                          </p:val>
                                        </p:tav>
                                      </p:tavLst>
                                    </p:anim>
                                    <p:animEffect transition="in" filter="wipe(right)">
                                      <p:cBhvr>
                                        <p:cTn id="34" dur="500"/>
                                        <p:tgtEl>
                                          <p:spTgt spid="37"/>
                                        </p:tgtEl>
                                      </p:cBhvr>
                                    </p:animEffect>
                                  </p:childTnLst>
                                </p:cTn>
                              </p:par>
                            </p:childTnLst>
                          </p:cTn>
                        </p:par>
                      </p:childTnLst>
                    </p:cTn>
                  </p:par>
                  <p:par>
                    <p:cTn id="35" fill="hold">
                      <p:stCondLst>
                        <p:cond delay="indefinite"/>
                      </p:stCondLst>
                      <p:childTnLst>
                        <p:par>
                          <p:cTn id="36" fill="hold">
                            <p:stCondLst>
                              <p:cond delay="0"/>
                            </p:stCondLst>
                            <p:childTnLst>
                              <p:par>
                                <p:cTn id="37" presetID="12" presetClass="entr" presetSubtype="8" fill="hold" nodeType="clickEffect">
                                  <p:stCondLst>
                                    <p:cond delay="0"/>
                                  </p:stCondLst>
                                  <p:childTnLst>
                                    <p:set>
                                      <p:cBhvr>
                                        <p:cTn id="38" dur="1" fill="hold">
                                          <p:stCondLst>
                                            <p:cond delay="0"/>
                                          </p:stCondLst>
                                        </p:cTn>
                                        <p:tgtEl>
                                          <p:spTgt spid="72"/>
                                        </p:tgtEl>
                                        <p:attrNameLst>
                                          <p:attrName>style.visibility</p:attrName>
                                        </p:attrNameLst>
                                      </p:cBhvr>
                                      <p:to>
                                        <p:strVal val="visible"/>
                                      </p:to>
                                    </p:set>
                                    <p:anim calcmode="lin" valueType="num">
                                      <p:cBhvr additive="base">
                                        <p:cTn id="39" dur="500"/>
                                        <p:tgtEl>
                                          <p:spTgt spid="72"/>
                                        </p:tgtEl>
                                        <p:attrNameLst>
                                          <p:attrName>ppt_x</p:attrName>
                                        </p:attrNameLst>
                                      </p:cBhvr>
                                      <p:tavLst>
                                        <p:tav tm="0">
                                          <p:val>
                                            <p:strVal val="#ppt_x-#ppt_w*1.125000"/>
                                          </p:val>
                                        </p:tav>
                                        <p:tav tm="100000">
                                          <p:val>
                                            <p:strVal val="#ppt_x"/>
                                          </p:val>
                                        </p:tav>
                                      </p:tavLst>
                                    </p:anim>
                                    <p:animEffect transition="in" filter="wipe(right)">
                                      <p:cBhvr>
                                        <p:cTn id="40" dur="500"/>
                                        <p:tgtEl>
                                          <p:spTgt spid="72"/>
                                        </p:tgtEl>
                                      </p:cBhvr>
                                    </p:animEffect>
                                  </p:childTnLst>
                                </p:cTn>
                              </p:par>
                            </p:childTnLst>
                          </p:cTn>
                        </p:par>
                      </p:childTnLst>
                    </p:cTn>
                  </p:par>
                  <p:par>
                    <p:cTn id="41" fill="hold">
                      <p:stCondLst>
                        <p:cond delay="indefinite"/>
                      </p:stCondLst>
                      <p:childTnLst>
                        <p:par>
                          <p:cTn id="42" fill="hold">
                            <p:stCondLst>
                              <p:cond delay="0"/>
                            </p:stCondLst>
                            <p:childTnLst>
                              <p:par>
                                <p:cTn id="43" presetID="12" presetClass="entr" presetSubtype="8" fill="hold" nodeType="clickEffect">
                                  <p:stCondLst>
                                    <p:cond delay="0"/>
                                  </p:stCondLst>
                                  <p:childTnLst>
                                    <p:set>
                                      <p:cBhvr>
                                        <p:cTn id="44" dur="1" fill="hold">
                                          <p:stCondLst>
                                            <p:cond delay="0"/>
                                          </p:stCondLst>
                                        </p:cTn>
                                        <p:tgtEl>
                                          <p:spTgt spid="66"/>
                                        </p:tgtEl>
                                        <p:attrNameLst>
                                          <p:attrName>style.visibility</p:attrName>
                                        </p:attrNameLst>
                                      </p:cBhvr>
                                      <p:to>
                                        <p:strVal val="visible"/>
                                      </p:to>
                                    </p:set>
                                    <p:anim calcmode="lin" valueType="num">
                                      <p:cBhvr additive="base">
                                        <p:cTn id="45" dur="500"/>
                                        <p:tgtEl>
                                          <p:spTgt spid="66"/>
                                        </p:tgtEl>
                                        <p:attrNameLst>
                                          <p:attrName>ppt_x</p:attrName>
                                        </p:attrNameLst>
                                      </p:cBhvr>
                                      <p:tavLst>
                                        <p:tav tm="0">
                                          <p:val>
                                            <p:strVal val="#ppt_x-#ppt_w*1.125000"/>
                                          </p:val>
                                        </p:tav>
                                        <p:tav tm="100000">
                                          <p:val>
                                            <p:strVal val="#ppt_x"/>
                                          </p:val>
                                        </p:tav>
                                      </p:tavLst>
                                    </p:anim>
                                    <p:animEffect transition="in" filter="wipe(right)">
                                      <p:cBhvr>
                                        <p:cTn id="46" dur="500"/>
                                        <p:tgtEl>
                                          <p:spTgt spid="66"/>
                                        </p:tgtEl>
                                      </p:cBhvr>
                                    </p:animEffect>
                                  </p:childTnLst>
                                </p:cTn>
                              </p:par>
                            </p:childTnLst>
                          </p:cTn>
                        </p:par>
                      </p:childTnLst>
                    </p:cTn>
                  </p:par>
                  <p:par>
                    <p:cTn id="47" fill="hold">
                      <p:stCondLst>
                        <p:cond delay="indefinite"/>
                      </p:stCondLst>
                      <p:childTnLst>
                        <p:par>
                          <p:cTn id="48" fill="hold">
                            <p:stCondLst>
                              <p:cond delay="0"/>
                            </p:stCondLst>
                            <p:childTnLst>
                              <p:par>
                                <p:cTn id="49" presetID="12" presetClass="entr" presetSubtype="8" fill="hold" nodeType="clickEffect">
                                  <p:stCondLst>
                                    <p:cond delay="0"/>
                                  </p:stCondLst>
                                  <p:childTnLst>
                                    <p:set>
                                      <p:cBhvr>
                                        <p:cTn id="50" dur="1" fill="hold">
                                          <p:stCondLst>
                                            <p:cond delay="0"/>
                                          </p:stCondLst>
                                        </p:cTn>
                                        <p:tgtEl>
                                          <p:spTgt spid="75"/>
                                        </p:tgtEl>
                                        <p:attrNameLst>
                                          <p:attrName>style.visibility</p:attrName>
                                        </p:attrNameLst>
                                      </p:cBhvr>
                                      <p:to>
                                        <p:strVal val="visible"/>
                                      </p:to>
                                    </p:set>
                                    <p:anim calcmode="lin" valueType="num">
                                      <p:cBhvr additive="base">
                                        <p:cTn id="51" dur="500"/>
                                        <p:tgtEl>
                                          <p:spTgt spid="75"/>
                                        </p:tgtEl>
                                        <p:attrNameLst>
                                          <p:attrName>ppt_x</p:attrName>
                                        </p:attrNameLst>
                                      </p:cBhvr>
                                      <p:tavLst>
                                        <p:tav tm="0">
                                          <p:val>
                                            <p:strVal val="#ppt_x-#ppt_w*1.125000"/>
                                          </p:val>
                                        </p:tav>
                                        <p:tav tm="100000">
                                          <p:val>
                                            <p:strVal val="#ppt_x"/>
                                          </p:val>
                                        </p:tav>
                                      </p:tavLst>
                                    </p:anim>
                                    <p:animEffect transition="in" filter="wipe(right)">
                                      <p:cBhvr>
                                        <p:cTn id="52"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4F8C6142-F85A-412D-9D7D-1A0F26BD593F}"/>
              </a:ext>
            </a:extLst>
          </p:cNvPr>
          <p:cNvSpPr/>
          <p:nvPr/>
        </p:nvSpPr>
        <p:spPr>
          <a:xfrm>
            <a:off x="5318760" y="2300882"/>
            <a:ext cx="6115050" cy="3609258"/>
          </a:xfrm>
          <a:prstGeom prst="rect">
            <a:avLst/>
          </a:prstGeom>
          <a:ln>
            <a:noFill/>
          </a:ln>
        </p:spPr>
        <p:txBody>
          <a:bodyPr wrap="square">
            <a:spAutoFit/>
          </a:bodyPr>
          <a:lstStyle/>
          <a:p>
            <a:pPr>
              <a:lnSpc>
                <a:spcPct val="150000"/>
              </a:lnSpc>
            </a:pPr>
            <a:r>
              <a:rPr lang="zh-CN" altLang="en-US" sz="1400" spc="100" dirty="0">
                <a:cs typeface="+mn-ea"/>
                <a:sym typeface="+mn-lt"/>
              </a:rPr>
              <a:t>又称一二九抗日救亡运动，是指</a:t>
            </a:r>
            <a:r>
              <a:rPr lang="en-US" altLang="zh-CN" sz="1400" spc="100" dirty="0">
                <a:cs typeface="+mn-ea"/>
                <a:sym typeface="+mn-lt"/>
              </a:rPr>
              <a:t>1935</a:t>
            </a:r>
            <a:r>
              <a:rPr lang="zh-CN" altLang="en-US" sz="1400" spc="100" dirty="0">
                <a:cs typeface="+mn-ea"/>
                <a:sym typeface="+mn-lt"/>
              </a:rPr>
              <a:t>年</a:t>
            </a:r>
            <a:r>
              <a:rPr lang="en-US" altLang="zh-CN" sz="1400" spc="100" dirty="0">
                <a:cs typeface="+mn-ea"/>
                <a:sym typeface="+mn-lt"/>
              </a:rPr>
              <a:t>12</a:t>
            </a:r>
            <a:r>
              <a:rPr lang="zh-CN" altLang="en-US" sz="1400" spc="100" dirty="0">
                <a:cs typeface="+mn-ea"/>
                <a:sym typeface="+mn-lt"/>
              </a:rPr>
              <a:t>月</a:t>
            </a:r>
            <a:r>
              <a:rPr lang="en-US" altLang="zh-CN" sz="1400" spc="100" dirty="0">
                <a:cs typeface="+mn-ea"/>
                <a:sym typeface="+mn-lt"/>
              </a:rPr>
              <a:t>9</a:t>
            </a:r>
            <a:r>
              <a:rPr lang="zh-CN" altLang="en-US" sz="1400" spc="100" dirty="0">
                <a:cs typeface="+mn-ea"/>
                <a:sym typeface="+mn-lt"/>
              </a:rPr>
              <a:t>日中国共产党在北平发起的一场学生要求政府抗日的游行示威活动。它广泛地宣传了中国共产党停止内战、一致对外的抗日主张，掀起了全国抗日救国运动的新高潮。</a:t>
            </a:r>
            <a:endParaRPr lang="en-US" altLang="zh-CN" sz="1400" spc="100" dirty="0">
              <a:cs typeface="+mn-ea"/>
              <a:sym typeface="+mn-lt"/>
            </a:endParaRPr>
          </a:p>
          <a:p>
            <a:pPr>
              <a:lnSpc>
                <a:spcPct val="150000"/>
              </a:lnSpc>
            </a:pPr>
            <a:endParaRPr lang="en-US" altLang="zh-CN" sz="1400" spc="100" dirty="0">
              <a:cs typeface="+mn-ea"/>
              <a:sym typeface="+mn-lt"/>
            </a:endParaRPr>
          </a:p>
          <a:p>
            <a:pPr>
              <a:lnSpc>
                <a:spcPct val="150000"/>
              </a:lnSpc>
            </a:pPr>
            <a:r>
              <a:rPr lang="zh-CN" altLang="en-US" sz="1400" spc="100" dirty="0">
                <a:cs typeface="+mn-ea"/>
                <a:sym typeface="+mn-lt"/>
              </a:rPr>
              <a:t>一二</a:t>
            </a:r>
            <a:r>
              <a:rPr lang="en-US" altLang="zh-CN" sz="1400" spc="100" dirty="0">
                <a:cs typeface="+mn-ea"/>
                <a:sym typeface="+mn-lt"/>
              </a:rPr>
              <a:t>·</a:t>
            </a:r>
            <a:r>
              <a:rPr lang="zh-CN" altLang="en-US" sz="1400" spc="100" dirty="0">
                <a:cs typeface="+mn-ea"/>
                <a:sym typeface="+mn-lt"/>
              </a:rPr>
              <a:t>九运动公开揭露了日本帝国主义侵略中国，并吞华北的阴谋，打击了国民党政府的妥协投降政策，大大地促进了中国人民的觉醒。它配合了红军北上抗日，促进了国内和平和对日抗战。</a:t>
            </a:r>
            <a:endParaRPr lang="en-US" altLang="zh-CN" sz="1400" spc="100" dirty="0">
              <a:cs typeface="+mn-ea"/>
              <a:sym typeface="+mn-lt"/>
            </a:endParaRPr>
          </a:p>
          <a:p>
            <a:pPr>
              <a:lnSpc>
                <a:spcPct val="150000"/>
              </a:lnSpc>
            </a:pPr>
            <a:endParaRPr lang="en-US" altLang="zh-CN" sz="1400" spc="100" dirty="0">
              <a:cs typeface="+mn-ea"/>
              <a:sym typeface="+mn-lt"/>
            </a:endParaRPr>
          </a:p>
          <a:p>
            <a:pPr>
              <a:lnSpc>
                <a:spcPct val="150000"/>
              </a:lnSpc>
            </a:pPr>
            <a:r>
              <a:rPr lang="zh-CN" altLang="en-US" sz="1400" spc="100" dirty="0">
                <a:cs typeface="+mn-ea"/>
                <a:sym typeface="+mn-lt"/>
              </a:rPr>
              <a:t>它标志着中国人民抗日民主运动新高潮的来到。正如毛泽东所指出的，一二</a:t>
            </a:r>
            <a:r>
              <a:rPr lang="en-US" altLang="zh-CN" sz="1400" spc="100" dirty="0">
                <a:cs typeface="+mn-ea"/>
                <a:sym typeface="+mn-lt"/>
              </a:rPr>
              <a:t>·</a:t>
            </a:r>
            <a:r>
              <a:rPr lang="zh-CN" altLang="en-US" sz="1400" spc="100" dirty="0">
                <a:cs typeface="+mn-ea"/>
                <a:sym typeface="+mn-lt"/>
              </a:rPr>
              <a:t>九运动“是抗战动员的运动，是准备思想和干部的运动，是动员全民族的运动”，“有着重大的历史意义”。</a:t>
            </a:r>
          </a:p>
        </p:txBody>
      </p:sp>
      <p:pic>
        <p:nvPicPr>
          <p:cNvPr id="4" name="图片 3">
            <a:extLst>
              <a:ext uri="{FF2B5EF4-FFF2-40B4-BE49-F238E27FC236}">
                <a16:creationId xmlns:a16="http://schemas.microsoft.com/office/drawing/2014/main" id="{1861108F-9472-452A-9A75-02590019C75B}"/>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425257" y="1575950"/>
            <a:ext cx="4462900" cy="4462900"/>
          </a:xfrm>
          <a:prstGeom prst="rect">
            <a:avLst/>
          </a:prstGeom>
          <a:noFill/>
          <a:ln w="88900" cap="sq">
            <a:no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矩形 4">
            <a:extLst>
              <a:ext uri="{FF2B5EF4-FFF2-40B4-BE49-F238E27FC236}">
                <a16:creationId xmlns:a16="http://schemas.microsoft.com/office/drawing/2014/main" id="{935599C0-D41B-4282-AC2E-49EE3963B7C5}"/>
              </a:ext>
            </a:extLst>
          </p:cNvPr>
          <p:cNvSpPr/>
          <p:nvPr/>
        </p:nvSpPr>
        <p:spPr>
          <a:xfrm>
            <a:off x="5439530" y="1718825"/>
            <a:ext cx="1628972" cy="400110"/>
          </a:xfrm>
          <a:prstGeom prst="rect">
            <a:avLst/>
          </a:prstGeom>
          <a:solidFill>
            <a:srgbClr val="C00000"/>
          </a:solidFill>
        </p:spPr>
        <p:txBody>
          <a:bodyPr wrap="none">
            <a:spAutoFit/>
          </a:bodyPr>
          <a:lstStyle/>
          <a:p>
            <a:r>
              <a:rPr lang="zh-CN" altLang="en-US" sz="2000" b="1" spc="100" dirty="0">
                <a:solidFill>
                  <a:schemeClr val="bg1"/>
                </a:solidFill>
                <a:cs typeface="+mn-ea"/>
                <a:sym typeface="+mn-lt"/>
              </a:rPr>
              <a:t>一二</a:t>
            </a:r>
            <a:r>
              <a:rPr lang="en-US" altLang="zh-CN" sz="2000" b="1" spc="100" dirty="0">
                <a:solidFill>
                  <a:schemeClr val="bg1"/>
                </a:solidFill>
                <a:cs typeface="+mn-ea"/>
                <a:sym typeface="+mn-lt"/>
              </a:rPr>
              <a:t>·</a:t>
            </a:r>
            <a:r>
              <a:rPr lang="zh-CN" altLang="en-US" sz="2000" b="1" spc="100" dirty="0">
                <a:solidFill>
                  <a:schemeClr val="bg1"/>
                </a:solidFill>
                <a:cs typeface="+mn-ea"/>
                <a:sym typeface="+mn-lt"/>
              </a:rPr>
              <a:t>九运动</a:t>
            </a:r>
            <a:endParaRPr lang="zh-CN" altLang="en-US" sz="2000" b="1" dirty="0">
              <a:solidFill>
                <a:schemeClr val="bg1"/>
              </a:solidFill>
              <a:cs typeface="+mn-ea"/>
              <a:sym typeface="+mn-lt"/>
            </a:endParaRPr>
          </a:p>
        </p:txBody>
      </p:sp>
      <p:grpSp>
        <p:nvGrpSpPr>
          <p:cNvPr id="6" name="组合 5">
            <a:extLst>
              <a:ext uri="{FF2B5EF4-FFF2-40B4-BE49-F238E27FC236}">
                <a16:creationId xmlns:a16="http://schemas.microsoft.com/office/drawing/2014/main" id="{49FEE2A3-E0F2-4344-B09B-739EA215947F}"/>
              </a:ext>
            </a:extLst>
          </p:cNvPr>
          <p:cNvGrpSpPr/>
          <p:nvPr/>
        </p:nvGrpSpPr>
        <p:grpSpPr>
          <a:xfrm>
            <a:off x="0" y="6134976"/>
            <a:ext cx="11960088" cy="372954"/>
            <a:chOff x="0" y="6134976"/>
            <a:chExt cx="11960088" cy="372954"/>
          </a:xfrm>
        </p:grpSpPr>
        <p:grpSp>
          <p:nvGrpSpPr>
            <p:cNvPr id="7" name="组合 6">
              <a:extLst>
                <a:ext uri="{FF2B5EF4-FFF2-40B4-BE49-F238E27FC236}">
                  <a16:creationId xmlns:a16="http://schemas.microsoft.com/office/drawing/2014/main" id="{D8F1934A-0308-40AF-859A-DAE1D18FF0CC}"/>
                </a:ext>
              </a:extLst>
            </p:cNvPr>
            <p:cNvGrpSpPr/>
            <p:nvPr userDrawn="1"/>
          </p:nvGrpSpPr>
          <p:grpSpPr>
            <a:xfrm>
              <a:off x="0" y="6134976"/>
              <a:ext cx="11960088" cy="369332"/>
              <a:chOff x="231913" y="6134976"/>
              <a:chExt cx="11728175" cy="369332"/>
            </a:xfrm>
          </p:grpSpPr>
          <p:grpSp>
            <p:nvGrpSpPr>
              <p:cNvPr id="9" name="组合 8">
                <a:extLst>
                  <a:ext uri="{FF2B5EF4-FFF2-40B4-BE49-F238E27FC236}">
                    <a16:creationId xmlns:a16="http://schemas.microsoft.com/office/drawing/2014/main" id="{E411A3ED-C8CD-4260-8F9F-083969EBAF6D}"/>
                  </a:ext>
                </a:extLst>
              </p:cNvPr>
              <p:cNvGrpSpPr/>
              <p:nvPr/>
            </p:nvGrpSpPr>
            <p:grpSpPr>
              <a:xfrm flipH="1">
                <a:off x="231913" y="6325857"/>
                <a:ext cx="11728175" cy="0"/>
                <a:chOff x="231912" y="493486"/>
                <a:chExt cx="11728175" cy="0"/>
              </a:xfrm>
            </p:grpSpPr>
            <p:cxnSp>
              <p:nvCxnSpPr>
                <p:cNvPr id="11" name="直接连接符 10">
                  <a:extLst>
                    <a:ext uri="{FF2B5EF4-FFF2-40B4-BE49-F238E27FC236}">
                      <a16:creationId xmlns:a16="http://schemas.microsoft.com/office/drawing/2014/main" id="{9B4E0272-ED25-4959-AA43-2488BC06B96B}"/>
                    </a:ext>
                  </a:extLst>
                </p:cNvPr>
                <p:cNvCxnSpPr>
                  <a:cxnSpLocks/>
                </p:cNvCxnSpPr>
                <p:nvPr/>
              </p:nvCxnSpPr>
              <p:spPr>
                <a:xfrm>
                  <a:off x="231912" y="493486"/>
                  <a:ext cx="1291941"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8140F9A3-CD3F-422F-9A48-F564F4234A85}"/>
                    </a:ext>
                  </a:extLst>
                </p:cNvPr>
                <p:cNvCxnSpPr>
                  <a:cxnSpLocks/>
                </p:cNvCxnSpPr>
                <p:nvPr/>
              </p:nvCxnSpPr>
              <p:spPr>
                <a:xfrm>
                  <a:off x="10566400" y="493486"/>
                  <a:ext cx="1393687"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 name="文本框 9">
                <a:extLst>
                  <a:ext uri="{FF2B5EF4-FFF2-40B4-BE49-F238E27FC236}">
                    <a16:creationId xmlns:a16="http://schemas.microsoft.com/office/drawing/2014/main" id="{A091B2BD-0896-45E0-A804-2044EFA3849F}"/>
                  </a:ext>
                </a:extLst>
              </p:cNvPr>
              <p:cNvSpPr txBox="1"/>
              <p:nvPr/>
            </p:nvSpPr>
            <p:spPr>
              <a:xfrm>
                <a:off x="1625601" y="6134976"/>
                <a:ext cx="4022066" cy="369332"/>
              </a:xfrm>
              <a:prstGeom prst="rect">
                <a:avLst/>
              </a:prstGeom>
              <a:noFill/>
            </p:spPr>
            <p:txBody>
              <a:bodyPr wrap="square" rtlCol="0">
                <a:spAutoFit/>
              </a:bodyPr>
              <a:lstStyle/>
              <a:p>
                <a:pPr algn="dist"/>
                <a:r>
                  <a:rPr lang="zh-CN" altLang="en-US" dirty="0">
                    <a:gradFill flip="none" rotWithShape="1">
                      <a:gsLst>
                        <a:gs pos="47000">
                          <a:schemeClr val="bg1"/>
                        </a:gs>
                        <a:gs pos="47000">
                          <a:srgbClr val="990000"/>
                        </a:gs>
                        <a:gs pos="0">
                          <a:schemeClr val="bg1"/>
                        </a:gs>
                        <a:gs pos="100000">
                          <a:srgbClr val="990000"/>
                        </a:gs>
                      </a:gsLst>
                      <a:lin ang="16200000" scaled="1"/>
                      <a:tileRect/>
                    </a:gradFill>
                  </a:rPr>
                  <a:t>勿</a:t>
                </a:r>
                <a:r>
                  <a:rPr lang="en-US" altLang="zh-CN" dirty="0">
                    <a:gradFill flip="none" rotWithShape="1">
                      <a:gsLst>
                        <a:gs pos="47000">
                          <a:schemeClr val="bg1"/>
                        </a:gs>
                        <a:gs pos="47000">
                          <a:srgbClr val="990000"/>
                        </a:gs>
                        <a:gs pos="0">
                          <a:schemeClr val="bg1"/>
                        </a:gs>
                        <a:gs pos="100000">
                          <a:srgbClr val="990000"/>
                        </a:gs>
                      </a:gsLst>
                      <a:lin ang="16200000" scaled="1"/>
                      <a:tileRect/>
                    </a:gradFill>
                  </a:rPr>
                  <a:t>/</a:t>
                </a:r>
                <a:r>
                  <a:rPr lang="zh-CN" altLang="en-US" dirty="0">
                    <a:gradFill flip="none" rotWithShape="1">
                      <a:gsLst>
                        <a:gs pos="47000">
                          <a:schemeClr val="bg1"/>
                        </a:gs>
                        <a:gs pos="47000">
                          <a:srgbClr val="990000"/>
                        </a:gs>
                        <a:gs pos="0">
                          <a:schemeClr val="bg1"/>
                        </a:gs>
                        <a:gs pos="100000">
                          <a:srgbClr val="990000"/>
                        </a:gs>
                      </a:gsLst>
                      <a:lin ang="16200000" scaled="1"/>
                      <a:tileRect/>
                    </a:gradFill>
                  </a:rPr>
                  <a:t>忘</a:t>
                </a:r>
                <a:r>
                  <a:rPr lang="en-US" altLang="zh-CN" dirty="0">
                    <a:gradFill flip="none" rotWithShape="1">
                      <a:gsLst>
                        <a:gs pos="47000">
                          <a:schemeClr val="bg1"/>
                        </a:gs>
                        <a:gs pos="47000">
                          <a:srgbClr val="990000"/>
                        </a:gs>
                        <a:gs pos="0">
                          <a:schemeClr val="bg1"/>
                        </a:gs>
                        <a:gs pos="100000">
                          <a:srgbClr val="990000"/>
                        </a:gs>
                      </a:gsLst>
                      <a:lin ang="16200000" scaled="1"/>
                      <a:tileRect/>
                    </a:gradFill>
                  </a:rPr>
                  <a:t>/</a:t>
                </a:r>
                <a:r>
                  <a:rPr lang="zh-CN" altLang="en-US" dirty="0">
                    <a:gradFill flip="none" rotWithShape="1">
                      <a:gsLst>
                        <a:gs pos="47000">
                          <a:schemeClr val="bg1"/>
                        </a:gs>
                        <a:gs pos="47000">
                          <a:srgbClr val="990000"/>
                        </a:gs>
                        <a:gs pos="0">
                          <a:schemeClr val="bg1"/>
                        </a:gs>
                        <a:gs pos="100000">
                          <a:srgbClr val="990000"/>
                        </a:gs>
                      </a:gsLst>
                      <a:lin ang="16200000" scaled="1"/>
                      <a:tileRect/>
                    </a:gradFill>
                  </a:rPr>
                  <a:t>国</a:t>
                </a:r>
                <a:r>
                  <a:rPr lang="en-US" altLang="zh-CN" dirty="0">
                    <a:gradFill flip="none" rotWithShape="1">
                      <a:gsLst>
                        <a:gs pos="47000">
                          <a:schemeClr val="bg1"/>
                        </a:gs>
                        <a:gs pos="47000">
                          <a:srgbClr val="990000"/>
                        </a:gs>
                        <a:gs pos="0">
                          <a:schemeClr val="bg1"/>
                        </a:gs>
                        <a:gs pos="100000">
                          <a:srgbClr val="990000"/>
                        </a:gs>
                      </a:gsLst>
                      <a:lin ang="16200000" scaled="1"/>
                      <a:tileRect/>
                    </a:gradFill>
                  </a:rPr>
                  <a:t>/</a:t>
                </a:r>
                <a:r>
                  <a:rPr lang="zh-CN" altLang="en-US" dirty="0">
                    <a:gradFill flip="none" rotWithShape="1">
                      <a:gsLst>
                        <a:gs pos="47000">
                          <a:schemeClr val="bg1"/>
                        </a:gs>
                        <a:gs pos="47000">
                          <a:srgbClr val="990000"/>
                        </a:gs>
                        <a:gs pos="0">
                          <a:schemeClr val="bg1"/>
                        </a:gs>
                        <a:gs pos="100000">
                          <a:srgbClr val="990000"/>
                        </a:gs>
                      </a:gsLst>
                      <a:lin ang="16200000" scaled="1"/>
                      <a:tileRect/>
                    </a:gradFill>
                  </a:rPr>
                  <a:t>耻</a:t>
                </a:r>
                <a:r>
                  <a:rPr lang="en-US" altLang="zh-CN" dirty="0">
                    <a:gradFill flip="none" rotWithShape="1">
                      <a:gsLst>
                        <a:gs pos="47000">
                          <a:schemeClr val="bg1"/>
                        </a:gs>
                        <a:gs pos="47000">
                          <a:srgbClr val="990000"/>
                        </a:gs>
                        <a:gs pos="0">
                          <a:schemeClr val="bg1"/>
                        </a:gs>
                        <a:gs pos="100000">
                          <a:srgbClr val="990000"/>
                        </a:gs>
                      </a:gsLst>
                      <a:lin ang="16200000" scaled="1"/>
                      <a:tileRect/>
                    </a:gradFill>
                  </a:rPr>
                  <a:t>/</a:t>
                </a:r>
                <a:r>
                  <a:rPr lang="zh-CN" altLang="en-US" dirty="0">
                    <a:gradFill flip="none" rotWithShape="1">
                      <a:gsLst>
                        <a:gs pos="47000">
                          <a:schemeClr val="bg1"/>
                        </a:gs>
                        <a:gs pos="47000">
                          <a:srgbClr val="990000"/>
                        </a:gs>
                        <a:gs pos="0">
                          <a:schemeClr val="bg1"/>
                        </a:gs>
                        <a:gs pos="100000">
                          <a:srgbClr val="990000"/>
                        </a:gs>
                      </a:gsLst>
                      <a:lin ang="16200000" scaled="1"/>
                      <a:tileRect/>
                    </a:gradFill>
                  </a:rPr>
                  <a:t>勿</a:t>
                </a:r>
                <a:r>
                  <a:rPr lang="en-US" altLang="zh-CN" dirty="0">
                    <a:gradFill flip="none" rotWithShape="1">
                      <a:gsLst>
                        <a:gs pos="47000">
                          <a:schemeClr val="bg1"/>
                        </a:gs>
                        <a:gs pos="47000">
                          <a:srgbClr val="990000"/>
                        </a:gs>
                        <a:gs pos="0">
                          <a:schemeClr val="bg1"/>
                        </a:gs>
                        <a:gs pos="100000">
                          <a:srgbClr val="990000"/>
                        </a:gs>
                      </a:gsLst>
                      <a:lin ang="16200000" scaled="1"/>
                      <a:tileRect/>
                    </a:gradFill>
                  </a:rPr>
                  <a:t>/</a:t>
                </a:r>
                <a:r>
                  <a:rPr lang="zh-CN" altLang="en-US" dirty="0">
                    <a:gradFill flip="none" rotWithShape="1">
                      <a:gsLst>
                        <a:gs pos="47000">
                          <a:schemeClr val="bg1"/>
                        </a:gs>
                        <a:gs pos="47000">
                          <a:srgbClr val="990000"/>
                        </a:gs>
                        <a:gs pos="0">
                          <a:schemeClr val="bg1"/>
                        </a:gs>
                        <a:gs pos="100000">
                          <a:srgbClr val="990000"/>
                        </a:gs>
                      </a:gsLst>
                      <a:lin ang="16200000" scaled="1"/>
                      <a:tileRect/>
                    </a:gradFill>
                  </a:rPr>
                  <a:t>忘</a:t>
                </a:r>
                <a:r>
                  <a:rPr lang="en-US" altLang="zh-CN" dirty="0">
                    <a:gradFill flip="none" rotWithShape="1">
                      <a:gsLst>
                        <a:gs pos="47000">
                          <a:schemeClr val="bg1"/>
                        </a:gs>
                        <a:gs pos="47000">
                          <a:srgbClr val="990000"/>
                        </a:gs>
                        <a:gs pos="0">
                          <a:schemeClr val="bg1"/>
                        </a:gs>
                        <a:gs pos="100000">
                          <a:srgbClr val="990000"/>
                        </a:gs>
                      </a:gsLst>
                      <a:lin ang="16200000" scaled="1"/>
                      <a:tileRect/>
                    </a:gradFill>
                  </a:rPr>
                  <a:t>/</a:t>
                </a:r>
                <a:r>
                  <a:rPr lang="zh-CN" altLang="en-US" dirty="0">
                    <a:gradFill flip="none" rotWithShape="1">
                      <a:gsLst>
                        <a:gs pos="47000">
                          <a:schemeClr val="bg1"/>
                        </a:gs>
                        <a:gs pos="47000">
                          <a:srgbClr val="990000"/>
                        </a:gs>
                        <a:gs pos="0">
                          <a:schemeClr val="bg1"/>
                        </a:gs>
                        <a:gs pos="100000">
                          <a:srgbClr val="990000"/>
                        </a:gs>
                      </a:gsLst>
                      <a:lin ang="16200000" scaled="1"/>
                      <a:tileRect/>
                    </a:gradFill>
                  </a:rPr>
                  <a:t>一</a:t>
                </a:r>
                <a:r>
                  <a:rPr lang="en-US" altLang="zh-CN" dirty="0">
                    <a:gradFill flip="none" rotWithShape="1">
                      <a:gsLst>
                        <a:gs pos="47000">
                          <a:schemeClr val="bg1"/>
                        </a:gs>
                        <a:gs pos="47000">
                          <a:srgbClr val="990000"/>
                        </a:gs>
                        <a:gs pos="0">
                          <a:schemeClr val="bg1"/>
                        </a:gs>
                        <a:gs pos="100000">
                          <a:srgbClr val="990000"/>
                        </a:gs>
                      </a:gsLst>
                      <a:lin ang="16200000" scaled="1"/>
                      <a:tileRect/>
                    </a:gradFill>
                  </a:rPr>
                  <a:t>/</a:t>
                </a:r>
                <a:r>
                  <a:rPr lang="zh-CN" altLang="en-US" dirty="0">
                    <a:gradFill flip="none" rotWithShape="1">
                      <a:gsLst>
                        <a:gs pos="47000">
                          <a:schemeClr val="bg1"/>
                        </a:gs>
                        <a:gs pos="47000">
                          <a:srgbClr val="990000"/>
                        </a:gs>
                        <a:gs pos="0">
                          <a:schemeClr val="bg1"/>
                        </a:gs>
                        <a:gs pos="100000">
                          <a:srgbClr val="990000"/>
                        </a:gs>
                      </a:gsLst>
                      <a:lin ang="16200000" scaled="1"/>
                      <a:tileRect/>
                    </a:gradFill>
                  </a:rPr>
                  <a:t>二</a:t>
                </a:r>
                <a:r>
                  <a:rPr lang="en-US" altLang="zh-CN" dirty="0">
                    <a:gradFill flip="none" rotWithShape="1">
                      <a:gsLst>
                        <a:gs pos="47000">
                          <a:schemeClr val="bg1"/>
                        </a:gs>
                        <a:gs pos="47000">
                          <a:srgbClr val="990000"/>
                        </a:gs>
                        <a:gs pos="0">
                          <a:schemeClr val="bg1"/>
                        </a:gs>
                        <a:gs pos="100000">
                          <a:srgbClr val="990000"/>
                        </a:gs>
                      </a:gsLst>
                      <a:lin ang="16200000" scaled="1"/>
                      <a:tileRect/>
                    </a:gradFill>
                  </a:rPr>
                  <a:t>/</a:t>
                </a:r>
                <a:r>
                  <a:rPr lang="zh-CN" altLang="en-US" dirty="0">
                    <a:gradFill flip="none" rotWithShape="1">
                      <a:gsLst>
                        <a:gs pos="47000">
                          <a:schemeClr val="bg1"/>
                        </a:gs>
                        <a:gs pos="47000">
                          <a:srgbClr val="990000"/>
                        </a:gs>
                        <a:gs pos="0">
                          <a:schemeClr val="bg1"/>
                        </a:gs>
                        <a:gs pos="100000">
                          <a:srgbClr val="990000"/>
                        </a:gs>
                      </a:gsLst>
                      <a:lin ang="16200000" scaled="1"/>
                      <a:tileRect/>
                    </a:gradFill>
                  </a:rPr>
                  <a:t>九</a:t>
                </a:r>
              </a:p>
            </p:txBody>
          </p:sp>
        </p:grpSp>
        <p:sp>
          <p:nvSpPr>
            <p:cNvPr id="8" name="文本框 7">
              <a:extLst>
                <a:ext uri="{FF2B5EF4-FFF2-40B4-BE49-F238E27FC236}">
                  <a16:creationId xmlns:a16="http://schemas.microsoft.com/office/drawing/2014/main" id="{80B96EC7-2B2F-49B9-A830-1143012ABF0F}"/>
                </a:ext>
              </a:extLst>
            </p:cNvPr>
            <p:cNvSpPr txBox="1"/>
            <p:nvPr userDrawn="1"/>
          </p:nvSpPr>
          <p:spPr>
            <a:xfrm>
              <a:off x="5911134" y="6138598"/>
              <a:ext cx="4644389" cy="369332"/>
            </a:xfrm>
            <a:prstGeom prst="rect">
              <a:avLst/>
            </a:prstGeom>
            <a:noFill/>
          </p:spPr>
          <p:txBody>
            <a:bodyPr wrap="square" rtlCol="0">
              <a:spAutoFit/>
            </a:bodyPr>
            <a:lstStyle/>
            <a:p>
              <a:pPr algn="dist"/>
              <a:r>
                <a:rPr lang="zh-CN" altLang="en-US" dirty="0">
                  <a:gradFill flip="none" rotWithShape="1">
                    <a:gsLst>
                      <a:gs pos="47000">
                        <a:schemeClr val="bg1"/>
                      </a:gs>
                      <a:gs pos="47000">
                        <a:srgbClr val="990000"/>
                      </a:gs>
                      <a:gs pos="0">
                        <a:schemeClr val="bg1"/>
                      </a:gs>
                      <a:gs pos="100000">
                        <a:srgbClr val="990000"/>
                      </a:gs>
                    </a:gsLst>
                    <a:lin ang="16200000" scaled="1"/>
                    <a:tileRect/>
                  </a:gradFill>
                </a:rPr>
                <a:t>国</a:t>
              </a:r>
              <a:r>
                <a:rPr lang="en-US" altLang="zh-CN" dirty="0">
                  <a:gradFill flip="none" rotWithShape="1">
                    <a:gsLst>
                      <a:gs pos="47000">
                        <a:schemeClr val="bg1"/>
                      </a:gs>
                      <a:gs pos="47000">
                        <a:srgbClr val="990000"/>
                      </a:gs>
                      <a:gs pos="0">
                        <a:schemeClr val="bg1"/>
                      </a:gs>
                      <a:gs pos="100000">
                        <a:srgbClr val="990000"/>
                      </a:gs>
                    </a:gsLst>
                    <a:lin ang="16200000" scaled="1"/>
                    <a:tileRect/>
                  </a:gradFill>
                </a:rPr>
                <a:t>/</a:t>
              </a:r>
              <a:r>
                <a:rPr lang="zh-CN" altLang="en-US" dirty="0">
                  <a:gradFill flip="none" rotWithShape="1">
                    <a:gsLst>
                      <a:gs pos="47000">
                        <a:schemeClr val="bg1"/>
                      </a:gs>
                      <a:gs pos="47000">
                        <a:srgbClr val="990000"/>
                      </a:gs>
                      <a:gs pos="0">
                        <a:schemeClr val="bg1"/>
                      </a:gs>
                      <a:gs pos="100000">
                        <a:srgbClr val="990000"/>
                      </a:gs>
                    </a:gsLst>
                    <a:lin ang="16200000" scaled="1"/>
                    <a:tileRect/>
                  </a:gradFill>
                </a:rPr>
                <a:t>家</a:t>
              </a:r>
              <a:r>
                <a:rPr lang="en-US" altLang="zh-CN" dirty="0">
                  <a:gradFill flip="none" rotWithShape="1">
                    <a:gsLst>
                      <a:gs pos="47000">
                        <a:schemeClr val="bg1"/>
                      </a:gs>
                      <a:gs pos="47000">
                        <a:srgbClr val="990000"/>
                      </a:gs>
                      <a:gs pos="0">
                        <a:schemeClr val="bg1"/>
                      </a:gs>
                      <a:gs pos="100000">
                        <a:srgbClr val="990000"/>
                      </a:gs>
                    </a:gsLst>
                    <a:lin ang="16200000" scaled="1"/>
                    <a:tileRect/>
                  </a:gradFill>
                </a:rPr>
                <a:t>/</a:t>
              </a:r>
              <a:r>
                <a:rPr lang="zh-CN" altLang="en-US" dirty="0">
                  <a:gradFill flip="none" rotWithShape="1">
                    <a:gsLst>
                      <a:gs pos="47000">
                        <a:schemeClr val="bg1"/>
                      </a:gs>
                      <a:gs pos="47000">
                        <a:srgbClr val="990000"/>
                      </a:gs>
                      <a:gs pos="0">
                        <a:schemeClr val="bg1"/>
                      </a:gs>
                      <a:gs pos="100000">
                        <a:srgbClr val="990000"/>
                      </a:gs>
                    </a:gsLst>
                    <a:lin ang="16200000" scaled="1"/>
                    <a:tileRect/>
                  </a:gradFill>
                </a:rPr>
                <a:t>兴</a:t>
              </a:r>
              <a:r>
                <a:rPr lang="en-US" altLang="zh-CN" dirty="0">
                  <a:gradFill flip="none" rotWithShape="1">
                    <a:gsLst>
                      <a:gs pos="47000">
                        <a:schemeClr val="bg1"/>
                      </a:gs>
                      <a:gs pos="47000">
                        <a:srgbClr val="990000"/>
                      </a:gs>
                      <a:gs pos="0">
                        <a:schemeClr val="bg1"/>
                      </a:gs>
                      <a:gs pos="100000">
                        <a:srgbClr val="990000"/>
                      </a:gs>
                    </a:gsLst>
                    <a:lin ang="16200000" scaled="1"/>
                    <a:tileRect/>
                  </a:gradFill>
                </a:rPr>
                <a:t>/</a:t>
              </a:r>
              <a:r>
                <a:rPr lang="zh-CN" altLang="en-US" dirty="0">
                  <a:gradFill flip="none" rotWithShape="1">
                    <a:gsLst>
                      <a:gs pos="47000">
                        <a:schemeClr val="bg1"/>
                      </a:gs>
                      <a:gs pos="47000">
                        <a:srgbClr val="990000"/>
                      </a:gs>
                      <a:gs pos="0">
                        <a:schemeClr val="bg1"/>
                      </a:gs>
                      <a:gs pos="100000">
                        <a:srgbClr val="990000"/>
                      </a:gs>
                    </a:gsLst>
                    <a:lin ang="16200000" scaled="1"/>
                    <a:tileRect/>
                  </a:gradFill>
                </a:rPr>
                <a:t>亡</a:t>
              </a:r>
              <a:r>
                <a:rPr lang="en-US" altLang="zh-CN" dirty="0">
                  <a:gradFill flip="none" rotWithShape="1">
                    <a:gsLst>
                      <a:gs pos="47000">
                        <a:schemeClr val="bg1"/>
                      </a:gs>
                      <a:gs pos="47000">
                        <a:srgbClr val="990000"/>
                      </a:gs>
                      <a:gs pos="0">
                        <a:schemeClr val="bg1"/>
                      </a:gs>
                      <a:gs pos="100000">
                        <a:srgbClr val="990000"/>
                      </a:gs>
                    </a:gsLst>
                    <a:lin ang="16200000" scaled="1"/>
                    <a:tileRect/>
                  </a:gradFill>
                </a:rPr>
                <a:t>/</a:t>
              </a:r>
              <a:r>
                <a:rPr lang="zh-CN" altLang="en-US" dirty="0">
                  <a:gradFill flip="none" rotWithShape="1">
                    <a:gsLst>
                      <a:gs pos="47000">
                        <a:schemeClr val="bg1"/>
                      </a:gs>
                      <a:gs pos="47000">
                        <a:srgbClr val="990000"/>
                      </a:gs>
                      <a:gs pos="0">
                        <a:schemeClr val="bg1"/>
                      </a:gs>
                      <a:gs pos="100000">
                        <a:srgbClr val="990000"/>
                      </a:gs>
                    </a:gsLst>
                    <a:lin ang="16200000" scaled="1"/>
                    <a:tileRect/>
                  </a:gradFill>
                </a:rPr>
                <a:t>匹</a:t>
              </a:r>
              <a:r>
                <a:rPr lang="en-US" altLang="zh-CN" dirty="0">
                  <a:gradFill flip="none" rotWithShape="1">
                    <a:gsLst>
                      <a:gs pos="47000">
                        <a:schemeClr val="bg1"/>
                      </a:gs>
                      <a:gs pos="47000">
                        <a:srgbClr val="990000"/>
                      </a:gs>
                      <a:gs pos="0">
                        <a:schemeClr val="bg1"/>
                      </a:gs>
                      <a:gs pos="100000">
                        <a:srgbClr val="990000"/>
                      </a:gs>
                    </a:gsLst>
                    <a:lin ang="16200000" scaled="1"/>
                    <a:tileRect/>
                  </a:gradFill>
                </a:rPr>
                <a:t>/</a:t>
              </a:r>
              <a:r>
                <a:rPr lang="zh-CN" altLang="en-US" dirty="0">
                  <a:gradFill flip="none" rotWithShape="1">
                    <a:gsLst>
                      <a:gs pos="47000">
                        <a:schemeClr val="bg1"/>
                      </a:gs>
                      <a:gs pos="47000">
                        <a:srgbClr val="990000"/>
                      </a:gs>
                      <a:gs pos="0">
                        <a:schemeClr val="bg1"/>
                      </a:gs>
                      <a:gs pos="100000">
                        <a:srgbClr val="990000"/>
                      </a:gs>
                    </a:gsLst>
                    <a:lin ang="16200000" scaled="1"/>
                    <a:tileRect/>
                  </a:gradFill>
                </a:rPr>
                <a:t>夫</a:t>
              </a:r>
              <a:r>
                <a:rPr lang="en-US" altLang="zh-CN" dirty="0">
                  <a:gradFill flip="none" rotWithShape="1">
                    <a:gsLst>
                      <a:gs pos="47000">
                        <a:schemeClr val="bg1"/>
                      </a:gs>
                      <a:gs pos="47000">
                        <a:srgbClr val="990000"/>
                      </a:gs>
                      <a:gs pos="0">
                        <a:schemeClr val="bg1"/>
                      </a:gs>
                      <a:gs pos="100000">
                        <a:srgbClr val="990000"/>
                      </a:gs>
                    </a:gsLst>
                    <a:lin ang="16200000" scaled="1"/>
                    <a:tileRect/>
                  </a:gradFill>
                </a:rPr>
                <a:t>/</a:t>
              </a:r>
              <a:r>
                <a:rPr lang="zh-CN" altLang="en-US" dirty="0">
                  <a:gradFill flip="none" rotWithShape="1">
                    <a:gsLst>
                      <a:gs pos="47000">
                        <a:schemeClr val="bg1"/>
                      </a:gs>
                      <a:gs pos="47000">
                        <a:srgbClr val="990000"/>
                      </a:gs>
                      <a:gs pos="0">
                        <a:schemeClr val="bg1"/>
                      </a:gs>
                      <a:gs pos="100000">
                        <a:srgbClr val="990000"/>
                      </a:gs>
                    </a:gsLst>
                    <a:lin ang="16200000" scaled="1"/>
                    <a:tileRect/>
                  </a:gradFill>
                </a:rPr>
                <a:t>有</a:t>
              </a:r>
              <a:r>
                <a:rPr lang="en-US" altLang="zh-CN" dirty="0">
                  <a:gradFill flip="none" rotWithShape="1">
                    <a:gsLst>
                      <a:gs pos="47000">
                        <a:schemeClr val="bg1"/>
                      </a:gs>
                      <a:gs pos="47000">
                        <a:srgbClr val="990000"/>
                      </a:gs>
                      <a:gs pos="0">
                        <a:schemeClr val="bg1"/>
                      </a:gs>
                      <a:gs pos="100000">
                        <a:srgbClr val="990000"/>
                      </a:gs>
                    </a:gsLst>
                    <a:lin ang="16200000" scaled="1"/>
                    <a:tileRect/>
                  </a:gradFill>
                </a:rPr>
                <a:t>/</a:t>
              </a:r>
              <a:r>
                <a:rPr lang="zh-CN" altLang="en-US" dirty="0">
                  <a:gradFill flip="none" rotWithShape="1">
                    <a:gsLst>
                      <a:gs pos="47000">
                        <a:schemeClr val="bg1"/>
                      </a:gs>
                      <a:gs pos="47000">
                        <a:srgbClr val="990000"/>
                      </a:gs>
                      <a:gs pos="0">
                        <a:schemeClr val="bg1"/>
                      </a:gs>
                      <a:gs pos="100000">
                        <a:srgbClr val="990000"/>
                      </a:gs>
                    </a:gsLst>
                    <a:lin ang="16200000" scaled="1"/>
                    <a:tileRect/>
                  </a:gradFill>
                </a:rPr>
                <a:t>责</a:t>
              </a:r>
            </a:p>
          </p:txBody>
        </p:sp>
      </p:grpSp>
      <p:grpSp>
        <p:nvGrpSpPr>
          <p:cNvPr id="13" name="组合 12">
            <a:extLst>
              <a:ext uri="{FF2B5EF4-FFF2-40B4-BE49-F238E27FC236}">
                <a16:creationId xmlns:a16="http://schemas.microsoft.com/office/drawing/2014/main" id="{7DB2B97B-8707-466B-8815-DD75202A66E8}"/>
              </a:ext>
            </a:extLst>
          </p:cNvPr>
          <p:cNvGrpSpPr/>
          <p:nvPr/>
        </p:nvGrpSpPr>
        <p:grpSpPr>
          <a:xfrm>
            <a:off x="542501" y="206494"/>
            <a:ext cx="771227" cy="768652"/>
            <a:chOff x="3209632" y="1383253"/>
            <a:chExt cx="771227" cy="768652"/>
          </a:xfrm>
        </p:grpSpPr>
        <p:pic>
          <p:nvPicPr>
            <p:cNvPr id="14" name="图片 13">
              <a:extLst>
                <a:ext uri="{FF2B5EF4-FFF2-40B4-BE49-F238E27FC236}">
                  <a16:creationId xmlns:a16="http://schemas.microsoft.com/office/drawing/2014/main" id="{AB991844-7A04-4B25-9B74-A9F153D7ADC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09632" y="1383253"/>
              <a:ext cx="771227" cy="768652"/>
            </a:xfrm>
            <a:prstGeom prst="rect">
              <a:avLst/>
            </a:prstGeom>
          </p:spPr>
        </p:pic>
        <p:sp>
          <p:nvSpPr>
            <p:cNvPr id="15" name="文本框 14">
              <a:extLst>
                <a:ext uri="{FF2B5EF4-FFF2-40B4-BE49-F238E27FC236}">
                  <a16:creationId xmlns:a16="http://schemas.microsoft.com/office/drawing/2014/main" id="{2AA6C656-2924-48C0-B92C-2D173AD3203E}"/>
                </a:ext>
              </a:extLst>
            </p:cNvPr>
            <p:cNvSpPr txBox="1"/>
            <p:nvPr/>
          </p:nvSpPr>
          <p:spPr>
            <a:xfrm>
              <a:off x="3451298" y="1643066"/>
              <a:ext cx="394660" cy="338554"/>
            </a:xfrm>
            <a:prstGeom prst="rect">
              <a:avLst/>
            </a:prstGeom>
            <a:noFill/>
          </p:spPr>
          <p:txBody>
            <a:bodyPr wrap="none" rtlCol="0">
              <a:spAutoFit/>
              <a:scene3d>
                <a:camera prst="isometricOffAxis1Right"/>
                <a:lightRig rig="threePt" dir="t"/>
              </a:scene3d>
            </a:bodyPr>
            <a:lstStyle/>
            <a:p>
              <a:r>
                <a:rPr lang="zh-CN" altLang="en-US" sz="1600" b="1" dirty="0">
                  <a:solidFill>
                    <a:schemeClr val="bg1"/>
                  </a:solidFill>
                  <a:latin typeface="思源黑体 CN Medium" panose="020B0600000000000000" pitchFamily="34" charset="-122"/>
                  <a:ea typeface="思源黑体 CN Medium" panose="020B0600000000000000" pitchFamily="34" charset="-122"/>
                </a:rPr>
                <a:t>一</a:t>
              </a:r>
            </a:p>
          </p:txBody>
        </p:sp>
      </p:grpSp>
      <p:sp>
        <p:nvSpPr>
          <p:cNvPr id="16" name="矩形 15">
            <a:extLst>
              <a:ext uri="{FF2B5EF4-FFF2-40B4-BE49-F238E27FC236}">
                <a16:creationId xmlns:a16="http://schemas.microsoft.com/office/drawing/2014/main" id="{50A28C8F-9DC1-4966-AB77-D9560BB21F5B}"/>
              </a:ext>
            </a:extLst>
          </p:cNvPr>
          <p:cNvSpPr/>
          <p:nvPr/>
        </p:nvSpPr>
        <p:spPr>
          <a:xfrm>
            <a:off x="1555394" y="343196"/>
            <a:ext cx="2859036" cy="584775"/>
          </a:xfrm>
          <a:prstGeom prst="rect">
            <a:avLst/>
          </a:prstGeom>
          <a:noFill/>
          <a:ln>
            <a:noFill/>
          </a:ln>
        </p:spPr>
        <p:txBody>
          <a:bodyPr wrap="square">
            <a:spAutoFit/>
          </a:bodyPr>
          <a:lstStyle/>
          <a:p>
            <a:pPr algn="dist"/>
            <a:r>
              <a:rPr lang="zh-CN" altLang="en-US" sz="3200" b="1" dirty="0">
                <a:solidFill>
                  <a:schemeClr val="bg1"/>
                </a:solidFill>
                <a:latin typeface="思源宋体 CN Heavy" panose="02020900000000000000" pitchFamily="18" charset="-122"/>
                <a:ea typeface="思源宋体 CN Heavy" panose="02020900000000000000" pitchFamily="18" charset="-122"/>
              </a:rPr>
              <a:t>事件背景</a:t>
            </a:r>
          </a:p>
        </p:txBody>
      </p:sp>
      <p:pic>
        <p:nvPicPr>
          <p:cNvPr id="17" name="图片 16">
            <a:extLst>
              <a:ext uri="{FF2B5EF4-FFF2-40B4-BE49-F238E27FC236}">
                <a16:creationId xmlns:a16="http://schemas.microsoft.com/office/drawing/2014/main" id="{A5756F93-2F84-4F50-AF91-513883123614}"/>
              </a:ext>
            </a:extLst>
          </p:cNvPr>
          <p:cNvPicPr>
            <a:picLocks noChangeAspect="1"/>
          </p:cNvPicPr>
          <p:nvPr/>
        </p:nvPicPr>
        <p:blipFill>
          <a:blip r:embed="rId5">
            <a:clrChange>
              <a:clrFrom>
                <a:srgbClr val="000000"/>
              </a:clrFrom>
              <a:clrTo>
                <a:srgbClr val="000000">
                  <a:alpha val="0"/>
                </a:srgbClr>
              </a:clrTo>
            </a:clrChange>
            <a:extLst>
              <a:ext uri="{BEBA8EAE-BF5A-486C-A8C5-ECC9F3942E4B}">
                <a14:imgProps xmlns:a14="http://schemas.microsoft.com/office/drawing/2010/main">
                  <a14:imgLayer r:embed="rId6">
                    <a14:imgEffect>
                      <a14:backgroundRemoval t="10000" b="90000" l="100" r="77750">
                        <a14:foregroundMark x1="16100" y1="42900" x2="16100" y2="42900"/>
                      </a14:backgroundRemoval>
                    </a14:imgEffect>
                  </a14:imgLayer>
                </a14:imgProps>
              </a:ext>
              <a:ext uri="{28A0092B-C50C-407E-A947-70E740481C1C}">
                <a14:useLocalDpi xmlns:a14="http://schemas.microsoft.com/office/drawing/2010/main" val="0"/>
              </a:ext>
            </a:extLst>
          </a:blip>
          <a:stretch>
            <a:fillRect/>
          </a:stretch>
        </p:blipFill>
        <p:spPr>
          <a:xfrm>
            <a:off x="10188237" y="-217331"/>
            <a:ext cx="1579036" cy="1579036"/>
          </a:xfrm>
          <a:prstGeom prst="rect">
            <a:avLst/>
          </a:prstGeom>
        </p:spPr>
      </p:pic>
    </p:spTree>
    <p:extLst>
      <p:ext uri="{BB962C8B-B14F-4D97-AF65-F5344CB8AC3E}">
        <p14:creationId xmlns:p14="http://schemas.microsoft.com/office/powerpoint/2010/main" val="7978074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3000">
        <p15:prstTrans prst="peelOff"/>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500"/>
                            </p:stCondLst>
                            <p:childTnLst>
                              <p:par>
                                <p:cTn id="17" presetID="31" presetClass="entr" presetSubtype="0"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p:cTn id="19" dur="1000" fill="hold"/>
                                        <p:tgtEl>
                                          <p:spTgt spid="13"/>
                                        </p:tgtEl>
                                        <p:attrNameLst>
                                          <p:attrName>ppt_w</p:attrName>
                                        </p:attrNameLst>
                                      </p:cBhvr>
                                      <p:tavLst>
                                        <p:tav tm="0">
                                          <p:val>
                                            <p:fltVal val="0"/>
                                          </p:val>
                                        </p:tav>
                                        <p:tav tm="100000">
                                          <p:val>
                                            <p:strVal val="#ppt_w"/>
                                          </p:val>
                                        </p:tav>
                                      </p:tavLst>
                                    </p:anim>
                                    <p:anim calcmode="lin" valueType="num">
                                      <p:cBhvr>
                                        <p:cTn id="20" dur="1000" fill="hold"/>
                                        <p:tgtEl>
                                          <p:spTgt spid="13"/>
                                        </p:tgtEl>
                                        <p:attrNameLst>
                                          <p:attrName>ppt_h</p:attrName>
                                        </p:attrNameLst>
                                      </p:cBhvr>
                                      <p:tavLst>
                                        <p:tav tm="0">
                                          <p:val>
                                            <p:fltVal val="0"/>
                                          </p:val>
                                        </p:tav>
                                        <p:tav tm="100000">
                                          <p:val>
                                            <p:strVal val="#ppt_h"/>
                                          </p:val>
                                        </p:tav>
                                      </p:tavLst>
                                    </p:anim>
                                    <p:anim calcmode="lin" valueType="num">
                                      <p:cBhvr>
                                        <p:cTn id="21" dur="1000" fill="hold"/>
                                        <p:tgtEl>
                                          <p:spTgt spid="13"/>
                                        </p:tgtEl>
                                        <p:attrNameLst>
                                          <p:attrName>style.rotation</p:attrName>
                                        </p:attrNameLst>
                                      </p:cBhvr>
                                      <p:tavLst>
                                        <p:tav tm="0">
                                          <p:val>
                                            <p:fltVal val="90"/>
                                          </p:val>
                                        </p:tav>
                                        <p:tav tm="100000">
                                          <p:val>
                                            <p:fltVal val="0"/>
                                          </p:val>
                                        </p:tav>
                                      </p:tavLst>
                                    </p:anim>
                                    <p:animEffect transition="in" filter="fade">
                                      <p:cBhvr>
                                        <p:cTn id="22" dur="1000"/>
                                        <p:tgtEl>
                                          <p:spTgt spid="13"/>
                                        </p:tgtEl>
                                      </p:cBhvr>
                                    </p:animEffect>
                                  </p:childTnLst>
                                </p:cTn>
                              </p:par>
                            </p:childTnLst>
                          </p:cTn>
                        </p:par>
                        <p:par>
                          <p:cTn id="23" fill="hold">
                            <p:stCondLst>
                              <p:cond delay="2500"/>
                            </p:stCondLst>
                            <p:childTnLst>
                              <p:par>
                                <p:cTn id="24" presetID="12" presetClass="entr" presetSubtype="8"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anim calcmode="lin" valueType="num">
                                      <p:cBhvr additive="base">
                                        <p:cTn id="26" dur="500"/>
                                        <p:tgtEl>
                                          <p:spTgt spid="16"/>
                                        </p:tgtEl>
                                        <p:attrNameLst>
                                          <p:attrName>ppt_x</p:attrName>
                                        </p:attrNameLst>
                                      </p:cBhvr>
                                      <p:tavLst>
                                        <p:tav tm="0">
                                          <p:val>
                                            <p:strVal val="#ppt_x-#ppt_w*1.125000"/>
                                          </p:val>
                                        </p:tav>
                                        <p:tav tm="100000">
                                          <p:val>
                                            <p:strVal val="#ppt_x"/>
                                          </p:val>
                                        </p:tav>
                                      </p:tavLst>
                                    </p:anim>
                                    <p:animEffect transition="in" filter="wipe(right)">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55" presetClass="entr" presetSubtype="0" fill="hold" nodeType="click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p:cTn id="32" dur="1000" fill="hold"/>
                                        <p:tgtEl>
                                          <p:spTgt spid="17"/>
                                        </p:tgtEl>
                                        <p:attrNameLst>
                                          <p:attrName>ppt_w</p:attrName>
                                        </p:attrNameLst>
                                      </p:cBhvr>
                                      <p:tavLst>
                                        <p:tav tm="0">
                                          <p:val>
                                            <p:strVal val="#ppt_w*0.70"/>
                                          </p:val>
                                        </p:tav>
                                        <p:tav tm="100000">
                                          <p:val>
                                            <p:strVal val="#ppt_w"/>
                                          </p:val>
                                        </p:tav>
                                      </p:tavLst>
                                    </p:anim>
                                    <p:anim calcmode="lin" valueType="num">
                                      <p:cBhvr>
                                        <p:cTn id="33" dur="1000" fill="hold"/>
                                        <p:tgtEl>
                                          <p:spTgt spid="17"/>
                                        </p:tgtEl>
                                        <p:attrNameLst>
                                          <p:attrName>ppt_h</p:attrName>
                                        </p:attrNameLst>
                                      </p:cBhvr>
                                      <p:tavLst>
                                        <p:tav tm="0">
                                          <p:val>
                                            <p:strVal val="#ppt_h"/>
                                          </p:val>
                                        </p:tav>
                                        <p:tav tm="100000">
                                          <p:val>
                                            <p:strVal val="#ppt_h"/>
                                          </p:val>
                                        </p:tav>
                                      </p:tavLst>
                                    </p:anim>
                                    <p:animEffect transition="in" filter="fade">
                                      <p:cBhvr>
                                        <p:cTn id="34"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1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12818FCE-4655-41EC-8D24-D720326C49A0}"/>
              </a:ext>
            </a:extLst>
          </p:cNvPr>
          <p:cNvSpPr/>
          <p:nvPr/>
        </p:nvSpPr>
        <p:spPr>
          <a:xfrm>
            <a:off x="1257300" y="2102356"/>
            <a:ext cx="1491114" cy="369332"/>
          </a:xfrm>
          <a:prstGeom prst="rect">
            <a:avLst/>
          </a:prstGeom>
          <a:solidFill>
            <a:srgbClr val="C00000"/>
          </a:solidFill>
        </p:spPr>
        <p:txBody>
          <a:bodyPr wrap="none">
            <a:spAutoFit/>
          </a:bodyPr>
          <a:lstStyle/>
          <a:p>
            <a:r>
              <a:rPr lang="zh-CN" altLang="en-US" sz="2000" b="1" spc="100" dirty="0">
                <a:solidFill>
                  <a:schemeClr val="bg1"/>
                </a:solidFill>
                <a:cs typeface="+mn-ea"/>
                <a:sym typeface="+mn-lt"/>
              </a:rPr>
              <a:t>一二</a:t>
            </a:r>
            <a:r>
              <a:rPr lang="en-US" altLang="zh-CN" sz="2000" b="1" spc="100" dirty="0">
                <a:solidFill>
                  <a:schemeClr val="bg1"/>
                </a:solidFill>
                <a:cs typeface="+mn-ea"/>
                <a:sym typeface="+mn-lt"/>
              </a:rPr>
              <a:t>·</a:t>
            </a:r>
            <a:r>
              <a:rPr lang="zh-CN" altLang="en-US" sz="2000" b="1" spc="100" dirty="0">
                <a:solidFill>
                  <a:schemeClr val="bg1"/>
                </a:solidFill>
                <a:cs typeface="+mn-ea"/>
                <a:sym typeface="+mn-lt"/>
              </a:rPr>
              <a:t>九运动</a:t>
            </a:r>
          </a:p>
        </p:txBody>
      </p:sp>
      <p:pic>
        <p:nvPicPr>
          <p:cNvPr id="6" name="图片 5">
            <a:extLst>
              <a:ext uri="{FF2B5EF4-FFF2-40B4-BE49-F238E27FC236}">
                <a16:creationId xmlns:a16="http://schemas.microsoft.com/office/drawing/2014/main" id="{D358CFBA-1D84-4F28-9947-85181D30B0A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920162" y="1513474"/>
            <a:ext cx="4262187" cy="4262187"/>
          </a:xfrm>
          <a:prstGeom prst="rect">
            <a:avLst/>
          </a:prstGeom>
          <a:noFill/>
          <a:ln w="88900" cap="sq">
            <a:no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7" name="矩形 6">
            <a:extLst>
              <a:ext uri="{FF2B5EF4-FFF2-40B4-BE49-F238E27FC236}">
                <a16:creationId xmlns:a16="http://schemas.microsoft.com/office/drawing/2014/main" id="{6101B2CA-2343-462D-9871-790674449775}"/>
              </a:ext>
            </a:extLst>
          </p:cNvPr>
          <p:cNvSpPr/>
          <p:nvPr/>
        </p:nvSpPr>
        <p:spPr>
          <a:xfrm>
            <a:off x="1238250" y="2530751"/>
            <a:ext cx="4991100" cy="3000821"/>
          </a:xfrm>
          <a:prstGeom prst="rect">
            <a:avLst/>
          </a:prstGeom>
        </p:spPr>
        <p:txBody>
          <a:bodyPr wrap="square">
            <a:spAutoFit/>
          </a:bodyPr>
          <a:lstStyle/>
          <a:p>
            <a:pPr>
              <a:lnSpc>
                <a:spcPct val="150000"/>
              </a:lnSpc>
            </a:pPr>
            <a:r>
              <a:rPr lang="en-US" altLang="zh-CN" sz="1400" spc="100" dirty="0">
                <a:cs typeface="+mn-ea"/>
                <a:sym typeface="+mn-lt"/>
              </a:rPr>
              <a:t>1935</a:t>
            </a:r>
            <a:r>
              <a:rPr lang="zh-CN" altLang="en-US" sz="1400" spc="100" dirty="0">
                <a:cs typeface="+mn-ea"/>
                <a:sym typeface="+mn-lt"/>
              </a:rPr>
              <a:t>年五六月间，日本侵略者密谋策划，在天津和河北等地制造事端，并以武力相威胁，先后迫使南京国民政府接受达成了“何梅协定”和“秦土协定”，把包括平津在内的河北、察哈尔两省的大部分主权奉送给日本。</a:t>
            </a:r>
          </a:p>
          <a:p>
            <a:pPr>
              <a:lnSpc>
                <a:spcPct val="150000"/>
              </a:lnSpc>
            </a:pPr>
            <a:endParaRPr lang="zh-CN" altLang="en-US" sz="1400" spc="100" dirty="0">
              <a:cs typeface="+mn-ea"/>
              <a:sym typeface="+mn-lt"/>
            </a:endParaRPr>
          </a:p>
          <a:p>
            <a:pPr>
              <a:lnSpc>
                <a:spcPct val="150000"/>
              </a:lnSpc>
            </a:pPr>
            <a:r>
              <a:rPr lang="zh-CN" altLang="en-US" sz="1400" spc="100" dirty="0">
                <a:cs typeface="+mn-ea"/>
                <a:sym typeface="+mn-lt"/>
              </a:rPr>
              <a:t>之后，日本帝国主义积极策动所谓华北五省“防共自治运动”，策划成立由其直接控制的傀儡政权，全面在华北进行政治、经济、文化侵略，“华北之大，已经安放不下一张平静的书桌了”，激起北平各阶层人民的极大愤慨。</a:t>
            </a:r>
          </a:p>
        </p:txBody>
      </p:sp>
      <p:grpSp>
        <p:nvGrpSpPr>
          <p:cNvPr id="8" name="组合 7">
            <a:extLst>
              <a:ext uri="{FF2B5EF4-FFF2-40B4-BE49-F238E27FC236}">
                <a16:creationId xmlns:a16="http://schemas.microsoft.com/office/drawing/2014/main" id="{474829AC-3388-4447-BA60-A3B0A01B3D6C}"/>
              </a:ext>
            </a:extLst>
          </p:cNvPr>
          <p:cNvGrpSpPr/>
          <p:nvPr/>
        </p:nvGrpSpPr>
        <p:grpSpPr>
          <a:xfrm>
            <a:off x="0" y="6134976"/>
            <a:ext cx="11960088" cy="372954"/>
            <a:chOff x="0" y="6134976"/>
            <a:chExt cx="11960088" cy="372954"/>
          </a:xfrm>
        </p:grpSpPr>
        <p:grpSp>
          <p:nvGrpSpPr>
            <p:cNvPr id="9" name="组合 8">
              <a:extLst>
                <a:ext uri="{FF2B5EF4-FFF2-40B4-BE49-F238E27FC236}">
                  <a16:creationId xmlns:a16="http://schemas.microsoft.com/office/drawing/2014/main" id="{72DBEB91-D689-46C9-AE53-95197624AB9B}"/>
                </a:ext>
              </a:extLst>
            </p:cNvPr>
            <p:cNvGrpSpPr/>
            <p:nvPr userDrawn="1"/>
          </p:nvGrpSpPr>
          <p:grpSpPr>
            <a:xfrm>
              <a:off x="0" y="6134976"/>
              <a:ext cx="11960088" cy="369332"/>
              <a:chOff x="231913" y="6134976"/>
              <a:chExt cx="11728175" cy="369332"/>
            </a:xfrm>
          </p:grpSpPr>
          <p:grpSp>
            <p:nvGrpSpPr>
              <p:cNvPr id="11" name="组合 10">
                <a:extLst>
                  <a:ext uri="{FF2B5EF4-FFF2-40B4-BE49-F238E27FC236}">
                    <a16:creationId xmlns:a16="http://schemas.microsoft.com/office/drawing/2014/main" id="{101CFD08-8692-417F-84FA-D7F50CBEBADD}"/>
                  </a:ext>
                </a:extLst>
              </p:cNvPr>
              <p:cNvGrpSpPr/>
              <p:nvPr/>
            </p:nvGrpSpPr>
            <p:grpSpPr>
              <a:xfrm flipH="1">
                <a:off x="231913" y="6325857"/>
                <a:ext cx="11728175" cy="0"/>
                <a:chOff x="231912" y="493486"/>
                <a:chExt cx="11728175" cy="0"/>
              </a:xfrm>
            </p:grpSpPr>
            <p:cxnSp>
              <p:nvCxnSpPr>
                <p:cNvPr id="13" name="直接连接符 12">
                  <a:extLst>
                    <a:ext uri="{FF2B5EF4-FFF2-40B4-BE49-F238E27FC236}">
                      <a16:creationId xmlns:a16="http://schemas.microsoft.com/office/drawing/2014/main" id="{000F3BA3-8E96-4E2D-8A8C-D21927FC9577}"/>
                    </a:ext>
                  </a:extLst>
                </p:cNvPr>
                <p:cNvCxnSpPr>
                  <a:cxnSpLocks/>
                </p:cNvCxnSpPr>
                <p:nvPr/>
              </p:nvCxnSpPr>
              <p:spPr>
                <a:xfrm>
                  <a:off x="231912" y="493486"/>
                  <a:ext cx="1291941"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57829162-59C6-4BE3-8142-67EB881E5230}"/>
                    </a:ext>
                  </a:extLst>
                </p:cNvPr>
                <p:cNvCxnSpPr>
                  <a:cxnSpLocks/>
                </p:cNvCxnSpPr>
                <p:nvPr/>
              </p:nvCxnSpPr>
              <p:spPr>
                <a:xfrm>
                  <a:off x="10566400" y="493486"/>
                  <a:ext cx="1393687"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2" name="文本框 11">
                <a:extLst>
                  <a:ext uri="{FF2B5EF4-FFF2-40B4-BE49-F238E27FC236}">
                    <a16:creationId xmlns:a16="http://schemas.microsoft.com/office/drawing/2014/main" id="{4F3CFDA9-0475-4CB8-A40D-44B7486CF678}"/>
                  </a:ext>
                </a:extLst>
              </p:cNvPr>
              <p:cNvSpPr txBox="1"/>
              <p:nvPr/>
            </p:nvSpPr>
            <p:spPr>
              <a:xfrm>
                <a:off x="1625601" y="6134976"/>
                <a:ext cx="4022066" cy="369332"/>
              </a:xfrm>
              <a:prstGeom prst="rect">
                <a:avLst/>
              </a:prstGeom>
              <a:noFill/>
            </p:spPr>
            <p:txBody>
              <a:bodyPr wrap="square" rtlCol="0">
                <a:spAutoFit/>
              </a:bodyPr>
              <a:lstStyle/>
              <a:p>
                <a:pPr algn="dist"/>
                <a:r>
                  <a:rPr lang="zh-CN" altLang="en-US" dirty="0">
                    <a:gradFill flip="none" rotWithShape="1">
                      <a:gsLst>
                        <a:gs pos="47000">
                          <a:schemeClr val="bg1"/>
                        </a:gs>
                        <a:gs pos="47000">
                          <a:srgbClr val="990000"/>
                        </a:gs>
                        <a:gs pos="0">
                          <a:schemeClr val="bg1"/>
                        </a:gs>
                        <a:gs pos="100000">
                          <a:srgbClr val="990000"/>
                        </a:gs>
                      </a:gsLst>
                      <a:lin ang="16200000" scaled="1"/>
                      <a:tileRect/>
                    </a:gradFill>
                  </a:rPr>
                  <a:t>勿</a:t>
                </a:r>
                <a:r>
                  <a:rPr lang="en-US" altLang="zh-CN" dirty="0">
                    <a:gradFill flip="none" rotWithShape="1">
                      <a:gsLst>
                        <a:gs pos="47000">
                          <a:schemeClr val="bg1"/>
                        </a:gs>
                        <a:gs pos="47000">
                          <a:srgbClr val="990000"/>
                        </a:gs>
                        <a:gs pos="0">
                          <a:schemeClr val="bg1"/>
                        </a:gs>
                        <a:gs pos="100000">
                          <a:srgbClr val="990000"/>
                        </a:gs>
                      </a:gsLst>
                      <a:lin ang="16200000" scaled="1"/>
                      <a:tileRect/>
                    </a:gradFill>
                  </a:rPr>
                  <a:t>/</a:t>
                </a:r>
                <a:r>
                  <a:rPr lang="zh-CN" altLang="en-US" dirty="0">
                    <a:gradFill flip="none" rotWithShape="1">
                      <a:gsLst>
                        <a:gs pos="47000">
                          <a:schemeClr val="bg1"/>
                        </a:gs>
                        <a:gs pos="47000">
                          <a:srgbClr val="990000"/>
                        </a:gs>
                        <a:gs pos="0">
                          <a:schemeClr val="bg1"/>
                        </a:gs>
                        <a:gs pos="100000">
                          <a:srgbClr val="990000"/>
                        </a:gs>
                      </a:gsLst>
                      <a:lin ang="16200000" scaled="1"/>
                      <a:tileRect/>
                    </a:gradFill>
                  </a:rPr>
                  <a:t>忘</a:t>
                </a:r>
                <a:r>
                  <a:rPr lang="en-US" altLang="zh-CN" dirty="0">
                    <a:gradFill flip="none" rotWithShape="1">
                      <a:gsLst>
                        <a:gs pos="47000">
                          <a:schemeClr val="bg1"/>
                        </a:gs>
                        <a:gs pos="47000">
                          <a:srgbClr val="990000"/>
                        </a:gs>
                        <a:gs pos="0">
                          <a:schemeClr val="bg1"/>
                        </a:gs>
                        <a:gs pos="100000">
                          <a:srgbClr val="990000"/>
                        </a:gs>
                      </a:gsLst>
                      <a:lin ang="16200000" scaled="1"/>
                      <a:tileRect/>
                    </a:gradFill>
                  </a:rPr>
                  <a:t>/</a:t>
                </a:r>
                <a:r>
                  <a:rPr lang="zh-CN" altLang="en-US" dirty="0">
                    <a:gradFill flip="none" rotWithShape="1">
                      <a:gsLst>
                        <a:gs pos="47000">
                          <a:schemeClr val="bg1"/>
                        </a:gs>
                        <a:gs pos="47000">
                          <a:srgbClr val="990000"/>
                        </a:gs>
                        <a:gs pos="0">
                          <a:schemeClr val="bg1"/>
                        </a:gs>
                        <a:gs pos="100000">
                          <a:srgbClr val="990000"/>
                        </a:gs>
                      </a:gsLst>
                      <a:lin ang="16200000" scaled="1"/>
                      <a:tileRect/>
                    </a:gradFill>
                  </a:rPr>
                  <a:t>国</a:t>
                </a:r>
                <a:r>
                  <a:rPr lang="en-US" altLang="zh-CN" dirty="0">
                    <a:gradFill flip="none" rotWithShape="1">
                      <a:gsLst>
                        <a:gs pos="47000">
                          <a:schemeClr val="bg1"/>
                        </a:gs>
                        <a:gs pos="47000">
                          <a:srgbClr val="990000"/>
                        </a:gs>
                        <a:gs pos="0">
                          <a:schemeClr val="bg1"/>
                        </a:gs>
                        <a:gs pos="100000">
                          <a:srgbClr val="990000"/>
                        </a:gs>
                      </a:gsLst>
                      <a:lin ang="16200000" scaled="1"/>
                      <a:tileRect/>
                    </a:gradFill>
                  </a:rPr>
                  <a:t>/</a:t>
                </a:r>
                <a:r>
                  <a:rPr lang="zh-CN" altLang="en-US" dirty="0">
                    <a:gradFill flip="none" rotWithShape="1">
                      <a:gsLst>
                        <a:gs pos="47000">
                          <a:schemeClr val="bg1"/>
                        </a:gs>
                        <a:gs pos="47000">
                          <a:srgbClr val="990000"/>
                        </a:gs>
                        <a:gs pos="0">
                          <a:schemeClr val="bg1"/>
                        </a:gs>
                        <a:gs pos="100000">
                          <a:srgbClr val="990000"/>
                        </a:gs>
                      </a:gsLst>
                      <a:lin ang="16200000" scaled="1"/>
                      <a:tileRect/>
                    </a:gradFill>
                  </a:rPr>
                  <a:t>耻</a:t>
                </a:r>
                <a:r>
                  <a:rPr lang="en-US" altLang="zh-CN" dirty="0">
                    <a:gradFill flip="none" rotWithShape="1">
                      <a:gsLst>
                        <a:gs pos="47000">
                          <a:schemeClr val="bg1"/>
                        </a:gs>
                        <a:gs pos="47000">
                          <a:srgbClr val="990000"/>
                        </a:gs>
                        <a:gs pos="0">
                          <a:schemeClr val="bg1"/>
                        </a:gs>
                        <a:gs pos="100000">
                          <a:srgbClr val="990000"/>
                        </a:gs>
                      </a:gsLst>
                      <a:lin ang="16200000" scaled="1"/>
                      <a:tileRect/>
                    </a:gradFill>
                  </a:rPr>
                  <a:t>/</a:t>
                </a:r>
                <a:r>
                  <a:rPr lang="zh-CN" altLang="en-US" dirty="0">
                    <a:gradFill flip="none" rotWithShape="1">
                      <a:gsLst>
                        <a:gs pos="47000">
                          <a:schemeClr val="bg1"/>
                        </a:gs>
                        <a:gs pos="47000">
                          <a:srgbClr val="990000"/>
                        </a:gs>
                        <a:gs pos="0">
                          <a:schemeClr val="bg1"/>
                        </a:gs>
                        <a:gs pos="100000">
                          <a:srgbClr val="990000"/>
                        </a:gs>
                      </a:gsLst>
                      <a:lin ang="16200000" scaled="1"/>
                      <a:tileRect/>
                    </a:gradFill>
                  </a:rPr>
                  <a:t>勿</a:t>
                </a:r>
                <a:r>
                  <a:rPr lang="en-US" altLang="zh-CN" dirty="0">
                    <a:gradFill flip="none" rotWithShape="1">
                      <a:gsLst>
                        <a:gs pos="47000">
                          <a:schemeClr val="bg1"/>
                        </a:gs>
                        <a:gs pos="47000">
                          <a:srgbClr val="990000"/>
                        </a:gs>
                        <a:gs pos="0">
                          <a:schemeClr val="bg1"/>
                        </a:gs>
                        <a:gs pos="100000">
                          <a:srgbClr val="990000"/>
                        </a:gs>
                      </a:gsLst>
                      <a:lin ang="16200000" scaled="1"/>
                      <a:tileRect/>
                    </a:gradFill>
                  </a:rPr>
                  <a:t>/</a:t>
                </a:r>
                <a:r>
                  <a:rPr lang="zh-CN" altLang="en-US" dirty="0">
                    <a:gradFill flip="none" rotWithShape="1">
                      <a:gsLst>
                        <a:gs pos="47000">
                          <a:schemeClr val="bg1"/>
                        </a:gs>
                        <a:gs pos="47000">
                          <a:srgbClr val="990000"/>
                        </a:gs>
                        <a:gs pos="0">
                          <a:schemeClr val="bg1"/>
                        </a:gs>
                        <a:gs pos="100000">
                          <a:srgbClr val="990000"/>
                        </a:gs>
                      </a:gsLst>
                      <a:lin ang="16200000" scaled="1"/>
                      <a:tileRect/>
                    </a:gradFill>
                  </a:rPr>
                  <a:t>忘</a:t>
                </a:r>
                <a:r>
                  <a:rPr lang="en-US" altLang="zh-CN" dirty="0">
                    <a:gradFill flip="none" rotWithShape="1">
                      <a:gsLst>
                        <a:gs pos="47000">
                          <a:schemeClr val="bg1"/>
                        </a:gs>
                        <a:gs pos="47000">
                          <a:srgbClr val="990000"/>
                        </a:gs>
                        <a:gs pos="0">
                          <a:schemeClr val="bg1"/>
                        </a:gs>
                        <a:gs pos="100000">
                          <a:srgbClr val="990000"/>
                        </a:gs>
                      </a:gsLst>
                      <a:lin ang="16200000" scaled="1"/>
                      <a:tileRect/>
                    </a:gradFill>
                  </a:rPr>
                  <a:t>/</a:t>
                </a:r>
                <a:r>
                  <a:rPr lang="zh-CN" altLang="en-US" dirty="0">
                    <a:gradFill flip="none" rotWithShape="1">
                      <a:gsLst>
                        <a:gs pos="47000">
                          <a:schemeClr val="bg1"/>
                        </a:gs>
                        <a:gs pos="47000">
                          <a:srgbClr val="990000"/>
                        </a:gs>
                        <a:gs pos="0">
                          <a:schemeClr val="bg1"/>
                        </a:gs>
                        <a:gs pos="100000">
                          <a:srgbClr val="990000"/>
                        </a:gs>
                      </a:gsLst>
                      <a:lin ang="16200000" scaled="1"/>
                      <a:tileRect/>
                    </a:gradFill>
                  </a:rPr>
                  <a:t>一</a:t>
                </a:r>
                <a:r>
                  <a:rPr lang="en-US" altLang="zh-CN" dirty="0">
                    <a:gradFill flip="none" rotWithShape="1">
                      <a:gsLst>
                        <a:gs pos="47000">
                          <a:schemeClr val="bg1"/>
                        </a:gs>
                        <a:gs pos="47000">
                          <a:srgbClr val="990000"/>
                        </a:gs>
                        <a:gs pos="0">
                          <a:schemeClr val="bg1"/>
                        </a:gs>
                        <a:gs pos="100000">
                          <a:srgbClr val="990000"/>
                        </a:gs>
                      </a:gsLst>
                      <a:lin ang="16200000" scaled="1"/>
                      <a:tileRect/>
                    </a:gradFill>
                  </a:rPr>
                  <a:t>/</a:t>
                </a:r>
                <a:r>
                  <a:rPr lang="zh-CN" altLang="en-US" dirty="0">
                    <a:gradFill flip="none" rotWithShape="1">
                      <a:gsLst>
                        <a:gs pos="47000">
                          <a:schemeClr val="bg1"/>
                        </a:gs>
                        <a:gs pos="47000">
                          <a:srgbClr val="990000"/>
                        </a:gs>
                        <a:gs pos="0">
                          <a:schemeClr val="bg1"/>
                        </a:gs>
                        <a:gs pos="100000">
                          <a:srgbClr val="990000"/>
                        </a:gs>
                      </a:gsLst>
                      <a:lin ang="16200000" scaled="1"/>
                      <a:tileRect/>
                    </a:gradFill>
                  </a:rPr>
                  <a:t>二</a:t>
                </a:r>
                <a:r>
                  <a:rPr lang="en-US" altLang="zh-CN" dirty="0">
                    <a:gradFill flip="none" rotWithShape="1">
                      <a:gsLst>
                        <a:gs pos="47000">
                          <a:schemeClr val="bg1"/>
                        </a:gs>
                        <a:gs pos="47000">
                          <a:srgbClr val="990000"/>
                        </a:gs>
                        <a:gs pos="0">
                          <a:schemeClr val="bg1"/>
                        </a:gs>
                        <a:gs pos="100000">
                          <a:srgbClr val="990000"/>
                        </a:gs>
                      </a:gsLst>
                      <a:lin ang="16200000" scaled="1"/>
                      <a:tileRect/>
                    </a:gradFill>
                  </a:rPr>
                  <a:t>/</a:t>
                </a:r>
                <a:r>
                  <a:rPr lang="zh-CN" altLang="en-US" dirty="0">
                    <a:gradFill flip="none" rotWithShape="1">
                      <a:gsLst>
                        <a:gs pos="47000">
                          <a:schemeClr val="bg1"/>
                        </a:gs>
                        <a:gs pos="47000">
                          <a:srgbClr val="990000"/>
                        </a:gs>
                        <a:gs pos="0">
                          <a:schemeClr val="bg1"/>
                        </a:gs>
                        <a:gs pos="100000">
                          <a:srgbClr val="990000"/>
                        </a:gs>
                      </a:gsLst>
                      <a:lin ang="16200000" scaled="1"/>
                      <a:tileRect/>
                    </a:gradFill>
                  </a:rPr>
                  <a:t>九</a:t>
                </a:r>
              </a:p>
            </p:txBody>
          </p:sp>
        </p:grpSp>
        <p:sp>
          <p:nvSpPr>
            <p:cNvPr id="10" name="文本框 9">
              <a:extLst>
                <a:ext uri="{FF2B5EF4-FFF2-40B4-BE49-F238E27FC236}">
                  <a16:creationId xmlns:a16="http://schemas.microsoft.com/office/drawing/2014/main" id="{75CC6BAD-5EDB-49BB-B68E-1C4938EB619C}"/>
                </a:ext>
              </a:extLst>
            </p:cNvPr>
            <p:cNvSpPr txBox="1"/>
            <p:nvPr userDrawn="1"/>
          </p:nvSpPr>
          <p:spPr>
            <a:xfrm>
              <a:off x="5911134" y="6138598"/>
              <a:ext cx="4644389" cy="369332"/>
            </a:xfrm>
            <a:prstGeom prst="rect">
              <a:avLst/>
            </a:prstGeom>
            <a:noFill/>
          </p:spPr>
          <p:txBody>
            <a:bodyPr wrap="square" rtlCol="0">
              <a:spAutoFit/>
            </a:bodyPr>
            <a:lstStyle/>
            <a:p>
              <a:pPr algn="dist"/>
              <a:r>
                <a:rPr lang="zh-CN" altLang="en-US" dirty="0">
                  <a:gradFill flip="none" rotWithShape="1">
                    <a:gsLst>
                      <a:gs pos="47000">
                        <a:schemeClr val="bg1"/>
                      </a:gs>
                      <a:gs pos="47000">
                        <a:srgbClr val="990000"/>
                      </a:gs>
                      <a:gs pos="0">
                        <a:schemeClr val="bg1"/>
                      </a:gs>
                      <a:gs pos="100000">
                        <a:srgbClr val="990000"/>
                      </a:gs>
                    </a:gsLst>
                    <a:lin ang="16200000" scaled="1"/>
                    <a:tileRect/>
                  </a:gradFill>
                </a:rPr>
                <a:t>国</a:t>
              </a:r>
              <a:r>
                <a:rPr lang="en-US" altLang="zh-CN" dirty="0">
                  <a:gradFill flip="none" rotWithShape="1">
                    <a:gsLst>
                      <a:gs pos="47000">
                        <a:schemeClr val="bg1"/>
                      </a:gs>
                      <a:gs pos="47000">
                        <a:srgbClr val="990000"/>
                      </a:gs>
                      <a:gs pos="0">
                        <a:schemeClr val="bg1"/>
                      </a:gs>
                      <a:gs pos="100000">
                        <a:srgbClr val="990000"/>
                      </a:gs>
                    </a:gsLst>
                    <a:lin ang="16200000" scaled="1"/>
                    <a:tileRect/>
                  </a:gradFill>
                </a:rPr>
                <a:t>/</a:t>
              </a:r>
              <a:r>
                <a:rPr lang="zh-CN" altLang="en-US" dirty="0">
                  <a:gradFill flip="none" rotWithShape="1">
                    <a:gsLst>
                      <a:gs pos="47000">
                        <a:schemeClr val="bg1"/>
                      </a:gs>
                      <a:gs pos="47000">
                        <a:srgbClr val="990000"/>
                      </a:gs>
                      <a:gs pos="0">
                        <a:schemeClr val="bg1"/>
                      </a:gs>
                      <a:gs pos="100000">
                        <a:srgbClr val="990000"/>
                      </a:gs>
                    </a:gsLst>
                    <a:lin ang="16200000" scaled="1"/>
                    <a:tileRect/>
                  </a:gradFill>
                </a:rPr>
                <a:t>家</a:t>
              </a:r>
              <a:r>
                <a:rPr lang="en-US" altLang="zh-CN" dirty="0">
                  <a:gradFill flip="none" rotWithShape="1">
                    <a:gsLst>
                      <a:gs pos="47000">
                        <a:schemeClr val="bg1"/>
                      </a:gs>
                      <a:gs pos="47000">
                        <a:srgbClr val="990000"/>
                      </a:gs>
                      <a:gs pos="0">
                        <a:schemeClr val="bg1"/>
                      </a:gs>
                      <a:gs pos="100000">
                        <a:srgbClr val="990000"/>
                      </a:gs>
                    </a:gsLst>
                    <a:lin ang="16200000" scaled="1"/>
                    <a:tileRect/>
                  </a:gradFill>
                </a:rPr>
                <a:t>/</a:t>
              </a:r>
              <a:r>
                <a:rPr lang="zh-CN" altLang="en-US" dirty="0">
                  <a:gradFill flip="none" rotWithShape="1">
                    <a:gsLst>
                      <a:gs pos="47000">
                        <a:schemeClr val="bg1"/>
                      </a:gs>
                      <a:gs pos="47000">
                        <a:srgbClr val="990000"/>
                      </a:gs>
                      <a:gs pos="0">
                        <a:schemeClr val="bg1"/>
                      </a:gs>
                      <a:gs pos="100000">
                        <a:srgbClr val="990000"/>
                      </a:gs>
                    </a:gsLst>
                    <a:lin ang="16200000" scaled="1"/>
                    <a:tileRect/>
                  </a:gradFill>
                </a:rPr>
                <a:t>兴</a:t>
              </a:r>
              <a:r>
                <a:rPr lang="en-US" altLang="zh-CN" dirty="0">
                  <a:gradFill flip="none" rotWithShape="1">
                    <a:gsLst>
                      <a:gs pos="47000">
                        <a:schemeClr val="bg1"/>
                      </a:gs>
                      <a:gs pos="47000">
                        <a:srgbClr val="990000"/>
                      </a:gs>
                      <a:gs pos="0">
                        <a:schemeClr val="bg1"/>
                      </a:gs>
                      <a:gs pos="100000">
                        <a:srgbClr val="990000"/>
                      </a:gs>
                    </a:gsLst>
                    <a:lin ang="16200000" scaled="1"/>
                    <a:tileRect/>
                  </a:gradFill>
                </a:rPr>
                <a:t>/</a:t>
              </a:r>
              <a:r>
                <a:rPr lang="zh-CN" altLang="en-US" dirty="0">
                  <a:gradFill flip="none" rotWithShape="1">
                    <a:gsLst>
                      <a:gs pos="47000">
                        <a:schemeClr val="bg1"/>
                      </a:gs>
                      <a:gs pos="47000">
                        <a:srgbClr val="990000"/>
                      </a:gs>
                      <a:gs pos="0">
                        <a:schemeClr val="bg1"/>
                      </a:gs>
                      <a:gs pos="100000">
                        <a:srgbClr val="990000"/>
                      </a:gs>
                    </a:gsLst>
                    <a:lin ang="16200000" scaled="1"/>
                    <a:tileRect/>
                  </a:gradFill>
                </a:rPr>
                <a:t>亡</a:t>
              </a:r>
              <a:r>
                <a:rPr lang="en-US" altLang="zh-CN" dirty="0">
                  <a:gradFill flip="none" rotWithShape="1">
                    <a:gsLst>
                      <a:gs pos="47000">
                        <a:schemeClr val="bg1"/>
                      </a:gs>
                      <a:gs pos="47000">
                        <a:srgbClr val="990000"/>
                      </a:gs>
                      <a:gs pos="0">
                        <a:schemeClr val="bg1"/>
                      </a:gs>
                      <a:gs pos="100000">
                        <a:srgbClr val="990000"/>
                      </a:gs>
                    </a:gsLst>
                    <a:lin ang="16200000" scaled="1"/>
                    <a:tileRect/>
                  </a:gradFill>
                </a:rPr>
                <a:t>/</a:t>
              </a:r>
              <a:r>
                <a:rPr lang="zh-CN" altLang="en-US" dirty="0">
                  <a:gradFill flip="none" rotWithShape="1">
                    <a:gsLst>
                      <a:gs pos="47000">
                        <a:schemeClr val="bg1"/>
                      </a:gs>
                      <a:gs pos="47000">
                        <a:srgbClr val="990000"/>
                      </a:gs>
                      <a:gs pos="0">
                        <a:schemeClr val="bg1"/>
                      </a:gs>
                      <a:gs pos="100000">
                        <a:srgbClr val="990000"/>
                      </a:gs>
                    </a:gsLst>
                    <a:lin ang="16200000" scaled="1"/>
                    <a:tileRect/>
                  </a:gradFill>
                </a:rPr>
                <a:t>匹</a:t>
              </a:r>
              <a:r>
                <a:rPr lang="en-US" altLang="zh-CN" dirty="0">
                  <a:gradFill flip="none" rotWithShape="1">
                    <a:gsLst>
                      <a:gs pos="47000">
                        <a:schemeClr val="bg1"/>
                      </a:gs>
                      <a:gs pos="47000">
                        <a:srgbClr val="990000"/>
                      </a:gs>
                      <a:gs pos="0">
                        <a:schemeClr val="bg1"/>
                      </a:gs>
                      <a:gs pos="100000">
                        <a:srgbClr val="990000"/>
                      </a:gs>
                    </a:gsLst>
                    <a:lin ang="16200000" scaled="1"/>
                    <a:tileRect/>
                  </a:gradFill>
                </a:rPr>
                <a:t>/</a:t>
              </a:r>
              <a:r>
                <a:rPr lang="zh-CN" altLang="en-US" dirty="0">
                  <a:gradFill flip="none" rotWithShape="1">
                    <a:gsLst>
                      <a:gs pos="47000">
                        <a:schemeClr val="bg1"/>
                      </a:gs>
                      <a:gs pos="47000">
                        <a:srgbClr val="990000"/>
                      </a:gs>
                      <a:gs pos="0">
                        <a:schemeClr val="bg1"/>
                      </a:gs>
                      <a:gs pos="100000">
                        <a:srgbClr val="990000"/>
                      </a:gs>
                    </a:gsLst>
                    <a:lin ang="16200000" scaled="1"/>
                    <a:tileRect/>
                  </a:gradFill>
                </a:rPr>
                <a:t>夫</a:t>
              </a:r>
              <a:r>
                <a:rPr lang="en-US" altLang="zh-CN" dirty="0">
                  <a:gradFill flip="none" rotWithShape="1">
                    <a:gsLst>
                      <a:gs pos="47000">
                        <a:schemeClr val="bg1"/>
                      </a:gs>
                      <a:gs pos="47000">
                        <a:srgbClr val="990000"/>
                      </a:gs>
                      <a:gs pos="0">
                        <a:schemeClr val="bg1"/>
                      </a:gs>
                      <a:gs pos="100000">
                        <a:srgbClr val="990000"/>
                      </a:gs>
                    </a:gsLst>
                    <a:lin ang="16200000" scaled="1"/>
                    <a:tileRect/>
                  </a:gradFill>
                </a:rPr>
                <a:t>/</a:t>
              </a:r>
              <a:r>
                <a:rPr lang="zh-CN" altLang="en-US" dirty="0">
                  <a:gradFill flip="none" rotWithShape="1">
                    <a:gsLst>
                      <a:gs pos="47000">
                        <a:schemeClr val="bg1"/>
                      </a:gs>
                      <a:gs pos="47000">
                        <a:srgbClr val="990000"/>
                      </a:gs>
                      <a:gs pos="0">
                        <a:schemeClr val="bg1"/>
                      </a:gs>
                      <a:gs pos="100000">
                        <a:srgbClr val="990000"/>
                      </a:gs>
                    </a:gsLst>
                    <a:lin ang="16200000" scaled="1"/>
                    <a:tileRect/>
                  </a:gradFill>
                </a:rPr>
                <a:t>有</a:t>
              </a:r>
              <a:r>
                <a:rPr lang="en-US" altLang="zh-CN" dirty="0">
                  <a:gradFill flip="none" rotWithShape="1">
                    <a:gsLst>
                      <a:gs pos="47000">
                        <a:schemeClr val="bg1"/>
                      </a:gs>
                      <a:gs pos="47000">
                        <a:srgbClr val="990000"/>
                      </a:gs>
                      <a:gs pos="0">
                        <a:schemeClr val="bg1"/>
                      </a:gs>
                      <a:gs pos="100000">
                        <a:srgbClr val="990000"/>
                      </a:gs>
                    </a:gsLst>
                    <a:lin ang="16200000" scaled="1"/>
                    <a:tileRect/>
                  </a:gradFill>
                </a:rPr>
                <a:t>/</a:t>
              </a:r>
              <a:r>
                <a:rPr lang="zh-CN" altLang="en-US" dirty="0">
                  <a:gradFill flip="none" rotWithShape="1">
                    <a:gsLst>
                      <a:gs pos="47000">
                        <a:schemeClr val="bg1"/>
                      </a:gs>
                      <a:gs pos="47000">
                        <a:srgbClr val="990000"/>
                      </a:gs>
                      <a:gs pos="0">
                        <a:schemeClr val="bg1"/>
                      </a:gs>
                      <a:gs pos="100000">
                        <a:srgbClr val="990000"/>
                      </a:gs>
                    </a:gsLst>
                    <a:lin ang="16200000" scaled="1"/>
                    <a:tileRect/>
                  </a:gradFill>
                </a:rPr>
                <a:t>责</a:t>
              </a:r>
            </a:p>
          </p:txBody>
        </p:sp>
      </p:grpSp>
      <p:grpSp>
        <p:nvGrpSpPr>
          <p:cNvPr id="15" name="组合 14">
            <a:extLst>
              <a:ext uri="{FF2B5EF4-FFF2-40B4-BE49-F238E27FC236}">
                <a16:creationId xmlns:a16="http://schemas.microsoft.com/office/drawing/2014/main" id="{2D585DE9-9E7A-469C-ABA4-2D67B814996B}"/>
              </a:ext>
            </a:extLst>
          </p:cNvPr>
          <p:cNvGrpSpPr/>
          <p:nvPr/>
        </p:nvGrpSpPr>
        <p:grpSpPr>
          <a:xfrm>
            <a:off x="542501" y="206494"/>
            <a:ext cx="771227" cy="768652"/>
            <a:chOff x="3209632" y="1383253"/>
            <a:chExt cx="771227" cy="768652"/>
          </a:xfrm>
        </p:grpSpPr>
        <p:pic>
          <p:nvPicPr>
            <p:cNvPr id="16" name="图片 15">
              <a:extLst>
                <a:ext uri="{FF2B5EF4-FFF2-40B4-BE49-F238E27FC236}">
                  <a16:creationId xmlns:a16="http://schemas.microsoft.com/office/drawing/2014/main" id="{F071D923-6EF2-4784-82AA-CC9399CA350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09632" y="1383253"/>
              <a:ext cx="771227" cy="768652"/>
            </a:xfrm>
            <a:prstGeom prst="rect">
              <a:avLst/>
            </a:prstGeom>
          </p:spPr>
        </p:pic>
        <p:sp>
          <p:nvSpPr>
            <p:cNvPr id="17" name="文本框 16">
              <a:extLst>
                <a:ext uri="{FF2B5EF4-FFF2-40B4-BE49-F238E27FC236}">
                  <a16:creationId xmlns:a16="http://schemas.microsoft.com/office/drawing/2014/main" id="{6F271255-B5EB-4C1A-8532-068D816FB535}"/>
                </a:ext>
              </a:extLst>
            </p:cNvPr>
            <p:cNvSpPr txBox="1"/>
            <p:nvPr/>
          </p:nvSpPr>
          <p:spPr>
            <a:xfrm>
              <a:off x="3451298" y="1643066"/>
              <a:ext cx="394660" cy="338554"/>
            </a:xfrm>
            <a:prstGeom prst="rect">
              <a:avLst/>
            </a:prstGeom>
            <a:noFill/>
          </p:spPr>
          <p:txBody>
            <a:bodyPr wrap="none" rtlCol="0">
              <a:spAutoFit/>
              <a:scene3d>
                <a:camera prst="isometricOffAxis1Right"/>
                <a:lightRig rig="threePt" dir="t"/>
              </a:scene3d>
            </a:bodyPr>
            <a:lstStyle/>
            <a:p>
              <a:r>
                <a:rPr lang="zh-CN" altLang="en-US" sz="1600" b="1" dirty="0">
                  <a:solidFill>
                    <a:schemeClr val="bg1"/>
                  </a:solidFill>
                  <a:latin typeface="思源黑体 CN Medium" panose="020B0600000000000000" pitchFamily="34" charset="-122"/>
                  <a:ea typeface="思源黑体 CN Medium" panose="020B0600000000000000" pitchFamily="34" charset="-122"/>
                </a:rPr>
                <a:t>一</a:t>
              </a:r>
            </a:p>
          </p:txBody>
        </p:sp>
      </p:grpSp>
      <p:sp>
        <p:nvSpPr>
          <p:cNvPr id="18" name="矩形 17">
            <a:extLst>
              <a:ext uri="{FF2B5EF4-FFF2-40B4-BE49-F238E27FC236}">
                <a16:creationId xmlns:a16="http://schemas.microsoft.com/office/drawing/2014/main" id="{E1F4ED95-7AFA-4D1F-BDE0-6A3BFDCA298B}"/>
              </a:ext>
            </a:extLst>
          </p:cNvPr>
          <p:cNvSpPr/>
          <p:nvPr/>
        </p:nvSpPr>
        <p:spPr>
          <a:xfrm>
            <a:off x="1555394" y="343196"/>
            <a:ext cx="2859036" cy="584775"/>
          </a:xfrm>
          <a:prstGeom prst="rect">
            <a:avLst/>
          </a:prstGeom>
          <a:noFill/>
          <a:ln>
            <a:noFill/>
          </a:ln>
        </p:spPr>
        <p:txBody>
          <a:bodyPr wrap="square">
            <a:spAutoFit/>
          </a:bodyPr>
          <a:lstStyle/>
          <a:p>
            <a:pPr algn="dist"/>
            <a:r>
              <a:rPr lang="zh-CN" altLang="en-US" sz="3200" b="1" dirty="0">
                <a:solidFill>
                  <a:schemeClr val="bg1"/>
                </a:solidFill>
                <a:latin typeface="思源宋体 CN Heavy" panose="02020900000000000000" pitchFamily="18" charset="-122"/>
                <a:ea typeface="思源宋体 CN Heavy" panose="02020900000000000000" pitchFamily="18" charset="-122"/>
              </a:rPr>
              <a:t>事件背景</a:t>
            </a:r>
          </a:p>
        </p:txBody>
      </p:sp>
      <p:pic>
        <p:nvPicPr>
          <p:cNvPr id="19" name="图片 18">
            <a:extLst>
              <a:ext uri="{FF2B5EF4-FFF2-40B4-BE49-F238E27FC236}">
                <a16:creationId xmlns:a16="http://schemas.microsoft.com/office/drawing/2014/main" id="{D34FD0D1-6DD6-45D2-AD7C-93E2587D7533}"/>
              </a:ext>
            </a:extLst>
          </p:cNvPr>
          <p:cNvPicPr>
            <a:picLocks noChangeAspect="1"/>
          </p:cNvPicPr>
          <p:nvPr/>
        </p:nvPicPr>
        <p:blipFill>
          <a:blip r:embed="rId5">
            <a:clrChange>
              <a:clrFrom>
                <a:srgbClr val="000000"/>
              </a:clrFrom>
              <a:clrTo>
                <a:srgbClr val="000000">
                  <a:alpha val="0"/>
                </a:srgbClr>
              </a:clrTo>
            </a:clrChange>
            <a:extLst>
              <a:ext uri="{BEBA8EAE-BF5A-486C-A8C5-ECC9F3942E4B}">
                <a14:imgProps xmlns:a14="http://schemas.microsoft.com/office/drawing/2010/main">
                  <a14:imgLayer r:embed="rId6">
                    <a14:imgEffect>
                      <a14:backgroundRemoval t="10000" b="90000" l="100" r="77750">
                        <a14:foregroundMark x1="16100" y1="42900" x2="16100" y2="42900"/>
                      </a14:backgroundRemoval>
                    </a14:imgEffect>
                  </a14:imgLayer>
                </a14:imgProps>
              </a:ext>
              <a:ext uri="{28A0092B-C50C-407E-A947-70E740481C1C}">
                <a14:useLocalDpi xmlns:a14="http://schemas.microsoft.com/office/drawing/2010/main" val="0"/>
              </a:ext>
            </a:extLst>
          </a:blip>
          <a:stretch>
            <a:fillRect/>
          </a:stretch>
        </p:blipFill>
        <p:spPr>
          <a:xfrm>
            <a:off x="10188237" y="-217331"/>
            <a:ext cx="1579036" cy="1579036"/>
          </a:xfrm>
          <a:prstGeom prst="rect">
            <a:avLst/>
          </a:prstGeom>
        </p:spPr>
      </p:pic>
    </p:spTree>
    <p:extLst>
      <p:ext uri="{BB962C8B-B14F-4D97-AF65-F5344CB8AC3E}">
        <p14:creationId xmlns:p14="http://schemas.microsoft.com/office/powerpoint/2010/main" val="369093397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3000">
        <p15:prstTrans prst="peelOff"/>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31" presetClass="entr" presetSubtype="0"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p:cTn id="19" dur="1000" fill="hold"/>
                                        <p:tgtEl>
                                          <p:spTgt spid="15"/>
                                        </p:tgtEl>
                                        <p:attrNameLst>
                                          <p:attrName>ppt_w</p:attrName>
                                        </p:attrNameLst>
                                      </p:cBhvr>
                                      <p:tavLst>
                                        <p:tav tm="0">
                                          <p:val>
                                            <p:fltVal val="0"/>
                                          </p:val>
                                        </p:tav>
                                        <p:tav tm="100000">
                                          <p:val>
                                            <p:strVal val="#ppt_w"/>
                                          </p:val>
                                        </p:tav>
                                      </p:tavLst>
                                    </p:anim>
                                    <p:anim calcmode="lin" valueType="num">
                                      <p:cBhvr>
                                        <p:cTn id="20" dur="1000" fill="hold"/>
                                        <p:tgtEl>
                                          <p:spTgt spid="15"/>
                                        </p:tgtEl>
                                        <p:attrNameLst>
                                          <p:attrName>ppt_h</p:attrName>
                                        </p:attrNameLst>
                                      </p:cBhvr>
                                      <p:tavLst>
                                        <p:tav tm="0">
                                          <p:val>
                                            <p:fltVal val="0"/>
                                          </p:val>
                                        </p:tav>
                                        <p:tav tm="100000">
                                          <p:val>
                                            <p:strVal val="#ppt_h"/>
                                          </p:val>
                                        </p:tav>
                                      </p:tavLst>
                                    </p:anim>
                                    <p:anim calcmode="lin" valueType="num">
                                      <p:cBhvr>
                                        <p:cTn id="21" dur="1000" fill="hold"/>
                                        <p:tgtEl>
                                          <p:spTgt spid="15"/>
                                        </p:tgtEl>
                                        <p:attrNameLst>
                                          <p:attrName>style.rotation</p:attrName>
                                        </p:attrNameLst>
                                      </p:cBhvr>
                                      <p:tavLst>
                                        <p:tav tm="0">
                                          <p:val>
                                            <p:fltVal val="90"/>
                                          </p:val>
                                        </p:tav>
                                        <p:tav tm="100000">
                                          <p:val>
                                            <p:fltVal val="0"/>
                                          </p:val>
                                        </p:tav>
                                      </p:tavLst>
                                    </p:anim>
                                    <p:animEffect transition="in" filter="fade">
                                      <p:cBhvr>
                                        <p:cTn id="22" dur="1000"/>
                                        <p:tgtEl>
                                          <p:spTgt spid="15"/>
                                        </p:tgtEl>
                                      </p:cBhvr>
                                    </p:animEffect>
                                  </p:childTnLst>
                                </p:cTn>
                              </p:par>
                            </p:childTnLst>
                          </p:cTn>
                        </p:par>
                        <p:par>
                          <p:cTn id="23" fill="hold">
                            <p:stCondLst>
                              <p:cond delay="2500"/>
                            </p:stCondLst>
                            <p:childTnLst>
                              <p:par>
                                <p:cTn id="24" presetID="12" presetClass="entr" presetSubtype="8" fill="hold" grpId="0" nodeType="afterEffect">
                                  <p:stCondLst>
                                    <p:cond delay="0"/>
                                  </p:stCondLst>
                                  <p:childTnLst>
                                    <p:set>
                                      <p:cBhvr>
                                        <p:cTn id="25" dur="1" fill="hold">
                                          <p:stCondLst>
                                            <p:cond delay="0"/>
                                          </p:stCondLst>
                                        </p:cTn>
                                        <p:tgtEl>
                                          <p:spTgt spid="18"/>
                                        </p:tgtEl>
                                        <p:attrNameLst>
                                          <p:attrName>style.visibility</p:attrName>
                                        </p:attrNameLst>
                                      </p:cBhvr>
                                      <p:to>
                                        <p:strVal val="visible"/>
                                      </p:to>
                                    </p:set>
                                    <p:anim calcmode="lin" valueType="num">
                                      <p:cBhvr additive="base">
                                        <p:cTn id="26" dur="500"/>
                                        <p:tgtEl>
                                          <p:spTgt spid="18"/>
                                        </p:tgtEl>
                                        <p:attrNameLst>
                                          <p:attrName>ppt_x</p:attrName>
                                        </p:attrNameLst>
                                      </p:cBhvr>
                                      <p:tavLst>
                                        <p:tav tm="0">
                                          <p:val>
                                            <p:strVal val="#ppt_x-#ppt_w*1.125000"/>
                                          </p:val>
                                        </p:tav>
                                        <p:tav tm="100000">
                                          <p:val>
                                            <p:strVal val="#ppt_x"/>
                                          </p:val>
                                        </p:tav>
                                      </p:tavLst>
                                    </p:anim>
                                    <p:animEffect transition="in" filter="wipe(right)">
                                      <p:cBhvr>
                                        <p:cTn id="27" dur="500"/>
                                        <p:tgtEl>
                                          <p:spTgt spid="18"/>
                                        </p:tgtEl>
                                      </p:cBhvr>
                                    </p:animEffect>
                                  </p:childTnLst>
                                </p:cTn>
                              </p:par>
                            </p:childTnLst>
                          </p:cTn>
                        </p:par>
                      </p:childTnLst>
                    </p:cTn>
                  </p:par>
                  <p:par>
                    <p:cTn id="28" fill="hold">
                      <p:stCondLst>
                        <p:cond delay="indefinite"/>
                      </p:stCondLst>
                      <p:childTnLst>
                        <p:par>
                          <p:cTn id="29" fill="hold">
                            <p:stCondLst>
                              <p:cond delay="0"/>
                            </p:stCondLst>
                            <p:childTnLst>
                              <p:par>
                                <p:cTn id="30" presetID="55" presetClass="entr" presetSubtype="0" fill="hold" nodeType="clickEffect">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cBhvr>
                                        <p:cTn id="32" dur="1000" fill="hold"/>
                                        <p:tgtEl>
                                          <p:spTgt spid="19"/>
                                        </p:tgtEl>
                                        <p:attrNameLst>
                                          <p:attrName>ppt_w</p:attrName>
                                        </p:attrNameLst>
                                      </p:cBhvr>
                                      <p:tavLst>
                                        <p:tav tm="0">
                                          <p:val>
                                            <p:strVal val="#ppt_w*0.70"/>
                                          </p:val>
                                        </p:tav>
                                        <p:tav tm="100000">
                                          <p:val>
                                            <p:strVal val="#ppt_w"/>
                                          </p:val>
                                        </p:tav>
                                      </p:tavLst>
                                    </p:anim>
                                    <p:anim calcmode="lin" valueType="num">
                                      <p:cBhvr>
                                        <p:cTn id="33" dur="1000" fill="hold"/>
                                        <p:tgtEl>
                                          <p:spTgt spid="19"/>
                                        </p:tgtEl>
                                        <p:attrNameLst>
                                          <p:attrName>ppt_h</p:attrName>
                                        </p:attrNameLst>
                                      </p:cBhvr>
                                      <p:tavLst>
                                        <p:tav tm="0">
                                          <p:val>
                                            <p:strVal val="#ppt_h"/>
                                          </p:val>
                                        </p:tav>
                                        <p:tav tm="100000">
                                          <p:val>
                                            <p:strVal val="#ppt_h"/>
                                          </p:val>
                                        </p:tav>
                                      </p:tavLst>
                                    </p:anim>
                                    <p:animEffect transition="in" filter="fade">
                                      <p:cBhvr>
                                        <p:cTn id="34"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1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709526E6-6EB0-4D1B-B3EA-742034187F60}"/>
              </a:ext>
            </a:extLst>
          </p:cNvPr>
          <p:cNvSpPr/>
          <p:nvPr/>
        </p:nvSpPr>
        <p:spPr>
          <a:xfrm>
            <a:off x="1587500" y="1910140"/>
            <a:ext cx="9017000" cy="2031325"/>
          </a:xfrm>
          <a:prstGeom prst="rect">
            <a:avLst/>
          </a:prstGeom>
        </p:spPr>
        <p:txBody>
          <a:bodyPr wrap="square">
            <a:spAutoFit/>
          </a:bodyPr>
          <a:lstStyle/>
          <a:p>
            <a:pPr>
              <a:lnSpc>
                <a:spcPct val="150000"/>
              </a:lnSpc>
            </a:pPr>
            <a:r>
              <a:rPr lang="zh-CN" altLang="en-US" sz="1400" spc="100" dirty="0">
                <a:cs typeface="+mn-ea"/>
                <a:sym typeface="+mn-lt"/>
              </a:rPr>
              <a:t>当日本帝国主义的魔爪伸向华北大地之时，中国共产党人向劳动大众发出抵御侵略、保卫华北的号召。</a:t>
            </a:r>
            <a:r>
              <a:rPr lang="en-US" altLang="zh-CN" sz="1400" spc="100" dirty="0">
                <a:cs typeface="+mn-ea"/>
                <a:sym typeface="+mn-lt"/>
              </a:rPr>
              <a:t>1935</a:t>
            </a:r>
            <a:r>
              <a:rPr lang="zh-CN" altLang="en-US" sz="1400" spc="100" dirty="0">
                <a:cs typeface="+mn-ea"/>
                <a:sym typeface="+mn-lt"/>
              </a:rPr>
              <a:t>年，中共河北省委多次发出通知、宣言，要求华北地区各级党组织，在群众中广泛宣传，开展抗日救亡斗争，并对北平市领导机构进行改组，从政治上和组织上加强了对抗日救亡运动的领导。</a:t>
            </a:r>
          </a:p>
          <a:p>
            <a:pPr>
              <a:lnSpc>
                <a:spcPct val="150000"/>
              </a:lnSpc>
            </a:pPr>
            <a:endParaRPr lang="zh-CN" altLang="en-US" sz="1400" spc="100" dirty="0">
              <a:cs typeface="+mn-ea"/>
              <a:sym typeface="+mn-lt"/>
            </a:endParaRPr>
          </a:p>
          <a:p>
            <a:pPr>
              <a:lnSpc>
                <a:spcPct val="150000"/>
              </a:lnSpc>
            </a:pPr>
            <a:r>
              <a:rPr lang="en-US" altLang="zh-CN" sz="1400" spc="100" dirty="0">
                <a:cs typeface="+mn-ea"/>
                <a:sym typeface="+mn-lt"/>
              </a:rPr>
              <a:t>11</a:t>
            </a:r>
            <a:r>
              <a:rPr lang="zh-CN" altLang="en-US" sz="1400" spc="100" dirty="0">
                <a:cs typeface="+mn-ea"/>
                <a:sym typeface="+mn-lt"/>
              </a:rPr>
              <a:t>月，在彭涛、周小舟、谷景生、姚依林等人的领导下，北平大中学校学生成立了“北平市学生联合会”，女一中学生郭明秋为主席，姚依林为秘书长。中共北平市工作委员会在学联建立了党团，彭涛为书记。</a:t>
            </a:r>
          </a:p>
        </p:txBody>
      </p:sp>
      <p:sp>
        <p:nvSpPr>
          <p:cNvPr id="7" name="矩形 6">
            <a:extLst>
              <a:ext uri="{FF2B5EF4-FFF2-40B4-BE49-F238E27FC236}">
                <a16:creationId xmlns:a16="http://schemas.microsoft.com/office/drawing/2014/main" id="{4B2C04ED-86DE-4817-B45C-FC0BE87FCE90}"/>
              </a:ext>
            </a:extLst>
          </p:cNvPr>
          <p:cNvSpPr/>
          <p:nvPr/>
        </p:nvSpPr>
        <p:spPr>
          <a:xfrm>
            <a:off x="1692275" y="1407458"/>
            <a:ext cx="1261884" cy="400110"/>
          </a:xfrm>
          <a:prstGeom prst="rect">
            <a:avLst/>
          </a:prstGeom>
          <a:solidFill>
            <a:srgbClr val="C00000"/>
          </a:solidFill>
        </p:spPr>
        <p:txBody>
          <a:bodyPr wrap="none">
            <a:spAutoFit/>
          </a:bodyPr>
          <a:lstStyle/>
          <a:p>
            <a:r>
              <a:rPr lang="zh-CN" altLang="en-US" sz="2000" b="1" spc="100" dirty="0">
                <a:solidFill>
                  <a:schemeClr val="bg1"/>
                </a:solidFill>
                <a:cs typeface="+mn-ea"/>
                <a:sym typeface="+mn-lt"/>
              </a:rPr>
              <a:t>事件背景</a:t>
            </a:r>
          </a:p>
        </p:txBody>
      </p:sp>
      <p:pic>
        <p:nvPicPr>
          <p:cNvPr id="8" name="图片 7">
            <a:extLst>
              <a:ext uri="{FF2B5EF4-FFF2-40B4-BE49-F238E27FC236}">
                <a16:creationId xmlns:a16="http://schemas.microsoft.com/office/drawing/2014/main" id="{CD18EF8F-962D-494C-B408-2CDE1AA8099C}"/>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66700" y="3295649"/>
            <a:ext cx="11658600" cy="2826919"/>
          </a:xfrm>
          <a:prstGeom prst="rect">
            <a:avLst/>
          </a:prstGeom>
          <a:noFill/>
          <a:ln w="88900" cap="sq">
            <a:no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nvGrpSpPr>
          <p:cNvPr id="5" name="组合 4">
            <a:extLst>
              <a:ext uri="{FF2B5EF4-FFF2-40B4-BE49-F238E27FC236}">
                <a16:creationId xmlns:a16="http://schemas.microsoft.com/office/drawing/2014/main" id="{54A5447D-A6FB-473C-98C9-E5BBECEA3F8C}"/>
              </a:ext>
            </a:extLst>
          </p:cNvPr>
          <p:cNvGrpSpPr/>
          <p:nvPr/>
        </p:nvGrpSpPr>
        <p:grpSpPr>
          <a:xfrm>
            <a:off x="0" y="6134976"/>
            <a:ext cx="11960088" cy="372954"/>
            <a:chOff x="0" y="6134976"/>
            <a:chExt cx="11960088" cy="372954"/>
          </a:xfrm>
        </p:grpSpPr>
        <p:grpSp>
          <p:nvGrpSpPr>
            <p:cNvPr id="6" name="组合 5">
              <a:extLst>
                <a:ext uri="{FF2B5EF4-FFF2-40B4-BE49-F238E27FC236}">
                  <a16:creationId xmlns:a16="http://schemas.microsoft.com/office/drawing/2014/main" id="{A760495A-A036-41AC-A362-E215093875A3}"/>
                </a:ext>
              </a:extLst>
            </p:cNvPr>
            <p:cNvGrpSpPr/>
            <p:nvPr userDrawn="1"/>
          </p:nvGrpSpPr>
          <p:grpSpPr>
            <a:xfrm>
              <a:off x="0" y="6134976"/>
              <a:ext cx="11960088" cy="369332"/>
              <a:chOff x="231913" y="6134976"/>
              <a:chExt cx="11728175" cy="369332"/>
            </a:xfrm>
          </p:grpSpPr>
          <p:grpSp>
            <p:nvGrpSpPr>
              <p:cNvPr id="10" name="组合 9">
                <a:extLst>
                  <a:ext uri="{FF2B5EF4-FFF2-40B4-BE49-F238E27FC236}">
                    <a16:creationId xmlns:a16="http://schemas.microsoft.com/office/drawing/2014/main" id="{FD153BF8-CA10-46D7-9ABD-6144222B5292}"/>
                  </a:ext>
                </a:extLst>
              </p:cNvPr>
              <p:cNvGrpSpPr/>
              <p:nvPr/>
            </p:nvGrpSpPr>
            <p:grpSpPr>
              <a:xfrm flipH="1">
                <a:off x="231913" y="6325857"/>
                <a:ext cx="11728175" cy="0"/>
                <a:chOff x="231912" y="493486"/>
                <a:chExt cx="11728175" cy="0"/>
              </a:xfrm>
            </p:grpSpPr>
            <p:cxnSp>
              <p:nvCxnSpPr>
                <p:cNvPr id="12" name="直接连接符 11">
                  <a:extLst>
                    <a:ext uri="{FF2B5EF4-FFF2-40B4-BE49-F238E27FC236}">
                      <a16:creationId xmlns:a16="http://schemas.microsoft.com/office/drawing/2014/main" id="{DD501892-E9F6-453C-A9F3-74D835623B32}"/>
                    </a:ext>
                  </a:extLst>
                </p:cNvPr>
                <p:cNvCxnSpPr>
                  <a:cxnSpLocks/>
                </p:cNvCxnSpPr>
                <p:nvPr/>
              </p:nvCxnSpPr>
              <p:spPr>
                <a:xfrm>
                  <a:off x="231912" y="493486"/>
                  <a:ext cx="1291941"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id="{640FC034-953F-44D1-B318-474BA32E1869}"/>
                    </a:ext>
                  </a:extLst>
                </p:cNvPr>
                <p:cNvCxnSpPr>
                  <a:cxnSpLocks/>
                </p:cNvCxnSpPr>
                <p:nvPr/>
              </p:nvCxnSpPr>
              <p:spPr>
                <a:xfrm>
                  <a:off x="10566400" y="493486"/>
                  <a:ext cx="1393687"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1" name="文本框 10">
                <a:extLst>
                  <a:ext uri="{FF2B5EF4-FFF2-40B4-BE49-F238E27FC236}">
                    <a16:creationId xmlns:a16="http://schemas.microsoft.com/office/drawing/2014/main" id="{8E86AABF-51DC-4E77-9FDC-7CFC500D54DD}"/>
                  </a:ext>
                </a:extLst>
              </p:cNvPr>
              <p:cNvSpPr txBox="1"/>
              <p:nvPr/>
            </p:nvSpPr>
            <p:spPr>
              <a:xfrm>
                <a:off x="1625601" y="6134976"/>
                <a:ext cx="4022066" cy="369332"/>
              </a:xfrm>
              <a:prstGeom prst="rect">
                <a:avLst/>
              </a:prstGeom>
              <a:noFill/>
            </p:spPr>
            <p:txBody>
              <a:bodyPr wrap="square" rtlCol="0">
                <a:spAutoFit/>
              </a:bodyPr>
              <a:lstStyle/>
              <a:p>
                <a:pPr algn="dist"/>
                <a:r>
                  <a:rPr lang="zh-CN" altLang="en-US" dirty="0">
                    <a:gradFill flip="none" rotWithShape="1">
                      <a:gsLst>
                        <a:gs pos="47000">
                          <a:schemeClr val="bg1"/>
                        </a:gs>
                        <a:gs pos="47000">
                          <a:srgbClr val="990000"/>
                        </a:gs>
                        <a:gs pos="0">
                          <a:schemeClr val="bg1"/>
                        </a:gs>
                        <a:gs pos="100000">
                          <a:srgbClr val="990000"/>
                        </a:gs>
                      </a:gsLst>
                      <a:lin ang="16200000" scaled="1"/>
                      <a:tileRect/>
                    </a:gradFill>
                  </a:rPr>
                  <a:t>勿</a:t>
                </a:r>
                <a:r>
                  <a:rPr lang="en-US" altLang="zh-CN" dirty="0">
                    <a:gradFill flip="none" rotWithShape="1">
                      <a:gsLst>
                        <a:gs pos="47000">
                          <a:schemeClr val="bg1"/>
                        </a:gs>
                        <a:gs pos="47000">
                          <a:srgbClr val="990000"/>
                        </a:gs>
                        <a:gs pos="0">
                          <a:schemeClr val="bg1"/>
                        </a:gs>
                        <a:gs pos="100000">
                          <a:srgbClr val="990000"/>
                        </a:gs>
                      </a:gsLst>
                      <a:lin ang="16200000" scaled="1"/>
                      <a:tileRect/>
                    </a:gradFill>
                  </a:rPr>
                  <a:t>/</a:t>
                </a:r>
                <a:r>
                  <a:rPr lang="zh-CN" altLang="en-US" dirty="0">
                    <a:gradFill flip="none" rotWithShape="1">
                      <a:gsLst>
                        <a:gs pos="47000">
                          <a:schemeClr val="bg1"/>
                        </a:gs>
                        <a:gs pos="47000">
                          <a:srgbClr val="990000"/>
                        </a:gs>
                        <a:gs pos="0">
                          <a:schemeClr val="bg1"/>
                        </a:gs>
                        <a:gs pos="100000">
                          <a:srgbClr val="990000"/>
                        </a:gs>
                      </a:gsLst>
                      <a:lin ang="16200000" scaled="1"/>
                      <a:tileRect/>
                    </a:gradFill>
                  </a:rPr>
                  <a:t>忘</a:t>
                </a:r>
                <a:r>
                  <a:rPr lang="en-US" altLang="zh-CN" dirty="0">
                    <a:gradFill flip="none" rotWithShape="1">
                      <a:gsLst>
                        <a:gs pos="47000">
                          <a:schemeClr val="bg1"/>
                        </a:gs>
                        <a:gs pos="47000">
                          <a:srgbClr val="990000"/>
                        </a:gs>
                        <a:gs pos="0">
                          <a:schemeClr val="bg1"/>
                        </a:gs>
                        <a:gs pos="100000">
                          <a:srgbClr val="990000"/>
                        </a:gs>
                      </a:gsLst>
                      <a:lin ang="16200000" scaled="1"/>
                      <a:tileRect/>
                    </a:gradFill>
                  </a:rPr>
                  <a:t>/</a:t>
                </a:r>
                <a:r>
                  <a:rPr lang="zh-CN" altLang="en-US" dirty="0">
                    <a:gradFill flip="none" rotWithShape="1">
                      <a:gsLst>
                        <a:gs pos="47000">
                          <a:schemeClr val="bg1"/>
                        </a:gs>
                        <a:gs pos="47000">
                          <a:srgbClr val="990000"/>
                        </a:gs>
                        <a:gs pos="0">
                          <a:schemeClr val="bg1"/>
                        </a:gs>
                        <a:gs pos="100000">
                          <a:srgbClr val="990000"/>
                        </a:gs>
                      </a:gsLst>
                      <a:lin ang="16200000" scaled="1"/>
                      <a:tileRect/>
                    </a:gradFill>
                  </a:rPr>
                  <a:t>国</a:t>
                </a:r>
                <a:r>
                  <a:rPr lang="en-US" altLang="zh-CN" dirty="0">
                    <a:gradFill flip="none" rotWithShape="1">
                      <a:gsLst>
                        <a:gs pos="47000">
                          <a:schemeClr val="bg1"/>
                        </a:gs>
                        <a:gs pos="47000">
                          <a:srgbClr val="990000"/>
                        </a:gs>
                        <a:gs pos="0">
                          <a:schemeClr val="bg1"/>
                        </a:gs>
                        <a:gs pos="100000">
                          <a:srgbClr val="990000"/>
                        </a:gs>
                      </a:gsLst>
                      <a:lin ang="16200000" scaled="1"/>
                      <a:tileRect/>
                    </a:gradFill>
                  </a:rPr>
                  <a:t>/</a:t>
                </a:r>
                <a:r>
                  <a:rPr lang="zh-CN" altLang="en-US" dirty="0">
                    <a:gradFill flip="none" rotWithShape="1">
                      <a:gsLst>
                        <a:gs pos="47000">
                          <a:schemeClr val="bg1"/>
                        </a:gs>
                        <a:gs pos="47000">
                          <a:srgbClr val="990000"/>
                        </a:gs>
                        <a:gs pos="0">
                          <a:schemeClr val="bg1"/>
                        </a:gs>
                        <a:gs pos="100000">
                          <a:srgbClr val="990000"/>
                        </a:gs>
                      </a:gsLst>
                      <a:lin ang="16200000" scaled="1"/>
                      <a:tileRect/>
                    </a:gradFill>
                  </a:rPr>
                  <a:t>耻</a:t>
                </a:r>
                <a:r>
                  <a:rPr lang="en-US" altLang="zh-CN" dirty="0">
                    <a:gradFill flip="none" rotWithShape="1">
                      <a:gsLst>
                        <a:gs pos="47000">
                          <a:schemeClr val="bg1"/>
                        </a:gs>
                        <a:gs pos="47000">
                          <a:srgbClr val="990000"/>
                        </a:gs>
                        <a:gs pos="0">
                          <a:schemeClr val="bg1"/>
                        </a:gs>
                        <a:gs pos="100000">
                          <a:srgbClr val="990000"/>
                        </a:gs>
                      </a:gsLst>
                      <a:lin ang="16200000" scaled="1"/>
                      <a:tileRect/>
                    </a:gradFill>
                  </a:rPr>
                  <a:t>/</a:t>
                </a:r>
                <a:r>
                  <a:rPr lang="zh-CN" altLang="en-US" dirty="0">
                    <a:gradFill flip="none" rotWithShape="1">
                      <a:gsLst>
                        <a:gs pos="47000">
                          <a:schemeClr val="bg1"/>
                        </a:gs>
                        <a:gs pos="47000">
                          <a:srgbClr val="990000"/>
                        </a:gs>
                        <a:gs pos="0">
                          <a:schemeClr val="bg1"/>
                        </a:gs>
                        <a:gs pos="100000">
                          <a:srgbClr val="990000"/>
                        </a:gs>
                      </a:gsLst>
                      <a:lin ang="16200000" scaled="1"/>
                      <a:tileRect/>
                    </a:gradFill>
                  </a:rPr>
                  <a:t>勿</a:t>
                </a:r>
                <a:r>
                  <a:rPr lang="en-US" altLang="zh-CN" dirty="0">
                    <a:gradFill flip="none" rotWithShape="1">
                      <a:gsLst>
                        <a:gs pos="47000">
                          <a:schemeClr val="bg1"/>
                        </a:gs>
                        <a:gs pos="47000">
                          <a:srgbClr val="990000"/>
                        </a:gs>
                        <a:gs pos="0">
                          <a:schemeClr val="bg1"/>
                        </a:gs>
                        <a:gs pos="100000">
                          <a:srgbClr val="990000"/>
                        </a:gs>
                      </a:gsLst>
                      <a:lin ang="16200000" scaled="1"/>
                      <a:tileRect/>
                    </a:gradFill>
                  </a:rPr>
                  <a:t>/</a:t>
                </a:r>
                <a:r>
                  <a:rPr lang="zh-CN" altLang="en-US" dirty="0">
                    <a:gradFill flip="none" rotWithShape="1">
                      <a:gsLst>
                        <a:gs pos="47000">
                          <a:schemeClr val="bg1"/>
                        </a:gs>
                        <a:gs pos="47000">
                          <a:srgbClr val="990000"/>
                        </a:gs>
                        <a:gs pos="0">
                          <a:schemeClr val="bg1"/>
                        </a:gs>
                        <a:gs pos="100000">
                          <a:srgbClr val="990000"/>
                        </a:gs>
                      </a:gsLst>
                      <a:lin ang="16200000" scaled="1"/>
                      <a:tileRect/>
                    </a:gradFill>
                  </a:rPr>
                  <a:t>忘</a:t>
                </a:r>
                <a:r>
                  <a:rPr lang="en-US" altLang="zh-CN" dirty="0">
                    <a:gradFill flip="none" rotWithShape="1">
                      <a:gsLst>
                        <a:gs pos="47000">
                          <a:schemeClr val="bg1"/>
                        </a:gs>
                        <a:gs pos="47000">
                          <a:srgbClr val="990000"/>
                        </a:gs>
                        <a:gs pos="0">
                          <a:schemeClr val="bg1"/>
                        </a:gs>
                        <a:gs pos="100000">
                          <a:srgbClr val="990000"/>
                        </a:gs>
                      </a:gsLst>
                      <a:lin ang="16200000" scaled="1"/>
                      <a:tileRect/>
                    </a:gradFill>
                  </a:rPr>
                  <a:t>/</a:t>
                </a:r>
                <a:r>
                  <a:rPr lang="zh-CN" altLang="en-US" dirty="0">
                    <a:gradFill flip="none" rotWithShape="1">
                      <a:gsLst>
                        <a:gs pos="47000">
                          <a:schemeClr val="bg1"/>
                        </a:gs>
                        <a:gs pos="47000">
                          <a:srgbClr val="990000"/>
                        </a:gs>
                        <a:gs pos="0">
                          <a:schemeClr val="bg1"/>
                        </a:gs>
                        <a:gs pos="100000">
                          <a:srgbClr val="990000"/>
                        </a:gs>
                      </a:gsLst>
                      <a:lin ang="16200000" scaled="1"/>
                      <a:tileRect/>
                    </a:gradFill>
                  </a:rPr>
                  <a:t>一</a:t>
                </a:r>
                <a:r>
                  <a:rPr lang="en-US" altLang="zh-CN" dirty="0">
                    <a:gradFill flip="none" rotWithShape="1">
                      <a:gsLst>
                        <a:gs pos="47000">
                          <a:schemeClr val="bg1"/>
                        </a:gs>
                        <a:gs pos="47000">
                          <a:srgbClr val="990000"/>
                        </a:gs>
                        <a:gs pos="0">
                          <a:schemeClr val="bg1"/>
                        </a:gs>
                        <a:gs pos="100000">
                          <a:srgbClr val="990000"/>
                        </a:gs>
                      </a:gsLst>
                      <a:lin ang="16200000" scaled="1"/>
                      <a:tileRect/>
                    </a:gradFill>
                  </a:rPr>
                  <a:t>/</a:t>
                </a:r>
                <a:r>
                  <a:rPr lang="zh-CN" altLang="en-US" dirty="0">
                    <a:gradFill flip="none" rotWithShape="1">
                      <a:gsLst>
                        <a:gs pos="47000">
                          <a:schemeClr val="bg1"/>
                        </a:gs>
                        <a:gs pos="47000">
                          <a:srgbClr val="990000"/>
                        </a:gs>
                        <a:gs pos="0">
                          <a:schemeClr val="bg1"/>
                        </a:gs>
                        <a:gs pos="100000">
                          <a:srgbClr val="990000"/>
                        </a:gs>
                      </a:gsLst>
                      <a:lin ang="16200000" scaled="1"/>
                      <a:tileRect/>
                    </a:gradFill>
                  </a:rPr>
                  <a:t>二</a:t>
                </a:r>
                <a:r>
                  <a:rPr lang="en-US" altLang="zh-CN" dirty="0">
                    <a:gradFill flip="none" rotWithShape="1">
                      <a:gsLst>
                        <a:gs pos="47000">
                          <a:schemeClr val="bg1"/>
                        </a:gs>
                        <a:gs pos="47000">
                          <a:srgbClr val="990000"/>
                        </a:gs>
                        <a:gs pos="0">
                          <a:schemeClr val="bg1"/>
                        </a:gs>
                        <a:gs pos="100000">
                          <a:srgbClr val="990000"/>
                        </a:gs>
                      </a:gsLst>
                      <a:lin ang="16200000" scaled="1"/>
                      <a:tileRect/>
                    </a:gradFill>
                  </a:rPr>
                  <a:t>/</a:t>
                </a:r>
                <a:r>
                  <a:rPr lang="zh-CN" altLang="en-US" dirty="0">
                    <a:gradFill flip="none" rotWithShape="1">
                      <a:gsLst>
                        <a:gs pos="47000">
                          <a:schemeClr val="bg1"/>
                        </a:gs>
                        <a:gs pos="47000">
                          <a:srgbClr val="990000"/>
                        </a:gs>
                        <a:gs pos="0">
                          <a:schemeClr val="bg1"/>
                        </a:gs>
                        <a:gs pos="100000">
                          <a:srgbClr val="990000"/>
                        </a:gs>
                      </a:gsLst>
                      <a:lin ang="16200000" scaled="1"/>
                      <a:tileRect/>
                    </a:gradFill>
                  </a:rPr>
                  <a:t>九</a:t>
                </a:r>
              </a:p>
            </p:txBody>
          </p:sp>
        </p:grpSp>
        <p:sp>
          <p:nvSpPr>
            <p:cNvPr id="9" name="文本框 8">
              <a:extLst>
                <a:ext uri="{FF2B5EF4-FFF2-40B4-BE49-F238E27FC236}">
                  <a16:creationId xmlns:a16="http://schemas.microsoft.com/office/drawing/2014/main" id="{21A48513-BF1C-4384-A802-86096AC05C26}"/>
                </a:ext>
              </a:extLst>
            </p:cNvPr>
            <p:cNvSpPr txBox="1"/>
            <p:nvPr userDrawn="1"/>
          </p:nvSpPr>
          <p:spPr>
            <a:xfrm>
              <a:off x="5911134" y="6138598"/>
              <a:ext cx="4644389" cy="369332"/>
            </a:xfrm>
            <a:prstGeom prst="rect">
              <a:avLst/>
            </a:prstGeom>
            <a:noFill/>
          </p:spPr>
          <p:txBody>
            <a:bodyPr wrap="square" rtlCol="0">
              <a:spAutoFit/>
            </a:bodyPr>
            <a:lstStyle/>
            <a:p>
              <a:pPr algn="dist"/>
              <a:r>
                <a:rPr lang="zh-CN" altLang="en-US" dirty="0">
                  <a:gradFill flip="none" rotWithShape="1">
                    <a:gsLst>
                      <a:gs pos="47000">
                        <a:schemeClr val="bg1"/>
                      </a:gs>
                      <a:gs pos="47000">
                        <a:srgbClr val="990000"/>
                      </a:gs>
                      <a:gs pos="0">
                        <a:schemeClr val="bg1"/>
                      </a:gs>
                      <a:gs pos="100000">
                        <a:srgbClr val="990000"/>
                      </a:gs>
                    </a:gsLst>
                    <a:lin ang="16200000" scaled="1"/>
                    <a:tileRect/>
                  </a:gradFill>
                </a:rPr>
                <a:t>国</a:t>
              </a:r>
              <a:r>
                <a:rPr lang="en-US" altLang="zh-CN" dirty="0">
                  <a:gradFill flip="none" rotWithShape="1">
                    <a:gsLst>
                      <a:gs pos="47000">
                        <a:schemeClr val="bg1"/>
                      </a:gs>
                      <a:gs pos="47000">
                        <a:srgbClr val="990000"/>
                      </a:gs>
                      <a:gs pos="0">
                        <a:schemeClr val="bg1"/>
                      </a:gs>
                      <a:gs pos="100000">
                        <a:srgbClr val="990000"/>
                      </a:gs>
                    </a:gsLst>
                    <a:lin ang="16200000" scaled="1"/>
                    <a:tileRect/>
                  </a:gradFill>
                </a:rPr>
                <a:t>/</a:t>
              </a:r>
              <a:r>
                <a:rPr lang="zh-CN" altLang="en-US" dirty="0">
                  <a:gradFill flip="none" rotWithShape="1">
                    <a:gsLst>
                      <a:gs pos="47000">
                        <a:schemeClr val="bg1"/>
                      </a:gs>
                      <a:gs pos="47000">
                        <a:srgbClr val="990000"/>
                      </a:gs>
                      <a:gs pos="0">
                        <a:schemeClr val="bg1"/>
                      </a:gs>
                      <a:gs pos="100000">
                        <a:srgbClr val="990000"/>
                      </a:gs>
                    </a:gsLst>
                    <a:lin ang="16200000" scaled="1"/>
                    <a:tileRect/>
                  </a:gradFill>
                </a:rPr>
                <a:t>家</a:t>
              </a:r>
              <a:r>
                <a:rPr lang="en-US" altLang="zh-CN" dirty="0">
                  <a:gradFill flip="none" rotWithShape="1">
                    <a:gsLst>
                      <a:gs pos="47000">
                        <a:schemeClr val="bg1"/>
                      </a:gs>
                      <a:gs pos="47000">
                        <a:srgbClr val="990000"/>
                      </a:gs>
                      <a:gs pos="0">
                        <a:schemeClr val="bg1"/>
                      </a:gs>
                      <a:gs pos="100000">
                        <a:srgbClr val="990000"/>
                      </a:gs>
                    </a:gsLst>
                    <a:lin ang="16200000" scaled="1"/>
                    <a:tileRect/>
                  </a:gradFill>
                </a:rPr>
                <a:t>/</a:t>
              </a:r>
              <a:r>
                <a:rPr lang="zh-CN" altLang="en-US" dirty="0">
                  <a:gradFill flip="none" rotWithShape="1">
                    <a:gsLst>
                      <a:gs pos="47000">
                        <a:schemeClr val="bg1"/>
                      </a:gs>
                      <a:gs pos="47000">
                        <a:srgbClr val="990000"/>
                      </a:gs>
                      <a:gs pos="0">
                        <a:schemeClr val="bg1"/>
                      </a:gs>
                      <a:gs pos="100000">
                        <a:srgbClr val="990000"/>
                      </a:gs>
                    </a:gsLst>
                    <a:lin ang="16200000" scaled="1"/>
                    <a:tileRect/>
                  </a:gradFill>
                </a:rPr>
                <a:t>兴</a:t>
              </a:r>
              <a:r>
                <a:rPr lang="en-US" altLang="zh-CN" dirty="0">
                  <a:gradFill flip="none" rotWithShape="1">
                    <a:gsLst>
                      <a:gs pos="47000">
                        <a:schemeClr val="bg1"/>
                      </a:gs>
                      <a:gs pos="47000">
                        <a:srgbClr val="990000"/>
                      </a:gs>
                      <a:gs pos="0">
                        <a:schemeClr val="bg1"/>
                      </a:gs>
                      <a:gs pos="100000">
                        <a:srgbClr val="990000"/>
                      </a:gs>
                    </a:gsLst>
                    <a:lin ang="16200000" scaled="1"/>
                    <a:tileRect/>
                  </a:gradFill>
                </a:rPr>
                <a:t>/</a:t>
              </a:r>
              <a:r>
                <a:rPr lang="zh-CN" altLang="en-US" dirty="0">
                  <a:gradFill flip="none" rotWithShape="1">
                    <a:gsLst>
                      <a:gs pos="47000">
                        <a:schemeClr val="bg1"/>
                      </a:gs>
                      <a:gs pos="47000">
                        <a:srgbClr val="990000"/>
                      </a:gs>
                      <a:gs pos="0">
                        <a:schemeClr val="bg1"/>
                      </a:gs>
                      <a:gs pos="100000">
                        <a:srgbClr val="990000"/>
                      </a:gs>
                    </a:gsLst>
                    <a:lin ang="16200000" scaled="1"/>
                    <a:tileRect/>
                  </a:gradFill>
                </a:rPr>
                <a:t>亡</a:t>
              </a:r>
              <a:r>
                <a:rPr lang="en-US" altLang="zh-CN" dirty="0">
                  <a:gradFill flip="none" rotWithShape="1">
                    <a:gsLst>
                      <a:gs pos="47000">
                        <a:schemeClr val="bg1"/>
                      </a:gs>
                      <a:gs pos="47000">
                        <a:srgbClr val="990000"/>
                      </a:gs>
                      <a:gs pos="0">
                        <a:schemeClr val="bg1"/>
                      </a:gs>
                      <a:gs pos="100000">
                        <a:srgbClr val="990000"/>
                      </a:gs>
                    </a:gsLst>
                    <a:lin ang="16200000" scaled="1"/>
                    <a:tileRect/>
                  </a:gradFill>
                </a:rPr>
                <a:t>/</a:t>
              </a:r>
              <a:r>
                <a:rPr lang="zh-CN" altLang="en-US" dirty="0">
                  <a:gradFill flip="none" rotWithShape="1">
                    <a:gsLst>
                      <a:gs pos="47000">
                        <a:schemeClr val="bg1"/>
                      </a:gs>
                      <a:gs pos="47000">
                        <a:srgbClr val="990000"/>
                      </a:gs>
                      <a:gs pos="0">
                        <a:schemeClr val="bg1"/>
                      </a:gs>
                      <a:gs pos="100000">
                        <a:srgbClr val="990000"/>
                      </a:gs>
                    </a:gsLst>
                    <a:lin ang="16200000" scaled="1"/>
                    <a:tileRect/>
                  </a:gradFill>
                </a:rPr>
                <a:t>匹</a:t>
              </a:r>
              <a:r>
                <a:rPr lang="en-US" altLang="zh-CN" dirty="0">
                  <a:gradFill flip="none" rotWithShape="1">
                    <a:gsLst>
                      <a:gs pos="47000">
                        <a:schemeClr val="bg1"/>
                      </a:gs>
                      <a:gs pos="47000">
                        <a:srgbClr val="990000"/>
                      </a:gs>
                      <a:gs pos="0">
                        <a:schemeClr val="bg1"/>
                      </a:gs>
                      <a:gs pos="100000">
                        <a:srgbClr val="990000"/>
                      </a:gs>
                    </a:gsLst>
                    <a:lin ang="16200000" scaled="1"/>
                    <a:tileRect/>
                  </a:gradFill>
                </a:rPr>
                <a:t>/</a:t>
              </a:r>
              <a:r>
                <a:rPr lang="zh-CN" altLang="en-US" dirty="0">
                  <a:gradFill flip="none" rotWithShape="1">
                    <a:gsLst>
                      <a:gs pos="47000">
                        <a:schemeClr val="bg1"/>
                      </a:gs>
                      <a:gs pos="47000">
                        <a:srgbClr val="990000"/>
                      </a:gs>
                      <a:gs pos="0">
                        <a:schemeClr val="bg1"/>
                      </a:gs>
                      <a:gs pos="100000">
                        <a:srgbClr val="990000"/>
                      </a:gs>
                    </a:gsLst>
                    <a:lin ang="16200000" scaled="1"/>
                    <a:tileRect/>
                  </a:gradFill>
                </a:rPr>
                <a:t>夫</a:t>
              </a:r>
              <a:r>
                <a:rPr lang="en-US" altLang="zh-CN" dirty="0">
                  <a:gradFill flip="none" rotWithShape="1">
                    <a:gsLst>
                      <a:gs pos="47000">
                        <a:schemeClr val="bg1"/>
                      </a:gs>
                      <a:gs pos="47000">
                        <a:srgbClr val="990000"/>
                      </a:gs>
                      <a:gs pos="0">
                        <a:schemeClr val="bg1"/>
                      </a:gs>
                      <a:gs pos="100000">
                        <a:srgbClr val="990000"/>
                      </a:gs>
                    </a:gsLst>
                    <a:lin ang="16200000" scaled="1"/>
                    <a:tileRect/>
                  </a:gradFill>
                </a:rPr>
                <a:t>/</a:t>
              </a:r>
              <a:r>
                <a:rPr lang="zh-CN" altLang="en-US" dirty="0">
                  <a:gradFill flip="none" rotWithShape="1">
                    <a:gsLst>
                      <a:gs pos="47000">
                        <a:schemeClr val="bg1"/>
                      </a:gs>
                      <a:gs pos="47000">
                        <a:srgbClr val="990000"/>
                      </a:gs>
                      <a:gs pos="0">
                        <a:schemeClr val="bg1"/>
                      </a:gs>
                      <a:gs pos="100000">
                        <a:srgbClr val="990000"/>
                      </a:gs>
                    </a:gsLst>
                    <a:lin ang="16200000" scaled="1"/>
                    <a:tileRect/>
                  </a:gradFill>
                </a:rPr>
                <a:t>有</a:t>
              </a:r>
              <a:r>
                <a:rPr lang="en-US" altLang="zh-CN" dirty="0">
                  <a:gradFill flip="none" rotWithShape="1">
                    <a:gsLst>
                      <a:gs pos="47000">
                        <a:schemeClr val="bg1"/>
                      </a:gs>
                      <a:gs pos="47000">
                        <a:srgbClr val="990000"/>
                      </a:gs>
                      <a:gs pos="0">
                        <a:schemeClr val="bg1"/>
                      </a:gs>
                      <a:gs pos="100000">
                        <a:srgbClr val="990000"/>
                      </a:gs>
                    </a:gsLst>
                    <a:lin ang="16200000" scaled="1"/>
                    <a:tileRect/>
                  </a:gradFill>
                </a:rPr>
                <a:t>/</a:t>
              </a:r>
              <a:r>
                <a:rPr lang="zh-CN" altLang="en-US" dirty="0">
                  <a:gradFill flip="none" rotWithShape="1">
                    <a:gsLst>
                      <a:gs pos="47000">
                        <a:schemeClr val="bg1"/>
                      </a:gs>
                      <a:gs pos="47000">
                        <a:srgbClr val="990000"/>
                      </a:gs>
                      <a:gs pos="0">
                        <a:schemeClr val="bg1"/>
                      </a:gs>
                      <a:gs pos="100000">
                        <a:srgbClr val="990000"/>
                      </a:gs>
                    </a:gsLst>
                    <a:lin ang="16200000" scaled="1"/>
                    <a:tileRect/>
                  </a:gradFill>
                </a:rPr>
                <a:t>责</a:t>
              </a:r>
            </a:p>
          </p:txBody>
        </p:sp>
      </p:grpSp>
      <p:grpSp>
        <p:nvGrpSpPr>
          <p:cNvPr id="14" name="组合 13">
            <a:extLst>
              <a:ext uri="{FF2B5EF4-FFF2-40B4-BE49-F238E27FC236}">
                <a16:creationId xmlns:a16="http://schemas.microsoft.com/office/drawing/2014/main" id="{266CFADF-8261-471C-9BE7-48AA2F29DD59}"/>
              </a:ext>
            </a:extLst>
          </p:cNvPr>
          <p:cNvGrpSpPr/>
          <p:nvPr/>
        </p:nvGrpSpPr>
        <p:grpSpPr>
          <a:xfrm>
            <a:off x="542501" y="206494"/>
            <a:ext cx="771227" cy="768652"/>
            <a:chOff x="3209632" y="1383253"/>
            <a:chExt cx="771227" cy="768652"/>
          </a:xfrm>
        </p:grpSpPr>
        <p:pic>
          <p:nvPicPr>
            <p:cNvPr id="15" name="图片 14">
              <a:extLst>
                <a:ext uri="{FF2B5EF4-FFF2-40B4-BE49-F238E27FC236}">
                  <a16:creationId xmlns:a16="http://schemas.microsoft.com/office/drawing/2014/main" id="{D83F9C91-307C-48B8-A54C-EBB57AB4192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09632" y="1383253"/>
              <a:ext cx="771227" cy="768652"/>
            </a:xfrm>
            <a:prstGeom prst="rect">
              <a:avLst/>
            </a:prstGeom>
          </p:spPr>
        </p:pic>
        <p:sp>
          <p:nvSpPr>
            <p:cNvPr id="16" name="文本框 15">
              <a:extLst>
                <a:ext uri="{FF2B5EF4-FFF2-40B4-BE49-F238E27FC236}">
                  <a16:creationId xmlns:a16="http://schemas.microsoft.com/office/drawing/2014/main" id="{A10F4532-034D-455A-AF69-D378CA7D286E}"/>
                </a:ext>
              </a:extLst>
            </p:cNvPr>
            <p:cNvSpPr txBox="1"/>
            <p:nvPr/>
          </p:nvSpPr>
          <p:spPr>
            <a:xfrm>
              <a:off x="3451298" y="1643066"/>
              <a:ext cx="394660" cy="338554"/>
            </a:xfrm>
            <a:prstGeom prst="rect">
              <a:avLst/>
            </a:prstGeom>
            <a:noFill/>
          </p:spPr>
          <p:txBody>
            <a:bodyPr wrap="none" rtlCol="0">
              <a:spAutoFit/>
              <a:scene3d>
                <a:camera prst="isometricOffAxis1Right"/>
                <a:lightRig rig="threePt" dir="t"/>
              </a:scene3d>
            </a:bodyPr>
            <a:lstStyle/>
            <a:p>
              <a:r>
                <a:rPr lang="zh-CN" altLang="en-US" sz="1600" b="1" dirty="0">
                  <a:solidFill>
                    <a:schemeClr val="bg1"/>
                  </a:solidFill>
                  <a:latin typeface="思源黑体 CN Medium" panose="020B0600000000000000" pitchFamily="34" charset="-122"/>
                  <a:ea typeface="思源黑体 CN Medium" panose="020B0600000000000000" pitchFamily="34" charset="-122"/>
                </a:rPr>
                <a:t>一</a:t>
              </a:r>
            </a:p>
          </p:txBody>
        </p:sp>
      </p:grpSp>
      <p:sp>
        <p:nvSpPr>
          <p:cNvPr id="17" name="矩形 16">
            <a:extLst>
              <a:ext uri="{FF2B5EF4-FFF2-40B4-BE49-F238E27FC236}">
                <a16:creationId xmlns:a16="http://schemas.microsoft.com/office/drawing/2014/main" id="{3E679847-7FAD-4C92-97FF-E8D9EEF1D373}"/>
              </a:ext>
            </a:extLst>
          </p:cNvPr>
          <p:cNvSpPr/>
          <p:nvPr/>
        </p:nvSpPr>
        <p:spPr>
          <a:xfrm>
            <a:off x="1555394" y="343196"/>
            <a:ext cx="2859036" cy="584775"/>
          </a:xfrm>
          <a:prstGeom prst="rect">
            <a:avLst/>
          </a:prstGeom>
          <a:noFill/>
          <a:ln>
            <a:noFill/>
          </a:ln>
        </p:spPr>
        <p:txBody>
          <a:bodyPr wrap="square">
            <a:spAutoFit/>
          </a:bodyPr>
          <a:lstStyle/>
          <a:p>
            <a:pPr algn="dist"/>
            <a:r>
              <a:rPr lang="zh-CN" altLang="en-US" sz="3200" b="1" dirty="0">
                <a:solidFill>
                  <a:schemeClr val="bg1"/>
                </a:solidFill>
                <a:latin typeface="思源宋体 CN Heavy" panose="02020900000000000000" pitchFamily="18" charset="-122"/>
                <a:ea typeface="思源宋体 CN Heavy" panose="02020900000000000000" pitchFamily="18" charset="-122"/>
              </a:rPr>
              <a:t>事件背景</a:t>
            </a:r>
          </a:p>
        </p:txBody>
      </p:sp>
      <p:pic>
        <p:nvPicPr>
          <p:cNvPr id="18" name="图片 17">
            <a:extLst>
              <a:ext uri="{FF2B5EF4-FFF2-40B4-BE49-F238E27FC236}">
                <a16:creationId xmlns:a16="http://schemas.microsoft.com/office/drawing/2014/main" id="{56D902B5-1AAD-452D-A7AD-5EA3B5963628}"/>
              </a:ext>
            </a:extLst>
          </p:cNvPr>
          <p:cNvPicPr>
            <a:picLocks noChangeAspect="1"/>
          </p:cNvPicPr>
          <p:nvPr/>
        </p:nvPicPr>
        <p:blipFill>
          <a:blip r:embed="rId5">
            <a:clrChange>
              <a:clrFrom>
                <a:srgbClr val="000000"/>
              </a:clrFrom>
              <a:clrTo>
                <a:srgbClr val="000000">
                  <a:alpha val="0"/>
                </a:srgbClr>
              </a:clrTo>
            </a:clrChange>
            <a:extLst>
              <a:ext uri="{BEBA8EAE-BF5A-486C-A8C5-ECC9F3942E4B}">
                <a14:imgProps xmlns:a14="http://schemas.microsoft.com/office/drawing/2010/main">
                  <a14:imgLayer r:embed="rId6">
                    <a14:imgEffect>
                      <a14:backgroundRemoval t="10000" b="90000" l="100" r="77750">
                        <a14:foregroundMark x1="16100" y1="42900" x2="16100" y2="42900"/>
                      </a14:backgroundRemoval>
                    </a14:imgEffect>
                  </a14:imgLayer>
                </a14:imgProps>
              </a:ext>
              <a:ext uri="{28A0092B-C50C-407E-A947-70E740481C1C}">
                <a14:useLocalDpi xmlns:a14="http://schemas.microsoft.com/office/drawing/2010/main" val="0"/>
              </a:ext>
            </a:extLst>
          </a:blip>
          <a:stretch>
            <a:fillRect/>
          </a:stretch>
        </p:blipFill>
        <p:spPr>
          <a:xfrm>
            <a:off x="10188237" y="-217331"/>
            <a:ext cx="1579036" cy="1579036"/>
          </a:xfrm>
          <a:prstGeom prst="rect">
            <a:avLst/>
          </a:prstGeom>
        </p:spPr>
      </p:pic>
    </p:spTree>
    <p:extLst>
      <p:ext uri="{BB962C8B-B14F-4D97-AF65-F5344CB8AC3E}">
        <p14:creationId xmlns:p14="http://schemas.microsoft.com/office/powerpoint/2010/main" val="137209993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3000">
        <p15:prstTrans prst="peelOff"/>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31" presetClass="entr" presetSubtype="0"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p:cTn id="19" dur="1000" fill="hold"/>
                                        <p:tgtEl>
                                          <p:spTgt spid="14"/>
                                        </p:tgtEl>
                                        <p:attrNameLst>
                                          <p:attrName>ppt_w</p:attrName>
                                        </p:attrNameLst>
                                      </p:cBhvr>
                                      <p:tavLst>
                                        <p:tav tm="0">
                                          <p:val>
                                            <p:fltVal val="0"/>
                                          </p:val>
                                        </p:tav>
                                        <p:tav tm="100000">
                                          <p:val>
                                            <p:strVal val="#ppt_w"/>
                                          </p:val>
                                        </p:tav>
                                      </p:tavLst>
                                    </p:anim>
                                    <p:anim calcmode="lin" valueType="num">
                                      <p:cBhvr>
                                        <p:cTn id="20" dur="1000" fill="hold"/>
                                        <p:tgtEl>
                                          <p:spTgt spid="14"/>
                                        </p:tgtEl>
                                        <p:attrNameLst>
                                          <p:attrName>ppt_h</p:attrName>
                                        </p:attrNameLst>
                                      </p:cBhvr>
                                      <p:tavLst>
                                        <p:tav tm="0">
                                          <p:val>
                                            <p:fltVal val="0"/>
                                          </p:val>
                                        </p:tav>
                                        <p:tav tm="100000">
                                          <p:val>
                                            <p:strVal val="#ppt_h"/>
                                          </p:val>
                                        </p:tav>
                                      </p:tavLst>
                                    </p:anim>
                                    <p:anim calcmode="lin" valueType="num">
                                      <p:cBhvr>
                                        <p:cTn id="21" dur="1000" fill="hold"/>
                                        <p:tgtEl>
                                          <p:spTgt spid="14"/>
                                        </p:tgtEl>
                                        <p:attrNameLst>
                                          <p:attrName>style.rotation</p:attrName>
                                        </p:attrNameLst>
                                      </p:cBhvr>
                                      <p:tavLst>
                                        <p:tav tm="0">
                                          <p:val>
                                            <p:fltVal val="90"/>
                                          </p:val>
                                        </p:tav>
                                        <p:tav tm="100000">
                                          <p:val>
                                            <p:fltVal val="0"/>
                                          </p:val>
                                        </p:tav>
                                      </p:tavLst>
                                    </p:anim>
                                    <p:animEffect transition="in" filter="fade">
                                      <p:cBhvr>
                                        <p:cTn id="22" dur="1000"/>
                                        <p:tgtEl>
                                          <p:spTgt spid="14"/>
                                        </p:tgtEl>
                                      </p:cBhvr>
                                    </p:animEffect>
                                  </p:childTnLst>
                                </p:cTn>
                              </p:par>
                            </p:childTnLst>
                          </p:cTn>
                        </p:par>
                        <p:par>
                          <p:cTn id="23" fill="hold">
                            <p:stCondLst>
                              <p:cond delay="2500"/>
                            </p:stCondLst>
                            <p:childTnLst>
                              <p:par>
                                <p:cTn id="24" presetID="12" presetClass="entr" presetSubtype="8"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500"/>
                                        <p:tgtEl>
                                          <p:spTgt spid="17"/>
                                        </p:tgtEl>
                                        <p:attrNameLst>
                                          <p:attrName>ppt_x</p:attrName>
                                        </p:attrNameLst>
                                      </p:cBhvr>
                                      <p:tavLst>
                                        <p:tav tm="0">
                                          <p:val>
                                            <p:strVal val="#ppt_x-#ppt_w*1.125000"/>
                                          </p:val>
                                        </p:tav>
                                        <p:tav tm="100000">
                                          <p:val>
                                            <p:strVal val="#ppt_x"/>
                                          </p:val>
                                        </p:tav>
                                      </p:tavLst>
                                    </p:anim>
                                    <p:animEffect transition="in" filter="wipe(right)">
                                      <p:cBhvr>
                                        <p:cTn id="27" dur="5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55" presetClass="entr" presetSubtype="0" fill="hold" nodeType="click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p:cTn id="32" dur="1000" fill="hold"/>
                                        <p:tgtEl>
                                          <p:spTgt spid="18"/>
                                        </p:tgtEl>
                                        <p:attrNameLst>
                                          <p:attrName>ppt_w</p:attrName>
                                        </p:attrNameLst>
                                      </p:cBhvr>
                                      <p:tavLst>
                                        <p:tav tm="0">
                                          <p:val>
                                            <p:strVal val="#ppt_w*0.70"/>
                                          </p:val>
                                        </p:tav>
                                        <p:tav tm="100000">
                                          <p:val>
                                            <p:strVal val="#ppt_w"/>
                                          </p:val>
                                        </p:tav>
                                      </p:tavLst>
                                    </p:anim>
                                    <p:anim calcmode="lin" valueType="num">
                                      <p:cBhvr>
                                        <p:cTn id="33" dur="1000" fill="hold"/>
                                        <p:tgtEl>
                                          <p:spTgt spid="18"/>
                                        </p:tgtEl>
                                        <p:attrNameLst>
                                          <p:attrName>ppt_h</p:attrName>
                                        </p:attrNameLst>
                                      </p:cBhvr>
                                      <p:tavLst>
                                        <p:tav tm="0">
                                          <p:val>
                                            <p:strVal val="#ppt_h"/>
                                          </p:val>
                                        </p:tav>
                                        <p:tav tm="100000">
                                          <p:val>
                                            <p:strVal val="#ppt_h"/>
                                          </p:val>
                                        </p:tav>
                                      </p:tavLst>
                                    </p:anim>
                                    <p:animEffect transition="in" filter="fade">
                                      <p:cBhvr>
                                        <p:cTn id="34"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animBg="1"/>
      <p:bldP spid="1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F1F06D8-CD5C-4C96-917C-A9376257494A}"/>
              </a:ext>
            </a:extLst>
          </p:cNvPr>
          <p:cNvSpPr/>
          <p:nvPr/>
        </p:nvSpPr>
        <p:spPr>
          <a:xfrm>
            <a:off x="4834116" y="2276751"/>
            <a:ext cx="5680079" cy="3453253"/>
          </a:xfrm>
          <a:prstGeom prst="rect">
            <a:avLst/>
          </a:prstGeom>
        </p:spPr>
        <p:txBody>
          <a:bodyPr wrap="square">
            <a:spAutoFit/>
          </a:bodyPr>
          <a:lstStyle/>
          <a:p>
            <a:pPr>
              <a:lnSpc>
                <a:spcPct val="130000"/>
              </a:lnSpc>
            </a:pPr>
            <a:r>
              <a:rPr lang="en-US" altLang="zh-CN" sz="1400" spc="100" dirty="0">
                <a:cs typeface="+mn-ea"/>
                <a:sym typeface="+mn-lt"/>
              </a:rPr>
              <a:t>1935</a:t>
            </a:r>
            <a:r>
              <a:rPr lang="zh-CN" altLang="en-US" sz="1400" spc="100" dirty="0">
                <a:cs typeface="+mn-ea"/>
                <a:sym typeface="+mn-lt"/>
              </a:rPr>
              <a:t>年</a:t>
            </a:r>
            <a:r>
              <a:rPr lang="en-US" altLang="zh-CN" sz="1400" spc="100" dirty="0">
                <a:cs typeface="+mn-ea"/>
                <a:sym typeface="+mn-lt"/>
              </a:rPr>
              <a:t>12</a:t>
            </a:r>
            <a:r>
              <a:rPr lang="zh-CN" altLang="en-US" sz="1400" spc="100" dirty="0">
                <a:cs typeface="+mn-ea"/>
                <a:sym typeface="+mn-lt"/>
              </a:rPr>
              <a:t>月</a:t>
            </a:r>
            <a:r>
              <a:rPr lang="en-US" altLang="zh-CN" sz="1400" spc="100" dirty="0">
                <a:cs typeface="+mn-ea"/>
                <a:sym typeface="+mn-lt"/>
              </a:rPr>
              <a:t>6</a:t>
            </a:r>
            <a:r>
              <a:rPr lang="zh-CN" altLang="en-US" sz="1400" spc="100" dirty="0">
                <a:cs typeface="+mn-ea"/>
                <a:sym typeface="+mn-lt"/>
              </a:rPr>
              <a:t>日，北平学联召开代表会，</a:t>
            </a:r>
            <a:endParaRPr lang="en-US" altLang="zh-CN" sz="1400" spc="100" dirty="0">
              <a:cs typeface="+mn-ea"/>
              <a:sym typeface="+mn-lt"/>
            </a:endParaRPr>
          </a:p>
          <a:p>
            <a:pPr>
              <a:lnSpc>
                <a:spcPct val="130000"/>
              </a:lnSpc>
            </a:pPr>
            <a:endParaRPr lang="zh-CN" altLang="en-US" sz="1400" spc="100" dirty="0">
              <a:cs typeface="+mn-ea"/>
              <a:sym typeface="+mn-lt"/>
            </a:endParaRPr>
          </a:p>
          <a:p>
            <a:pPr>
              <a:lnSpc>
                <a:spcPct val="130000"/>
              </a:lnSpc>
            </a:pPr>
            <a:r>
              <a:rPr lang="zh-CN" altLang="en-US" sz="1400" spc="100" dirty="0">
                <a:cs typeface="+mn-ea"/>
                <a:sym typeface="+mn-lt"/>
              </a:rPr>
              <a:t>通过并发表了</a:t>
            </a:r>
            <a:r>
              <a:rPr lang="en-US" altLang="zh-CN" sz="1400" spc="100" dirty="0">
                <a:cs typeface="+mn-ea"/>
                <a:sym typeface="+mn-lt"/>
              </a:rPr>
              <a:t>《</a:t>
            </a:r>
            <a:r>
              <a:rPr lang="zh-CN" altLang="en-US" sz="1400" spc="100" dirty="0">
                <a:cs typeface="+mn-ea"/>
                <a:sym typeface="+mn-lt"/>
              </a:rPr>
              <a:t>北平市学生联合会成立宣言</a:t>
            </a:r>
            <a:r>
              <a:rPr lang="en-US" altLang="zh-CN" sz="1400" spc="100" dirty="0">
                <a:cs typeface="+mn-ea"/>
                <a:sym typeface="+mn-lt"/>
              </a:rPr>
              <a:t>》</a:t>
            </a:r>
            <a:r>
              <a:rPr lang="zh-CN" altLang="en-US" sz="1400" spc="100" dirty="0">
                <a:cs typeface="+mn-ea"/>
                <a:sym typeface="+mn-lt"/>
              </a:rPr>
              <a:t>。随即，平津</a:t>
            </a:r>
            <a:r>
              <a:rPr lang="en-US" altLang="zh-CN" sz="1400" spc="100" dirty="0">
                <a:cs typeface="+mn-ea"/>
                <a:sym typeface="+mn-lt"/>
              </a:rPr>
              <a:t>15</a:t>
            </a:r>
            <a:r>
              <a:rPr lang="zh-CN" altLang="en-US" sz="1400" spc="100" dirty="0">
                <a:cs typeface="+mn-ea"/>
                <a:sym typeface="+mn-lt"/>
              </a:rPr>
              <a:t>所大中学校联合发出通电，反对“防共自治”，要求政府讨伐汉奸殷汝耕，动员全国人民抵抗日本的侵略。就在这天，传来了在日本侵略者逼迫下将于</a:t>
            </a:r>
            <a:r>
              <a:rPr lang="en-US" altLang="zh-CN" sz="1400" spc="100" dirty="0">
                <a:cs typeface="+mn-ea"/>
                <a:sym typeface="+mn-lt"/>
              </a:rPr>
              <a:t>12</a:t>
            </a:r>
            <a:r>
              <a:rPr lang="zh-CN" altLang="en-US" sz="1400" spc="100" dirty="0">
                <a:cs typeface="+mn-ea"/>
                <a:sym typeface="+mn-lt"/>
              </a:rPr>
              <a:t>月</a:t>
            </a:r>
            <a:r>
              <a:rPr lang="en-US" altLang="zh-CN" sz="1400" spc="100" dirty="0">
                <a:cs typeface="+mn-ea"/>
                <a:sym typeface="+mn-lt"/>
              </a:rPr>
              <a:t>9</a:t>
            </a:r>
            <a:r>
              <a:rPr lang="zh-CN" altLang="en-US" sz="1400" spc="100" dirty="0">
                <a:cs typeface="+mn-ea"/>
                <a:sym typeface="+mn-lt"/>
              </a:rPr>
              <a:t>日成立“冀察政务委员会”的消息，广大同学和各界进步人士极为震惊。</a:t>
            </a:r>
            <a:endParaRPr lang="en-US" altLang="zh-CN" sz="1400" spc="100" dirty="0">
              <a:cs typeface="+mn-ea"/>
              <a:sym typeface="+mn-lt"/>
            </a:endParaRPr>
          </a:p>
          <a:p>
            <a:pPr>
              <a:lnSpc>
                <a:spcPct val="130000"/>
              </a:lnSpc>
            </a:pPr>
            <a:endParaRPr lang="en-US" altLang="zh-CN" sz="1400" spc="100" dirty="0">
              <a:cs typeface="+mn-ea"/>
              <a:sym typeface="+mn-lt"/>
            </a:endParaRPr>
          </a:p>
          <a:p>
            <a:pPr>
              <a:lnSpc>
                <a:spcPct val="130000"/>
              </a:lnSpc>
            </a:pPr>
            <a:r>
              <a:rPr lang="en-US" altLang="zh-CN" sz="1400" spc="100" dirty="0">
                <a:cs typeface="+mn-ea"/>
                <a:sym typeface="+mn-lt"/>
              </a:rPr>
              <a:t>12</a:t>
            </a:r>
            <a:r>
              <a:rPr lang="zh-CN" altLang="en-US" sz="1400" spc="100" dirty="0">
                <a:cs typeface="+mn-ea"/>
                <a:sym typeface="+mn-lt"/>
              </a:rPr>
              <a:t>月</a:t>
            </a:r>
            <a:r>
              <a:rPr lang="en-US" altLang="zh-CN" sz="1400" spc="100" dirty="0">
                <a:cs typeface="+mn-ea"/>
                <a:sym typeface="+mn-lt"/>
              </a:rPr>
              <a:t>7</a:t>
            </a:r>
            <a:r>
              <a:rPr lang="zh-CN" altLang="en-US" sz="1400" spc="100" dirty="0">
                <a:cs typeface="+mn-ea"/>
                <a:sym typeface="+mn-lt"/>
              </a:rPr>
              <a:t>日，在中共北平临时工委的领导下，北平学联决定于</a:t>
            </a:r>
            <a:r>
              <a:rPr lang="en-US" altLang="zh-CN" sz="1400" spc="100" dirty="0">
                <a:cs typeface="+mn-ea"/>
                <a:sym typeface="+mn-lt"/>
              </a:rPr>
              <a:t>9</a:t>
            </a:r>
            <a:r>
              <a:rPr lang="zh-CN" altLang="en-US" sz="1400" spc="100" dirty="0">
                <a:cs typeface="+mn-ea"/>
                <a:sym typeface="+mn-lt"/>
              </a:rPr>
              <a:t>日举行学生大请愿，反对“华北自治”。</a:t>
            </a:r>
            <a:r>
              <a:rPr lang="en-US" altLang="zh-CN" sz="1400" spc="100" dirty="0">
                <a:cs typeface="+mn-ea"/>
                <a:sym typeface="+mn-lt"/>
              </a:rPr>
              <a:t>8</a:t>
            </a:r>
            <a:r>
              <a:rPr lang="zh-CN" altLang="en-US" sz="1400" spc="100" dirty="0">
                <a:cs typeface="+mn-ea"/>
                <a:sym typeface="+mn-lt"/>
              </a:rPr>
              <a:t>日，彭涛、姚依林、郭明秋、黄敬、孙敬文等人开会研究，决定由黄敬任游行队伍总指挥，姚依林、郭明秋进行队外指挥。</a:t>
            </a:r>
          </a:p>
        </p:txBody>
      </p:sp>
      <p:pic>
        <p:nvPicPr>
          <p:cNvPr id="8" name="图片 7">
            <a:extLst>
              <a:ext uri="{FF2B5EF4-FFF2-40B4-BE49-F238E27FC236}">
                <a16:creationId xmlns:a16="http://schemas.microsoft.com/office/drawing/2014/main" id="{871288A0-E4E7-4756-A2D3-2DA998286CA0}"/>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86184" y="1200367"/>
            <a:ext cx="3776265" cy="5088188"/>
          </a:xfrm>
          <a:prstGeom prst="rect">
            <a:avLst/>
          </a:prstGeom>
          <a:noFill/>
          <a:ln w="88900" cap="sq">
            <a:no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矩形 4">
            <a:extLst>
              <a:ext uri="{FF2B5EF4-FFF2-40B4-BE49-F238E27FC236}">
                <a16:creationId xmlns:a16="http://schemas.microsoft.com/office/drawing/2014/main" id="{1AE01308-E0E7-4CFA-BD60-C44E887AC489}"/>
              </a:ext>
            </a:extLst>
          </p:cNvPr>
          <p:cNvSpPr/>
          <p:nvPr/>
        </p:nvSpPr>
        <p:spPr>
          <a:xfrm>
            <a:off x="4834116" y="1907419"/>
            <a:ext cx="1261884" cy="400110"/>
          </a:xfrm>
          <a:prstGeom prst="rect">
            <a:avLst/>
          </a:prstGeom>
          <a:solidFill>
            <a:srgbClr val="C00000"/>
          </a:solidFill>
        </p:spPr>
        <p:txBody>
          <a:bodyPr wrap="none">
            <a:spAutoFit/>
          </a:bodyPr>
          <a:lstStyle/>
          <a:p>
            <a:r>
              <a:rPr lang="zh-CN" altLang="en-US" sz="2000" b="1" spc="100" dirty="0">
                <a:solidFill>
                  <a:schemeClr val="bg1"/>
                </a:solidFill>
                <a:cs typeface="+mn-ea"/>
                <a:sym typeface="+mn-lt"/>
              </a:rPr>
              <a:t>事件背景</a:t>
            </a:r>
          </a:p>
        </p:txBody>
      </p:sp>
      <p:grpSp>
        <p:nvGrpSpPr>
          <p:cNvPr id="6" name="组合 5">
            <a:extLst>
              <a:ext uri="{FF2B5EF4-FFF2-40B4-BE49-F238E27FC236}">
                <a16:creationId xmlns:a16="http://schemas.microsoft.com/office/drawing/2014/main" id="{1C7FAD71-0A9B-43D9-B9FD-D90B8862B892}"/>
              </a:ext>
            </a:extLst>
          </p:cNvPr>
          <p:cNvGrpSpPr/>
          <p:nvPr/>
        </p:nvGrpSpPr>
        <p:grpSpPr>
          <a:xfrm>
            <a:off x="0" y="6134976"/>
            <a:ext cx="11960088" cy="372954"/>
            <a:chOff x="0" y="6134976"/>
            <a:chExt cx="11960088" cy="372954"/>
          </a:xfrm>
        </p:grpSpPr>
        <p:grpSp>
          <p:nvGrpSpPr>
            <p:cNvPr id="7" name="组合 6">
              <a:extLst>
                <a:ext uri="{FF2B5EF4-FFF2-40B4-BE49-F238E27FC236}">
                  <a16:creationId xmlns:a16="http://schemas.microsoft.com/office/drawing/2014/main" id="{A3320C47-38C2-458B-B16C-E2F7BD94C9BA}"/>
                </a:ext>
              </a:extLst>
            </p:cNvPr>
            <p:cNvGrpSpPr/>
            <p:nvPr userDrawn="1"/>
          </p:nvGrpSpPr>
          <p:grpSpPr>
            <a:xfrm>
              <a:off x="0" y="6134976"/>
              <a:ext cx="11960088" cy="369332"/>
              <a:chOff x="231913" y="6134976"/>
              <a:chExt cx="11728175" cy="369332"/>
            </a:xfrm>
          </p:grpSpPr>
          <p:grpSp>
            <p:nvGrpSpPr>
              <p:cNvPr id="10" name="组合 9">
                <a:extLst>
                  <a:ext uri="{FF2B5EF4-FFF2-40B4-BE49-F238E27FC236}">
                    <a16:creationId xmlns:a16="http://schemas.microsoft.com/office/drawing/2014/main" id="{8C589E84-756A-4A32-9429-773844B3FAC1}"/>
                  </a:ext>
                </a:extLst>
              </p:cNvPr>
              <p:cNvGrpSpPr/>
              <p:nvPr/>
            </p:nvGrpSpPr>
            <p:grpSpPr>
              <a:xfrm flipH="1">
                <a:off x="231913" y="6325857"/>
                <a:ext cx="11728175" cy="0"/>
                <a:chOff x="231912" y="493486"/>
                <a:chExt cx="11728175" cy="0"/>
              </a:xfrm>
            </p:grpSpPr>
            <p:cxnSp>
              <p:nvCxnSpPr>
                <p:cNvPr id="12" name="直接连接符 11">
                  <a:extLst>
                    <a:ext uri="{FF2B5EF4-FFF2-40B4-BE49-F238E27FC236}">
                      <a16:creationId xmlns:a16="http://schemas.microsoft.com/office/drawing/2014/main" id="{029FB9B8-607A-4343-828B-531EA8D72656}"/>
                    </a:ext>
                  </a:extLst>
                </p:cNvPr>
                <p:cNvCxnSpPr>
                  <a:cxnSpLocks/>
                </p:cNvCxnSpPr>
                <p:nvPr/>
              </p:nvCxnSpPr>
              <p:spPr>
                <a:xfrm>
                  <a:off x="231912" y="493486"/>
                  <a:ext cx="1291941"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id="{2D953F5E-5996-4661-8440-5CED046E08CD}"/>
                    </a:ext>
                  </a:extLst>
                </p:cNvPr>
                <p:cNvCxnSpPr>
                  <a:cxnSpLocks/>
                </p:cNvCxnSpPr>
                <p:nvPr/>
              </p:nvCxnSpPr>
              <p:spPr>
                <a:xfrm>
                  <a:off x="10566400" y="493486"/>
                  <a:ext cx="1393687"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1" name="文本框 10">
                <a:extLst>
                  <a:ext uri="{FF2B5EF4-FFF2-40B4-BE49-F238E27FC236}">
                    <a16:creationId xmlns:a16="http://schemas.microsoft.com/office/drawing/2014/main" id="{3ED2DB11-22B8-4305-82FF-AF6594296CE8}"/>
                  </a:ext>
                </a:extLst>
              </p:cNvPr>
              <p:cNvSpPr txBox="1"/>
              <p:nvPr/>
            </p:nvSpPr>
            <p:spPr>
              <a:xfrm>
                <a:off x="1625601" y="6134976"/>
                <a:ext cx="4022066" cy="369332"/>
              </a:xfrm>
              <a:prstGeom prst="rect">
                <a:avLst/>
              </a:prstGeom>
              <a:noFill/>
            </p:spPr>
            <p:txBody>
              <a:bodyPr wrap="square" rtlCol="0">
                <a:spAutoFit/>
              </a:bodyPr>
              <a:lstStyle/>
              <a:p>
                <a:pPr algn="dist"/>
                <a:r>
                  <a:rPr lang="zh-CN" altLang="en-US" dirty="0">
                    <a:gradFill flip="none" rotWithShape="1">
                      <a:gsLst>
                        <a:gs pos="47000">
                          <a:schemeClr val="bg1"/>
                        </a:gs>
                        <a:gs pos="47000">
                          <a:srgbClr val="990000"/>
                        </a:gs>
                        <a:gs pos="0">
                          <a:schemeClr val="bg1"/>
                        </a:gs>
                        <a:gs pos="100000">
                          <a:srgbClr val="990000"/>
                        </a:gs>
                      </a:gsLst>
                      <a:lin ang="16200000" scaled="1"/>
                      <a:tileRect/>
                    </a:gradFill>
                  </a:rPr>
                  <a:t>勿</a:t>
                </a:r>
                <a:r>
                  <a:rPr lang="en-US" altLang="zh-CN" dirty="0">
                    <a:gradFill flip="none" rotWithShape="1">
                      <a:gsLst>
                        <a:gs pos="47000">
                          <a:schemeClr val="bg1"/>
                        </a:gs>
                        <a:gs pos="47000">
                          <a:srgbClr val="990000"/>
                        </a:gs>
                        <a:gs pos="0">
                          <a:schemeClr val="bg1"/>
                        </a:gs>
                        <a:gs pos="100000">
                          <a:srgbClr val="990000"/>
                        </a:gs>
                      </a:gsLst>
                      <a:lin ang="16200000" scaled="1"/>
                      <a:tileRect/>
                    </a:gradFill>
                  </a:rPr>
                  <a:t>/</a:t>
                </a:r>
                <a:r>
                  <a:rPr lang="zh-CN" altLang="en-US" dirty="0">
                    <a:gradFill flip="none" rotWithShape="1">
                      <a:gsLst>
                        <a:gs pos="47000">
                          <a:schemeClr val="bg1"/>
                        </a:gs>
                        <a:gs pos="47000">
                          <a:srgbClr val="990000"/>
                        </a:gs>
                        <a:gs pos="0">
                          <a:schemeClr val="bg1"/>
                        </a:gs>
                        <a:gs pos="100000">
                          <a:srgbClr val="990000"/>
                        </a:gs>
                      </a:gsLst>
                      <a:lin ang="16200000" scaled="1"/>
                      <a:tileRect/>
                    </a:gradFill>
                  </a:rPr>
                  <a:t>忘</a:t>
                </a:r>
                <a:r>
                  <a:rPr lang="en-US" altLang="zh-CN" dirty="0">
                    <a:gradFill flip="none" rotWithShape="1">
                      <a:gsLst>
                        <a:gs pos="47000">
                          <a:schemeClr val="bg1"/>
                        </a:gs>
                        <a:gs pos="47000">
                          <a:srgbClr val="990000"/>
                        </a:gs>
                        <a:gs pos="0">
                          <a:schemeClr val="bg1"/>
                        </a:gs>
                        <a:gs pos="100000">
                          <a:srgbClr val="990000"/>
                        </a:gs>
                      </a:gsLst>
                      <a:lin ang="16200000" scaled="1"/>
                      <a:tileRect/>
                    </a:gradFill>
                  </a:rPr>
                  <a:t>/</a:t>
                </a:r>
                <a:r>
                  <a:rPr lang="zh-CN" altLang="en-US" dirty="0">
                    <a:gradFill flip="none" rotWithShape="1">
                      <a:gsLst>
                        <a:gs pos="47000">
                          <a:schemeClr val="bg1"/>
                        </a:gs>
                        <a:gs pos="47000">
                          <a:srgbClr val="990000"/>
                        </a:gs>
                        <a:gs pos="0">
                          <a:schemeClr val="bg1"/>
                        </a:gs>
                        <a:gs pos="100000">
                          <a:srgbClr val="990000"/>
                        </a:gs>
                      </a:gsLst>
                      <a:lin ang="16200000" scaled="1"/>
                      <a:tileRect/>
                    </a:gradFill>
                  </a:rPr>
                  <a:t>国</a:t>
                </a:r>
                <a:r>
                  <a:rPr lang="en-US" altLang="zh-CN" dirty="0">
                    <a:gradFill flip="none" rotWithShape="1">
                      <a:gsLst>
                        <a:gs pos="47000">
                          <a:schemeClr val="bg1"/>
                        </a:gs>
                        <a:gs pos="47000">
                          <a:srgbClr val="990000"/>
                        </a:gs>
                        <a:gs pos="0">
                          <a:schemeClr val="bg1"/>
                        </a:gs>
                        <a:gs pos="100000">
                          <a:srgbClr val="990000"/>
                        </a:gs>
                      </a:gsLst>
                      <a:lin ang="16200000" scaled="1"/>
                      <a:tileRect/>
                    </a:gradFill>
                  </a:rPr>
                  <a:t>/</a:t>
                </a:r>
                <a:r>
                  <a:rPr lang="zh-CN" altLang="en-US" dirty="0">
                    <a:gradFill flip="none" rotWithShape="1">
                      <a:gsLst>
                        <a:gs pos="47000">
                          <a:schemeClr val="bg1"/>
                        </a:gs>
                        <a:gs pos="47000">
                          <a:srgbClr val="990000"/>
                        </a:gs>
                        <a:gs pos="0">
                          <a:schemeClr val="bg1"/>
                        </a:gs>
                        <a:gs pos="100000">
                          <a:srgbClr val="990000"/>
                        </a:gs>
                      </a:gsLst>
                      <a:lin ang="16200000" scaled="1"/>
                      <a:tileRect/>
                    </a:gradFill>
                  </a:rPr>
                  <a:t>耻</a:t>
                </a:r>
                <a:r>
                  <a:rPr lang="en-US" altLang="zh-CN" dirty="0">
                    <a:gradFill flip="none" rotWithShape="1">
                      <a:gsLst>
                        <a:gs pos="47000">
                          <a:schemeClr val="bg1"/>
                        </a:gs>
                        <a:gs pos="47000">
                          <a:srgbClr val="990000"/>
                        </a:gs>
                        <a:gs pos="0">
                          <a:schemeClr val="bg1"/>
                        </a:gs>
                        <a:gs pos="100000">
                          <a:srgbClr val="990000"/>
                        </a:gs>
                      </a:gsLst>
                      <a:lin ang="16200000" scaled="1"/>
                      <a:tileRect/>
                    </a:gradFill>
                  </a:rPr>
                  <a:t>/</a:t>
                </a:r>
                <a:r>
                  <a:rPr lang="zh-CN" altLang="en-US" dirty="0">
                    <a:gradFill flip="none" rotWithShape="1">
                      <a:gsLst>
                        <a:gs pos="47000">
                          <a:schemeClr val="bg1"/>
                        </a:gs>
                        <a:gs pos="47000">
                          <a:srgbClr val="990000"/>
                        </a:gs>
                        <a:gs pos="0">
                          <a:schemeClr val="bg1"/>
                        </a:gs>
                        <a:gs pos="100000">
                          <a:srgbClr val="990000"/>
                        </a:gs>
                      </a:gsLst>
                      <a:lin ang="16200000" scaled="1"/>
                      <a:tileRect/>
                    </a:gradFill>
                  </a:rPr>
                  <a:t>勿</a:t>
                </a:r>
                <a:r>
                  <a:rPr lang="en-US" altLang="zh-CN" dirty="0">
                    <a:gradFill flip="none" rotWithShape="1">
                      <a:gsLst>
                        <a:gs pos="47000">
                          <a:schemeClr val="bg1"/>
                        </a:gs>
                        <a:gs pos="47000">
                          <a:srgbClr val="990000"/>
                        </a:gs>
                        <a:gs pos="0">
                          <a:schemeClr val="bg1"/>
                        </a:gs>
                        <a:gs pos="100000">
                          <a:srgbClr val="990000"/>
                        </a:gs>
                      </a:gsLst>
                      <a:lin ang="16200000" scaled="1"/>
                      <a:tileRect/>
                    </a:gradFill>
                  </a:rPr>
                  <a:t>/</a:t>
                </a:r>
                <a:r>
                  <a:rPr lang="zh-CN" altLang="en-US" dirty="0">
                    <a:gradFill flip="none" rotWithShape="1">
                      <a:gsLst>
                        <a:gs pos="47000">
                          <a:schemeClr val="bg1"/>
                        </a:gs>
                        <a:gs pos="47000">
                          <a:srgbClr val="990000"/>
                        </a:gs>
                        <a:gs pos="0">
                          <a:schemeClr val="bg1"/>
                        </a:gs>
                        <a:gs pos="100000">
                          <a:srgbClr val="990000"/>
                        </a:gs>
                      </a:gsLst>
                      <a:lin ang="16200000" scaled="1"/>
                      <a:tileRect/>
                    </a:gradFill>
                  </a:rPr>
                  <a:t>忘</a:t>
                </a:r>
                <a:r>
                  <a:rPr lang="en-US" altLang="zh-CN" dirty="0">
                    <a:gradFill flip="none" rotWithShape="1">
                      <a:gsLst>
                        <a:gs pos="47000">
                          <a:schemeClr val="bg1"/>
                        </a:gs>
                        <a:gs pos="47000">
                          <a:srgbClr val="990000"/>
                        </a:gs>
                        <a:gs pos="0">
                          <a:schemeClr val="bg1"/>
                        </a:gs>
                        <a:gs pos="100000">
                          <a:srgbClr val="990000"/>
                        </a:gs>
                      </a:gsLst>
                      <a:lin ang="16200000" scaled="1"/>
                      <a:tileRect/>
                    </a:gradFill>
                  </a:rPr>
                  <a:t>/</a:t>
                </a:r>
                <a:r>
                  <a:rPr lang="zh-CN" altLang="en-US" dirty="0">
                    <a:gradFill flip="none" rotWithShape="1">
                      <a:gsLst>
                        <a:gs pos="47000">
                          <a:schemeClr val="bg1"/>
                        </a:gs>
                        <a:gs pos="47000">
                          <a:srgbClr val="990000"/>
                        </a:gs>
                        <a:gs pos="0">
                          <a:schemeClr val="bg1"/>
                        </a:gs>
                        <a:gs pos="100000">
                          <a:srgbClr val="990000"/>
                        </a:gs>
                      </a:gsLst>
                      <a:lin ang="16200000" scaled="1"/>
                      <a:tileRect/>
                    </a:gradFill>
                  </a:rPr>
                  <a:t>一</a:t>
                </a:r>
                <a:r>
                  <a:rPr lang="en-US" altLang="zh-CN" dirty="0">
                    <a:gradFill flip="none" rotWithShape="1">
                      <a:gsLst>
                        <a:gs pos="47000">
                          <a:schemeClr val="bg1"/>
                        </a:gs>
                        <a:gs pos="47000">
                          <a:srgbClr val="990000"/>
                        </a:gs>
                        <a:gs pos="0">
                          <a:schemeClr val="bg1"/>
                        </a:gs>
                        <a:gs pos="100000">
                          <a:srgbClr val="990000"/>
                        </a:gs>
                      </a:gsLst>
                      <a:lin ang="16200000" scaled="1"/>
                      <a:tileRect/>
                    </a:gradFill>
                  </a:rPr>
                  <a:t>/</a:t>
                </a:r>
                <a:r>
                  <a:rPr lang="zh-CN" altLang="en-US" dirty="0">
                    <a:gradFill flip="none" rotWithShape="1">
                      <a:gsLst>
                        <a:gs pos="47000">
                          <a:schemeClr val="bg1"/>
                        </a:gs>
                        <a:gs pos="47000">
                          <a:srgbClr val="990000"/>
                        </a:gs>
                        <a:gs pos="0">
                          <a:schemeClr val="bg1"/>
                        </a:gs>
                        <a:gs pos="100000">
                          <a:srgbClr val="990000"/>
                        </a:gs>
                      </a:gsLst>
                      <a:lin ang="16200000" scaled="1"/>
                      <a:tileRect/>
                    </a:gradFill>
                  </a:rPr>
                  <a:t>二</a:t>
                </a:r>
                <a:r>
                  <a:rPr lang="en-US" altLang="zh-CN" dirty="0">
                    <a:gradFill flip="none" rotWithShape="1">
                      <a:gsLst>
                        <a:gs pos="47000">
                          <a:schemeClr val="bg1"/>
                        </a:gs>
                        <a:gs pos="47000">
                          <a:srgbClr val="990000"/>
                        </a:gs>
                        <a:gs pos="0">
                          <a:schemeClr val="bg1"/>
                        </a:gs>
                        <a:gs pos="100000">
                          <a:srgbClr val="990000"/>
                        </a:gs>
                      </a:gsLst>
                      <a:lin ang="16200000" scaled="1"/>
                      <a:tileRect/>
                    </a:gradFill>
                  </a:rPr>
                  <a:t>/</a:t>
                </a:r>
                <a:r>
                  <a:rPr lang="zh-CN" altLang="en-US" dirty="0">
                    <a:gradFill flip="none" rotWithShape="1">
                      <a:gsLst>
                        <a:gs pos="47000">
                          <a:schemeClr val="bg1"/>
                        </a:gs>
                        <a:gs pos="47000">
                          <a:srgbClr val="990000"/>
                        </a:gs>
                        <a:gs pos="0">
                          <a:schemeClr val="bg1"/>
                        </a:gs>
                        <a:gs pos="100000">
                          <a:srgbClr val="990000"/>
                        </a:gs>
                      </a:gsLst>
                      <a:lin ang="16200000" scaled="1"/>
                      <a:tileRect/>
                    </a:gradFill>
                  </a:rPr>
                  <a:t>九</a:t>
                </a:r>
              </a:p>
            </p:txBody>
          </p:sp>
        </p:grpSp>
        <p:sp>
          <p:nvSpPr>
            <p:cNvPr id="9" name="文本框 8">
              <a:extLst>
                <a:ext uri="{FF2B5EF4-FFF2-40B4-BE49-F238E27FC236}">
                  <a16:creationId xmlns:a16="http://schemas.microsoft.com/office/drawing/2014/main" id="{657B4DD7-A626-4A37-A3E8-69BBC4A1ED97}"/>
                </a:ext>
              </a:extLst>
            </p:cNvPr>
            <p:cNvSpPr txBox="1"/>
            <p:nvPr userDrawn="1"/>
          </p:nvSpPr>
          <p:spPr>
            <a:xfrm>
              <a:off x="5911134" y="6138598"/>
              <a:ext cx="4644389" cy="369332"/>
            </a:xfrm>
            <a:prstGeom prst="rect">
              <a:avLst/>
            </a:prstGeom>
            <a:noFill/>
          </p:spPr>
          <p:txBody>
            <a:bodyPr wrap="square" rtlCol="0">
              <a:spAutoFit/>
            </a:bodyPr>
            <a:lstStyle/>
            <a:p>
              <a:pPr algn="dist"/>
              <a:r>
                <a:rPr lang="zh-CN" altLang="en-US" dirty="0">
                  <a:gradFill flip="none" rotWithShape="1">
                    <a:gsLst>
                      <a:gs pos="47000">
                        <a:schemeClr val="bg1"/>
                      </a:gs>
                      <a:gs pos="47000">
                        <a:srgbClr val="990000"/>
                      </a:gs>
                      <a:gs pos="0">
                        <a:schemeClr val="bg1"/>
                      </a:gs>
                      <a:gs pos="100000">
                        <a:srgbClr val="990000"/>
                      </a:gs>
                    </a:gsLst>
                    <a:lin ang="16200000" scaled="1"/>
                    <a:tileRect/>
                  </a:gradFill>
                </a:rPr>
                <a:t>国</a:t>
              </a:r>
              <a:r>
                <a:rPr lang="en-US" altLang="zh-CN" dirty="0">
                  <a:gradFill flip="none" rotWithShape="1">
                    <a:gsLst>
                      <a:gs pos="47000">
                        <a:schemeClr val="bg1"/>
                      </a:gs>
                      <a:gs pos="47000">
                        <a:srgbClr val="990000"/>
                      </a:gs>
                      <a:gs pos="0">
                        <a:schemeClr val="bg1"/>
                      </a:gs>
                      <a:gs pos="100000">
                        <a:srgbClr val="990000"/>
                      </a:gs>
                    </a:gsLst>
                    <a:lin ang="16200000" scaled="1"/>
                    <a:tileRect/>
                  </a:gradFill>
                </a:rPr>
                <a:t>/</a:t>
              </a:r>
              <a:r>
                <a:rPr lang="zh-CN" altLang="en-US" dirty="0">
                  <a:gradFill flip="none" rotWithShape="1">
                    <a:gsLst>
                      <a:gs pos="47000">
                        <a:schemeClr val="bg1"/>
                      </a:gs>
                      <a:gs pos="47000">
                        <a:srgbClr val="990000"/>
                      </a:gs>
                      <a:gs pos="0">
                        <a:schemeClr val="bg1"/>
                      </a:gs>
                      <a:gs pos="100000">
                        <a:srgbClr val="990000"/>
                      </a:gs>
                    </a:gsLst>
                    <a:lin ang="16200000" scaled="1"/>
                    <a:tileRect/>
                  </a:gradFill>
                </a:rPr>
                <a:t>家</a:t>
              </a:r>
              <a:r>
                <a:rPr lang="en-US" altLang="zh-CN" dirty="0">
                  <a:gradFill flip="none" rotWithShape="1">
                    <a:gsLst>
                      <a:gs pos="47000">
                        <a:schemeClr val="bg1"/>
                      </a:gs>
                      <a:gs pos="47000">
                        <a:srgbClr val="990000"/>
                      </a:gs>
                      <a:gs pos="0">
                        <a:schemeClr val="bg1"/>
                      </a:gs>
                      <a:gs pos="100000">
                        <a:srgbClr val="990000"/>
                      </a:gs>
                    </a:gsLst>
                    <a:lin ang="16200000" scaled="1"/>
                    <a:tileRect/>
                  </a:gradFill>
                </a:rPr>
                <a:t>/</a:t>
              </a:r>
              <a:r>
                <a:rPr lang="zh-CN" altLang="en-US" dirty="0">
                  <a:gradFill flip="none" rotWithShape="1">
                    <a:gsLst>
                      <a:gs pos="47000">
                        <a:schemeClr val="bg1"/>
                      </a:gs>
                      <a:gs pos="47000">
                        <a:srgbClr val="990000"/>
                      </a:gs>
                      <a:gs pos="0">
                        <a:schemeClr val="bg1"/>
                      </a:gs>
                      <a:gs pos="100000">
                        <a:srgbClr val="990000"/>
                      </a:gs>
                    </a:gsLst>
                    <a:lin ang="16200000" scaled="1"/>
                    <a:tileRect/>
                  </a:gradFill>
                </a:rPr>
                <a:t>兴</a:t>
              </a:r>
              <a:r>
                <a:rPr lang="en-US" altLang="zh-CN" dirty="0">
                  <a:gradFill flip="none" rotWithShape="1">
                    <a:gsLst>
                      <a:gs pos="47000">
                        <a:schemeClr val="bg1"/>
                      </a:gs>
                      <a:gs pos="47000">
                        <a:srgbClr val="990000"/>
                      </a:gs>
                      <a:gs pos="0">
                        <a:schemeClr val="bg1"/>
                      </a:gs>
                      <a:gs pos="100000">
                        <a:srgbClr val="990000"/>
                      </a:gs>
                    </a:gsLst>
                    <a:lin ang="16200000" scaled="1"/>
                    <a:tileRect/>
                  </a:gradFill>
                </a:rPr>
                <a:t>/</a:t>
              </a:r>
              <a:r>
                <a:rPr lang="zh-CN" altLang="en-US" dirty="0">
                  <a:gradFill flip="none" rotWithShape="1">
                    <a:gsLst>
                      <a:gs pos="47000">
                        <a:schemeClr val="bg1"/>
                      </a:gs>
                      <a:gs pos="47000">
                        <a:srgbClr val="990000"/>
                      </a:gs>
                      <a:gs pos="0">
                        <a:schemeClr val="bg1"/>
                      </a:gs>
                      <a:gs pos="100000">
                        <a:srgbClr val="990000"/>
                      </a:gs>
                    </a:gsLst>
                    <a:lin ang="16200000" scaled="1"/>
                    <a:tileRect/>
                  </a:gradFill>
                </a:rPr>
                <a:t>亡</a:t>
              </a:r>
              <a:r>
                <a:rPr lang="en-US" altLang="zh-CN" dirty="0">
                  <a:gradFill flip="none" rotWithShape="1">
                    <a:gsLst>
                      <a:gs pos="47000">
                        <a:schemeClr val="bg1"/>
                      </a:gs>
                      <a:gs pos="47000">
                        <a:srgbClr val="990000"/>
                      </a:gs>
                      <a:gs pos="0">
                        <a:schemeClr val="bg1"/>
                      </a:gs>
                      <a:gs pos="100000">
                        <a:srgbClr val="990000"/>
                      </a:gs>
                    </a:gsLst>
                    <a:lin ang="16200000" scaled="1"/>
                    <a:tileRect/>
                  </a:gradFill>
                </a:rPr>
                <a:t>/</a:t>
              </a:r>
              <a:r>
                <a:rPr lang="zh-CN" altLang="en-US" dirty="0">
                  <a:gradFill flip="none" rotWithShape="1">
                    <a:gsLst>
                      <a:gs pos="47000">
                        <a:schemeClr val="bg1"/>
                      </a:gs>
                      <a:gs pos="47000">
                        <a:srgbClr val="990000"/>
                      </a:gs>
                      <a:gs pos="0">
                        <a:schemeClr val="bg1"/>
                      </a:gs>
                      <a:gs pos="100000">
                        <a:srgbClr val="990000"/>
                      </a:gs>
                    </a:gsLst>
                    <a:lin ang="16200000" scaled="1"/>
                    <a:tileRect/>
                  </a:gradFill>
                </a:rPr>
                <a:t>匹</a:t>
              </a:r>
              <a:r>
                <a:rPr lang="en-US" altLang="zh-CN" dirty="0">
                  <a:gradFill flip="none" rotWithShape="1">
                    <a:gsLst>
                      <a:gs pos="47000">
                        <a:schemeClr val="bg1"/>
                      </a:gs>
                      <a:gs pos="47000">
                        <a:srgbClr val="990000"/>
                      </a:gs>
                      <a:gs pos="0">
                        <a:schemeClr val="bg1"/>
                      </a:gs>
                      <a:gs pos="100000">
                        <a:srgbClr val="990000"/>
                      </a:gs>
                    </a:gsLst>
                    <a:lin ang="16200000" scaled="1"/>
                    <a:tileRect/>
                  </a:gradFill>
                </a:rPr>
                <a:t>/</a:t>
              </a:r>
              <a:r>
                <a:rPr lang="zh-CN" altLang="en-US" dirty="0">
                  <a:gradFill flip="none" rotWithShape="1">
                    <a:gsLst>
                      <a:gs pos="47000">
                        <a:schemeClr val="bg1"/>
                      </a:gs>
                      <a:gs pos="47000">
                        <a:srgbClr val="990000"/>
                      </a:gs>
                      <a:gs pos="0">
                        <a:schemeClr val="bg1"/>
                      </a:gs>
                      <a:gs pos="100000">
                        <a:srgbClr val="990000"/>
                      </a:gs>
                    </a:gsLst>
                    <a:lin ang="16200000" scaled="1"/>
                    <a:tileRect/>
                  </a:gradFill>
                </a:rPr>
                <a:t>夫</a:t>
              </a:r>
              <a:r>
                <a:rPr lang="en-US" altLang="zh-CN" dirty="0">
                  <a:gradFill flip="none" rotWithShape="1">
                    <a:gsLst>
                      <a:gs pos="47000">
                        <a:schemeClr val="bg1"/>
                      </a:gs>
                      <a:gs pos="47000">
                        <a:srgbClr val="990000"/>
                      </a:gs>
                      <a:gs pos="0">
                        <a:schemeClr val="bg1"/>
                      </a:gs>
                      <a:gs pos="100000">
                        <a:srgbClr val="990000"/>
                      </a:gs>
                    </a:gsLst>
                    <a:lin ang="16200000" scaled="1"/>
                    <a:tileRect/>
                  </a:gradFill>
                </a:rPr>
                <a:t>/</a:t>
              </a:r>
              <a:r>
                <a:rPr lang="zh-CN" altLang="en-US" dirty="0">
                  <a:gradFill flip="none" rotWithShape="1">
                    <a:gsLst>
                      <a:gs pos="47000">
                        <a:schemeClr val="bg1"/>
                      </a:gs>
                      <a:gs pos="47000">
                        <a:srgbClr val="990000"/>
                      </a:gs>
                      <a:gs pos="0">
                        <a:schemeClr val="bg1"/>
                      </a:gs>
                      <a:gs pos="100000">
                        <a:srgbClr val="990000"/>
                      </a:gs>
                    </a:gsLst>
                    <a:lin ang="16200000" scaled="1"/>
                    <a:tileRect/>
                  </a:gradFill>
                </a:rPr>
                <a:t>有</a:t>
              </a:r>
              <a:r>
                <a:rPr lang="en-US" altLang="zh-CN" dirty="0">
                  <a:gradFill flip="none" rotWithShape="1">
                    <a:gsLst>
                      <a:gs pos="47000">
                        <a:schemeClr val="bg1"/>
                      </a:gs>
                      <a:gs pos="47000">
                        <a:srgbClr val="990000"/>
                      </a:gs>
                      <a:gs pos="0">
                        <a:schemeClr val="bg1"/>
                      </a:gs>
                      <a:gs pos="100000">
                        <a:srgbClr val="990000"/>
                      </a:gs>
                    </a:gsLst>
                    <a:lin ang="16200000" scaled="1"/>
                    <a:tileRect/>
                  </a:gradFill>
                </a:rPr>
                <a:t>/</a:t>
              </a:r>
              <a:r>
                <a:rPr lang="zh-CN" altLang="en-US" dirty="0">
                  <a:gradFill flip="none" rotWithShape="1">
                    <a:gsLst>
                      <a:gs pos="47000">
                        <a:schemeClr val="bg1"/>
                      </a:gs>
                      <a:gs pos="47000">
                        <a:srgbClr val="990000"/>
                      </a:gs>
                      <a:gs pos="0">
                        <a:schemeClr val="bg1"/>
                      </a:gs>
                      <a:gs pos="100000">
                        <a:srgbClr val="990000"/>
                      </a:gs>
                    </a:gsLst>
                    <a:lin ang="16200000" scaled="1"/>
                    <a:tileRect/>
                  </a:gradFill>
                </a:rPr>
                <a:t>责</a:t>
              </a:r>
            </a:p>
          </p:txBody>
        </p:sp>
      </p:grpSp>
      <p:grpSp>
        <p:nvGrpSpPr>
          <p:cNvPr id="14" name="组合 13">
            <a:extLst>
              <a:ext uri="{FF2B5EF4-FFF2-40B4-BE49-F238E27FC236}">
                <a16:creationId xmlns:a16="http://schemas.microsoft.com/office/drawing/2014/main" id="{DD90A6DE-2128-46AC-A6A9-4927403D16EB}"/>
              </a:ext>
            </a:extLst>
          </p:cNvPr>
          <p:cNvGrpSpPr/>
          <p:nvPr/>
        </p:nvGrpSpPr>
        <p:grpSpPr>
          <a:xfrm>
            <a:off x="542501" y="206494"/>
            <a:ext cx="771227" cy="768652"/>
            <a:chOff x="3209632" y="1383253"/>
            <a:chExt cx="771227" cy="768652"/>
          </a:xfrm>
        </p:grpSpPr>
        <p:pic>
          <p:nvPicPr>
            <p:cNvPr id="15" name="图片 14">
              <a:extLst>
                <a:ext uri="{FF2B5EF4-FFF2-40B4-BE49-F238E27FC236}">
                  <a16:creationId xmlns:a16="http://schemas.microsoft.com/office/drawing/2014/main" id="{9B2E393C-9B56-47D6-88D8-444008CD73B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09632" y="1383253"/>
              <a:ext cx="771227" cy="768652"/>
            </a:xfrm>
            <a:prstGeom prst="rect">
              <a:avLst/>
            </a:prstGeom>
          </p:spPr>
        </p:pic>
        <p:sp>
          <p:nvSpPr>
            <p:cNvPr id="16" name="文本框 15">
              <a:extLst>
                <a:ext uri="{FF2B5EF4-FFF2-40B4-BE49-F238E27FC236}">
                  <a16:creationId xmlns:a16="http://schemas.microsoft.com/office/drawing/2014/main" id="{988EAB93-DA2C-43B5-8182-F1DFED9A14A5}"/>
                </a:ext>
              </a:extLst>
            </p:cNvPr>
            <p:cNvSpPr txBox="1"/>
            <p:nvPr/>
          </p:nvSpPr>
          <p:spPr>
            <a:xfrm>
              <a:off x="3451298" y="1643066"/>
              <a:ext cx="394660" cy="338554"/>
            </a:xfrm>
            <a:prstGeom prst="rect">
              <a:avLst/>
            </a:prstGeom>
            <a:noFill/>
          </p:spPr>
          <p:txBody>
            <a:bodyPr wrap="none" rtlCol="0">
              <a:spAutoFit/>
              <a:scene3d>
                <a:camera prst="isometricOffAxis1Right"/>
                <a:lightRig rig="threePt" dir="t"/>
              </a:scene3d>
            </a:bodyPr>
            <a:lstStyle/>
            <a:p>
              <a:r>
                <a:rPr lang="zh-CN" altLang="en-US" sz="1600" b="1" dirty="0">
                  <a:solidFill>
                    <a:schemeClr val="bg1"/>
                  </a:solidFill>
                  <a:latin typeface="思源黑体 CN Medium" panose="020B0600000000000000" pitchFamily="34" charset="-122"/>
                  <a:ea typeface="思源黑体 CN Medium" panose="020B0600000000000000" pitchFamily="34" charset="-122"/>
                </a:rPr>
                <a:t>一</a:t>
              </a:r>
            </a:p>
          </p:txBody>
        </p:sp>
      </p:grpSp>
      <p:sp>
        <p:nvSpPr>
          <p:cNvPr id="17" name="矩形 16">
            <a:extLst>
              <a:ext uri="{FF2B5EF4-FFF2-40B4-BE49-F238E27FC236}">
                <a16:creationId xmlns:a16="http://schemas.microsoft.com/office/drawing/2014/main" id="{AC6B7C03-C3AB-4E73-A14C-3A6F9D92D646}"/>
              </a:ext>
            </a:extLst>
          </p:cNvPr>
          <p:cNvSpPr/>
          <p:nvPr/>
        </p:nvSpPr>
        <p:spPr>
          <a:xfrm>
            <a:off x="1555394" y="343196"/>
            <a:ext cx="2859036" cy="584775"/>
          </a:xfrm>
          <a:prstGeom prst="rect">
            <a:avLst/>
          </a:prstGeom>
          <a:noFill/>
          <a:ln>
            <a:noFill/>
          </a:ln>
        </p:spPr>
        <p:txBody>
          <a:bodyPr wrap="square">
            <a:spAutoFit/>
          </a:bodyPr>
          <a:lstStyle/>
          <a:p>
            <a:pPr algn="dist"/>
            <a:r>
              <a:rPr lang="zh-CN" altLang="en-US" sz="3200" b="1" dirty="0">
                <a:solidFill>
                  <a:schemeClr val="bg1"/>
                </a:solidFill>
                <a:latin typeface="思源宋体 CN Heavy" panose="02020900000000000000" pitchFamily="18" charset="-122"/>
                <a:ea typeface="思源宋体 CN Heavy" panose="02020900000000000000" pitchFamily="18" charset="-122"/>
              </a:rPr>
              <a:t>事件背景</a:t>
            </a:r>
          </a:p>
        </p:txBody>
      </p:sp>
      <p:pic>
        <p:nvPicPr>
          <p:cNvPr id="18" name="图片 17">
            <a:extLst>
              <a:ext uri="{FF2B5EF4-FFF2-40B4-BE49-F238E27FC236}">
                <a16:creationId xmlns:a16="http://schemas.microsoft.com/office/drawing/2014/main" id="{F2D837E0-4E06-43DD-A8DC-7B0A0CEBC159}"/>
              </a:ext>
            </a:extLst>
          </p:cNvPr>
          <p:cNvPicPr>
            <a:picLocks noChangeAspect="1"/>
          </p:cNvPicPr>
          <p:nvPr/>
        </p:nvPicPr>
        <p:blipFill>
          <a:blip r:embed="rId5">
            <a:clrChange>
              <a:clrFrom>
                <a:srgbClr val="000000"/>
              </a:clrFrom>
              <a:clrTo>
                <a:srgbClr val="000000">
                  <a:alpha val="0"/>
                </a:srgbClr>
              </a:clrTo>
            </a:clrChange>
            <a:extLst>
              <a:ext uri="{BEBA8EAE-BF5A-486C-A8C5-ECC9F3942E4B}">
                <a14:imgProps xmlns:a14="http://schemas.microsoft.com/office/drawing/2010/main">
                  <a14:imgLayer r:embed="rId6">
                    <a14:imgEffect>
                      <a14:backgroundRemoval t="10000" b="90000" l="100" r="77750">
                        <a14:foregroundMark x1="16100" y1="42900" x2="16100" y2="42900"/>
                      </a14:backgroundRemoval>
                    </a14:imgEffect>
                  </a14:imgLayer>
                </a14:imgProps>
              </a:ext>
              <a:ext uri="{28A0092B-C50C-407E-A947-70E740481C1C}">
                <a14:useLocalDpi xmlns:a14="http://schemas.microsoft.com/office/drawing/2010/main" val="0"/>
              </a:ext>
            </a:extLst>
          </a:blip>
          <a:stretch>
            <a:fillRect/>
          </a:stretch>
        </p:blipFill>
        <p:spPr>
          <a:xfrm>
            <a:off x="10188237" y="-217331"/>
            <a:ext cx="1579036" cy="1579036"/>
          </a:xfrm>
          <a:prstGeom prst="rect">
            <a:avLst/>
          </a:prstGeom>
        </p:spPr>
      </p:pic>
    </p:spTree>
    <p:extLst>
      <p:ext uri="{BB962C8B-B14F-4D97-AF65-F5344CB8AC3E}">
        <p14:creationId xmlns:p14="http://schemas.microsoft.com/office/powerpoint/2010/main" val="275014424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31" presetClass="entr" presetSubtype="0"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p:cTn id="19" dur="1000" fill="hold"/>
                                        <p:tgtEl>
                                          <p:spTgt spid="14"/>
                                        </p:tgtEl>
                                        <p:attrNameLst>
                                          <p:attrName>ppt_w</p:attrName>
                                        </p:attrNameLst>
                                      </p:cBhvr>
                                      <p:tavLst>
                                        <p:tav tm="0">
                                          <p:val>
                                            <p:fltVal val="0"/>
                                          </p:val>
                                        </p:tav>
                                        <p:tav tm="100000">
                                          <p:val>
                                            <p:strVal val="#ppt_w"/>
                                          </p:val>
                                        </p:tav>
                                      </p:tavLst>
                                    </p:anim>
                                    <p:anim calcmode="lin" valueType="num">
                                      <p:cBhvr>
                                        <p:cTn id="20" dur="1000" fill="hold"/>
                                        <p:tgtEl>
                                          <p:spTgt spid="14"/>
                                        </p:tgtEl>
                                        <p:attrNameLst>
                                          <p:attrName>ppt_h</p:attrName>
                                        </p:attrNameLst>
                                      </p:cBhvr>
                                      <p:tavLst>
                                        <p:tav tm="0">
                                          <p:val>
                                            <p:fltVal val="0"/>
                                          </p:val>
                                        </p:tav>
                                        <p:tav tm="100000">
                                          <p:val>
                                            <p:strVal val="#ppt_h"/>
                                          </p:val>
                                        </p:tav>
                                      </p:tavLst>
                                    </p:anim>
                                    <p:anim calcmode="lin" valueType="num">
                                      <p:cBhvr>
                                        <p:cTn id="21" dur="1000" fill="hold"/>
                                        <p:tgtEl>
                                          <p:spTgt spid="14"/>
                                        </p:tgtEl>
                                        <p:attrNameLst>
                                          <p:attrName>style.rotation</p:attrName>
                                        </p:attrNameLst>
                                      </p:cBhvr>
                                      <p:tavLst>
                                        <p:tav tm="0">
                                          <p:val>
                                            <p:fltVal val="90"/>
                                          </p:val>
                                        </p:tav>
                                        <p:tav tm="100000">
                                          <p:val>
                                            <p:fltVal val="0"/>
                                          </p:val>
                                        </p:tav>
                                      </p:tavLst>
                                    </p:anim>
                                    <p:animEffect transition="in" filter="fade">
                                      <p:cBhvr>
                                        <p:cTn id="22" dur="1000"/>
                                        <p:tgtEl>
                                          <p:spTgt spid="14"/>
                                        </p:tgtEl>
                                      </p:cBhvr>
                                    </p:animEffect>
                                  </p:childTnLst>
                                </p:cTn>
                              </p:par>
                            </p:childTnLst>
                          </p:cTn>
                        </p:par>
                        <p:par>
                          <p:cTn id="23" fill="hold">
                            <p:stCondLst>
                              <p:cond delay="2500"/>
                            </p:stCondLst>
                            <p:childTnLst>
                              <p:par>
                                <p:cTn id="24" presetID="12" presetClass="entr" presetSubtype="8"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500"/>
                                        <p:tgtEl>
                                          <p:spTgt spid="17"/>
                                        </p:tgtEl>
                                        <p:attrNameLst>
                                          <p:attrName>ppt_x</p:attrName>
                                        </p:attrNameLst>
                                      </p:cBhvr>
                                      <p:tavLst>
                                        <p:tav tm="0">
                                          <p:val>
                                            <p:strVal val="#ppt_x-#ppt_w*1.125000"/>
                                          </p:val>
                                        </p:tav>
                                        <p:tav tm="100000">
                                          <p:val>
                                            <p:strVal val="#ppt_x"/>
                                          </p:val>
                                        </p:tav>
                                      </p:tavLst>
                                    </p:anim>
                                    <p:animEffect transition="in" filter="wipe(right)">
                                      <p:cBhvr>
                                        <p:cTn id="27" dur="5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55" presetClass="entr" presetSubtype="0" fill="hold" nodeType="click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p:cTn id="32" dur="1000" fill="hold"/>
                                        <p:tgtEl>
                                          <p:spTgt spid="18"/>
                                        </p:tgtEl>
                                        <p:attrNameLst>
                                          <p:attrName>ppt_w</p:attrName>
                                        </p:attrNameLst>
                                      </p:cBhvr>
                                      <p:tavLst>
                                        <p:tav tm="0">
                                          <p:val>
                                            <p:strVal val="#ppt_w*0.70"/>
                                          </p:val>
                                        </p:tav>
                                        <p:tav tm="100000">
                                          <p:val>
                                            <p:strVal val="#ppt_w"/>
                                          </p:val>
                                        </p:tav>
                                      </p:tavLst>
                                    </p:anim>
                                    <p:anim calcmode="lin" valueType="num">
                                      <p:cBhvr>
                                        <p:cTn id="33" dur="1000" fill="hold"/>
                                        <p:tgtEl>
                                          <p:spTgt spid="18"/>
                                        </p:tgtEl>
                                        <p:attrNameLst>
                                          <p:attrName>ppt_h</p:attrName>
                                        </p:attrNameLst>
                                      </p:cBhvr>
                                      <p:tavLst>
                                        <p:tav tm="0">
                                          <p:val>
                                            <p:strVal val="#ppt_h"/>
                                          </p:val>
                                        </p:tav>
                                        <p:tav tm="100000">
                                          <p:val>
                                            <p:strVal val="#ppt_h"/>
                                          </p:val>
                                        </p:tav>
                                      </p:tavLst>
                                    </p:anim>
                                    <p:animEffect transition="in" filter="fade">
                                      <p:cBhvr>
                                        <p:cTn id="34"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1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 name="图片 45">
            <a:extLst>
              <a:ext uri="{FF2B5EF4-FFF2-40B4-BE49-F238E27FC236}">
                <a16:creationId xmlns:a16="http://schemas.microsoft.com/office/drawing/2014/main" id="{DD6546BC-76F6-48F4-8903-BF8D82A6D7A6}"/>
              </a:ext>
            </a:extLst>
          </p:cNvPr>
          <p:cNvPicPr>
            <a:picLocks noChangeAspect="1"/>
          </p:cNvPicPr>
          <p:nvPr/>
        </p:nvPicPr>
        <p:blipFill>
          <a:blip r:embed="rId2">
            <a:biLevel thresh="75000"/>
            <a:extLst>
              <a:ext uri="{28A0092B-C50C-407E-A947-70E740481C1C}">
                <a14:useLocalDpi xmlns:a14="http://schemas.microsoft.com/office/drawing/2010/main" val="0"/>
              </a:ext>
            </a:extLst>
          </a:blip>
          <a:stretch>
            <a:fillRect/>
          </a:stretch>
        </p:blipFill>
        <p:spPr>
          <a:xfrm flipH="1">
            <a:off x="0" y="1183373"/>
            <a:ext cx="6762293" cy="5278042"/>
          </a:xfrm>
          <a:prstGeom prst="rect">
            <a:avLst/>
          </a:prstGeom>
        </p:spPr>
      </p:pic>
      <p:sp>
        <p:nvSpPr>
          <p:cNvPr id="9" name="矩形 8">
            <a:extLst>
              <a:ext uri="{FF2B5EF4-FFF2-40B4-BE49-F238E27FC236}">
                <a16:creationId xmlns:a16="http://schemas.microsoft.com/office/drawing/2014/main" id="{9F097FB2-892D-4B3D-8B94-91979F5C9B84}"/>
              </a:ext>
            </a:extLst>
          </p:cNvPr>
          <p:cNvSpPr/>
          <p:nvPr/>
        </p:nvSpPr>
        <p:spPr>
          <a:xfrm>
            <a:off x="225841" y="236330"/>
            <a:ext cx="11728174" cy="6410739"/>
          </a:xfrm>
          <a:prstGeom prst="rect">
            <a:avLst/>
          </a:prstGeom>
          <a:solidFill>
            <a:srgbClr val="990000">
              <a:alpha val="9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r>
              <a:rPr lang="en-US" altLang="zh-CN" dirty="0">
                <a:cs typeface="+mn-ea"/>
                <a:sym typeface="+mn-lt"/>
              </a:rPr>
              <a:t>-</a:t>
            </a:r>
            <a:endParaRPr lang="zh-CN" altLang="en-US" dirty="0">
              <a:cs typeface="+mn-ea"/>
              <a:sym typeface="+mn-lt"/>
            </a:endParaRPr>
          </a:p>
        </p:txBody>
      </p:sp>
      <p:pic>
        <p:nvPicPr>
          <p:cNvPr id="32" name="图片 31">
            <a:extLst>
              <a:ext uri="{FF2B5EF4-FFF2-40B4-BE49-F238E27FC236}">
                <a16:creationId xmlns:a16="http://schemas.microsoft.com/office/drawing/2014/main" id="{19CF5A01-B329-4FF0-A85B-F2BD34AF5549}"/>
              </a:ext>
            </a:extLst>
          </p:cNvPr>
          <p:cNvPicPr>
            <a:picLocks noChangeAspect="1"/>
          </p:cNvPicPr>
          <p:nvPr/>
        </p:nvPicPr>
        <p:blipFill>
          <a:blip r:embed="rId3">
            <a:lum bright="70000" contrast="-70000"/>
            <a:extLst>
              <a:ext uri="{28A0092B-C50C-407E-A947-70E740481C1C}">
                <a14:useLocalDpi xmlns:a14="http://schemas.microsoft.com/office/drawing/2010/main" val="0"/>
              </a:ext>
            </a:extLst>
          </a:blip>
          <a:stretch>
            <a:fillRect/>
          </a:stretch>
        </p:blipFill>
        <p:spPr>
          <a:xfrm flipH="1">
            <a:off x="8284475" y="577634"/>
            <a:ext cx="3631094" cy="5718923"/>
          </a:xfrm>
          <a:prstGeom prst="rect">
            <a:avLst/>
          </a:prstGeom>
        </p:spPr>
      </p:pic>
      <p:grpSp>
        <p:nvGrpSpPr>
          <p:cNvPr id="49" name="组合 48">
            <a:extLst>
              <a:ext uri="{FF2B5EF4-FFF2-40B4-BE49-F238E27FC236}">
                <a16:creationId xmlns:a16="http://schemas.microsoft.com/office/drawing/2014/main" id="{A9676C41-DFB3-4190-8578-97411E852147}"/>
              </a:ext>
            </a:extLst>
          </p:cNvPr>
          <p:cNvGrpSpPr/>
          <p:nvPr/>
        </p:nvGrpSpPr>
        <p:grpSpPr>
          <a:xfrm>
            <a:off x="88900" y="308820"/>
            <a:ext cx="11871187" cy="369332"/>
            <a:chOff x="231913" y="308820"/>
            <a:chExt cx="11728174" cy="369332"/>
          </a:xfrm>
        </p:grpSpPr>
        <p:grpSp>
          <p:nvGrpSpPr>
            <p:cNvPr id="24" name="组合 23">
              <a:extLst>
                <a:ext uri="{FF2B5EF4-FFF2-40B4-BE49-F238E27FC236}">
                  <a16:creationId xmlns:a16="http://schemas.microsoft.com/office/drawing/2014/main" id="{9ED6DA5D-18DF-4286-9760-661E35D0FDA7}"/>
                </a:ext>
              </a:extLst>
            </p:cNvPr>
            <p:cNvGrpSpPr/>
            <p:nvPr/>
          </p:nvGrpSpPr>
          <p:grpSpPr>
            <a:xfrm>
              <a:off x="231913" y="493486"/>
              <a:ext cx="11728174" cy="0"/>
              <a:chOff x="231913" y="493486"/>
              <a:chExt cx="11728174" cy="0"/>
            </a:xfrm>
          </p:grpSpPr>
          <p:cxnSp>
            <p:nvCxnSpPr>
              <p:cNvPr id="17" name="直接连接符 16">
                <a:extLst>
                  <a:ext uri="{FF2B5EF4-FFF2-40B4-BE49-F238E27FC236}">
                    <a16:creationId xmlns:a16="http://schemas.microsoft.com/office/drawing/2014/main" id="{38C52103-E774-4BB0-933B-7210EDD8ADE4}"/>
                  </a:ext>
                </a:extLst>
              </p:cNvPr>
              <p:cNvCxnSpPr>
                <a:cxnSpLocks/>
              </p:cNvCxnSpPr>
              <p:nvPr/>
            </p:nvCxnSpPr>
            <p:spPr>
              <a:xfrm>
                <a:off x="231913" y="493486"/>
                <a:ext cx="5864087"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5A9FAE8E-155B-4CEB-9702-8E7AD09627EF}"/>
                  </a:ext>
                </a:extLst>
              </p:cNvPr>
              <p:cNvCxnSpPr>
                <a:cxnSpLocks/>
              </p:cNvCxnSpPr>
              <p:nvPr/>
            </p:nvCxnSpPr>
            <p:spPr>
              <a:xfrm>
                <a:off x="10566400" y="493486"/>
                <a:ext cx="1393687"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8" name="文本框 27">
              <a:extLst>
                <a:ext uri="{FF2B5EF4-FFF2-40B4-BE49-F238E27FC236}">
                  <a16:creationId xmlns:a16="http://schemas.microsoft.com/office/drawing/2014/main" id="{C338A3A8-264B-403E-A405-9A47575462E4}"/>
                </a:ext>
              </a:extLst>
            </p:cNvPr>
            <p:cNvSpPr txBox="1"/>
            <p:nvPr/>
          </p:nvSpPr>
          <p:spPr>
            <a:xfrm>
              <a:off x="6051828" y="308820"/>
              <a:ext cx="4554332" cy="369332"/>
            </a:xfrm>
            <a:prstGeom prst="rect">
              <a:avLst/>
            </a:prstGeom>
            <a:noFill/>
          </p:spPr>
          <p:txBody>
            <a:bodyPr wrap="square" rtlCol="0">
              <a:spAutoFit/>
            </a:bodyPr>
            <a:lstStyle/>
            <a:p>
              <a:pPr algn="dist"/>
              <a:r>
                <a:rPr lang="zh-CN" altLang="en-US" dirty="0">
                  <a:solidFill>
                    <a:schemeClr val="bg1"/>
                  </a:solidFill>
                  <a:cs typeface="+mn-ea"/>
                  <a:sym typeface="+mn-lt"/>
                </a:rPr>
                <a:t>国</a:t>
              </a:r>
              <a:r>
                <a:rPr lang="en-US" altLang="zh-CN" dirty="0">
                  <a:solidFill>
                    <a:schemeClr val="bg1"/>
                  </a:solidFill>
                  <a:cs typeface="+mn-ea"/>
                  <a:sym typeface="+mn-lt"/>
                </a:rPr>
                <a:t>/</a:t>
              </a:r>
              <a:r>
                <a:rPr lang="zh-CN" altLang="en-US" dirty="0">
                  <a:solidFill>
                    <a:schemeClr val="bg1"/>
                  </a:solidFill>
                  <a:cs typeface="+mn-ea"/>
                  <a:sym typeface="+mn-lt"/>
                </a:rPr>
                <a:t>家</a:t>
              </a:r>
              <a:r>
                <a:rPr lang="en-US" altLang="zh-CN" dirty="0">
                  <a:solidFill>
                    <a:schemeClr val="bg1"/>
                  </a:solidFill>
                  <a:cs typeface="+mn-ea"/>
                  <a:sym typeface="+mn-lt"/>
                </a:rPr>
                <a:t>/</a:t>
              </a:r>
              <a:r>
                <a:rPr lang="zh-CN" altLang="en-US" dirty="0">
                  <a:solidFill>
                    <a:schemeClr val="bg1"/>
                  </a:solidFill>
                  <a:cs typeface="+mn-ea"/>
                  <a:sym typeface="+mn-lt"/>
                </a:rPr>
                <a:t>兴</a:t>
              </a:r>
              <a:r>
                <a:rPr lang="en-US" altLang="zh-CN" dirty="0">
                  <a:solidFill>
                    <a:schemeClr val="bg1"/>
                  </a:solidFill>
                  <a:cs typeface="+mn-ea"/>
                  <a:sym typeface="+mn-lt"/>
                </a:rPr>
                <a:t>/</a:t>
              </a:r>
              <a:r>
                <a:rPr lang="zh-CN" altLang="en-US" dirty="0">
                  <a:solidFill>
                    <a:schemeClr val="bg1"/>
                  </a:solidFill>
                  <a:cs typeface="+mn-ea"/>
                  <a:sym typeface="+mn-lt"/>
                </a:rPr>
                <a:t>亡</a:t>
              </a:r>
              <a:r>
                <a:rPr lang="en-US" altLang="zh-CN" dirty="0">
                  <a:solidFill>
                    <a:schemeClr val="bg1"/>
                  </a:solidFill>
                  <a:cs typeface="+mn-ea"/>
                  <a:sym typeface="+mn-lt"/>
                </a:rPr>
                <a:t>/</a:t>
              </a:r>
              <a:r>
                <a:rPr lang="zh-CN" altLang="en-US" dirty="0">
                  <a:solidFill>
                    <a:schemeClr val="bg1"/>
                  </a:solidFill>
                  <a:cs typeface="+mn-ea"/>
                  <a:sym typeface="+mn-lt"/>
                </a:rPr>
                <a:t>匹</a:t>
              </a:r>
              <a:r>
                <a:rPr lang="en-US" altLang="zh-CN" dirty="0">
                  <a:solidFill>
                    <a:schemeClr val="bg1"/>
                  </a:solidFill>
                  <a:cs typeface="+mn-ea"/>
                  <a:sym typeface="+mn-lt"/>
                </a:rPr>
                <a:t>/</a:t>
              </a:r>
              <a:r>
                <a:rPr lang="zh-CN" altLang="en-US" dirty="0">
                  <a:solidFill>
                    <a:schemeClr val="bg1"/>
                  </a:solidFill>
                  <a:cs typeface="+mn-ea"/>
                  <a:sym typeface="+mn-lt"/>
                </a:rPr>
                <a:t>夫</a:t>
              </a:r>
              <a:r>
                <a:rPr lang="en-US" altLang="zh-CN" dirty="0">
                  <a:solidFill>
                    <a:schemeClr val="bg1"/>
                  </a:solidFill>
                  <a:cs typeface="+mn-ea"/>
                  <a:sym typeface="+mn-lt"/>
                </a:rPr>
                <a:t>/</a:t>
              </a:r>
              <a:r>
                <a:rPr lang="zh-CN" altLang="en-US" dirty="0">
                  <a:solidFill>
                    <a:schemeClr val="bg1"/>
                  </a:solidFill>
                  <a:cs typeface="+mn-ea"/>
                  <a:sym typeface="+mn-lt"/>
                </a:rPr>
                <a:t>有</a:t>
              </a:r>
              <a:r>
                <a:rPr lang="en-US" altLang="zh-CN" dirty="0">
                  <a:solidFill>
                    <a:schemeClr val="bg1"/>
                  </a:solidFill>
                  <a:cs typeface="+mn-ea"/>
                  <a:sym typeface="+mn-lt"/>
                </a:rPr>
                <a:t>/</a:t>
              </a:r>
              <a:r>
                <a:rPr lang="zh-CN" altLang="en-US" dirty="0">
                  <a:solidFill>
                    <a:schemeClr val="bg1"/>
                  </a:solidFill>
                  <a:cs typeface="+mn-ea"/>
                  <a:sym typeface="+mn-lt"/>
                </a:rPr>
                <a:t>责</a:t>
              </a:r>
            </a:p>
          </p:txBody>
        </p:sp>
      </p:grpSp>
      <p:grpSp>
        <p:nvGrpSpPr>
          <p:cNvPr id="50" name="组合 49">
            <a:extLst>
              <a:ext uri="{FF2B5EF4-FFF2-40B4-BE49-F238E27FC236}">
                <a16:creationId xmlns:a16="http://schemas.microsoft.com/office/drawing/2014/main" id="{3BCF8B61-FB2B-4DED-B952-997F0D14FFCF}"/>
              </a:ext>
            </a:extLst>
          </p:cNvPr>
          <p:cNvGrpSpPr/>
          <p:nvPr/>
        </p:nvGrpSpPr>
        <p:grpSpPr>
          <a:xfrm>
            <a:off x="88900" y="6134976"/>
            <a:ext cx="11871187" cy="369332"/>
            <a:chOff x="231913" y="6134976"/>
            <a:chExt cx="11728174" cy="369332"/>
          </a:xfrm>
        </p:grpSpPr>
        <p:grpSp>
          <p:nvGrpSpPr>
            <p:cNvPr id="25" name="组合 24">
              <a:extLst>
                <a:ext uri="{FF2B5EF4-FFF2-40B4-BE49-F238E27FC236}">
                  <a16:creationId xmlns:a16="http://schemas.microsoft.com/office/drawing/2014/main" id="{113252A7-4927-48BC-BEA3-C3C2FE064AE6}"/>
                </a:ext>
              </a:extLst>
            </p:cNvPr>
            <p:cNvGrpSpPr/>
            <p:nvPr/>
          </p:nvGrpSpPr>
          <p:grpSpPr>
            <a:xfrm flipH="1">
              <a:off x="231913" y="6325857"/>
              <a:ext cx="11728174" cy="0"/>
              <a:chOff x="231913" y="493486"/>
              <a:chExt cx="11728174" cy="0"/>
            </a:xfrm>
          </p:grpSpPr>
          <p:cxnSp>
            <p:nvCxnSpPr>
              <p:cNvPr id="26" name="直接连接符 25">
                <a:extLst>
                  <a:ext uri="{FF2B5EF4-FFF2-40B4-BE49-F238E27FC236}">
                    <a16:creationId xmlns:a16="http://schemas.microsoft.com/office/drawing/2014/main" id="{1AD442DB-E56D-4BD9-863D-DAEA3F8CBA76}"/>
                  </a:ext>
                </a:extLst>
              </p:cNvPr>
              <p:cNvCxnSpPr>
                <a:cxnSpLocks/>
              </p:cNvCxnSpPr>
              <p:nvPr/>
            </p:nvCxnSpPr>
            <p:spPr>
              <a:xfrm>
                <a:off x="231913" y="493486"/>
                <a:ext cx="5864087"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462903F2-3E46-4092-ACEE-9D3EDC2914D8}"/>
                  </a:ext>
                </a:extLst>
              </p:cNvPr>
              <p:cNvCxnSpPr>
                <a:cxnSpLocks/>
              </p:cNvCxnSpPr>
              <p:nvPr/>
            </p:nvCxnSpPr>
            <p:spPr>
              <a:xfrm>
                <a:off x="10566400" y="493486"/>
                <a:ext cx="1393687"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9" name="文本框 28">
              <a:extLst>
                <a:ext uri="{FF2B5EF4-FFF2-40B4-BE49-F238E27FC236}">
                  <a16:creationId xmlns:a16="http://schemas.microsoft.com/office/drawing/2014/main" id="{B0529A5E-CD86-448E-B74E-0BA2BC42895D}"/>
                </a:ext>
              </a:extLst>
            </p:cNvPr>
            <p:cNvSpPr txBox="1"/>
            <p:nvPr/>
          </p:nvSpPr>
          <p:spPr>
            <a:xfrm>
              <a:off x="1625600" y="6134976"/>
              <a:ext cx="4470401" cy="369332"/>
            </a:xfrm>
            <a:prstGeom prst="rect">
              <a:avLst/>
            </a:prstGeom>
            <a:noFill/>
          </p:spPr>
          <p:txBody>
            <a:bodyPr wrap="square" rtlCol="0">
              <a:spAutoFit/>
            </a:bodyPr>
            <a:lstStyle/>
            <a:p>
              <a:pPr algn="dist"/>
              <a:r>
                <a:rPr lang="zh-CN" altLang="en-US" dirty="0">
                  <a:solidFill>
                    <a:schemeClr val="bg1"/>
                  </a:solidFill>
                  <a:cs typeface="+mn-ea"/>
                  <a:sym typeface="+mn-lt"/>
                </a:rPr>
                <a:t>勿</a:t>
              </a:r>
              <a:r>
                <a:rPr lang="en-US" altLang="zh-CN" dirty="0">
                  <a:solidFill>
                    <a:schemeClr val="bg1"/>
                  </a:solidFill>
                  <a:cs typeface="+mn-ea"/>
                  <a:sym typeface="+mn-lt"/>
                </a:rPr>
                <a:t>/</a:t>
              </a:r>
              <a:r>
                <a:rPr lang="zh-CN" altLang="en-US" dirty="0">
                  <a:solidFill>
                    <a:schemeClr val="bg1"/>
                  </a:solidFill>
                  <a:cs typeface="+mn-ea"/>
                  <a:sym typeface="+mn-lt"/>
                </a:rPr>
                <a:t>忘</a:t>
              </a:r>
              <a:r>
                <a:rPr lang="en-US" altLang="zh-CN" dirty="0">
                  <a:solidFill>
                    <a:schemeClr val="bg1"/>
                  </a:solidFill>
                  <a:cs typeface="+mn-ea"/>
                  <a:sym typeface="+mn-lt"/>
                </a:rPr>
                <a:t>/</a:t>
              </a:r>
              <a:r>
                <a:rPr lang="zh-CN" altLang="en-US" dirty="0">
                  <a:solidFill>
                    <a:schemeClr val="bg1"/>
                  </a:solidFill>
                  <a:cs typeface="+mn-ea"/>
                  <a:sym typeface="+mn-lt"/>
                </a:rPr>
                <a:t>国</a:t>
              </a:r>
              <a:r>
                <a:rPr lang="en-US" altLang="zh-CN" dirty="0">
                  <a:solidFill>
                    <a:schemeClr val="bg1"/>
                  </a:solidFill>
                  <a:cs typeface="+mn-ea"/>
                  <a:sym typeface="+mn-lt"/>
                </a:rPr>
                <a:t>/</a:t>
              </a:r>
              <a:r>
                <a:rPr lang="zh-CN" altLang="en-US" dirty="0">
                  <a:solidFill>
                    <a:schemeClr val="bg1"/>
                  </a:solidFill>
                  <a:cs typeface="+mn-ea"/>
                  <a:sym typeface="+mn-lt"/>
                </a:rPr>
                <a:t>耻</a:t>
              </a:r>
              <a:r>
                <a:rPr lang="en-US" altLang="zh-CN" dirty="0">
                  <a:solidFill>
                    <a:schemeClr val="bg1"/>
                  </a:solidFill>
                  <a:cs typeface="+mn-ea"/>
                  <a:sym typeface="+mn-lt"/>
                </a:rPr>
                <a:t>/</a:t>
              </a:r>
              <a:r>
                <a:rPr lang="zh-CN" altLang="en-US" dirty="0">
                  <a:solidFill>
                    <a:schemeClr val="bg1"/>
                  </a:solidFill>
                  <a:cs typeface="+mn-ea"/>
                  <a:sym typeface="+mn-lt"/>
                </a:rPr>
                <a:t>勿</a:t>
              </a:r>
              <a:r>
                <a:rPr lang="en-US" altLang="zh-CN" dirty="0">
                  <a:solidFill>
                    <a:schemeClr val="bg1"/>
                  </a:solidFill>
                  <a:cs typeface="+mn-ea"/>
                  <a:sym typeface="+mn-lt"/>
                </a:rPr>
                <a:t>/</a:t>
              </a:r>
              <a:r>
                <a:rPr lang="zh-CN" altLang="en-US" dirty="0">
                  <a:solidFill>
                    <a:schemeClr val="bg1"/>
                  </a:solidFill>
                  <a:cs typeface="+mn-ea"/>
                  <a:sym typeface="+mn-lt"/>
                </a:rPr>
                <a:t>忘</a:t>
              </a:r>
              <a:r>
                <a:rPr lang="en-US" altLang="zh-CN" dirty="0">
                  <a:solidFill>
                    <a:schemeClr val="bg1"/>
                  </a:solidFill>
                  <a:cs typeface="+mn-ea"/>
                  <a:sym typeface="+mn-lt"/>
                </a:rPr>
                <a:t>/</a:t>
              </a:r>
              <a:r>
                <a:rPr lang="zh-CN" altLang="en-US" dirty="0">
                  <a:solidFill>
                    <a:schemeClr val="bg1"/>
                  </a:solidFill>
                  <a:cs typeface="+mn-ea"/>
                  <a:sym typeface="+mn-lt"/>
                </a:rPr>
                <a:t>一</a:t>
              </a:r>
              <a:r>
                <a:rPr lang="en-US" altLang="zh-CN" dirty="0">
                  <a:solidFill>
                    <a:schemeClr val="bg1"/>
                  </a:solidFill>
                  <a:cs typeface="+mn-ea"/>
                  <a:sym typeface="+mn-lt"/>
                </a:rPr>
                <a:t>/</a:t>
              </a:r>
              <a:r>
                <a:rPr lang="zh-CN" altLang="en-US" dirty="0">
                  <a:solidFill>
                    <a:schemeClr val="bg1"/>
                  </a:solidFill>
                  <a:cs typeface="+mn-ea"/>
                  <a:sym typeface="+mn-lt"/>
                </a:rPr>
                <a:t>二</a:t>
              </a:r>
              <a:r>
                <a:rPr lang="en-US" altLang="zh-CN" dirty="0">
                  <a:solidFill>
                    <a:schemeClr val="bg1"/>
                  </a:solidFill>
                  <a:cs typeface="+mn-ea"/>
                  <a:sym typeface="+mn-lt"/>
                </a:rPr>
                <a:t>/</a:t>
              </a:r>
              <a:r>
                <a:rPr lang="zh-CN" altLang="en-US" dirty="0">
                  <a:solidFill>
                    <a:schemeClr val="bg1"/>
                  </a:solidFill>
                  <a:cs typeface="+mn-ea"/>
                  <a:sym typeface="+mn-lt"/>
                </a:rPr>
                <a:t>九</a:t>
              </a:r>
            </a:p>
          </p:txBody>
        </p:sp>
      </p:grpSp>
      <p:grpSp>
        <p:nvGrpSpPr>
          <p:cNvPr id="10" name="组合 9">
            <a:extLst>
              <a:ext uri="{FF2B5EF4-FFF2-40B4-BE49-F238E27FC236}">
                <a16:creationId xmlns:a16="http://schemas.microsoft.com/office/drawing/2014/main" id="{17E68FFF-3ADE-42DF-A211-077347019996}"/>
              </a:ext>
            </a:extLst>
          </p:cNvPr>
          <p:cNvGrpSpPr/>
          <p:nvPr/>
        </p:nvGrpSpPr>
        <p:grpSpPr>
          <a:xfrm flipH="1">
            <a:off x="1925758" y="1776713"/>
            <a:ext cx="2156385" cy="1926264"/>
            <a:chOff x="3209632" y="1383253"/>
            <a:chExt cx="771227" cy="768652"/>
          </a:xfrm>
        </p:grpSpPr>
        <p:pic>
          <p:nvPicPr>
            <p:cNvPr id="6" name="图片 5">
              <a:extLst>
                <a:ext uri="{FF2B5EF4-FFF2-40B4-BE49-F238E27FC236}">
                  <a16:creationId xmlns:a16="http://schemas.microsoft.com/office/drawing/2014/main" id="{995EA7D9-A91C-4338-BA66-2CF15C1F5B0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3209632" y="1383253"/>
              <a:ext cx="771227" cy="768652"/>
            </a:xfrm>
            <a:prstGeom prst="rect">
              <a:avLst/>
            </a:prstGeom>
          </p:spPr>
        </p:pic>
        <p:sp>
          <p:nvSpPr>
            <p:cNvPr id="8" name="文本框 7">
              <a:extLst>
                <a:ext uri="{FF2B5EF4-FFF2-40B4-BE49-F238E27FC236}">
                  <a16:creationId xmlns:a16="http://schemas.microsoft.com/office/drawing/2014/main" id="{8AA0090F-5C37-4ED8-B5AB-9A789D0C1E23}"/>
                </a:ext>
              </a:extLst>
            </p:cNvPr>
            <p:cNvSpPr txBox="1"/>
            <p:nvPr/>
          </p:nvSpPr>
          <p:spPr>
            <a:xfrm>
              <a:off x="3377722" y="1641036"/>
              <a:ext cx="320595" cy="368444"/>
            </a:xfrm>
            <a:prstGeom prst="rect">
              <a:avLst/>
            </a:prstGeom>
            <a:noFill/>
          </p:spPr>
          <p:txBody>
            <a:bodyPr wrap="none" rtlCol="0">
              <a:spAutoFit/>
              <a:scene3d>
                <a:camera prst="isometricOffAxis1Right"/>
                <a:lightRig rig="threePt" dir="t"/>
              </a:scene3d>
            </a:bodyPr>
            <a:lstStyle/>
            <a:p>
              <a:r>
                <a:rPr lang="zh-CN" altLang="en-US" sz="5400" b="1" dirty="0">
                  <a:solidFill>
                    <a:schemeClr val="bg1"/>
                  </a:solidFill>
                  <a:cs typeface="+mn-ea"/>
                  <a:sym typeface="+mn-lt"/>
                </a:rPr>
                <a:t>二</a:t>
              </a:r>
            </a:p>
          </p:txBody>
        </p:sp>
      </p:grpSp>
      <p:grpSp>
        <p:nvGrpSpPr>
          <p:cNvPr id="37" name="组合 36">
            <a:extLst>
              <a:ext uri="{FF2B5EF4-FFF2-40B4-BE49-F238E27FC236}">
                <a16:creationId xmlns:a16="http://schemas.microsoft.com/office/drawing/2014/main" id="{9CE32C2F-C1B9-416C-9CB6-9B773B25F7E3}"/>
              </a:ext>
            </a:extLst>
          </p:cNvPr>
          <p:cNvGrpSpPr/>
          <p:nvPr/>
        </p:nvGrpSpPr>
        <p:grpSpPr>
          <a:xfrm>
            <a:off x="5129005" y="1637895"/>
            <a:ext cx="1417376" cy="1569660"/>
            <a:chOff x="7667820" y="1594021"/>
            <a:chExt cx="1417376" cy="1677396"/>
          </a:xfrm>
        </p:grpSpPr>
        <p:pic>
          <p:nvPicPr>
            <p:cNvPr id="38" name="图片 37">
              <a:extLst>
                <a:ext uri="{FF2B5EF4-FFF2-40B4-BE49-F238E27FC236}">
                  <a16:creationId xmlns:a16="http://schemas.microsoft.com/office/drawing/2014/main" id="{6A3187BC-A211-4AA1-9880-B4D62FE47B4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95365" y="1858661"/>
              <a:ext cx="1160917" cy="1169779"/>
            </a:xfrm>
            <a:prstGeom prst="rect">
              <a:avLst/>
            </a:prstGeom>
          </p:spPr>
        </p:pic>
        <p:sp>
          <p:nvSpPr>
            <p:cNvPr id="39" name="文本框 38">
              <a:extLst>
                <a:ext uri="{FF2B5EF4-FFF2-40B4-BE49-F238E27FC236}">
                  <a16:creationId xmlns:a16="http://schemas.microsoft.com/office/drawing/2014/main" id="{2CC518E9-B072-4384-A104-1F7280D93054}"/>
                </a:ext>
              </a:extLst>
            </p:cNvPr>
            <p:cNvSpPr txBox="1"/>
            <p:nvPr/>
          </p:nvSpPr>
          <p:spPr>
            <a:xfrm>
              <a:off x="7667820" y="1594021"/>
              <a:ext cx="1417376" cy="1677396"/>
            </a:xfrm>
            <a:prstGeom prst="rect">
              <a:avLst/>
            </a:prstGeom>
            <a:noFill/>
          </p:spPr>
          <p:txBody>
            <a:bodyPr wrap="square" rtlCol="0">
              <a:spAutoFit/>
            </a:bodyPr>
            <a:lstStyle/>
            <a:p>
              <a:r>
                <a:rPr lang="zh-CN" altLang="en-US" sz="9600" dirty="0">
                  <a:solidFill>
                    <a:schemeClr val="bg1"/>
                  </a:solidFill>
                  <a:latin typeface="汉仪苏泽立行楷原版W" panose="00020600040101010101" pitchFamily="18" charset="-122"/>
                  <a:ea typeface="汉仪苏泽立行楷原版W" panose="00020600040101010101" pitchFamily="18" charset="-122"/>
                  <a:cs typeface="+mn-ea"/>
                  <a:sym typeface="+mn-lt"/>
                </a:rPr>
                <a:t>事</a:t>
              </a:r>
            </a:p>
          </p:txBody>
        </p:sp>
      </p:grpSp>
      <p:grpSp>
        <p:nvGrpSpPr>
          <p:cNvPr id="66" name="组合 65">
            <a:extLst>
              <a:ext uri="{FF2B5EF4-FFF2-40B4-BE49-F238E27FC236}">
                <a16:creationId xmlns:a16="http://schemas.microsoft.com/office/drawing/2014/main" id="{D5651A21-9115-44EF-AE95-E1B7B6ADDFE9}"/>
              </a:ext>
            </a:extLst>
          </p:cNvPr>
          <p:cNvGrpSpPr/>
          <p:nvPr/>
        </p:nvGrpSpPr>
        <p:grpSpPr>
          <a:xfrm>
            <a:off x="5129005" y="3308661"/>
            <a:ext cx="1417376" cy="1569660"/>
            <a:chOff x="7667820" y="1594021"/>
            <a:chExt cx="1417376" cy="1677396"/>
          </a:xfrm>
        </p:grpSpPr>
        <p:pic>
          <p:nvPicPr>
            <p:cNvPr id="67" name="图片 66">
              <a:extLst>
                <a:ext uri="{FF2B5EF4-FFF2-40B4-BE49-F238E27FC236}">
                  <a16:creationId xmlns:a16="http://schemas.microsoft.com/office/drawing/2014/main" id="{2144746C-8D8A-447C-902F-295D4F271B6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95365" y="1858661"/>
              <a:ext cx="1160917" cy="1169779"/>
            </a:xfrm>
            <a:prstGeom prst="rect">
              <a:avLst/>
            </a:prstGeom>
          </p:spPr>
        </p:pic>
        <p:sp>
          <p:nvSpPr>
            <p:cNvPr id="68" name="文本框 67">
              <a:extLst>
                <a:ext uri="{FF2B5EF4-FFF2-40B4-BE49-F238E27FC236}">
                  <a16:creationId xmlns:a16="http://schemas.microsoft.com/office/drawing/2014/main" id="{66000E03-EF03-446B-9A53-BC49AD3B764B}"/>
                </a:ext>
              </a:extLst>
            </p:cNvPr>
            <p:cNvSpPr txBox="1"/>
            <p:nvPr/>
          </p:nvSpPr>
          <p:spPr>
            <a:xfrm>
              <a:off x="7667820" y="1594021"/>
              <a:ext cx="1417376" cy="1677396"/>
            </a:xfrm>
            <a:prstGeom prst="rect">
              <a:avLst/>
            </a:prstGeom>
            <a:noFill/>
          </p:spPr>
          <p:txBody>
            <a:bodyPr wrap="square" rtlCol="0">
              <a:spAutoFit/>
            </a:bodyPr>
            <a:lstStyle/>
            <a:p>
              <a:r>
                <a:rPr lang="zh-CN" altLang="en-US" sz="9600" dirty="0">
                  <a:solidFill>
                    <a:schemeClr val="bg1"/>
                  </a:solidFill>
                  <a:latin typeface="汉仪苏泽立行楷原版W" panose="00020600040101010101" pitchFamily="18" charset="-122"/>
                  <a:ea typeface="汉仪苏泽立行楷原版W" panose="00020600040101010101" pitchFamily="18" charset="-122"/>
                  <a:cs typeface="+mn-ea"/>
                  <a:sym typeface="+mn-lt"/>
                </a:rPr>
                <a:t>过</a:t>
              </a:r>
            </a:p>
          </p:txBody>
        </p:sp>
      </p:grpSp>
      <p:grpSp>
        <p:nvGrpSpPr>
          <p:cNvPr id="72" name="组合 71">
            <a:extLst>
              <a:ext uri="{FF2B5EF4-FFF2-40B4-BE49-F238E27FC236}">
                <a16:creationId xmlns:a16="http://schemas.microsoft.com/office/drawing/2014/main" id="{932962A8-7048-4AFF-A1CB-DF6C7B27E4FA}"/>
              </a:ext>
            </a:extLst>
          </p:cNvPr>
          <p:cNvGrpSpPr/>
          <p:nvPr/>
        </p:nvGrpSpPr>
        <p:grpSpPr>
          <a:xfrm>
            <a:off x="6762293" y="1637895"/>
            <a:ext cx="1417376" cy="1569660"/>
            <a:chOff x="7667820" y="1594021"/>
            <a:chExt cx="1417376" cy="1677396"/>
          </a:xfrm>
        </p:grpSpPr>
        <p:pic>
          <p:nvPicPr>
            <p:cNvPr id="73" name="图片 72">
              <a:extLst>
                <a:ext uri="{FF2B5EF4-FFF2-40B4-BE49-F238E27FC236}">
                  <a16:creationId xmlns:a16="http://schemas.microsoft.com/office/drawing/2014/main" id="{B965DFF8-C96A-49D9-AB7B-57D32C6A5E6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95365" y="1858661"/>
              <a:ext cx="1160917" cy="1169779"/>
            </a:xfrm>
            <a:prstGeom prst="rect">
              <a:avLst/>
            </a:prstGeom>
          </p:spPr>
        </p:pic>
        <p:sp>
          <p:nvSpPr>
            <p:cNvPr id="74" name="文本框 73">
              <a:extLst>
                <a:ext uri="{FF2B5EF4-FFF2-40B4-BE49-F238E27FC236}">
                  <a16:creationId xmlns:a16="http://schemas.microsoft.com/office/drawing/2014/main" id="{55480892-6FBC-4EE2-A8D3-A34C9652D9D6}"/>
                </a:ext>
              </a:extLst>
            </p:cNvPr>
            <p:cNvSpPr txBox="1"/>
            <p:nvPr/>
          </p:nvSpPr>
          <p:spPr>
            <a:xfrm>
              <a:off x="7667820" y="1594021"/>
              <a:ext cx="1417376" cy="1677396"/>
            </a:xfrm>
            <a:prstGeom prst="rect">
              <a:avLst/>
            </a:prstGeom>
            <a:noFill/>
          </p:spPr>
          <p:txBody>
            <a:bodyPr wrap="square" rtlCol="0">
              <a:spAutoFit/>
            </a:bodyPr>
            <a:lstStyle/>
            <a:p>
              <a:r>
                <a:rPr lang="zh-CN" altLang="en-US" sz="9600" dirty="0">
                  <a:solidFill>
                    <a:schemeClr val="bg1"/>
                  </a:solidFill>
                  <a:latin typeface="汉仪苏泽立行楷原版W" panose="00020600040101010101" pitchFamily="18" charset="-122"/>
                  <a:ea typeface="汉仪苏泽立行楷原版W" panose="00020600040101010101" pitchFamily="18" charset="-122"/>
                  <a:cs typeface="+mn-ea"/>
                  <a:sym typeface="+mn-lt"/>
                </a:rPr>
                <a:t>件</a:t>
              </a:r>
            </a:p>
          </p:txBody>
        </p:sp>
      </p:grpSp>
      <p:grpSp>
        <p:nvGrpSpPr>
          <p:cNvPr id="75" name="组合 74">
            <a:extLst>
              <a:ext uri="{FF2B5EF4-FFF2-40B4-BE49-F238E27FC236}">
                <a16:creationId xmlns:a16="http://schemas.microsoft.com/office/drawing/2014/main" id="{05BD3241-B1BE-443A-8D9B-E746E144F10F}"/>
              </a:ext>
            </a:extLst>
          </p:cNvPr>
          <p:cNvGrpSpPr/>
          <p:nvPr/>
        </p:nvGrpSpPr>
        <p:grpSpPr>
          <a:xfrm>
            <a:off x="6762293" y="3308661"/>
            <a:ext cx="1417376" cy="1569660"/>
            <a:chOff x="7667820" y="1594021"/>
            <a:chExt cx="1417376" cy="1677396"/>
          </a:xfrm>
        </p:grpSpPr>
        <p:pic>
          <p:nvPicPr>
            <p:cNvPr id="76" name="图片 75">
              <a:extLst>
                <a:ext uri="{FF2B5EF4-FFF2-40B4-BE49-F238E27FC236}">
                  <a16:creationId xmlns:a16="http://schemas.microsoft.com/office/drawing/2014/main" id="{FE3B389F-16F7-44C7-9D30-E95C79D4ECB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95365" y="1858661"/>
              <a:ext cx="1160917" cy="1169779"/>
            </a:xfrm>
            <a:prstGeom prst="rect">
              <a:avLst/>
            </a:prstGeom>
          </p:spPr>
        </p:pic>
        <p:sp>
          <p:nvSpPr>
            <p:cNvPr id="77" name="文本框 76">
              <a:extLst>
                <a:ext uri="{FF2B5EF4-FFF2-40B4-BE49-F238E27FC236}">
                  <a16:creationId xmlns:a16="http://schemas.microsoft.com/office/drawing/2014/main" id="{05B00B9A-1369-4050-B874-A89EE6447EC1}"/>
                </a:ext>
              </a:extLst>
            </p:cNvPr>
            <p:cNvSpPr txBox="1"/>
            <p:nvPr/>
          </p:nvSpPr>
          <p:spPr>
            <a:xfrm>
              <a:off x="7667820" y="1594021"/>
              <a:ext cx="1417376" cy="1677396"/>
            </a:xfrm>
            <a:prstGeom prst="rect">
              <a:avLst/>
            </a:prstGeom>
            <a:noFill/>
          </p:spPr>
          <p:txBody>
            <a:bodyPr wrap="square" rtlCol="0">
              <a:spAutoFit/>
            </a:bodyPr>
            <a:lstStyle/>
            <a:p>
              <a:r>
                <a:rPr lang="zh-CN" altLang="en-US" sz="9600" dirty="0">
                  <a:solidFill>
                    <a:schemeClr val="bg1"/>
                  </a:solidFill>
                  <a:latin typeface="汉仪苏泽立行楷原版W" panose="00020600040101010101" pitchFamily="18" charset="-122"/>
                  <a:ea typeface="汉仪苏泽立行楷原版W" panose="00020600040101010101" pitchFamily="18" charset="-122"/>
                  <a:cs typeface="+mn-ea"/>
                  <a:sym typeface="+mn-lt"/>
                </a:rPr>
                <a:t>程</a:t>
              </a:r>
            </a:p>
          </p:txBody>
        </p:sp>
      </p:grpSp>
    </p:spTree>
    <p:extLst>
      <p:ext uri="{BB962C8B-B14F-4D97-AF65-F5344CB8AC3E}">
        <p14:creationId xmlns:p14="http://schemas.microsoft.com/office/powerpoint/2010/main" val="3370025120"/>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additive="base">
                                        <p:cTn id="7" dur="500" fill="hold"/>
                                        <p:tgtEl>
                                          <p:spTgt spid="49"/>
                                        </p:tgtEl>
                                        <p:attrNameLst>
                                          <p:attrName>ppt_x</p:attrName>
                                        </p:attrNameLst>
                                      </p:cBhvr>
                                      <p:tavLst>
                                        <p:tav tm="0">
                                          <p:val>
                                            <p:strVal val="0-#ppt_w/2"/>
                                          </p:val>
                                        </p:tav>
                                        <p:tav tm="100000">
                                          <p:val>
                                            <p:strVal val="#ppt_x"/>
                                          </p:val>
                                        </p:tav>
                                      </p:tavLst>
                                    </p:anim>
                                    <p:anim calcmode="lin" valueType="num">
                                      <p:cBhvr additive="base">
                                        <p:cTn id="8" dur="500" fill="hold"/>
                                        <p:tgtEl>
                                          <p:spTgt spid="4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50"/>
                                        </p:tgtEl>
                                        <p:attrNameLst>
                                          <p:attrName>style.visibility</p:attrName>
                                        </p:attrNameLst>
                                      </p:cBhvr>
                                      <p:to>
                                        <p:strVal val="visible"/>
                                      </p:to>
                                    </p:set>
                                    <p:anim calcmode="lin" valueType="num">
                                      <p:cBhvr additive="base">
                                        <p:cTn id="11" dur="500" fill="hold"/>
                                        <p:tgtEl>
                                          <p:spTgt spid="50"/>
                                        </p:tgtEl>
                                        <p:attrNameLst>
                                          <p:attrName>ppt_x</p:attrName>
                                        </p:attrNameLst>
                                      </p:cBhvr>
                                      <p:tavLst>
                                        <p:tav tm="0">
                                          <p:val>
                                            <p:strVal val="1+#ppt_w/2"/>
                                          </p:val>
                                        </p:tav>
                                        <p:tav tm="100000">
                                          <p:val>
                                            <p:strVal val="#ppt_x"/>
                                          </p:val>
                                        </p:tav>
                                      </p:tavLst>
                                    </p:anim>
                                    <p:anim calcmode="lin" valueType="num">
                                      <p:cBhvr additive="base">
                                        <p:cTn id="12" dur="500" fill="hold"/>
                                        <p:tgtEl>
                                          <p:spTgt spid="50"/>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2" presetClass="entr" presetSubtype="4" fill="hold" nodeType="afterEffect">
                                  <p:stCondLst>
                                    <p:cond delay="0"/>
                                  </p:stCondLst>
                                  <p:childTnLst>
                                    <p:set>
                                      <p:cBhvr>
                                        <p:cTn id="15" dur="1" fill="hold">
                                          <p:stCondLst>
                                            <p:cond delay="0"/>
                                          </p:stCondLst>
                                        </p:cTn>
                                        <p:tgtEl>
                                          <p:spTgt spid="32"/>
                                        </p:tgtEl>
                                        <p:attrNameLst>
                                          <p:attrName>style.visibility</p:attrName>
                                        </p:attrNameLst>
                                      </p:cBhvr>
                                      <p:to>
                                        <p:strVal val="visible"/>
                                      </p:to>
                                    </p:set>
                                    <p:animEffect transition="in" filter="wipe(down)">
                                      <p:cBhvr>
                                        <p:cTn id="16" dur="500"/>
                                        <p:tgtEl>
                                          <p:spTgt spid="32"/>
                                        </p:tgtEl>
                                      </p:cBhvr>
                                    </p:animEffect>
                                  </p:childTnLst>
                                </p:cTn>
                              </p:par>
                            </p:childTnLst>
                          </p:cTn>
                        </p:par>
                        <p:par>
                          <p:cTn id="17" fill="hold">
                            <p:stCondLst>
                              <p:cond delay="1000"/>
                            </p:stCondLst>
                            <p:childTnLst>
                              <p:par>
                                <p:cTn id="18" presetID="22" presetClass="entr" presetSubtype="8" fill="hold" nodeType="afterEffect">
                                  <p:stCondLst>
                                    <p:cond delay="0"/>
                                  </p:stCondLst>
                                  <p:childTnLst>
                                    <p:set>
                                      <p:cBhvr>
                                        <p:cTn id="19" dur="1" fill="hold">
                                          <p:stCondLst>
                                            <p:cond delay="0"/>
                                          </p:stCondLst>
                                        </p:cTn>
                                        <p:tgtEl>
                                          <p:spTgt spid="46"/>
                                        </p:tgtEl>
                                        <p:attrNameLst>
                                          <p:attrName>style.visibility</p:attrName>
                                        </p:attrNameLst>
                                      </p:cBhvr>
                                      <p:to>
                                        <p:strVal val="visible"/>
                                      </p:to>
                                    </p:set>
                                    <p:animEffect transition="in" filter="wipe(left)">
                                      <p:cBhvr>
                                        <p:cTn id="20" dur="500"/>
                                        <p:tgtEl>
                                          <p:spTgt spid="46"/>
                                        </p:tgtEl>
                                      </p:cBhvr>
                                    </p:animEffect>
                                  </p:childTnLst>
                                </p:cTn>
                              </p:par>
                            </p:childTnLst>
                          </p:cTn>
                        </p:par>
                      </p:childTnLst>
                    </p:cTn>
                  </p:par>
                  <p:par>
                    <p:cTn id="21" fill="hold">
                      <p:stCondLst>
                        <p:cond delay="indefinite"/>
                      </p:stCondLst>
                      <p:childTnLst>
                        <p:par>
                          <p:cTn id="22" fill="hold">
                            <p:stCondLst>
                              <p:cond delay="0"/>
                            </p:stCondLst>
                            <p:childTnLst>
                              <p:par>
                                <p:cTn id="23" presetID="31" presetClass="entr" presetSubtype="0" fill="hold"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p:cTn id="25" dur="1000" fill="hold"/>
                                        <p:tgtEl>
                                          <p:spTgt spid="10"/>
                                        </p:tgtEl>
                                        <p:attrNameLst>
                                          <p:attrName>ppt_w</p:attrName>
                                        </p:attrNameLst>
                                      </p:cBhvr>
                                      <p:tavLst>
                                        <p:tav tm="0">
                                          <p:val>
                                            <p:fltVal val="0"/>
                                          </p:val>
                                        </p:tav>
                                        <p:tav tm="100000">
                                          <p:val>
                                            <p:strVal val="#ppt_w"/>
                                          </p:val>
                                        </p:tav>
                                      </p:tavLst>
                                    </p:anim>
                                    <p:anim calcmode="lin" valueType="num">
                                      <p:cBhvr>
                                        <p:cTn id="26" dur="1000" fill="hold"/>
                                        <p:tgtEl>
                                          <p:spTgt spid="10"/>
                                        </p:tgtEl>
                                        <p:attrNameLst>
                                          <p:attrName>ppt_h</p:attrName>
                                        </p:attrNameLst>
                                      </p:cBhvr>
                                      <p:tavLst>
                                        <p:tav tm="0">
                                          <p:val>
                                            <p:fltVal val="0"/>
                                          </p:val>
                                        </p:tav>
                                        <p:tav tm="100000">
                                          <p:val>
                                            <p:strVal val="#ppt_h"/>
                                          </p:val>
                                        </p:tav>
                                      </p:tavLst>
                                    </p:anim>
                                    <p:anim calcmode="lin" valueType="num">
                                      <p:cBhvr>
                                        <p:cTn id="27" dur="1000" fill="hold"/>
                                        <p:tgtEl>
                                          <p:spTgt spid="10"/>
                                        </p:tgtEl>
                                        <p:attrNameLst>
                                          <p:attrName>style.rotation</p:attrName>
                                        </p:attrNameLst>
                                      </p:cBhvr>
                                      <p:tavLst>
                                        <p:tav tm="0">
                                          <p:val>
                                            <p:fltVal val="90"/>
                                          </p:val>
                                        </p:tav>
                                        <p:tav tm="100000">
                                          <p:val>
                                            <p:fltVal val="0"/>
                                          </p:val>
                                        </p:tav>
                                      </p:tavLst>
                                    </p:anim>
                                    <p:animEffect transition="in" filter="fade">
                                      <p:cBhvr>
                                        <p:cTn id="28" dur="1000"/>
                                        <p:tgtEl>
                                          <p:spTgt spid="10"/>
                                        </p:tgtEl>
                                      </p:cBhvr>
                                    </p:animEffect>
                                  </p:childTnLst>
                                </p:cTn>
                              </p:par>
                            </p:childTnLst>
                          </p:cTn>
                        </p:par>
                      </p:childTnLst>
                    </p:cTn>
                  </p:par>
                  <p:par>
                    <p:cTn id="29" fill="hold">
                      <p:stCondLst>
                        <p:cond delay="indefinite"/>
                      </p:stCondLst>
                      <p:childTnLst>
                        <p:par>
                          <p:cTn id="30" fill="hold">
                            <p:stCondLst>
                              <p:cond delay="0"/>
                            </p:stCondLst>
                            <p:childTnLst>
                              <p:par>
                                <p:cTn id="31" presetID="12" presetClass="entr" presetSubtype="8" fill="hold" nodeType="clickEffect">
                                  <p:stCondLst>
                                    <p:cond delay="0"/>
                                  </p:stCondLst>
                                  <p:childTnLst>
                                    <p:set>
                                      <p:cBhvr>
                                        <p:cTn id="32" dur="1" fill="hold">
                                          <p:stCondLst>
                                            <p:cond delay="0"/>
                                          </p:stCondLst>
                                        </p:cTn>
                                        <p:tgtEl>
                                          <p:spTgt spid="37"/>
                                        </p:tgtEl>
                                        <p:attrNameLst>
                                          <p:attrName>style.visibility</p:attrName>
                                        </p:attrNameLst>
                                      </p:cBhvr>
                                      <p:to>
                                        <p:strVal val="visible"/>
                                      </p:to>
                                    </p:set>
                                    <p:anim calcmode="lin" valueType="num">
                                      <p:cBhvr additive="base">
                                        <p:cTn id="33" dur="500"/>
                                        <p:tgtEl>
                                          <p:spTgt spid="37"/>
                                        </p:tgtEl>
                                        <p:attrNameLst>
                                          <p:attrName>ppt_x</p:attrName>
                                        </p:attrNameLst>
                                      </p:cBhvr>
                                      <p:tavLst>
                                        <p:tav tm="0">
                                          <p:val>
                                            <p:strVal val="#ppt_x-#ppt_w*1.125000"/>
                                          </p:val>
                                        </p:tav>
                                        <p:tav tm="100000">
                                          <p:val>
                                            <p:strVal val="#ppt_x"/>
                                          </p:val>
                                        </p:tav>
                                      </p:tavLst>
                                    </p:anim>
                                    <p:animEffect transition="in" filter="wipe(right)">
                                      <p:cBhvr>
                                        <p:cTn id="34" dur="500"/>
                                        <p:tgtEl>
                                          <p:spTgt spid="37"/>
                                        </p:tgtEl>
                                      </p:cBhvr>
                                    </p:animEffect>
                                  </p:childTnLst>
                                </p:cTn>
                              </p:par>
                            </p:childTnLst>
                          </p:cTn>
                        </p:par>
                      </p:childTnLst>
                    </p:cTn>
                  </p:par>
                  <p:par>
                    <p:cTn id="35" fill="hold">
                      <p:stCondLst>
                        <p:cond delay="indefinite"/>
                      </p:stCondLst>
                      <p:childTnLst>
                        <p:par>
                          <p:cTn id="36" fill="hold">
                            <p:stCondLst>
                              <p:cond delay="0"/>
                            </p:stCondLst>
                            <p:childTnLst>
                              <p:par>
                                <p:cTn id="37" presetID="12" presetClass="entr" presetSubtype="8" fill="hold" nodeType="clickEffect">
                                  <p:stCondLst>
                                    <p:cond delay="0"/>
                                  </p:stCondLst>
                                  <p:childTnLst>
                                    <p:set>
                                      <p:cBhvr>
                                        <p:cTn id="38" dur="1" fill="hold">
                                          <p:stCondLst>
                                            <p:cond delay="0"/>
                                          </p:stCondLst>
                                        </p:cTn>
                                        <p:tgtEl>
                                          <p:spTgt spid="72"/>
                                        </p:tgtEl>
                                        <p:attrNameLst>
                                          <p:attrName>style.visibility</p:attrName>
                                        </p:attrNameLst>
                                      </p:cBhvr>
                                      <p:to>
                                        <p:strVal val="visible"/>
                                      </p:to>
                                    </p:set>
                                    <p:anim calcmode="lin" valueType="num">
                                      <p:cBhvr additive="base">
                                        <p:cTn id="39" dur="500"/>
                                        <p:tgtEl>
                                          <p:spTgt spid="72"/>
                                        </p:tgtEl>
                                        <p:attrNameLst>
                                          <p:attrName>ppt_x</p:attrName>
                                        </p:attrNameLst>
                                      </p:cBhvr>
                                      <p:tavLst>
                                        <p:tav tm="0">
                                          <p:val>
                                            <p:strVal val="#ppt_x-#ppt_w*1.125000"/>
                                          </p:val>
                                        </p:tav>
                                        <p:tav tm="100000">
                                          <p:val>
                                            <p:strVal val="#ppt_x"/>
                                          </p:val>
                                        </p:tav>
                                      </p:tavLst>
                                    </p:anim>
                                    <p:animEffect transition="in" filter="wipe(right)">
                                      <p:cBhvr>
                                        <p:cTn id="40" dur="500"/>
                                        <p:tgtEl>
                                          <p:spTgt spid="72"/>
                                        </p:tgtEl>
                                      </p:cBhvr>
                                    </p:animEffect>
                                  </p:childTnLst>
                                </p:cTn>
                              </p:par>
                            </p:childTnLst>
                          </p:cTn>
                        </p:par>
                      </p:childTnLst>
                    </p:cTn>
                  </p:par>
                  <p:par>
                    <p:cTn id="41" fill="hold">
                      <p:stCondLst>
                        <p:cond delay="indefinite"/>
                      </p:stCondLst>
                      <p:childTnLst>
                        <p:par>
                          <p:cTn id="42" fill="hold">
                            <p:stCondLst>
                              <p:cond delay="0"/>
                            </p:stCondLst>
                            <p:childTnLst>
                              <p:par>
                                <p:cTn id="43" presetID="12" presetClass="entr" presetSubtype="8" fill="hold" nodeType="clickEffect">
                                  <p:stCondLst>
                                    <p:cond delay="0"/>
                                  </p:stCondLst>
                                  <p:childTnLst>
                                    <p:set>
                                      <p:cBhvr>
                                        <p:cTn id="44" dur="1" fill="hold">
                                          <p:stCondLst>
                                            <p:cond delay="0"/>
                                          </p:stCondLst>
                                        </p:cTn>
                                        <p:tgtEl>
                                          <p:spTgt spid="66"/>
                                        </p:tgtEl>
                                        <p:attrNameLst>
                                          <p:attrName>style.visibility</p:attrName>
                                        </p:attrNameLst>
                                      </p:cBhvr>
                                      <p:to>
                                        <p:strVal val="visible"/>
                                      </p:to>
                                    </p:set>
                                    <p:anim calcmode="lin" valueType="num">
                                      <p:cBhvr additive="base">
                                        <p:cTn id="45" dur="500"/>
                                        <p:tgtEl>
                                          <p:spTgt spid="66"/>
                                        </p:tgtEl>
                                        <p:attrNameLst>
                                          <p:attrName>ppt_x</p:attrName>
                                        </p:attrNameLst>
                                      </p:cBhvr>
                                      <p:tavLst>
                                        <p:tav tm="0">
                                          <p:val>
                                            <p:strVal val="#ppt_x-#ppt_w*1.125000"/>
                                          </p:val>
                                        </p:tav>
                                        <p:tav tm="100000">
                                          <p:val>
                                            <p:strVal val="#ppt_x"/>
                                          </p:val>
                                        </p:tav>
                                      </p:tavLst>
                                    </p:anim>
                                    <p:animEffect transition="in" filter="wipe(right)">
                                      <p:cBhvr>
                                        <p:cTn id="46" dur="500"/>
                                        <p:tgtEl>
                                          <p:spTgt spid="66"/>
                                        </p:tgtEl>
                                      </p:cBhvr>
                                    </p:animEffect>
                                  </p:childTnLst>
                                </p:cTn>
                              </p:par>
                            </p:childTnLst>
                          </p:cTn>
                        </p:par>
                      </p:childTnLst>
                    </p:cTn>
                  </p:par>
                  <p:par>
                    <p:cTn id="47" fill="hold">
                      <p:stCondLst>
                        <p:cond delay="indefinite"/>
                      </p:stCondLst>
                      <p:childTnLst>
                        <p:par>
                          <p:cTn id="48" fill="hold">
                            <p:stCondLst>
                              <p:cond delay="0"/>
                            </p:stCondLst>
                            <p:childTnLst>
                              <p:par>
                                <p:cTn id="49" presetID="12" presetClass="entr" presetSubtype="8" fill="hold" nodeType="clickEffect">
                                  <p:stCondLst>
                                    <p:cond delay="0"/>
                                  </p:stCondLst>
                                  <p:childTnLst>
                                    <p:set>
                                      <p:cBhvr>
                                        <p:cTn id="50" dur="1" fill="hold">
                                          <p:stCondLst>
                                            <p:cond delay="0"/>
                                          </p:stCondLst>
                                        </p:cTn>
                                        <p:tgtEl>
                                          <p:spTgt spid="75"/>
                                        </p:tgtEl>
                                        <p:attrNameLst>
                                          <p:attrName>style.visibility</p:attrName>
                                        </p:attrNameLst>
                                      </p:cBhvr>
                                      <p:to>
                                        <p:strVal val="visible"/>
                                      </p:to>
                                    </p:set>
                                    <p:anim calcmode="lin" valueType="num">
                                      <p:cBhvr additive="base">
                                        <p:cTn id="51" dur="500"/>
                                        <p:tgtEl>
                                          <p:spTgt spid="75"/>
                                        </p:tgtEl>
                                        <p:attrNameLst>
                                          <p:attrName>ppt_x</p:attrName>
                                        </p:attrNameLst>
                                      </p:cBhvr>
                                      <p:tavLst>
                                        <p:tav tm="0">
                                          <p:val>
                                            <p:strVal val="#ppt_x-#ppt_w*1.125000"/>
                                          </p:val>
                                        </p:tav>
                                        <p:tav tm="100000">
                                          <p:val>
                                            <p:strVal val="#ppt_x"/>
                                          </p:val>
                                        </p:tav>
                                      </p:tavLst>
                                    </p:anim>
                                    <p:animEffect transition="in" filter="wipe(right)">
                                      <p:cBhvr>
                                        <p:cTn id="52"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2C1B3E2-984B-4238-8228-773B17EA48CE}"/>
              </a:ext>
            </a:extLst>
          </p:cNvPr>
          <p:cNvSpPr/>
          <p:nvPr/>
        </p:nvSpPr>
        <p:spPr>
          <a:xfrm>
            <a:off x="1057275" y="4623138"/>
            <a:ext cx="10077450" cy="1341073"/>
          </a:xfrm>
          <a:prstGeom prst="rect">
            <a:avLst/>
          </a:prstGeom>
        </p:spPr>
        <p:txBody>
          <a:bodyPr wrap="square">
            <a:spAutoFit/>
          </a:bodyPr>
          <a:lstStyle/>
          <a:p>
            <a:pPr>
              <a:lnSpc>
                <a:spcPct val="130000"/>
              </a:lnSpc>
            </a:pPr>
            <a:r>
              <a:rPr lang="en-US" altLang="zh-CN" sz="1600" spc="100" dirty="0">
                <a:cs typeface="+mn-ea"/>
                <a:sym typeface="+mn-lt"/>
              </a:rPr>
              <a:t>1935</a:t>
            </a:r>
            <a:r>
              <a:rPr lang="zh-CN" altLang="en-US" sz="1600" spc="100" dirty="0">
                <a:cs typeface="+mn-ea"/>
                <a:sym typeface="+mn-lt"/>
              </a:rPr>
              <a:t>年</a:t>
            </a:r>
            <a:r>
              <a:rPr lang="en-US" altLang="zh-CN" sz="1600" spc="100" dirty="0">
                <a:cs typeface="+mn-ea"/>
                <a:sym typeface="+mn-lt"/>
              </a:rPr>
              <a:t>12</a:t>
            </a:r>
            <a:r>
              <a:rPr lang="zh-CN" altLang="en-US" sz="1600" spc="100" dirty="0">
                <a:cs typeface="+mn-ea"/>
                <a:sym typeface="+mn-lt"/>
              </a:rPr>
              <a:t>月</a:t>
            </a:r>
            <a:r>
              <a:rPr lang="en-US" altLang="zh-CN" sz="1600" spc="100" dirty="0">
                <a:cs typeface="+mn-ea"/>
                <a:sym typeface="+mn-lt"/>
              </a:rPr>
              <a:t>9</a:t>
            </a:r>
            <a:r>
              <a:rPr lang="zh-CN" altLang="en-US" sz="1600" spc="100" dirty="0">
                <a:cs typeface="+mn-ea"/>
                <a:sym typeface="+mn-lt"/>
              </a:rPr>
              <a:t>日凌晨，广大爱国学生的抗日怒火像火山一样爆发。东北大学、中国大学、北平师范大学等校学生举着大旗和标语，分别朝着新华门进发。清华大学和燕京大学近千名爱国学生离城较远，到达西直门时，城门已被军警关闭，请愿队伍无法进城。两校学生就在西直门一带召开群众大会，向附近居民和守城军警进行抗日宣传</a:t>
            </a:r>
          </a:p>
        </p:txBody>
      </p:sp>
      <p:pic>
        <p:nvPicPr>
          <p:cNvPr id="4" name="图片 3">
            <a:extLst>
              <a:ext uri="{FF2B5EF4-FFF2-40B4-BE49-F238E27FC236}">
                <a16:creationId xmlns:a16="http://schemas.microsoft.com/office/drawing/2014/main" id="{9DD18F84-9C00-4738-ACDA-AECBA35DD6F6}"/>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139188" y="1019175"/>
            <a:ext cx="9766937" cy="2916979"/>
          </a:xfrm>
          <a:prstGeom prst="rect">
            <a:avLst/>
          </a:prstGeom>
        </p:spPr>
      </p:pic>
      <p:sp>
        <p:nvSpPr>
          <p:cNvPr id="7" name="矩形 6">
            <a:extLst>
              <a:ext uri="{FF2B5EF4-FFF2-40B4-BE49-F238E27FC236}">
                <a16:creationId xmlns:a16="http://schemas.microsoft.com/office/drawing/2014/main" id="{B55E697A-887B-46D9-A5D0-A8DBFB2FFEF4}"/>
              </a:ext>
            </a:extLst>
          </p:cNvPr>
          <p:cNvSpPr/>
          <p:nvPr/>
        </p:nvSpPr>
        <p:spPr>
          <a:xfrm>
            <a:off x="1139188" y="4223028"/>
            <a:ext cx="1261884" cy="400110"/>
          </a:xfrm>
          <a:prstGeom prst="rect">
            <a:avLst/>
          </a:prstGeom>
          <a:solidFill>
            <a:srgbClr val="C00000"/>
          </a:solidFill>
        </p:spPr>
        <p:txBody>
          <a:bodyPr wrap="square">
            <a:spAutoFit/>
          </a:bodyPr>
          <a:lstStyle/>
          <a:p>
            <a:r>
              <a:rPr lang="zh-CN" altLang="en-US" sz="2000" b="1" spc="100" dirty="0">
                <a:solidFill>
                  <a:schemeClr val="bg1"/>
                </a:solidFill>
                <a:cs typeface="+mn-ea"/>
                <a:sym typeface="+mn-lt"/>
              </a:rPr>
              <a:t>走上街头</a:t>
            </a:r>
          </a:p>
        </p:txBody>
      </p:sp>
      <p:grpSp>
        <p:nvGrpSpPr>
          <p:cNvPr id="5" name="组合 4">
            <a:extLst>
              <a:ext uri="{FF2B5EF4-FFF2-40B4-BE49-F238E27FC236}">
                <a16:creationId xmlns:a16="http://schemas.microsoft.com/office/drawing/2014/main" id="{D01D15B0-E665-48EC-A88A-2C7E581382C3}"/>
              </a:ext>
            </a:extLst>
          </p:cNvPr>
          <p:cNvGrpSpPr/>
          <p:nvPr/>
        </p:nvGrpSpPr>
        <p:grpSpPr>
          <a:xfrm>
            <a:off x="0" y="6134976"/>
            <a:ext cx="11960088" cy="372954"/>
            <a:chOff x="0" y="6134976"/>
            <a:chExt cx="11960088" cy="372954"/>
          </a:xfrm>
        </p:grpSpPr>
        <p:grpSp>
          <p:nvGrpSpPr>
            <p:cNvPr id="6" name="组合 5">
              <a:extLst>
                <a:ext uri="{FF2B5EF4-FFF2-40B4-BE49-F238E27FC236}">
                  <a16:creationId xmlns:a16="http://schemas.microsoft.com/office/drawing/2014/main" id="{C6C90156-4918-4203-BA10-6B098F73C73A}"/>
                </a:ext>
              </a:extLst>
            </p:cNvPr>
            <p:cNvGrpSpPr/>
            <p:nvPr userDrawn="1"/>
          </p:nvGrpSpPr>
          <p:grpSpPr>
            <a:xfrm>
              <a:off x="0" y="6134976"/>
              <a:ext cx="11960088" cy="369332"/>
              <a:chOff x="231913" y="6134976"/>
              <a:chExt cx="11728175" cy="369332"/>
            </a:xfrm>
          </p:grpSpPr>
          <p:grpSp>
            <p:nvGrpSpPr>
              <p:cNvPr id="9" name="组合 8">
                <a:extLst>
                  <a:ext uri="{FF2B5EF4-FFF2-40B4-BE49-F238E27FC236}">
                    <a16:creationId xmlns:a16="http://schemas.microsoft.com/office/drawing/2014/main" id="{1D70CEBD-6289-4D14-ADAE-15520819448D}"/>
                  </a:ext>
                </a:extLst>
              </p:cNvPr>
              <p:cNvGrpSpPr/>
              <p:nvPr/>
            </p:nvGrpSpPr>
            <p:grpSpPr>
              <a:xfrm flipH="1">
                <a:off x="231913" y="6325857"/>
                <a:ext cx="11728175" cy="0"/>
                <a:chOff x="231912" y="493486"/>
                <a:chExt cx="11728175" cy="0"/>
              </a:xfrm>
            </p:grpSpPr>
            <p:cxnSp>
              <p:nvCxnSpPr>
                <p:cNvPr id="11" name="直接连接符 10">
                  <a:extLst>
                    <a:ext uri="{FF2B5EF4-FFF2-40B4-BE49-F238E27FC236}">
                      <a16:creationId xmlns:a16="http://schemas.microsoft.com/office/drawing/2014/main" id="{2FB8E23F-5CBD-483D-8846-42B87BDAC5A1}"/>
                    </a:ext>
                  </a:extLst>
                </p:cNvPr>
                <p:cNvCxnSpPr>
                  <a:cxnSpLocks/>
                </p:cNvCxnSpPr>
                <p:nvPr/>
              </p:nvCxnSpPr>
              <p:spPr>
                <a:xfrm>
                  <a:off x="231912" y="493486"/>
                  <a:ext cx="1291941"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11BC4F20-5B17-46C5-BC58-ABDA5A7795CD}"/>
                    </a:ext>
                  </a:extLst>
                </p:cNvPr>
                <p:cNvCxnSpPr>
                  <a:cxnSpLocks/>
                </p:cNvCxnSpPr>
                <p:nvPr/>
              </p:nvCxnSpPr>
              <p:spPr>
                <a:xfrm>
                  <a:off x="10566400" y="493486"/>
                  <a:ext cx="1393687"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 name="文本框 9">
                <a:extLst>
                  <a:ext uri="{FF2B5EF4-FFF2-40B4-BE49-F238E27FC236}">
                    <a16:creationId xmlns:a16="http://schemas.microsoft.com/office/drawing/2014/main" id="{EE267A6C-5AAC-4284-A107-3B19005A54D7}"/>
                  </a:ext>
                </a:extLst>
              </p:cNvPr>
              <p:cNvSpPr txBox="1"/>
              <p:nvPr/>
            </p:nvSpPr>
            <p:spPr>
              <a:xfrm>
                <a:off x="1625601" y="6134976"/>
                <a:ext cx="4022066" cy="369332"/>
              </a:xfrm>
              <a:prstGeom prst="rect">
                <a:avLst/>
              </a:prstGeom>
              <a:noFill/>
            </p:spPr>
            <p:txBody>
              <a:bodyPr wrap="square" rtlCol="0">
                <a:spAutoFit/>
              </a:bodyPr>
              <a:lstStyle>
                <a:defPPr>
                  <a:defRPr lang="zh-CN"/>
                </a:defPPr>
                <a:lvl1pPr algn="dist">
                  <a:defRPr>
                    <a:gradFill flip="none" rotWithShape="1">
                      <a:gsLst>
                        <a:gs pos="47000">
                          <a:schemeClr val="bg1"/>
                        </a:gs>
                        <a:gs pos="47000">
                          <a:srgbClr val="990000"/>
                        </a:gs>
                        <a:gs pos="0">
                          <a:schemeClr val="bg1"/>
                        </a:gs>
                        <a:gs pos="100000">
                          <a:srgbClr val="990000"/>
                        </a:gs>
                      </a:gsLst>
                      <a:lin ang="16200000" scaled="1"/>
                      <a:tileRect/>
                    </a:gradFill>
                  </a:defRPr>
                </a:lvl1pPr>
              </a:lstStyle>
              <a:p>
                <a:pPr lvl="0"/>
                <a:r>
                  <a:rPr lang="zh-CN" altLang="en-US" dirty="0"/>
                  <a:t>勿</a:t>
                </a:r>
                <a:r>
                  <a:rPr lang="en-US" altLang="zh-CN" dirty="0"/>
                  <a:t>/</a:t>
                </a:r>
                <a:r>
                  <a:rPr lang="zh-CN" altLang="en-US" dirty="0"/>
                  <a:t>忘</a:t>
                </a:r>
                <a:r>
                  <a:rPr lang="en-US" altLang="zh-CN" dirty="0"/>
                  <a:t>/</a:t>
                </a:r>
                <a:r>
                  <a:rPr lang="zh-CN" altLang="en-US" dirty="0"/>
                  <a:t>国</a:t>
                </a:r>
                <a:r>
                  <a:rPr lang="en-US" altLang="zh-CN" dirty="0"/>
                  <a:t>/</a:t>
                </a:r>
                <a:r>
                  <a:rPr lang="zh-CN" altLang="en-US" dirty="0"/>
                  <a:t>耻</a:t>
                </a:r>
                <a:r>
                  <a:rPr lang="en-US" altLang="zh-CN" dirty="0"/>
                  <a:t>/</a:t>
                </a:r>
                <a:r>
                  <a:rPr lang="zh-CN" altLang="en-US" dirty="0"/>
                  <a:t>勿</a:t>
                </a:r>
                <a:r>
                  <a:rPr lang="en-US" altLang="zh-CN" dirty="0"/>
                  <a:t>/</a:t>
                </a:r>
                <a:r>
                  <a:rPr lang="zh-CN" altLang="en-US" dirty="0"/>
                  <a:t>忘</a:t>
                </a:r>
                <a:r>
                  <a:rPr lang="en-US" altLang="zh-CN" dirty="0"/>
                  <a:t>/</a:t>
                </a:r>
                <a:r>
                  <a:rPr lang="zh-CN" altLang="en-US" dirty="0"/>
                  <a:t>一</a:t>
                </a:r>
                <a:r>
                  <a:rPr lang="en-US" altLang="zh-CN" dirty="0"/>
                  <a:t>/</a:t>
                </a:r>
                <a:r>
                  <a:rPr lang="zh-CN" altLang="en-US" dirty="0"/>
                  <a:t>二</a:t>
                </a:r>
                <a:r>
                  <a:rPr lang="en-US" altLang="zh-CN" dirty="0"/>
                  <a:t>/</a:t>
                </a:r>
                <a:r>
                  <a:rPr lang="zh-CN" altLang="en-US" dirty="0"/>
                  <a:t>九</a:t>
                </a:r>
              </a:p>
            </p:txBody>
          </p:sp>
        </p:grpSp>
        <p:sp>
          <p:nvSpPr>
            <p:cNvPr id="8" name="文本框 7">
              <a:extLst>
                <a:ext uri="{FF2B5EF4-FFF2-40B4-BE49-F238E27FC236}">
                  <a16:creationId xmlns:a16="http://schemas.microsoft.com/office/drawing/2014/main" id="{ABC4BCA5-5C1F-4888-88D0-F9F91D682CC4}"/>
                </a:ext>
              </a:extLst>
            </p:cNvPr>
            <p:cNvSpPr txBox="1"/>
            <p:nvPr userDrawn="1"/>
          </p:nvSpPr>
          <p:spPr>
            <a:xfrm>
              <a:off x="5911134" y="6138598"/>
              <a:ext cx="4644389" cy="369332"/>
            </a:xfrm>
            <a:prstGeom prst="rect">
              <a:avLst/>
            </a:prstGeom>
            <a:noFill/>
          </p:spPr>
          <p:txBody>
            <a:bodyPr wrap="square" rtlCol="0">
              <a:spAutoFit/>
            </a:bodyPr>
            <a:lstStyle>
              <a:defPPr>
                <a:defRPr lang="zh-CN"/>
              </a:defPPr>
              <a:lvl1pPr algn="dist">
                <a:defRPr>
                  <a:gradFill flip="none" rotWithShape="1">
                    <a:gsLst>
                      <a:gs pos="47000">
                        <a:schemeClr val="bg1"/>
                      </a:gs>
                      <a:gs pos="47000">
                        <a:srgbClr val="990000"/>
                      </a:gs>
                      <a:gs pos="0">
                        <a:schemeClr val="bg1"/>
                      </a:gs>
                      <a:gs pos="100000">
                        <a:srgbClr val="990000"/>
                      </a:gs>
                    </a:gsLst>
                    <a:lin ang="16200000" scaled="1"/>
                    <a:tileRect/>
                  </a:gradFill>
                </a:defRPr>
              </a:lvl1pPr>
            </a:lstStyle>
            <a:p>
              <a:pPr lvl="0"/>
              <a:r>
                <a:rPr lang="zh-CN" altLang="en-US" dirty="0"/>
                <a:t>国</a:t>
              </a:r>
              <a:r>
                <a:rPr lang="en-US" altLang="zh-CN" dirty="0"/>
                <a:t>/</a:t>
              </a:r>
              <a:r>
                <a:rPr lang="zh-CN" altLang="en-US" dirty="0"/>
                <a:t>家</a:t>
              </a:r>
              <a:r>
                <a:rPr lang="en-US" altLang="zh-CN" dirty="0"/>
                <a:t>/</a:t>
              </a:r>
              <a:r>
                <a:rPr lang="zh-CN" altLang="en-US" dirty="0"/>
                <a:t>兴</a:t>
              </a:r>
              <a:r>
                <a:rPr lang="en-US" altLang="zh-CN" dirty="0"/>
                <a:t>/</a:t>
              </a:r>
              <a:r>
                <a:rPr lang="zh-CN" altLang="en-US" dirty="0"/>
                <a:t>亡</a:t>
              </a:r>
              <a:r>
                <a:rPr lang="en-US" altLang="zh-CN" dirty="0"/>
                <a:t>/</a:t>
              </a:r>
              <a:r>
                <a:rPr lang="zh-CN" altLang="en-US" dirty="0"/>
                <a:t>匹</a:t>
              </a:r>
              <a:r>
                <a:rPr lang="en-US" altLang="zh-CN" dirty="0"/>
                <a:t>/</a:t>
              </a:r>
              <a:r>
                <a:rPr lang="zh-CN" altLang="en-US" dirty="0"/>
                <a:t>夫</a:t>
              </a:r>
              <a:r>
                <a:rPr lang="en-US" altLang="zh-CN" dirty="0"/>
                <a:t>/</a:t>
              </a:r>
              <a:r>
                <a:rPr lang="zh-CN" altLang="en-US" dirty="0"/>
                <a:t>有</a:t>
              </a:r>
              <a:r>
                <a:rPr lang="en-US" altLang="zh-CN" dirty="0"/>
                <a:t>/</a:t>
              </a:r>
              <a:r>
                <a:rPr lang="zh-CN" altLang="en-US" dirty="0"/>
                <a:t>责</a:t>
              </a:r>
            </a:p>
          </p:txBody>
        </p:sp>
      </p:grpSp>
      <p:grpSp>
        <p:nvGrpSpPr>
          <p:cNvPr id="13" name="组合 12">
            <a:extLst>
              <a:ext uri="{FF2B5EF4-FFF2-40B4-BE49-F238E27FC236}">
                <a16:creationId xmlns:a16="http://schemas.microsoft.com/office/drawing/2014/main" id="{748872A7-6A31-4B3C-85BB-246724790501}"/>
              </a:ext>
            </a:extLst>
          </p:cNvPr>
          <p:cNvGrpSpPr/>
          <p:nvPr/>
        </p:nvGrpSpPr>
        <p:grpSpPr>
          <a:xfrm>
            <a:off x="542501" y="206494"/>
            <a:ext cx="771227" cy="768652"/>
            <a:chOff x="3209632" y="1383253"/>
            <a:chExt cx="771227" cy="768652"/>
          </a:xfrm>
        </p:grpSpPr>
        <p:pic>
          <p:nvPicPr>
            <p:cNvPr id="14" name="图片 13">
              <a:extLst>
                <a:ext uri="{FF2B5EF4-FFF2-40B4-BE49-F238E27FC236}">
                  <a16:creationId xmlns:a16="http://schemas.microsoft.com/office/drawing/2014/main" id="{3B2794FA-1289-4467-9C15-7F969EFCBEB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09632" y="1383253"/>
              <a:ext cx="771227" cy="768652"/>
            </a:xfrm>
            <a:prstGeom prst="rect">
              <a:avLst/>
            </a:prstGeom>
          </p:spPr>
        </p:pic>
        <p:sp>
          <p:nvSpPr>
            <p:cNvPr id="15" name="文本框 14">
              <a:extLst>
                <a:ext uri="{FF2B5EF4-FFF2-40B4-BE49-F238E27FC236}">
                  <a16:creationId xmlns:a16="http://schemas.microsoft.com/office/drawing/2014/main" id="{C0ACCEB9-AE25-4A8B-8F3E-84D5BED228BC}"/>
                </a:ext>
              </a:extLst>
            </p:cNvPr>
            <p:cNvSpPr txBox="1"/>
            <p:nvPr/>
          </p:nvSpPr>
          <p:spPr>
            <a:xfrm>
              <a:off x="3451298" y="1643066"/>
              <a:ext cx="394660" cy="338554"/>
            </a:xfrm>
            <a:prstGeom prst="rect">
              <a:avLst/>
            </a:prstGeom>
            <a:noFill/>
          </p:spPr>
          <p:txBody>
            <a:bodyPr wrap="none" rtlCol="0">
              <a:spAutoFit/>
              <a:scene3d>
                <a:camera prst="isometricOffAxis1Right"/>
                <a:lightRig rig="threePt" dir="t"/>
              </a:scene3d>
            </a:bodyPr>
            <a:lstStyle/>
            <a:p>
              <a:r>
                <a:rPr lang="zh-CN" altLang="en-US" sz="1600" b="1" dirty="0">
                  <a:solidFill>
                    <a:schemeClr val="bg1"/>
                  </a:solidFill>
                  <a:latin typeface="思源黑体 CN Medium" panose="020B0600000000000000" pitchFamily="34" charset="-122"/>
                  <a:ea typeface="思源黑体 CN Medium" panose="020B0600000000000000" pitchFamily="34" charset="-122"/>
                </a:rPr>
                <a:t>二</a:t>
              </a:r>
            </a:p>
          </p:txBody>
        </p:sp>
      </p:grpSp>
      <p:sp>
        <p:nvSpPr>
          <p:cNvPr id="16" name="矩形 15">
            <a:extLst>
              <a:ext uri="{FF2B5EF4-FFF2-40B4-BE49-F238E27FC236}">
                <a16:creationId xmlns:a16="http://schemas.microsoft.com/office/drawing/2014/main" id="{3AD2B0FD-91B5-4B6E-B5DC-38013E7EA1E7}"/>
              </a:ext>
            </a:extLst>
          </p:cNvPr>
          <p:cNvSpPr/>
          <p:nvPr/>
        </p:nvSpPr>
        <p:spPr>
          <a:xfrm>
            <a:off x="1555394" y="343196"/>
            <a:ext cx="2859036" cy="584775"/>
          </a:xfrm>
          <a:prstGeom prst="rect">
            <a:avLst/>
          </a:prstGeom>
          <a:noFill/>
          <a:ln>
            <a:noFill/>
          </a:ln>
        </p:spPr>
        <p:txBody>
          <a:bodyPr wrap="square">
            <a:spAutoFit/>
          </a:bodyPr>
          <a:lstStyle/>
          <a:p>
            <a:pPr algn="dist"/>
            <a:r>
              <a:rPr lang="zh-CN" altLang="en-US" sz="3200" b="1" dirty="0">
                <a:solidFill>
                  <a:schemeClr val="bg1"/>
                </a:solidFill>
                <a:latin typeface="思源宋体 CN Heavy" panose="02020900000000000000" pitchFamily="18" charset="-122"/>
                <a:ea typeface="思源宋体 CN Heavy" panose="02020900000000000000" pitchFamily="18" charset="-122"/>
              </a:rPr>
              <a:t>事件过程</a:t>
            </a:r>
          </a:p>
        </p:txBody>
      </p:sp>
      <p:pic>
        <p:nvPicPr>
          <p:cNvPr id="17" name="图片 16">
            <a:extLst>
              <a:ext uri="{FF2B5EF4-FFF2-40B4-BE49-F238E27FC236}">
                <a16:creationId xmlns:a16="http://schemas.microsoft.com/office/drawing/2014/main" id="{3E87F9B1-D5F8-4A93-91DE-F5EDC9D1E27C}"/>
              </a:ext>
            </a:extLst>
          </p:cNvPr>
          <p:cNvPicPr>
            <a:picLocks noChangeAspect="1"/>
          </p:cNvPicPr>
          <p:nvPr/>
        </p:nvPicPr>
        <p:blipFill>
          <a:blip r:embed="rId5">
            <a:clrChange>
              <a:clrFrom>
                <a:srgbClr val="000000"/>
              </a:clrFrom>
              <a:clrTo>
                <a:srgbClr val="000000">
                  <a:alpha val="0"/>
                </a:srgbClr>
              </a:clrTo>
            </a:clrChange>
            <a:extLst>
              <a:ext uri="{BEBA8EAE-BF5A-486C-A8C5-ECC9F3942E4B}">
                <a14:imgProps xmlns:a14="http://schemas.microsoft.com/office/drawing/2010/main">
                  <a14:imgLayer r:embed="rId6">
                    <a14:imgEffect>
                      <a14:backgroundRemoval t="10000" b="90000" l="100" r="77750">
                        <a14:foregroundMark x1="16100" y1="42900" x2="16100" y2="42900"/>
                      </a14:backgroundRemoval>
                    </a14:imgEffect>
                  </a14:imgLayer>
                </a14:imgProps>
              </a:ext>
              <a:ext uri="{28A0092B-C50C-407E-A947-70E740481C1C}">
                <a14:useLocalDpi xmlns:a14="http://schemas.microsoft.com/office/drawing/2010/main" val="0"/>
              </a:ext>
            </a:extLst>
          </a:blip>
          <a:stretch>
            <a:fillRect/>
          </a:stretch>
        </p:blipFill>
        <p:spPr>
          <a:xfrm>
            <a:off x="10188237" y="-217331"/>
            <a:ext cx="1579036" cy="1579036"/>
          </a:xfrm>
          <a:prstGeom prst="rect">
            <a:avLst/>
          </a:prstGeom>
        </p:spPr>
      </p:pic>
    </p:spTree>
    <p:extLst>
      <p:ext uri="{BB962C8B-B14F-4D97-AF65-F5344CB8AC3E}">
        <p14:creationId xmlns:p14="http://schemas.microsoft.com/office/powerpoint/2010/main" val="317363451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3000">
        <p15:prstTrans prst="peelOff"/>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childTnLst>
                          </p:cTn>
                        </p:par>
                        <p:par>
                          <p:cTn id="17" fill="hold">
                            <p:stCondLst>
                              <p:cond delay="1000"/>
                            </p:stCondLst>
                            <p:childTnLst>
                              <p:par>
                                <p:cTn id="18" presetID="31" presetClass="entr" presetSubtype="0" fill="hold" nodeType="after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p:cTn id="20" dur="1000" fill="hold"/>
                                        <p:tgtEl>
                                          <p:spTgt spid="13"/>
                                        </p:tgtEl>
                                        <p:attrNameLst>
                                          <p:attrName>ppt_w</p:attrName>
                                        </p:attrNameLst>
                                      </p:cBhvr>
                                      <p:tavLst>
                                        <p:tav tm="0">
                                          <p:val>
                                            <p:fltVal val="0"/>
                                          </p:val>
                                        </p:tav>
                                        <p:tav tm="100000">
                                          <p:val>
                                            <p:strVal val="#ppt_w"/>
                                          </p:val>
                                        </p:tav>
                                      </p:tavLst>
                                    </p:anim>
                                    <p:anim calcmode="lin" valueType="num">
                                      <p:cBhvr>
                                        <p:cTn id="21" dur="1000" fill="hold"/>
                                        <p:tgtEl>
                                          <p:spTgt spid="13"/>
                                        </p:tgtEl>
                                        <p:attrNameLst>
                                          <p:attrName>ppt_h</p:attrName>
                                        </p:attrNameLst>
                                      </p:cBhvr>
                                      <p:tavLst>
                                        <p:tav tm="0">
                                          <p:val>
                                            <p:fltVal val="0"/>
                                          </p:val>
                                        </p:tav>
                                        <p:tav tm="100000">
                                          <p:val>
                                            <p:strVal val="#ppt_h"/>
                                          </p:val>
                                        </p:tav>
                                      </p:tavLst>
                                    </p:anim>
                                    <p:anim calcmode="lin" valueType="num">
                                      <p:cBhvr>
                                        <p:cTn id="22" dur="1000" fill="hold"/>
                                        <p:tgtEl>
                                          <p:spTgt spid="13"/>
                                        </p:tgtEl>
                                        <p:attrNameLst>
                                          <p:attrName>style.rotation</p:attrName>
                                        </p:attrNameLst>
                                      </p:cBhvr>
                                      <p:tavLst>
                                        <p:tav tm="0">
                                          <p:val>
                                            <p:fltVal val="90"/>
                                          </p:val>
                                        </p:tav>
                                        <p:tav tm="100000">
                                          <p:val>
                                            <p:fltVal val="0"/>
                                          </p:val>
                                        </p:tav>
                                      </p:tavLst>
                                    </p:anim>
                                    <p:animEffect transition="in" filter="fade">
                                      <p:cBhvr>
                                        <p:cTn id="23" dur="1000"/>
                                        <p:tgtEl>
                                          <p:spTgt spid="13"/>
                                        </p:tgtEl>
                                      </p:cBhvr>
                                    </p:animEffect>
                                  </p:childTnLst>
                                </p:cTn>
                              </p:par>
                            </p:childTnLst>
                          </p:cTn>
                        </p:par>
                        <p:par>
                          <p:cTn id="24" fill="hold">
                            <p:stCondLst>
                              <p:cond delay="2000"/>
                            </p:stCondLst>
                            <p:childTnLst>
                              <p:par>
                                <p:cTn id="25" presetID="12" presetClass="entr" presetSubtype="8"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500"/>
                                        <p:tgtEl>
                                          <p:spTgt spid="16"/>
                                        </p:tgtEl>
                                        <p:attrNameLst>
                                          <p:attrName>ppt_x</p:attrName>
                                        </p:attrNameLst>
                                      </p:cBhvr>
                                      <p:tavLst>
                                        <p:tav tm="0">
                                          <p:val>
                                            <p:strVal val="#ppt_x-#ppt_w*1.125000"/>
                                          </p:val>
                                        </p:tav>
                                        <p:tav tm="100000">
                                          <p:val>
                                            <p:strVal val="#ppt_x"/>
                                          </p:val>
                                        </p:tav>
                                      </p:tavLst>
                                    </p:anim>
                                    <p:animEffect transition="in" filter="wipe(right)">
                                      <p:cBhvr>
                                        <p:cTn id="28" dur="500"/>
                                        <p:tgtEl>
                                          <p:spTgt spid="16"/>
                                        </p:tgtEl>
                                      </p:cBhvr>
                                    </p:animEffect>
                                  </p:childTnLst>
                                </p:cTn>
                              </p:par>
                            </p:childTnLst>
                          </p:cTn>
                        </p:par>
                      </p:childTnLst>
                    </p:cTn>
                  </p:par>
                  <p:par>
                    <p:cTn id="29" fill="hold">
                      <p:stCondLst>
                        <p:cond delay="indefinite"/>
                      </p:stCondLst>
                      <p:childTnLst>
                        <p:par>
                          <p:cTn id="30" fill="hold">
                            <p:stCondLst>
                              <p:cond delay="0"/>
                            </p:stCondLst>
                            <p:childTnLst>
                              <p:par>
                                <p:cTn id="31" presetID="55" presetClass="entr" presetSubtype="0" fill="hold" nodeType="click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p:cTn id="33" dur="1000" fill="hold"/>
                                        <p:tgtEl>
                                          <p:spTgt spid="17"/>
                                        </p:tgtEl>
                                        <p:attrNameLst>
                                          <p:attrName>ppt_w</p:attrName>
                                        </p:attrNameLst>
                                      </p:cBhvr>
                                      <p:tavLst>
                                        <p:tav tm="0">
                                          <p:val>
                                            <p:strVal val="#ppt_w*0.70"/>
                                          </p:val>
                                        </p:tav>
                                        <p:tav tm="100000">
                                          <p:val>
                                            <p:strVal val="#ppt_w"/>
                                          </p:val>
                                        </p:tav>
                                      </p:tavLst>
                                    </p:anim>
                                    <p:anim calcmode="lin" valueType="num">
                                      <p:cBhvr>
                                        <p:cTn id="34" dur="1000" fill="hold"/>
                                        <p:tgtEl>
                                          <p:spTgt spid="17"/>
                                        </p:tgtEl>
                                        <p:attrNameLst>
                                          <p:attrName>ppt_h</p:attrName>
                                        </p:attrNameLst>
                                      </p:cBhvr>
                                      <p:tavLst>
                                        <p:tav tm="0">
                                          <p:val>
                                            <p:strVal val="#ppt_h"/>
                                          </p:val>
                                        </p:tav>
                                        <p:tav tm="100000">
                                          <p:val>
                                            <p:strVal val="#ppt_h"/>
                                          </p:val>
                                        </p:tav>
                                      </p:tavLst>
                                    </p:anim>
                                    <p:animEffect transition="in" filter="fade">
                                      <p:cBhvr>
                                        <p:cTn id="35"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animBg="1"/>
      <p:bldP spid="16"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fvle0jyb">
      <a:majorFont>
        <a:latin typeface="Arial" panose="020F0302020204030204"/>
        <a:ea typeface="思源黑体 CN"/>
        <a:cs typeface=""/>
      </a:majorFont>
      <a:minorFont>
        <a:latin typeface="Arial" panose="020F0502020204030204"/>
        <a:ea typeface="思源黑体 C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341</TotalTime>
  <Words>3405</Words>
  <Application>Microsoft Office PowerPoint</Application>
  <PresentationFormat>宽屏</PresentationFormat>
  <Paragraphs>27459</Paragraphs>
  <Slides>25</Slides>
  <Notes>17</Notes>
  <HiddenSlides>0</HiddenSlides>
  <MMClips>1</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25</vt:i4>
      </vt:variant>
    </vt:vector>
  </HeadingPairs>
  <TitlesOfParts>
    <vt:vector size="33" baseType="lpstr">
      <vt:lpstr>等线</vt:lpstr>
      <vt:lpstr>汉仪苏泽立行楷原版W</vt:lpstr>
      <vt:lpstr>思源黑体 CN Medium</vt:lpstr>
      <vt:lpstr>思源宋体 CN Heavy</vt:lpstr>
      <vt:lpstr>思源宋体 CN Light</vt:lpstr>
      <vt:lpstr>Arial</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https://shop64367517.taobao.com</Manager>
  <Company>锦素图文素材坊</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锦素图文素材坊</dc:title>
  <dc:subject>https://shop64367517.taobao.com</dc:subject>
  <dc:creator>锦素图文素材坊</dc:creator>
  <cp:keywords>锦素图文素材坊</cp:keywords>
  <dc:description>https://shop64367517.taobao.com</dc:description>
  <cp:lastModifiedBy>sujun</cp:lastModifiedBy>
  <cp:revision>141</cp:revision>
  <dcterms:created xsi:type="dcterms:W3CDTF">2019-10-08T13:29:18Z</dcterms:created>
  <dcterms:modified xsi:type="dcterms:W3CDTF">2021-11-01T06:25:41Z</dcterms:modified>
  <cp:category>https://shop64367517.taobao.com</cp:category>
</cp:coreProperties>
</file>