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Lst>
  <p:sldIdLst>
    <p:sldId id="309" r:id="rId4"/>
    <p:sldId id="310" r:id="rId5"/>
    <p:sldId id="311" r:id="rId6"/>
    <p:sldId id="262" r:id="rId7"/>
    <p:sldId id="263" r:id="rId8"/>
    <p:sldId id="312" r:id="rId9"/>
    <p:sldId id="266" r:id="rId10"/>
    <p:sldId id="267" r:id="rId11"/>
    <p:sldId id="268" r:id="rId12"/>
    <p:sldId id="269" r:id="rId13"/>
    <p:sldId id="279" r:id="rId14"/>
    <p:sldId id="280" r:id="rId15"/>
    <p:sldId id="281" r:id="rId16"/>
    <p:sldId id="282" r:id="rId17"/>
    <p:sldId id="283" r:id="rId18"/>
    <p:sldId id="284" r:id="rId19"/>
    <p:sldId id="313" r:id="rId20"/>
    <p:sldId id="270" r:id="rId21"/>
    <p:sldId id="271" r:id="rId22"/>
    <p:sldId id="272" r:id="rId23"/>
    <p:sldId id="273" r:id="rId24"/>
    <p:sldId id="285" r:id="rId25"/>
    <p:sldId id="314" r:id="rId26"/>
    <p:sldId id="274" r:id="rId27"/>
    <p:sldId id="275" r:id="rId28"/>
    <p:sldId id="276" r:id="rId29"/>
    <p:sldId id="315" r:id="rId30"/>
  </p:sldIdLst>
  <p:sldSz cx="12192000" cy="6858000"/>
  <p:notesSz cx="6858000" cy="9144000"/>
  <p:embeddedFontLst>
    <p:embeddedFont>
      <p:font typeface="字魂58号-创中黑" panose="02010600030101010101" charset="-122"/>
      <p:regular r:id="rId31"/>
    </p:embeddedFont>
    <p:embeddedFont>
      <p:font typeface="字魂经典雅黑" panose="02010600030101010101" charset="-122"/>
      <p:regular r:id="rId32"/>
    </p:embeddedFont>
    <p:embeddedFont>
      <p:font typeface="Calibri" panose="020F0502020204030204" pitchFamily="34" charset="0"/>
      <p:regular r:id="rId33"/>
      <p:bold r:id="rId34"/>
      <p:italic r:id="rId35"/>
      <p:boldItalic r:id="rId36"/>
    </p:embeddedFont>
    <p:embeddedFont>
      <p:font typeface="等线" panose="02010600030101010101" pitchFamily="2" charset="-122"/>
      <p:regular r:id="rId37"/>
      <p:bold r:id="rId38"/>
    </p:embeddedFont>
    <p:embeddedFont>
      <p:font typeface="等线 Light" panose="02010600030101010101" pitchFamily="2" charset="-122"/>
      <p:regular r:id="rId39"/>
    </p:embeddedFont>
    <p:embeddedFont>
      <p:font typeface="楷体_GB2312" panose="02010609030101010101" pitchFamily="49" charset="-122"/>
      <p:regular r:id="rId40"/>
    </p:embeddedFont>
    <p:embeddedFont>
      <p:font typeface="微软雅黑" panose="020B0503020204020204" pitchFamily="34" charset="-122"/>
      <p:regular r:id="rId41"/>
      <p:bold r:id="rId42"/>
    </p:embeddedFont>
    <p:embeddedFont>
      <p:font typeface="字魂35号-经典雅黑" panose="02000000000000000000" pitchFamily="2" charset="-122"/>
      <p:regular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114" d="100"/>
          <a:sy n="114" d="100"/>
        </p:scale>
        <p:origin x="53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9.fntdata"/><Relationship Id="rId21" Type="http://schemas.openxmlformats.org/officeDocument/2006/relationships/slide" Target="slides/slide18.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6.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5.fntdata"/><Relationship Id="rId43" Type="http://schemas.openxmlformats.org/officeDocument/2006/relationships/font" Target="fonts/font13.fntdata"/><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font" Target="fonts/font11.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雷锋PPT网www.LFPPT.com">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2021/11/1 Monday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9006AC-114C-45AD-9F5B-E194950DBBC5}" type="datetimeFigureOut">
              <a:rPr lang="zh-CN" altLang="en-US" smtClean="0"/>
              <a:t>2021/11/1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061AA9-85D6-409C-AB10-D6FC83D4DA4A}" type="slidenum">
              <a:rPr lang="zh-CN" altLang="en-US" smtClean="0"/>
              <a:t>‹#›</a:t>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061AA9-85D6-409C-AB10-D6FC83D4DA4A}" type="slidenum">
              <a:rPr lang="zh-CN" altLang="en-US" smtClean="0"/>
              <a:t>‹#›</a:t>
            </a:fld>
            <a:endParaRPr lang="zh-CN" altLang="en-US"/>
          </a:p>
        </p:txBody>
      </p:sp>
      <p:pic>
        <p:nvPicPr>
          <p:cNvPr id="16" name="图片 15" descr="党粉蓝背景"/>
          <p:cNvPicPr>
            <a:picLocks noChangeAspect="1"/>
          </p:cNvPicPr>
          <p:nvPr userDrawn="1"/>
        </p:nvPicPr>
        <p:blipFill>
          <a:blip r:embed="rId13"/>
          <a:stretch>
            <a:fillRect/>
          </a:stretch>
        </p:blipFill>
        <p:spPr>
          <a:xfrm>
            <a:off x="0" y="0"/>
            <a:ext cx="12192635" cy="68599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0" y="8235"/>
            <a:ext cx="6786283"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 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 </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p>
          <a:p>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免费</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模板免费下载</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教程</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素材</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课件</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9006AC-114C-45AD-9F5B-E194950DBBC5}" type="datetimeFigureOut">
              <a:rPr lang="zh-CN" altLang="en-US" smtClean="0"/>
              <a:t>2021/11/1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061AA9-85D6-409C-AB10-D6FC83D4DA4A}" type="slidenum">
              <a:rPr lang="zh-CN" altLang="en-US" smtClean="0"/>
              <a:t>‹#›</a:t>
            </a:fld>
            <a:endParaRPr lang="zh-CN" altLang="en-US"/>
          </a:p>
        </p:txBody>
      </p:sp>
      <p:pic>
        <p:nvPicPr>
          <p:cNvPr id="16" name="图片 15" descr="党粉蓝背景"/>
          <p:cNvPicPr>
            <a:picLocks noChangeAspect="1"/>
          </p:cNvPicPr>
          <p:nvPr userDrawn="1"/>
        </p:nvPicPr>
        <p:blipFill>
          <a:blip r:embed="rId13"/>
          <a:stretch>
            <a:fillRect/>
          </a:stretch>
        </p:blipFill>
        <p:spPr>
          <a:xfrm>
            <a:off x="0" y="0"/>
            <a:ext cx="12192635" cy="6859905"/>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0.png"/><Relationship Id="rId5" Type="http://schemas.microsoft.com/office/2007/relationships/hdphoto" Target="../media/hdphoto5.wdp"/><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6.xml"/><Relationship Id="rId7" Type="http://schemas.openxmlformats.org/officeDocument/2006/relationships/image" Target="../media/image17.jpe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17.xml"/><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20.xml"/><Relationship Id="rId7" Type="http://schemas.openxmlformats.org/officeDocument/2006/relationships/image" Target="../media/image8.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2.xml"/><Relationship Id="rId5" Type="http://schemas.openxmlformats.org/officeDocument/2006/relationships/tags" Target="../tags/tag22.xml"/><Relationship Id="rId10" Type="http://schemas.microsoft.com/office/2007/relationships/hdphoto" Target="../media/hdphoto1.wdp"/><Relationship Id="rId4" Type="http://schemas.openxmlformats.org/officeDocument/2006/relationships/tags" Target="../tags/tag21.xml"/><Relationship Id="rId9"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0.png"/><Relationship Id="rId5" Type="http://schemas.microsoft.com/office/2007/relationships/hdphoto" Target="../media/hdphoto6.wdp"/><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26.xml"/><Relationship Id="rId7" Type="http://schemas.openxmlformats.org/officeDocument/2006/relationships/image" Target="../media/image10.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20.png"/><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slideLayout" Target="../slideLayouts/slideLayout2.xml"/><Relationship Id="rId7" Type="http://schemas.openxmlformats.org/officeDocument/2006/relationships/image" Target="../media/image22.png"/><Relationship Id="rId2" Type="http://schemas.openxmlformats.org/officeDocument/2006/relationships/tags" Target="../tags/tag28.xml"/><Relationship Id="rId1" Type="http://schemas.openxmlformats.org/officeDocument/2006/relationships/tags" Target="../tags/tag27.xml"/><Relationship Id="rId6" Type="http://schemas.microsoft.com/office/2007/relationships/hdphoto" Target="../media/hdphoto7.wdp"/><Relationship Id="rId5" Type="http://schemas.openxmlformats.org/officeDocument/2006/relationships/image" Target="../media/image21.png"/><Relationship Id="rId10" Type="http://schemas.microsoft.com/office/2007/relationships/hdphoto" Target="../media/hdphoto1.wdp"/><Relationship Id="rId4" Type="http://schemas.openxmlformats.org/officeDocument/2006/relationships/image" Target="../media/image8.png"/><Relationship Id="rId9"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0.png"/><Relationship Id="rId5" Type="http://schemas.microsoft.com/office/2007/relationships/hdphoto" Target="../media/hdphoto9.wdp"/><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microsoft.com/office/2007/relationships/hdphoto" Target="../media/hdphoto11.wdp"/><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25.png"/><Relationship Id="rId5" Type="http://schemas.microsoft.com/office/2007/relationships/hdphoto" Target="../media/hdphoto10.wdp"/><Relationship Id="rId4" Type="http://schemas.openxmlformats.org/officeDocument/2006/relationships/image" Target="../media/image24.png"/><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13" Type="http://schemas.openxmlformats.org/officeDocument/2006/relationships/tags" Target="../tags/tag43.xml"/><Relationship Id="rId18" Type="http://schemas.openxmlformats.org/officeDocument/2006/relationships/tags" Target="../tags/tag48.xml"/><Relationship Id="rId26" Type="http://schemas.openxmlformats.org/officeDocument/2006/relationships/tags" Target="../tags/tag56.xml"/><Relationship Id="rId39" Type="http://schemas.openxmlformats.org/officeDocument/2006/relationships/image" Target="../media/image8.png"/><Relationship Id="rId21" Type="http://schemas.openxmlformats.org/officeDocument/2006/relationships/tags" Target="../tags/tag51.xml"/><Relationship Id="rId34" Type="http://schemas.openxmlformats.org/officeDocument/2006/relationships/tags" Target="../tags/tag64.xml"/><Relationship Id="rId7" Type="http://schemas.openxmlformats.org/officeDocument/2006/relationships/tags" Target="../tags/tag37.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29" Type="http://schemas.openxmlformats.org/officeDocument/2006/relationships/tags" Target="../tags/tag59.xml"/><Relationship Id="rId41" Type="http://schemas.microsoft.com/office/2007/relationships/hdphoto" Target="../media/hdphoto1.wdp"/><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tags" Target="../tags/tag54.xml"/><Relationship Id="rId32" Type="http://schemas.openxmlformats.org/officeDocument/2006/relationships/tags" Target="../tags/tag62.xml"/><Relationship Id="rId37" Type="http://schemas.openxmlformats.org/officeDocument/2006/relationships/tags" Target="../tags/tag67.xml"/><Relationship Id="rId40" Type="http://schemas.openxmlformats.org/officeDocument/2006/relationships/image" Target="../media/image10.png"/><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28" Type="http://schemas.openxmlformats.org/officeDocument/2006/relationships/tags" Target="../tags/tag58.xml"/><Relationship Id="rId36" Type="http://schemas.openxmlformats.org/officeDocument/2006/relationships/tags" Target="../tags/tag66.xml"/><Relationship Id="rId10" Type="http://schemas.openxmlformats.org/officeDocument/2006/relationships/tags" Target="../tags/tag40.xml"/><Relationship Id="rId19" Type="http://schemas.openxmlformats.org/officeDocument/2006/relationships/tags" Target="../tags/tag49.xml"/><Relationship Id="rId31" Type="http://schemas.openxmlformats.org/officeDocument/2006/relationships/tags" Target="../tags/tag61.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 Id="rId27" Type="http://schemas.openxmlformats.org/officeDocument/2006/relationships/tags" Target="../tags/tag57.xml"/><Relationship Id="rId30" Type="http://schemas.openxmlformats.org/officeDocument/2006/relationships/tags" Target="../tags/tag60.xml"/><Relationship Id="rId35" Type="http://schemas.openxmlformats.org/officeDocument/2006/relationships/tags" Target="../tags/tag65.xml"/><Relationship Id="rId8" Type="http://schemas.openxmlformats.org/officeDocument/2006/relationships/tags" Target="../tags/tag38.xml"/><Relationship Id="rId3" Type="http://schemas.openxmlformats.org/officeDocument/2006/relationships/tags" Target="../tags/tag33.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tags" Target="../tags/tag55.xml"/><Relationship Id="rId33" Type="http://schemas.openxmlformats.org/officeDocument/2006/relationships/tags" Target="../tags/tag63.xml"/><Relationship Id="rId38"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openxmlformats.org/officeDocument/2006/relationships/tags" Target="../tags/tag86.xml"/><Relationship Id="rId26" Type="http://schemas.microsoft.com/office/2007/relationships/hdphoto" Target="../media/hdphoto1.wdp"/><Relationship Id="rId3" Type="http://schemas.openxmlformats.org/officeDocument/2006/relationships/tags" Target="../tags/tag71.xml"/><Relationship Id="rId21" Type="http://schemas.openxmlformats.org/officeDocument/2006/relationships/tags" Target="../tags/tag89.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tags" Target="../tags/tag85.xml"/><Relationship Id="rId25" Type="http://schemas.openxmlformats.org/officeDocument/2006/relationships/image" Target="../media/image10.png"/><Relationship Id="rId2" Type="http://schemas.openxmlformats.org/officeDocument/2006/relationships/tags" Target="../tags/tag70.xml"/><Relationship Id="rId16" Type="http://schemas.openxmlformats.org/officeDocument/2006/relationships/tags" Target="../tags/tag84.xml"/><Relationship Id="rId20" Type="http://schemas.openxmlformats.org/officeDocument/2006/relationships/tags" Target="../tags/tag88.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24" Type="http://schemas.openxmlformats.org/officeDocument/2006/relationships/image" Target="../media/image8.png"/><Relationship Id="rId5" Type="http://schemas.openxmlformats.org/officeDocument/2006/relationships/tags" Target="../tags/tag73.xml"/><Relationship Id="rId15" Type="http://schemas.openxmlformats.org/officeDocument/2006/relationships/tags" Target="../tags/tag83.xml"/><Relationship Id="rId23" Type="http://schemas.openxmlformats.org/officeDocument/2006/relationships/image" Target="../media/image26.png"/><Relationship Id="rId10" Type="http://schemas.openxmlformats.org/officeDocument/2006/relationships/tags" Target="../tags/tag78.xml"/><Relationship Id="rId19" Type="http://schemas.openxmlformats.org/officeDocument/2006/relationships/tags" Target="../tags/tag87.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 Id="rId2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90.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91.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9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9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3.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3.xml"/><Relationship Id="rId7" Type="http://schemas.openxmlformats.org/officeDocument/2006/relationships/image" Target="../media/image10.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pn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7.xml"/><Relationship Id="rId7" Type="http://schemas.openxmlformats.org/officeDocument/2006/relationships/image" Target="../media/image13.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8.xml"/><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0.png"/><Relationship Id="rId5" Type="http://schemas.microsoft.com/office/2007/relationships/hdphoto" Target="../media/hdphoto4.wdp"/><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12.xml"/><Relationship Id="rId7" Type="http://schemas.openxmlformats.org/officeDocument/2006/relationships/image" Target="../media/image10.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8.png"/><Relationship Id="rId5" Type="http://schemas.openxmlformats.org/officeDocument/2006/relationships/image" Target="../media/image15.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底11"/>
          <p:cNvPicPr>
            <a:picLocks noChangeAspect="1"/>
          </p:cNvPicPr>
          <p:nvPr/>
        </p:nvPicPr>
        <p:blipFill>
          <a:blip r:embed="rId4"/>
          <a:stretch>
            <a:fillRect/>
          </a:stretch>
        </p:blipFill>
        <p:spPr>
          <a:xfrm>
            <a:off x="0" y="3980815"/>
            <a:ext cx="12192000" cy="2877185"/>
          </a:xfrm>
          <a:prstGeom prst="rect">
            <a:avLst/>
          </a:prstGeom>
        </p:spPr>
      </p:pic>
      <p:pic>
        <p:nvPicPr>
          <p:cNvPr id="12" name="图片 11" descr="契税法--245566"/>
          <p:cNvPicPr>
            <a:picLocks noChangeAspect="1"/>
          </p:cNvPicPr>
          <p:nvPr/>
        </p:nvPicPr>
        <p:blipFill>
          <a:blip r:embed="rId5"/>
          <a:srcRect t="52355" r="53963" b="31395"/>
          <a:stretch>
            <a:fillRect/>
          </a:stretch>
        </p:blipFill>
        <p:spPr>
          <a:xfrm>
            <a:off x="9402445" y="181610"/>
            <a:ext cx="2259330" cy="1196340"/>
          </a:xfrm>
          <a:prstGeom prst="rect">
            <a:avLst/>
          </a:prstGeom>
        </p:spPr>
      </p:pic>
      <p:pic>
        <p:nvPicPr>
          <p:cNvPr id="21" name="党">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9600" y="-83834"/>
            <a:ext cx="609600" cy="609600"/>
          </a:xfrm>
          <a:prstGeom prst="rect">
            <a:avLst/>
          </a:prstGeom>
        </p:spPr>
      </p:pic>
      <p:grpSp>
        <p:nvGrpSpPr>
          <p:cNvPr id="36" name="组合 35"/>
          <p:cNvGrpSpPr/>
          <p:nvPr/>
        </p:nvGrpSpPr>
        <p:grpSpPr>
          <a:xfrm>
            <a:off x="3846779" y="4062594"/>
            <a:ext cx="2040490" cy="307777"/>
            <a:chOff x="3632290" y="3411790"/>
            <a:chExt cx="3680804" cy="496779"/>
          </a:xfrm>
        </p:grpSpPr>
        <p:sp>
          <p:nvSpPr>
            <p:cNvPr id="37" name="圆角矩形 58"/>
            <p:cNvSpPr/>
            <p:nvPr/>
          </p:nvSpPr>
          <p:spPr>
            <a:xfrm>
              <a:off x="3632290" y="3432516"/>
              <a:ext cx="3680804" cy="472757"/>
            </a:xfrm>
            <a:prstGeom prst="roundRect">
              <a:avLst>
                <a:gd name="adj" fmla="val 50000"/>
              </a:avLst>
            </a:prstGeom>
            <a:solidFill>
              <a:srgbClr val="C1000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endParaRPr>
            </a:p>
          </p:txBody>
        </p:sp>
        <p:sp>
          <p:nvSpPr>
            <p:cNvPr id="38" name="TextBox 20"/>
            <p:cNvSpPr txBox="1"/>
            <p:nvPr/>
          </p:nvSpPr>
          <p:spPr>
            <a:xfrm>
              <a:off x="4307287" y="3411790"/>
              <a:ext cx="2276290" cy="49677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汇报人：锦素</a:t>
              </a:r>
            </a:p>
          </p:txBody>
        </p:sp>
      </p:grpSp>
      <p:grpSp>
        <p:nvGrpSpPr>
          <p:cNvPr id="39" name="组合 38"/>
          <p:cNvGrpSpPr/>
          <p:nvPr/>
        </p:nvGrpSpPr>
        <p:grpSpPr>
          <a:xfrm>
            <a:off x="6443418" y="4062837"/>
            <a:ext cx="2289766" cy="307777"/>
            <a:chOff x="3632290" y="3419347"/>
            <a:chExt cx="3680804" cy="496778"/>
          </a:xfrm>
        </p:grpSpPr>
        <p:sp>
          <p:nvSpPr>
            <p:cNvPr id="40" name="圆角矩形 58"/>
            <p:cNvSpPr/>
            <p:nvPr/>
          </p:nvSpPr>
          <p:spPr>
            <a:xfrm>
              <a:off x="3632290" y="3432516"/>
              <a:ext cx="3680804" cy="472757"/>
            </a:xfrm>
            <a:prstGeom prst="roundRect">
              <a:avLst>
                <a:gd name="adj" fmla="val 50000"/>
              </a:avLst>
            </a:prstGeom>
            <a:solidFill>
              <a:srgbClr val="ED7D31">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endParaRPr>
            </a:p>
          </p:txBody>
        </p:sp>
        <p:sp>
          <p:nvSpPr>
            <p:cNvPr id="41" name="TextBox 20"/>
            <p:cNvSpPr txBox="1"/>
            <p:nvPr/>
          </p:nvSpPr>
          <p:spPr>
            <a:xfrm>
              <a:off x="3753870" y="3419347"/>
              <a:ext cx="3296281" cy="49677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时间：</a:t>
              </a: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20XX</a:t>
              </a: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年</a:t>
              </a: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XX</a:t>
              </a: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月</a:t>
              </a: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X</a:t>
              </a: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日</a:t>
              </a:r>
            </a:p>
          </p:txBody>
        </p:sp>
      </p:grpSp>
      <p:sp>
        <p:nvSpPr>
          <p:cNvPr id="3" name="TextBox 20"/>
          <p:cNvSpPr txBox="1"/>
          <p:nvPr/>
        </p:nvSpPr>
        <p:spPr>
          <a:xfrm>
            <a:off x="2388235" y="2468245"/>
            <a:ext cx="7416800" cy="1322070"/>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pPr lvl="0" algn="ctr">
              <a:defRPr/>
            </a:pPr>
            <a:r>
              <a:rPr lang="zh-CN" altLang="en-US" sz="8000" dirty="0">
                <a:gradFill>
                  <a:gsLst>
                    <a:gs pos="0">
                      <a:srgbClr val="E30000"/>
                    </a:gs>
                    <a:gs pos="100000">
                      <a:srgbClr val="760303"/>
                    </a:gs>
                  </a:gsLst>
                  <a:lin scaled="0"/>
                </a:gradFill>
                <a:latin typeface="字魂35号-经典雅黑" panose="02000000000000000000" pitchFamily="2" charset="-122"/>
                <a:ea typeface="字魂35号-经典雅黑" panose="02000000000000000000" pitchFamily="2" charset="-122"/>
                <a:sym typeface="+mn-lt"/>
              </a:rPr>
              <a:t>一二九爱国运动</a:t>
            </a:r>
          </a:p>
        </p:txBody>
      </p:sp>
      <p:sp>
        <p:nvSpPr>
          <p:cNvPr id="10" name="文本框 9"/>
          <p:cNvSpPr txBox="1"/>
          <p:nvPr/>
        </p:nvSpPr>
        <p:spPr>
          <a:xfrm>
            <a:off x="3591739" y="1611992"/>
            <a:ext cx="5231259" cy="5835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C00000"/>
                </a:solidFill>
                <a:effectLst/>
                <a:uLnTx/>
                <a:uFillTx/>
                <a:latin typeface="字魂经典雅黑" panose="00000500000000000000" charset="-122"/>
                <a:ea typeface="字魂经典雅黑" panose="00000500000000000000" charset="-122"/>
              </a:rPr>
              <a:t>爱国纪念日</a:t>
            </a:r>
          </a:p>
        </p:txBody>
      </p:sp>
      <p:pic>
        <p:nvPicPr>
          <p:cNvPr id="4" name="图片 3" descr="C:\Users\wang\Desktop\PPT素材\33.png33"/>
          <p:cNvPicPr>
            <a:picLocks noChangeAspect="1"/>
          </p:cNvPicPr>
          <p:nvPr/>
        </p:nvPicPr>
        <p:blipFill>
          <a:blip r:embed="rId7"/>
          <a:srcRect/>
          <a:stretch>
            <a:fillRect/>
          </a:stretch>
        </p:blipFill>
        <p:spPr>
          <a:xfrm>
            <a:off x="5469977" y="220966"/>
            <a:ext cx="1252532" cy="1118870"/>
          </a:xfrm>
          <a:prstGeom prst="rect">
            <a:avLst/>
          </a:prstGeom>
        </p:spPr>
      </p:pic>
      <p:pic>
        <p:nvPicPr>
          <p:cNvPr id="5" name="图片 4" descr="红旗1"/>
          <p:cNvPicPr>
            <a:picLocks noChangeAspect="1"/>
          </p:cNvPicPr>
          <p:nvPr/>
        </p:nvPicPr>
        <p:blipFill>
          <a:blip r:embed="rId8"/>
          <a:stretch>
            <a:fillRect/>
          </a:stretch>
        </p:blipFill>
        <p:spPr>
          <a:xfrm>
            <a:off x="0" y="0"/>
            <a:ext cx="4076700" cy="16122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00" autoRev="1" fill="hold">
                                          <p:stCondLst>
                                            <p:cond delay="0"/>
                                          </p:stCondLst>
                                        </p:cTn>
                                        <p:tgtEl>
                                          <p:spTgt spid="3"/>
                                        </p:tgtEl>
                                        <p:attrNameLst>
                                          <p:attrName>ppt_w</p:attrName>
                                        </p:attrNameLst>
                                      </p:cBhvr>
                                    </p:anim>
                                    <p:anim by="(#ppt_w*0.50)" calcmode="lin" valueType="num">
                                      <p:cBhvr>
                                        <p:cTn id="18" dur="300" decel="50000" autoRev="1" fill="hold">
                                          <p:stCondLst>
                                            <p:cond delay="0"/>
                                          </p:stCondLst>
                                        </p:cTn>
                                        <p:tgtEl>
                                          <p:spTgt spid="3"/>
                                        </p:tgtEl>
                                        <p:attrNameLst>
                                          <p:attrName>ppt_x</p:attrName>
                                        </p:attrNameLst>
                                      </p:cBhvr>
                                    </p:anim>
                                    <p:anim from="(-#ppt_h/2)" to="(#ppt_y)" calcmode="lin" valueType="num">
                                      <p:cBhvr>
                                        <p:cTn id="19" dur="600" fill="hold">
                                          <p:stCondLst>
                                            <p:cond delay="0"/>
                                          </p:stCondLst>
                                        </p:cTn>
                                        <p:tgtEl>
                                          <p:spTgt spid="3"/>
                                        </p:tgtEl>
                                        <p:attrNameLst>
                                          <p:attrName>ppt_y</p:attrName>
                                        </p:attrNameLst>
                                      </p:cBhvr>
                                    </p:anim>
                                    <p:animRot by="21600000">
                                      <p:cBhvr>
                                        <p:cTn id="20" dur="600" fill="hold">
                                          <p:stCondLst>
                                            <p:cond delay="0"/>
                                          </p:stCondLst>
                                        </p:cTn>
                                        <p:tgtEl>
                                          <p:spTgt spid="3"/>
                                        </p:tgtEl>
                                        <p:attrNameLst>
                                          <p:attrName>r</p:attrName>
                                        </p:attrNameLst>
                                      </p:cBhvr>
                                    </p:animRot>
                                  </p:childTnLst>
                                </p:cTn>
                              </p:par>
                            </p:childTnLst>
                          </p:cTn>
                        </p:par>
                        <p:par>
                          <p:cTn id="21" fill="hold">
                            <p:stCondLst>
                              <p:cond delay="196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21"/>
                </p:tgtEl>
              </p:cMediaNode>
            </p:audio>
          </p:childTnLst>
        </p:cTn>
      </p:par>
    </p:tnLst>
    <p:bldLst>
      <p:bldP spid="3"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sp>
        <p:nvSpPr>
          <p:cNvPr id="11" name="文本框 10"/>
          <p:cNvSpPr txBox="1"/>
          <p:nvPr/>
        </p:nvSpPr>
        <p:spPr>
          <a:xfrm>
            <a:off x="1246085" y="2595551"/>
            <a:ext cx="5154339" cy="2120902"/>
          </a:xfrm>
          <a:prstGeom prst="rect">
            <a:avLst/>
          </a:prstGeom>
          <a:noFill/>
          <a:ln>
            <a:noFill/>
          </a:ln>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“一二</a:t>
            </a:r>
            <a:r>
              <a:rPr kumimoji="0" lang="en-US" altLang="zh-CN"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a:t>
            </a:r>
            <a:r>
              <a:rPr kumimoji="0" lang="zh-CN" altLang="en-US"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九”的抗日怒吼，震撼了古都北平，很快传遍了国内外。</a:t>
            </a:r>
            <a:r>
              <a:rPr kumimoji="0" lang="en-US" altLang="zh-CN"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12</a:t>
            </a:r>
            <a:r>
              <a:rPr kumimoji="0" lang="zh-CN" altLang="en-US"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月</a:t>
            </a:r>
            <a:r>
              <a:rPr kumimoji="0" lang="en-US" altLang="zh-CN"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11</a:t>
            </a:r>
            <a:r>
              <a:rPr kumimoji="0" lang="zh-CN" altLang="en-US"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日，全市各大中学校学生联合起来罢课。国民党当局对北平学生的爱国行动极为恐慌，下令严禁学生的爱国行为，还派军警封锁一些重点学校。</a:t>
            </a:r>
          </a:p>
        </p:txBody>
      </p:sp>
      <p:pic>
        <p:nvPicPr>
          <p:cNvPr id="14" name="图片 13"/>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rot="196186">
            <a:off x="7232821" y="1662444"/>
            <a:ext cx="3498694" cy="3987116"/>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2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14"/>
                                        </p:tgtEl>
                                        <p:attrNameLst>
                                          <p:attrName>ppt_x</p:attrName>
                                          <p:attrName>ppt_y</p:attrName>
                                        </p:attrNameLst>
                                      </p:cBhvr>
                                    </p:animMotion>
                                    <p:animEffect transition="in" filter="fade">
                                      <p:cBhvr>
                                        <p:cTn id="9" dur="2000"/>
                                        <p:tgtEl>
                                          <p:spTgt spid="14"/>
                                        </p:tgtEl>
                                      </p:cBhvr>
                                    </p:animEffect>
                                  </p:childTnLst>
                                </p:cTn>
                              </p:par>
                            </p:childTnLst>
                          </p:cTn>
                        </p:par>
                        <p:par>
                          <p:cTn id="10" fill="hold">
                            <p:stCondLst>
                              <p:cond delay="2000"/>
                            </p:stCondLst>
                            <p:childTnLst>
                              <p:par>
                                <p:cTn id="11" presetID="5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Scale>
                                      <p:cBhvr>
                                        <p:cTn id="1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1"/>
                                        </p:tgtEl>
                                        <p:attrNameLst>
                                          <p:attrName>ppt_x</p:attrName>
                                          <p:attrName>ppt_y</p:attrName>
                                        </p:attrNameLst>
                                      </p:cBhvr>
                                    </p:animMotion>
                                    <p:animEffect transition="in" filter="fade">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6"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sp>
        <p:nvSpPr>
          <p:cNvPr id="11" name="PA-102273"/>
          <p:cNvSpPr/>
          <p:nvPr>
            <p:custDataLst>
              <p:tags r:id="rId2"/>
            </p:custDataLst>
          </p:nvPr>
        </p:nvSpPr>
        <p:spPr>
          <a:xfrm>
            <a:off x="5110752" y="2444220"/>
            <a:ext cx="6149066" cy="2713269"/>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102274"/>
          <p:cNvSpPr/>
          <p:nvPr>
            <p:custDataLst>
              <p:tags r:id="rId3"/>
            </p:custDataLst>
          </p:nvPr>
        </p:nvSpPr>
        <p:spPr>
          <a:xfrm>
            <a:off x="5110752" y="1850014"/>
            <a:ext cx="6149066" cy="427457"/>
          </a:xfrm>
          <a:prstGeom prst="roundRect">
            <a:avLst>
              <a:gd name="adj" fmla="val 7002"/>
            </a:avLst>
          </a:prstGeom>
          <a:solidFill>
            <a:srgbClr val="C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思源黑体 CN Bold" panose="020B0800000000000000" pitchFamily="34" charset="-122"/>
                <a:ea typeface="思源黑体 CN Bold" panose="020B0800000000000000" pitchFamily="34" charset="-122"/>
              </a:rPr>
              <a:t>再次示威</a:t>
            </a:r>
          </a:p>
        </p:txBody>
      </p:sp>
      <p:sp>
        <p:nvSpPr>
          <p:cNvPr id="15" name="PA-102275"/>
          <p:cNvSpPr/>
          <p:nvPr>
            <p:custDataLst>
              <p:tags r:id="rId4"/>
            </p:custDataLst>
          </p:nvPr>
        </p:nvSpPr>
        <p:spPr>
          <a:xfrm>
            <a:off x="5206142" y="2616456"/>
            <a:ext cx="5850475" cy="2320507"/>
          </a:xfrm>
          <a:prstGeom prst="rect">
            <a:avLst/>
          </a:prstGeom>
        </p:spPr>
        <p:txBody>
          <a:bodyPr wrap="square">
            <a:spAutoFit/>
          </a:bodyPr>
          <a:lstStyle/>
          <a:p>
            <a:pPr>
              <a:lnSpc>
                <a:spcPct val="150000"/>
              </a:lnSpc>
              <a:buFont typeface="Wingdings" panose="05000000000000000000" pitchFamily="2" charset="2"/>
              <a:buNone/>
            </a:pPr>
            <a:r>
              <a:rPr lang="zh-CN" altLang="en-US" sz="1400" b="1" dirty="0">
                <a:solidFill>
                  <a:srgbClr val="00FFFF"/>
                </a:solidFill>
                <a:ea typeface="思源黑体 CN Medium" panose="020B0600000000000000" pitchFamily="34" charset="-122"/>
              </a:rPr>
              <a:t>　</a:t>
            </a:r>
            <a:r>
              <a:rPr lang="en-US" altLang="zh-CN" sz="1400" b="1" dirty="0">
                <a:solidFill>
                  <a:srgbClr val="FF0000"/>
                </a:solidFill>
                <a:ea typeface="思源黑体 CN Medium" panose="020B0600000000000000" pitchFamily="34" charset="-122"/>
              </a:rPr>
              <a:t>12</a:t>
            </a:r>
            <a:r>
              <a:rPr lang="zh-CN" altLang="en-US" sz="1400" b="1" dirty="0">
                <a:solidFill>
                  <a:srgbClr val="FF0000"/>
                </a:solidFill>
                <a:ea typeface="思源黑体 CN Medium" panose="020B0600000000000000" pitchFamily="34" charset="-122"/>
              </a:rPr>
              <a:t>月</a:t>
            </a:r>
            <a:r>
              <a:rPr lang="en-US" altLang="zh-CN" sz="1400" b="1" dirty="0">
                <a:solidFill>
                  <a:srgbClr val="FF0000"/>
                </a:solidFill>
                <a:ea typeface="思源黑体 CN Medium" panose="020B0600000000000000" pitchFamily="34" charset="-122"/>
              </a:rPr>
              <a:t>14</a:t>
            </a:r>
            <a:r>
              <a:rPr lang="zh-CN" altLang="en-US" sz="1400" b="1" dirty="0">
                <a:solidFill>
                  <a:srgbClr val="FF0000"/>
                </a:solidFill>
                <a:ea typeface="思源黑体 CN Medium" panose="020B0600000000000000" pitchFamily="34" charset="-122"/>
              </a:rPr>
              <a:t>日</a:t>
            </a:r>
            <a:r>
              <a:rPr lang="zh-CN" altLang="en-US" sz="1400" b="1" dirty="0">
                <a:solidFill>
                  <a:srgbClr val="FFFF00"/>
                </a:solidFill>
                <a:ea typeface="思源黑体 CN Medium" panose="020B0600000000000000" pitchFamily="34" charset="-122"/>
              </a:rPr>
              <a:t>，</a:t>
            </a:r>
            <a:r>
              <a:rPr lang="zh-CN" altLang="en-US" sz="1400" b="1" dirty="0">
                <a:ea typeface="思源黑体 CN Medium" panose="020B0600000000000000" pitchFamily="34" charset="-122"/>
              </a:rPr>
              <a:t>国民党当局定于</a:t>
            </a:r>
            <a:r>
              <a:rPr lang="en-US" altLang="zh-CN" sz="1400" b="1" dirty="0">
                <a:ea typeface="思源黑体 CN Medium" panose="020B0600000000000000" pitchFamily="34" charset="-122"/>
              </a:rPr>
              <a:t>12</a:t>
            </a:r>
            <a:r>
              <a:rPr lang="zh-CN" altLang="en-US" sz="1400" b="1" dirty="0">
                <a:ea typeface="思源黑体 CN Medium" panose="020B0600000000000000" pitchFamily="34" charset="-122"/>
              </a:rPr>
              <a:t>月</a:t>
            </a:r>
            <a:r>
              <a:rPr lang="en-US" altLang="zh-CN" sz="1400" b="1" dirty="0">
                <a:ea typeface="思源黑体 CN Medium" panose="020B0600000000000000" pitchFamily="34" charset="-122"/>
              </a:rPr>
              <a:t>16</a:t>
            </a:r>
            <a:r>
              <a:rPr lang="zh-CN" altLang="en-US" sz="1400" b="1" dirty="0">
                <a:ea typeface="思源黑体 CN Medium" panose="020B0600000000000000" pitchFamily="34" charset="-122"/>
              </a:rPr>
              <a:t>日成立</a:t>
            </a:r>
            <a:r>
              <a:rPr lang="zh-CN" altLang="en-US" sz="1400" dirty="0">
                <a:ea typeface="思源黑体 CN Medium" panose="020B0600000000000000" pitchFamily="34" charset="-122"/>
              </a:rPr>
              <a:t>冀察政务委员会</a:t>
            </a:r>
            <a:r>
              <a:rPr lang="zh-CN" altLang="en-US" sz="1400" b="1" dirty="0">
                <a:ea typeface="思源黑体 CN Medium" panose="020B0600000000000000" pitchFamily="34" charset="-122"/>
              </a:rPr>
              <a:t>。北平学联即决定在这一天再次举行示威游行，把学生抗日救国运动推向新的高潮。</a:t>
            </a:r>
          </a:p>
          <a:p>
            <a:pPr>
              <a:lnSpc>
                <a:spcPct val="150000"/>
              </a:lnSpc>
              <a:buFont typeface="Wingdings" panose="05000000000000000000" pitchFamily="2" charset="2"/>
              <a:buNone/>
            </a:pPr>
            <a:r>
              <a:rPr lang="zh-CN" altLang="en-US" sz="1400" b="1" dirty="0">
                <a:solidFill>
                  <a:srgbClr val="FFFF00"/>
                </a:solidFill>
                <a:ea typeface="思源黑体 CN Medium" panose="020B0600000000000000" pitchFamily="34" charset="-122"/>
              </a:rPr>
              <a:t>　</a:t>
            </a:r>
            <a:r>
              <a:rPr lang="en-US" altLang="zh-CN" sz="1400" b="1" dirty="0">
                <a:solidFill>
                  <a:srgbClr val="FF0000"/>
                </a:solidFill>
                <a:ea typeface="思源黑体 CN Medium" panose="020B0600000000000000" pitchFamily="34" charset="-122"/>
              </a:rPr>
              <a:t>12</a:t>
            </a:r>
            <a:r>
              <a:rPr lang="zh-CN" altLang="en-US" sz="1400" b="1" dirty="0">
                <a:solidFill>
                  <a:srgbClr val="FF0000"/>
                </a:solidFill>
                <a:ea typeface="思源黑体 CN Medium" panose="020B0600000000000000" pitchFamily="34" charset="-122"/>
              </a:rPr>
              <a:t>月</a:t>
            </a:r>
            <a:r>
              <a:rPr lang="en-US" altLang="zh-CN" sz="1400" b="1" dirty="0">
                <a:solidFill>
                  <a:srgbClr val="FF0000"/>
                </a:solidFill>
                <a:ea typeface="思源黑体 CN Medium" panose="020B0600000000000000" pitchFamily="34" charset="-122"/>
              </a:rPr>
              <a:t>16</a:t>
            </a:r>
            <a:r>
              <a:rPr lang="zh-CN" altLang="en-US" sz="1400" b="1" dirty="0">
                <a:solidFill>
                  <a:srgbClr val="FF0000"/>
                </a:solidFill>
                <a:ea typeface="思源黑体 CN Medium" panose="020B0600000000000000" pitchFamily="34" charset="-122"/>
              </a:rPr>
              <a:t>日</a:t>
            </a:r>
            <a:r>
              <a:rPr lang="zh-CN" altLang="en-US" sz="1400" b="1" dirty="0">
                <a:ea typeface="思源黑体 CN Medium" panose="020B0600000000000000" pitchFamily="34" charset="-122"/>
              </a:rPr>
              <a:t>清晨，北平各校学生分为</a:t>
            </a:r>
            <a:r>
              <a:rPr lang="en-US" altLang="zh-CN" sz="1400" b="1" dirty="0">
                <a:ea typeface="思源黑体 CN Medium" panose="020B0600000000000000" pitchFamily="34" charset="-122"/>
              </a:rPr>
              <a:t>4</a:t>
            </a:r>
            <a:r>
              <a:rPr lang="zh-CN" altLang="en-US" sz="1400" b="1" dirty="0">
                <a:ea typeface="思源黑体 CN Medium" panose="020B0600000000000000" pitchFamily="34" charset="-122"/>
              </a:rPr>
              <a:t>个大队，分别由东北大学、中国大学、北京大学和清华大学率领，举行声势浩大的示威游行。参加的学生总计</a:t>
            </a:r>
            <a:r>
              <a:rPr lang="en-US" altLang="zh-CN" sz="1400" b="1" dirty="0">
                <a:ea typeface="思源黑体 CN Medium" panose="020B0600000000000000" pitchFamily="34" charset="-122"/>
              </a:rPr>
              <a:t>1</a:t>
            </a:r>
            <a:r>
              <a:rPr lang="zh-CN" altLang="en-US" sz="1400" b="1" dirty="0">
                <a:ea typeface="思源黑体 CN Medium" panose="020B0600000000000000" pitchFamily="34" charset="-122"/>
              </a:rPr>
              <a:t>万余人。他们高举校旗，打着</a:t>
            </a:r>
            <a:r>
              <a:rPr lang="zh-CN" altLang="en-US" sz="1400" b="1" dirty="0">
                <a:latin typeface="Arial" panose="020B0604020202020204" pitchFamily="34" charset="0"/>
                <a:ea typeface="思源黑体 CN Medium" panose="020B0600000000000000" pitchFamily="34" charset="-122"/>
              </a:rPr>
              <a:t>“</a:t>
            </a:r>
            <a:r>
              <a:rPr lang="zh-CN" altLang="en-US" sz="1400" b="1" dirty="0">
                <a:ea typeface="思源黑体 CN Medium" panose="020B0600000000000000" pitchFamily="34" charset="-122"/>
              </a:rPr>
              <a:t>反对华北特殊化</a:t>
            </a:r>
            <a:r>
              <a:rPr lang="en-US" altLang="zh-CN" sz="1400" b="1" dirty="0">
                <a:ea typeface="思源黑体 CN Medium" panose="020B0600000000000000" pitchFamily="34" charset="-122"/>
              </a:rPr>
              <a:t>!</a:t>
            </a:r>
            <a:r>
              <a:rPr lang="en-US" altLang="zh-CN" sz="1400" b="1" dirty="0">
                <a:latin typeface="Arial" panose="020B0604020202020204" pitchFamily="34" charset="0"/>
                <a:ea typeface="思源黑体 CN Medium" panose="020B0600000000000000" pitchFamily="34" charset="-122"/>
              </a:rPr>
              <a:t>”“</a:t>
            </a:r>
            <a:r>
              <a:rPr lang="zh-CN" altLang="en-US" sz="1400" b="1" dirty="0">
                <a:ea typeface="思源黑体 CN Medium" panose="020B0600000000000000" pitchFamily="34" charset="-122"/>
              </a:rPr>
              <a:t>反对成立冀察政务委员会</a:t>
            </a:r>
            <a:r>
              <a:rPr lang="en-US" altLang="zh-CN" sz="1400" b="1" dirty="0">
                <a:ea typeface="思源黑体 CN Medium" panose="020B0600000000000000" pitchFamily="34" charset="-122"/>
              </a:rPr>
              <a:t>!</a:t>
            </a:r>
            <a:r>
              <a:rPr lang="en-US" altLang="zh-CN" sz="1400" b="1" dirty="0">
                <a:latin typeface="Arial" panose="020B0604020202020204" pitchFamily="34" charset="0"/>
                <a:ea typeface="思源黑体 CN Medium" panose="020B0600000000000000" pitchFamily="34" charset="-122"/>
              </a:rPr>
              <a:t>”</a:t>
            </a:r>
            <a:r>
              <a:rPr lang="zh-CN" altLang="en-US" sz="1400" b="1" dirty="0">
                <a:ea typeface="思源黑体 CN Medium" panose="020B0600000000000000" pitchFamily="34" charset="-122"/>
              </a:rPr>
              <a:t>等横幅，向天桥进发。汇集到天桥广场上的学生和市民举行大会</a:t>
            </a:r>
            <a:r>
              <a:rPr lang="en-US" altLang="zh-CN" sz="1400" b="1" dirty="0">
                <a:ea typeface="思源黑体 CN Medium" panose="020B0600000000000000" pitchFamily="34" charset="-122"/>
              </a:rPr>
              <a:t>.</a:t>
            </a:r>
          </a:p>
        </p:txBody>
      </p:sp>
      <p:pic>
        <p:nvPicPr>
          <p:cNvPr id="16" name="图片 15"/>
          <p:cNvPicPr>
            <a:picLocks noChangeAspect="1"/>
          </p:cNvPicPr>
          <p:nvPr/>
        </p:nvPicPr>
        <p:blipFill>
          <a:blip r:embed="rId7"/>
          <a:srcRect/>
          <a:stretch>
            <a:fillRect/>
          </a:stretch>
        </p:blipFill>
        <p:spPr>
          <a:xfrm>
            <a:off x="843019" y="1967461"/>
            <a:ext cx="3864667" cy="2985514"/>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500"/>
                                        <p:tgtEl>
                                          <p:spTgt spid="11"/>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par>
                          <p:cTn id="18" fill="hold">
                            <p:stCondLst>
                              <p:cond delay="1500"/>
                            </p:stCondLst>
                            <p:childTnLst>
                              <p:par>
                                <p:cTn id="19" presetID="31" presetClass="entr" presetSubtype="0" fill="hold" grpId="0" nodeType="afterEffect">
                                  <p:stCondLst>
                                    <p:cond delay="0"/>
                                  </p:stCondLst>
                                  <p:iterate type="lt">
                                    <p:tmPct val="823"/>
                                  </p:iterate>
                                  <p:childTnLst>
                                    <p:set>
                                      <p:cBhvr>
                                        <p:cTn id="20" dur="1" fill="hold">
                                          <p:stCondLst>
                                            <p:cond delay="0"/>
                                          </p:stCondLst>
                                        </p:cTn>
                                        <p:tgtEl>
                                          <p:spTgt spid="15"/>
                                        </p:tgtEl>
                                        <p:attrNameLst>
                                          <p:attrName>style.visibility</p:attrName>
                                        </p:attrNameLst>
                                      </p:cBhvr>
                                      <p:to>
                                        <p:strVal val="visible"/>
                                      </p:to>
                                    </p:set>
                                    <p:anim calcmode="lin" valueType="num">
                                      <p:cBhvr>
                                        <p:cTn id="21" dur="750" fill="hold"/>
                                        <p:tgtEl>
                                          <p:spTgt spid="15"/>
                                        </p:tgtEl>
                                        <p:attrNameLst>
                                          <p:attrName>ppt_w</p:attrName>
                                        </p:attrNameLst>
                                      </p:cBhvr>
                                      <p:tavLst>
                                        <p:tav tm="0">
                                          <p:val>
                                            <p:fltVal val="0"/>
                                          </p:val>
                                        </p:tav>
                                        <p:tav tm="100000">
                                          <p:val>
                                            <p:strVal val="#ppt_w"/>
                                          </p:val>
                                        </p:tav>
                                      </p:tavLst>
                                    </p:anim>
                                    <p:anim calcmode="lin" valueType="num">
                                      <p:cBhvr>
                                        <p:cTn id="22" dur="750" fill="hold"/>
                                        <p:tgtEl>
                                          <p:spTgt spid="15"/>
                                        </p:tgtEl>
                                        <p:attrNameLst>
                                          <p:attrName>ppt_h</p:attrName>
                                        </p:attrNameLst>
                                      </p:cBhvr>
                                      <p:tavLst>
                                        <p:tav tm="0">
                                          <p:val>
                                            <p:fltVal val="0"/>
                                          </p:val>
                                        </p:tav>
                                        <p:tav tm="100000">
                                          <p:val>
                                            <p:strVal val="#ppt_h"/>
                                          </p:val>
                                        </p:tav>
                                      </p:tavLst>
                                    </p:anim>
                                    <p:anim calcmode="lin" valueType="num">
                                      <p:cBhvr>
                                        <p:cTn id="23" dur="750" fill="hold"/>
                                        <p:tgtEl>
                                          <p:spTgt spid="15"/>
                                        </p:tgtEl>
                                        <p:attrNameLst>
                                          <p:attrName>style.rotation</p:attrName>
                                        </p:attrNameLst>
                                      </p:cBhvr>
                                      <p:tavLst>
                                        <p:tav tm="0">
                                          <p:val>
                                            <p:fltVal val="90"/>
                                          </p:val>
                                        </p:tav>
                                        <p:tav tm="100000">
                                          <p:val>
                                            <p:fltVal val="0"/>
                                          </p:val>
                                        </p:tav>
                                      </p:tavLst>
                                    </p:anim>
                                    <p:animEffect transition="in" filter="fade">
                                      <p:cBhvr>
                                        <p:cTn id="24"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7"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sp>
        <p:nvSpPr>
          <p:cNvPr id="17" name="PA-102261"/>
          <p:cNvSpPr/>
          <p:nvPr>
            <p:custDataLst>
              <p:tags r:id="rId2"/>
            </p:custDataLst>
          </p:nvPr>
        </p:nvSpPr>
        <p:spPr>
          <a:xfrm>
            <a:off x="1085095" y="1987917"/>
            <a:ext cx="7046842" cy="3877115"/>
          </a:xfrm>
          <a:prstGeom prst="rect">
            <a:avLst/>
          </a:prstGeom>
          <a:noFill/>
          <a:ln w="9525">
            <a:solidFill>
              <a:srgbClr val="C0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18" name="PA-102262"/>
          <p:cNvSpPr/>
          <p:nvPr>
            <p:custDataLst>
              <p:tags r:id="rId3"/>
            </p:custDataLst>
          </p:nvPr>
        </p:nvSpPr>
        <p:spPr>
          <a:xfrm>
            <a:off x="1448952" y="2301227"/>
            <a:ext cx="6036669" cy="3372655"/>
          </a:xfrm>
          <a:prstGeom prst="rect">
            <a:avLst/>
          </a:prstGeom>
        </p:spPr>
        <p:txBody>
          <a:bodyPr wrap="square">
            <a:spAutoFit/>
          </a:bodyPr>
          <a:lstStyle/>
          <a:p>
            <a:pPr>
              <a:lnSpc>
                <a:spcPct val="150000"/>
              </a:lnSpc>
              <a:buFont typeface="Wingdings" panose="05000000000000000000" pitchFamily="2" charset="2"/>
              <a:buNone/>
            </a:pPr>
            <a:r>
              <a:rPr lang="en-US" altLang="zh-CN" dirty="0">
                <a:ea typeface="思源黑体 CN Medium" panose="020B0600000000000000" pitchFamily="34" charset="-122"/>
              </a:rPr>
              <a:t>1936</a:t>
            </a:r>
            <a:r>
              <a:rPr lang="zh-CN" altLang="en-US" dirty="0">
                <a:ea typeface="思源黑体 CN Medium" panose="020B0600000000000000" pitchFamily="34" charset="-122"/>
              </a:rPr>
              <a:t>年</a:t>
            </a:r>
            <a:r>
              <a:rPr lang="en-US" altLang="zh-CN" dirty="0">
                <a:ea typeface="思源黑体 CN Medium" panose="020B0600000000000000" pitchFamily="34" charset="-122"/>
              </a:rPr>
              <a:t>5</a:t>
            </a:r>
            <a:r>
              <a:rPr lang="zh-CN" altLang="en-US" dirty="0">
                <a:ea typeface="思源黑体 CN Medium" panose="020B0600000000000000" pitchFamily="34" charset="-122"/>
              </a:rPr>
              <a:t>月</a:t>
            </a:r>
            <a:r>
              <a:rPr lang="en-US" altLang="zh-CN" dirty="0">
                <a:ea typeface="思源黑体 CN Medium" panose="020B0600000000000000" pitchFamily="34" charset="-122"/>
              </a:rPr>
              <a:t>28</a:t>
            </a:r>
            <a:r>
              <a:rPr lang="zh-CN" altLang="en-US" dirty="0">
                <a:ea typeface="思源黑体 CN Medium" panose="020B0600000000000000" pitchFamily="34" charset="-122"/>
              </a:rPr>
              <a:t>日，北平举行示威游行。</a:t>
            </a:r>
            <a:endParaRPr lang="zh-CN" altLang="en-US" dirty="0">
              <a:latin typeface="楷体_GB2312" pitchFamily="49" charset="-122"/>
              <a:ea typeface="思源黑体 CN Medium" panose="020B0600000000000000" pitchFamily="34" charset="-122"/>
            </a:endParaRPr>
          </a:p>
          <a:p>
            <a:pPr>
              <a:lnSpc>
                <a:spcPct val="150000"/>
              </a:lnSpc>
              <a:buFont typeface="Wingdings" panose="05000000000000000000" pitchFamily="2" charset="2"/>
              <a:buNone/>
            </a:pPr>
            <a:r>
              <a:rPr lang="zh-CN" altLang="en-US" dirty="0">
                <a:ea typeface="思源黑体 CN Medium" panose="020B0600000000000000" pitchFamily="34" charset="-122"/>
              </a:rPr>
              <a:t>游行的口号是</a:t>
            </a:r>
            <a:r>
              <a:rPr lang="en-US" altLang="zh-CN" dirty="0">
                <a:ea typeface="思源黑体 CN Medium" panose="020B0600000000000000" pitchFamily="34" charset="-122"/>
              </a:rPr>
              <a:t>:</a:t>
            </a:r>
          </a:p>
          <a:p>
            <a:pPr>
              <a:lnSpc>
                <a:spcPct val="150000"/>
              </a:lnSpc>
              <a:buFont typeface="Wingdings" panose="05000000000000000000" pitchFamily="2" charset="2"/>
              <a:buNone/>
            </a:pPr>
            <a:r>
              <a:rPr lang="en-US" altLang="zh-CN" dirty="0">
                <a:solidFill>
                  <a:srgbClr val="C00000"/>
                </a:solidFill>
                <a:latin typeface="思源黑体 CN Bold" panose="020B0800000000000000" pitchFamily="34" charset="-122"/>
                <a:ea typeface="思源黑体 CN Bold" panose="020B0800000000000000" pitchFamily="34" charset="-122"/>
              </a:rPr>
              <a:t>“</a:t>
            </a:r>
            <a:r>
              <a:rPr lang="zh-CN" altLang="en-US" dirty="0">
                <a:solidFill>
                  <a:srgbClr val="C00000"/>
                </a:solidFill>
                <a:latin typeface="思源黑体 CN Bold" panose="020B0800000000000000" pitchFamily="34" charset="-122"/>
                <a:ea typeface="思源黑体 CN Bold" panose="020B0800000000000000" pitchFamily="34" charset="-122"/>
              </a:rPr>
              <a:t>拥</a:t>
            </a:r>
            <a:r>
              <a:rPr lang="en-US" altLang="zh-CN" dirty="0">
                <a:solidFill>
                  <a:srgbClr val="C00000"/>
                </a:solidFill>
                <a:latin typeface="思源黑体 CN Bold" panose="020B0800000000000000" pitchFamily="34" charset="-122"/>
                <a:ea typeface="思源黑体 CN Bold" panose="020B0800000000000000" pitchFamily="34" charset="-122"/>
              </a:rPr>
              <a:t>29</a:t>
            </a:r>
            <a:r>
              <a:rPr lang="zh-CN" altLang="en-US" dirty="0">
                <a:solidFill>
                  <a:srgbClr val="C00000"/>
                </a:solidFill>
                <a:latin typeface="思源黑体 CN Bold" panose="020B0800000000000000" pitchFamily="34" charset="-122"/>
                <a:ea typeface="思源黑体 CN Bold" panose="020B0800000000000000" pitchFamily="34" charset="-122"/>
              </a:rPr>
              <a:t>军抗日”、</a:t>
            </a:r>
          </a:p>
          <a:p>
            <a:pPr>
              <a:lnSpc>
                <a:spcPct val="150000"/>
              </a:lnSpc>
              <a:buFont typeface="Wingdings" panose="05000000000000000000" pitchFamily="2" charset="2"/>
              <a:buNone/>
            </a:pPr>
            <a:r>
              <a:rPr lang="zh-CN" altLang="en-US" dirty="0">
                <a:solidFill>
                  <a:srgbClr val="C00000"/>
                </a:solidFill>
                <a:latin typeface="思源黑体 CN Bold" panose="020B0800000000000000" pitchFamily="34" charset="-122"/>
                <a:ea typeface="思源黑体 CN Bold" panose="020B0800000000000000" pitchFamily="34" charset="-122"/>
              </a:rPr>
              <a:t>“发扬</a:t>
            </a:r>
            <a:r>
              <a:rPr lang="en-US" altLang="zh-CN" dirty="0">
                <a:solidFill>
                  <a:srgbClr val="C00000"/>
                </a:solidFill>
                <a:latin typeface="思源黑体 CN Bold" panose="020B0800000000000000" pitchFamily="34" charset="-122"/>
                <a:ea typeface="思源黑体 CN Bold" panose="020B0800000000000000" pitchFamily="34" charset="-122"/>
              </a:rPr>
              <a:t>29</a:t>
            </a:r>
            <a:r>
              <a:rPr lang="zh-CN" altLang="en-US" dirty="0">
                <a:solidFill>
                  <a:srgbClr val="C00000"/>
                </a:solidFill>
                <a:latin typeface="思源黑体 CN Bold" panose="020B0800000000000000" pitchFamily="34" charset="-122"/>
                <a:ea typeface="思源黑体 CN Bold" panose="020B0800000000000000" pitchFamily="34" charset="-122"/>
              </a:rPr>
              <a:t>军抗日传统”、</a:t>
            </a:r>
          </a:p>
          <a:p>
            <a:pPr>
              <a:lnSpc>
                <a:spcPct val="150000"/>
              </a:lnSpc>
              <a:buFont typeface="Wingdings" panose="05000000000000000000" pitchFamily="2" charset="2"/>
              <a:buNone/>
            </a:pPr>
            <a:r>
              <a:rPr lang="zh-CN" altLang="en-US" dirty="0">
                <a:solidFill>
                  <a:srgbClr val="C00000"/>
                </a:solidFill>
                <a:latin typeface="思源黑体 CN Bold" panose="020B0800000000000000" pitchFamily="34" charset="-122"/>
                <a:ea typeface="思源黑体 CN Bold" panose="020B0800000000000000" pitchFamily="34" charset="-122"/>
              </a:rPr>
              <a:t>“打倒日本帝国主义”</a:t>
            </a:r>
            <a:r>
              <a:rPr lang="zh-CN" altLang="en-US" dirty="0">
                <a:ea typeface="思源黑体 CN Medium" panose="020B0600000000000000" pitchFamily="34" charset="-122"/>
              </a:rPr>
              <a:t>等。</a:t>
            </a:r>
          </a:p>
          <a:p>
            <a:pPr>
              <a:lnSpc>
                <a:spcPct val="150000"/>
              </a:lnSpc>
              <a:buFont typeface="Wingdings" panose="05000000000000000000" pitchFamily="2" charset="2"/>
              <a:buNone/>
            </a:pPr>
            <a:r>
              <a:rPr lang="en-US" altLang="zh-CN" dirty="0">
                <a:ea typeface="思源黑体 CN Medium" panose="020B0600000000000000" pitchFamily="34" charset="-122"/>
              </a:rPr>
              <a:t>5</a:t>
            </a:r>
            <a:r>
              <a:rPr lang="zh-CN" altLang="en-US" dirty="0">
                <a:ea typeface="思源黑体 CN Medium" panose="020B0600000000000000" pitchFamily="34" charset="-122"/>
              </a:rPr>
              <a:t>月</a:t>
            </a:r>
            <a:r>
              <a:rPr lang="en-US" altLang="zh-CN" dirty="0">
                <a:ea typeface="思源黑体 CN Medium" panose="020B0600000000000000" pitchFamily="34" charset="-122"/>
              </a:rPr>
              <a:t>30</a:t>
            </a:r>
            <a:r>
              <a:rPr lang="zh-CN" altLang="en-US" dirty="0">
                <a:ea typeface="思源黑体 CN Medium" panose="020B0600000000000000" pitchFamily="34" charset="-122"/>
              </a:rPr>
              <a:t>日，</a:t>
            </a:r>
            <a:r>
              <a:rPr lang="zh-CN" altLang="en-US" b="1" dirty="0">
                <a:solidFill>
                  <a:srgbClr val="C00000"/>
                </a:solidFill>
                <a:latin typeface="思源黑体 CN Bold" panose="020B0800000000000000" pitchFamily="34" charset="-122"/>
                <a:ea typeface="思源黑体 CN Bold" panose="020B0800000000000000" pitchFamily="34" charset="-122"/>
              </a:rPr>
              <a:t>冀察政务委员会委员长兼</a:t>
            </a:r>
            <a:r>
              <a:rPr lang="en-US" altLang="zh-CN" b="1" dirty="0">
                <a:solidFill>
                  <a:srgbClr val="C00000"/>
                </a:solidFill>
                <a:latin typeface="思源黑体 CN Bold" panose="020B0800000000000000" pitchFamily="34" charset="-122"/>
                <a:ea typeface="思源黑体 CN Bold" panose="020B0800000000000000" pitchFamily="34" charset="-122"/>
              </a:rPr>
              <a:t>29</a:t>
            </a:r>
            <a:r>
              <a:rPr lang="zh-CN" altLang="en-US" b="1" dirty="0">
                <a:solidFill>
                  <a:srgbClr val="C00000"/>
                </a:solidFill>
                <a:latin typeface="思源黑体 CN Bold" panose="020B0800000000000000" pitchFamily="34" charset="-122"/>
                <a:ea typeface="思源黑体 CN Bold" panose="020B0800000000000000" pitchFamily="34" charset="-122"/>
              </a:rPr>
              <a:t>军军长宋哲元</a:t>
            </a:r>
            <a:r>
              <a:rPr lang="zh-CN" altLang="en-US" dirty="0">
                <a:ea typeface="思源黑体 CN Medium" panose="020B0600000000000000" pitchFamily="34" charset="-122"/>
              </a:rPr>
              <a:t>发表谈话，表示</a:t>
            </a:r>
            <a:r>
              <a:rPr lang="en-US" altLang="zh-CN" dirty="0">
                <a:ea typeface="思源黑体 CN Medium" panose="020B0600000000000000" pitchFamily="34" charset="-122"/>
              </a:rPr>
              <a:t>"“</a:t>
            </a:r>
            <a:r>
              <a:rPr lang="zh-CN" altLang="en-US" dirty="0">
                <a:ea typeface="思源黑体 CN Medium" panose="020B0600000000000000" pitchFamily="34" charset="-122"/>
              </a:rPr>
              <a:t>若日本仍然增兵华北，余将与</a:t>
            </a:r>
            <a:r>
              <a:rPr lang="en-US" altLang="zh-CN" dirty="0">
                <a:ea typeface="思源黑体 CN Medium" panose="020B0600000000000000" pitchFamily="34" charset="-122"/>
              </a:rPr>
              <a:t>29</a:t>
            </a:r>
            <a:r>
              <a:rPr lang="zh-CN" altLang="en-US" dirty="0">
                <a:ea typeface="思源黑体 CN Medium" panose="020B0600000000000000" pitchFamily="34" charset="-122"/>
              </a:rPr>
              <a:t>军将士实行抗日”。</a:t>
            </a:r>
          </a:p>
        </p:txBody>
      </p:sp>
      <p:sp>
        <p:nvSpPr>
          <p:cNvPr id="19" name="PA-102264"/>
          <p:cNvSpPr/>
          <p:nvPr>
            <p:custDataLst>
              <p:tags r:id="rId4"/>
            </p:custDataLst>
          </p:nvPr>
        </p:nvSpPr>
        <p:spPr>
          <a:xfrm>
            <a:off x="8527192" y="1987917"/>
            <a:ext cx="2623237" cy="3901808"/>
          </a:xfrm>
          <a:prstGeom prst="rect">
            <a:avLst/>
          </a:prstGeom>
          <a:solidFill>
            <a:srgbClr val="C00000">
              <a:alpha val="85000"/>
            </a:srgb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bg1"/>
              </a:solidFill>
              <a:latin typeface="思源黑体 CN Bold" panose="020B0800000000000000" pitchFamily="34" charset="-122"/>
              <a:ea typeface="思源黑体 CN Bold" panose="020B0800000000000000" pitchFamily="34" charset="-122"/>
              <a:cs typeface="+mn-ea"/>
            </a:endParaRPr>
          </a:p>
        </p:txBody>
      </p:sp>
      <p:sp>
        <p:nvSpPr>
          <p:cNvPr id="20" name="PA-102265"/>
          <p:cNvSpPr/>
          <p:nvPr>
            <p:custDataLst>
              <p:tags r:id="rId5"/>
            </p:custDataLst>
          </p:nvPr>
        </p:nvSpPr>
        <p:spPr>
          <a:xfrm>
            <a:off x="8623711" y="3005548"/>
            <a:ext cx="2455598" cy="1446550"/>
          </a:xfrm>
          <a:prstGeom prst="rect">
            <a:avLst/>
          </a:prstGeom>
        </p:spPr>
        <p:txBody>
          <a:bodyPr wrap="square">
            <a:spAutoFit/>
          </a:bodyPr>
          <a:lstStyle/>
          <a:p>
            <a:pPr algn="ctr"/>
            <a:r>
              <a:rPr lang="zh-CN" altLang="en-US" sz="4000" b="1" spc="190" dirty="0">
                <a:solidFill>
                  <a:schemeClr val="bg1"/>
                </a:solidFill>
                <a:latin typeface="思源黑体 CN Bold" panose="020B0800000000000000" pitchFamily="34" charset="-122"/>
                <a:ea typeface="思源黑体 CN Bold" panose="020B0800000000000000" pitchFamily="34" charset="-122"/>
                <a:cs typeface="+mn-ea"/>
                <a:sym typeface="+mn-lt"/>
              </a:rPr>
              <a:t>第</a:t>
            </a:r>
            <a:r>
              <a:rPr lang="en-US" altLang="zh-CN" sz="4800" b="1" spc="190" dirty="0">
                <a:solidFill>
                  <a:schemeClr val="bg1"/>
                </a:solidFill>
                <a:latin typeface="思源黑体 CN Bold" panose="020B0800000000000000" pitchFamily="34" charset="-122"/>
                <a:ea typeface="思源黑体 CN Bold" panose="020B0800000000000000" pitchFamily="34" charset="-122"/>
                <a:cs typeface="+mn-ea"/>
                <a:sym typeface="+mn-lt"/>
              </a:rPr>
              <a:t>3</a:t>
            </a:r>
            <a:r>
              <a:rPr lang="zh-CN" altLang="en-US" sz="4000" b="1" spc="190" dirty="0">
                <a:solidFill>
                  <a:schemeClr val="bg1"/>
                </a:solidFill>
                <a:latin typeface="思源黑体 CN Bold" panose="020B0800000000000000" pitchFamily="34" charset="-122"/>
                <a:ea typeface="思源黑体 CN Bold" panose="020B0800000000000000" pitchFamily="34" charset="-122"/>
                <a:cs typeface="+mn-ea"/>
                <a:sym typeface="+mn-lt"/>
              </a:rPr>
              <a:t>次示威游行</a:t>
            </a:r>
          </a:p>
        </p:txBody>
      </p:sp>
      <p:pic>
        <p:nvPicPr>
          <p:cNvPr id="3" name="图片 2"/>
          <p:cNvPicPr>
            <a:picLocks noChangeAspect="1"/>
          </p:cNvPicPr>
          <p:nvPr/>
        </p:nvPicPr>
        <p:blipFill>
          <a:blip r:embed="rId8" cstate="screen"/>
          <a:stretch>
            <a:fillRect/>
          </a:stretch>
        </p:blipFill>
        <p:spPr>
          <a:xfrm>
            <a:off x="6671096" y="710277"/>
            <a:ext cx="2419560" cy="3429000"/>
          </a:xfrm>
          <a:prstGeom prst="rect">
            <a:avLst/>
          </a:prstGeom>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1100"/>
                                        <p:tgtEl>
                                          <p:spTgt spid="17"/>
                                        </p:tgtEl>
                                      </p:cBhvr>
                                    </p:animEffect>
                                  </p:childTnLst>
                                </p:cTn>
                              </p:par>
                              <p:par>
                                <p:cTn id="12" presetID="14" presetClass="entr" presetSubtype="10" fill="hold" grpId="0" nodeType="withEffect">
                                  <p:stCondLst>
                                    <p:cond delay="200"/>
                                  </p:stCondLst>
                                  <p:childTnLst>
                                    <p:set>
                                      <p:cBhvr>
                                        <p:cTn id="13" dur="1" fill="hold">
                                          <p:stCondLst>
                                            <p:cond delay="0"/>
                                          </p:stCondLst>
                                        </p:cTn>
                                        <p:tgtEl>
                                          <p:spTgt spid="18"/>
                                        </p:tgtEl>
                                        <p:attrNameLst>
                                          <p:attrName>style.visibility</p:attrName>
                                        </p:attrNameLst>
                                      </p:cBhvr>
                                      <p:to>
                                        <p:strVal val="visible"/>
                                      </p:to>
                                    </p:set>
                                    <p:animEffect transition="in" filter="randombar(horizontal)">
                                      <p:cBhvr>
                                        <p:cTn id="14" dur="1100"/>
                                        <p:tgtEl>
                                          <p:spTgt spid="1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animBg="1"/>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sp>
        <p:nvSpPr>
          <p:cNvPr id="11" name="Rectangle 3"/>
          <p:cNvSpPr txBox="1">
            <a:spLocks noChangeArrowheads="1"/>
          </p:cNvSpPr>
          <p:nvPr/>
        </p:nvSpPr>
        <p:spPr>
          <a:xfrm>
            <a:off x="959079" y="3126924"/>
            <a:ext cx="4822288" cy="125772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Wingdings" panose="05000000000000000000" pitchFamily="2" charset="2"/>
              <a:buNone/>
            </a:pPr>
            <a:r>
              <a:rPr lang="en-US" altLang="zh-CN" sz="2000" b="1" dirty="0">
                <a:solidFill>
                  <a:schemeClr val="tx1">
                    <a:lumMod val="75000"/>
                    <a:lumOff val="25000"/>
                  </a:schemeClr>
                </a:solidFill>
                <a:ea typeface="思源黑体 CN Medium" panose="020B0600000000000000" pitchFamily="34" charset="-122"/>
              </a:rPr>
              <a:t>1936</a:t>
            </a:r>
            <a:r>
              <a:rPr lang="zh-CN" altLang="en-US" sz="2000" b="1" dirty="0">
                <a:solidFill>
                  <a:schemeClr val="tx1">
                    <a:lumMod val="75000"/>
                    <a:lumOff val="25000"/>
                  </a:schemeClr>
                </a:solidFill>
                <a:ea typeface="思源黑体 CN Medium" panose="020B0600000000000000" pitchFamily="34" charset="-122"/>
              </a:rPr>
              <a:t>年</a:t>
            </a:r>
            <a:r>
              <a:rPr lang="en-US" altLang="zh-CN" sz="2000" b="1" dirty="0">
                <a:solidFill>
                  <a:schemeClr val="tx1">
                    <a:lumMod val="75000"/>
                    <a:lumOff val="25000"/>
                  </a:schemeClr>
                </a:solidFill>
                <a:ea typeface="思源黑体 CN Medium" panose="020B0600000000000000" pitchFamily="34" charset="-122"/>
              </a:rPr>
              <a:t>6</a:t>
            </a:r>
            <a:r>
              <a:rPr lang="zh-CN" altLang="en-US" sz="2000" b="1" dirty="0">
                <a:solidFill>
                  <a:schemeClr val="tx1">
                    <a:lumMod val="75000"/>
                    <a:lumOff val="25000"/>
                  </a:schemeClr>
                </a:solidFill>
                <a:ea typeface="思源黑体 CN Medium" panose="020B0600000000000000" pitchFamily="34" charset="-122"/>
              </a:rPr>
              <a:t>月</a:t>
            </a:r>
            <a:r>
              <a:rPr lang="en-US" altLang="zh-CN" sz="2000" b="1" dirty="0">
                <a:solidFill>
                  <a:schemeClr val="tx1">
                    <a:lumMod val="75000"/>
                    <a:lumOff val="25000"/>
                  </a:schemeClr>
                </a:solidFill>
                <a:ea typeface="思源黑体 CN Medium" panose="020B0600000000000000" pitchFamily="34" charset="-122"/>
              </a:rPr>
              <a:t>13</a:t>
            </a:r>
            <a:r>
              <a:rPr lang="zh-CN" altLang="en-US" sz="2000" b="1" dirty="0">
                <a:solidFill>
                  <a:schemeClr val="tx1">
                    <a:lumMod val="75000"/>
                    <a:lumOff val="25000"/>
                  </a:schemeClr>
                </a:solidFill>
                <a:ea typeface="思源黑体 CN Medium" panose="020B0600000000000000" pitchFamily="34" charset="-122"/>
              </a:rPr>
              <a:t>日</a:t>
            </a:r>
            <a:r>
              <a:rPr lang="zh-CN" altLang="en-US" sz="2000" dirty="0">
                <a:solidFill>
                  <a:schemeClr val="tx1">
                    <a:lumMod val="75000"/>
                    <a:lumOff val="25000"/>
                  </a:schemeClr>
                </a:solidFill>
                <a:ea typeface="思源黑体 CN Medium" panose="020B0600000000000000" pitchFamily="34" charset="-122"/>
              </a:rPr>
              <a:t>，</a:t>
            </a:r>
            <a:r>
              <a:rPr lang="zh-CN" altLang="en-US" sz="1600" dirty="0">
                <a:solidFill>
                  <a:schemeClr val="tx1">
                    <a:lumMod val="75000"/>
                    <a:lumOff val="25000"/>
                  </a:schemeClr>
                </a:solidFill>
                <a:ea typeface="思源黑体 CN Medium" panose="020B0600000000000000" pitchFamily="34" charset="-122"/>
              </a:rPr>
              <a:t>北平学生举行第</a:t>
            </a:r>
            <a:r>
              <a:rPr lang="en-US" altLang="zh-CN" sz="1600" dirty="0">
                <a:solidFill>
                  <a:schemeClr val="tx1">
                    <a:lumMod val="75000"/>
                    <a:lumOff val="25000"/>
                  </a:schemeClr>
                </a:solidFill>
                <a:ea typeface="思源黑体 CN Medium" panose="020B0600000000000000" pitchFamily="34" charset="-122"/>
              </a:rPr>
              <a:t>4</a:t>
            </a:r>
            <a:r>
              <a:rPr lang="zh-CN" altLang="en-US" sz="1600" dirty="0">
                <a:solidFill>
                  <a:schemeClr val="tx1">
                    <a:lumMod val="75000"/>
                    <a:lumOff val="25000"/>
                  </a:schemeClr>
                </a:solidFill>
                <a:ea typeface="思源黑体 CN Medium" panose="020B0600000000000000" pitchFamily="34" charset="-122"/>
              </a:rPr>
              <a:t>次示威游行，反对日本继续向华北增兵。</a:t>
            </a:r>
          </a:p>
          <a:p>
            <a:pPr marL="0">
              <a:lnSpc>
                <a:spcPct val="150000"/>
              </a:lnSpc>
              <a:buFont typeface="Wingdings" panose="05000000000000000000" pitchFamily="2" charset="2"/>
              <a:buNone/>
            </a:pPr>
            <a:r>
              <a:rPr lang="zh-CN" altLang="en-US" sz="1600" dirty="0">
                <a:solidFill>
                  <a:schemeClr val="tx1">
                    <a:lumMod val="75000"/>
                    <a:lumOff val="25000"/>
                  </a:schemeClr>
                </a:solidFill>
                <a:ea typeface="思源黑体 CN Medium" panose="020B0600000000000000" pitchFamily="34" charset="-122"/>
              </a:rPr>
              <a:t>沿途军警对游行队伍不加干涉，并予以同情。 </a:t>
            </a:r>
          </a:p>
        </p:txBody>
      </p:sp>
      <p:sp>
        <p:nvSpPr>
          <p:cNvPr id="14" name="矩形 13"/>
          <p:cNvSpPr/>
          <p:nvPr/>
        </p:nvSpPr>
        <p:spPr>
          <a:xfrm>
            <a:off x="959079" y="2304440"/>
            <a:ext cx="2888932" cy="584775"/>
          </a:xfrm>
          <a:prstGeom prst="rect">
            <a:avLst/>
          </a:prstGeom>
          <a:solidFill>
            <a:srgbClr val="C00000"/>
          </a:solidFill>
        </p:spPr>
        <p:txBody>
          <a:bodyPr wrap="none">
            <a:spAutoFit/>
          </a:bodyPr>
          <a:lstStyle/>
          <a:p>
            <a:r>
              <a:rPr lang="zh-CN" altLang="en-US" sz="3200" b="1" dirty="0">
                <a:solidFill>
                  <a:schemeClr val="bg1"/>
                </a:solidFill>
                <a:latin typeface="思源黑体 CN Bold" panose="020B0800000000000000" pitchFamily="34" charset="-122"/>
                <a:ea typeface="思源黑体 CN Bold" panose="020B0800000000000000" pitchFamily="34" charset="-122"/>
              </a:rPr>
              <a:t>第</a:t>
            </a:r>
            <a:r>
              <a:rPr lang="en-US" altLang="zh-CN" sz="3200" b="1" dirty="0">
                <a:solidFill>
                  <a:schemeClr val="bg1"/>
                </a:solidFill>
                <a:latin typeface="思源黑体 CN Bold" panose="020B0800000000000000" pitchFamily="34" charset="-122"/>
                <a:ea typeface="思源黑体 CN Bold" panose="020B0800000000000000" pitchFamily="34" charset="-122"/>
              </a:rPr>
              <a:t>4</a:t>
            </a:r>
            <a:r>
              <a:rPr lang="zh-CN" altLang="en-US" sz="3200" b="1" dirty="0">
                <a:solidFill>
                  <a:schemeClr val="bg1"/>
                </a:solidFill>
                <a:latin typeface="思源黑体 CN Bold" panose="020B0800000000000000" pitchFamily="34" charset="-122"/>
                <a:ea typeface="思源黑体 CN Bold" panose="020B0800000000000000" pitchFamily="34" charset="-122"/>
              </a:rPr>
              <a:t>次示威游行</a:t>
            </a:r>
          </a:p>
        </p:txBody>
      </p:sp>
      <p:grpSp>
        <p:nvGrpSpPr>
          <p:cNvPr id="2" name="组合 1"/>
          <p:cNvGrpSpPr/>
          <p:nvPr/>
        </p:nvGrpSpPr>
        <p:grpSpPr>
          <a:xfrm>
            <a:off x="6300881" y="2169318"/>
            <a:ext cx="4538672" cy="2519363"/>
            <a:chOff x="6300881" y="2169318"/>
            <a:chExt cx="4538672" cy="2519363"/>
          </a:xfrm>
        </p:grpSpPr>
        <p:pic>
          <p:nvPicPr>
            <p:cNvPr id="15" name="Picture 4" descr="一二九运动7"/>
            <p:cNvPicPr>
              <a:picLocks noChangeAspect="1" noChangeArrowheads="1"/>
            </p:cNvPicPr>
            <p:nvPr/>
          </p:nvPicPr>
          <p:blipFill>
            <a:blip r:embed="rId4">
              <a:extLst>
                <a:ext uri="{BEBA8EAE-BF5A-486C-A8C5-ECC9F3942E4B}">
                  <a14:imgProps xmlns:a14="http://schemas.microsoft.com/office/drawing/2010/main">
                    <a14:imgLayer r:embed="rId5">
                      <a14:imgEffect>
                        <a14:artisticBlur/>
                      </a14:imgEffect>
                    </a14:imgLayer>
                  </a14:imgProps>
                </a:ext>
              </a:extLst>
            </a:blip>
            <a:srcRect/>
            <a:stretch>
              <a:fillRect/>
            </a:stretch>
          </p:blipFill>
          <p:spPr bwMode="auto">
            <a:xfrm>
              <a:off x="6302478" y="2169318"/>
              <a:ext cx="4537075" cy="2519363"/>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矩形 15"/>
            <p:cNvSpPr/>
            <p:nvPr/>
          </p:nvSpPr>
          <p:spPr>
            <a:xfrm>
              <a:off x="6300881" y="2599352"/>
              <a:ext cx="461665" cy="1613583"/>
            </a:xfrm>
            <a:prstGeom prst="rect">
              <a:avLst/>
            </a:prstGeom>
            <a:solidFill>
              <a:srgbClr val="C00000"/>
            </a:solidFill>
          </p:spPr>
          <p:txBody>
            <a:bodyPr vert="eaVert" wrap="none">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rPr>
                <a:t>第</a:t>
              </a:r>
              <a:r>
                <a:rPr lang="en-US" altLang="zh-CN" dirty="0">
                  <a:solidFill>
                    <a:schemeClr val="bg1"/>
                  </a:solidFill>
                  <a:latin typeface="思源黑体 CN Bold" panose="020B0800000000000000" pitchFamily="34" charset="-122"/>
                  <a:ea typeface="思源黑体 CN Bold" panose="020B0800000000000000" pitchFamily="34" charset="-122"/>
                </a:rPr>
                <a:t>4</a:t>
              </a:r>
              <a:r>
                <a:rPr lang="zh-CN" altLang="en-US" dirty="0">
                  <a:solidFill>
                    <a:schemeClr val="bg1"/>
                  </a:solidFill>
                  <a:latin typeface="思源黑体 CN Bold" panose="020B0800000000000000" pitchFamily="34" charset="-122"/>
                  <a:ea typeface="思源黑体 CN Bold" panose="020B0800000000000000" pitchFamily="34" charset="-122"/>
                </a:rPr>
                <a:t>次示威游行</a:t>
              </a:r>
            </a:p>
          </p:txBody>
        </p:sp>
      </p:grpSp>
      <p:sp>
        <p:nvSpPr>
          <p:cNvPr id="3" name="矩形 2"/>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11"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1">
                                            <p:txEl>
                                              <p:pRg st="0" end="0"/>
                                            </p:txEl>
                                          </p:spTgt>
                                        </p:tgtEl>
                                        <p:attrNameLst>
                                          <p:attrName>fill.type</p:attrName>
                                        </p:attrNameLst>
                                      </p:cBhvr>
                                      <p:to>
                                        <p:strVal val="solid"/>
                                      </p:to>
                                    </p:set>
                                  </p:childTnLst>
                                </p:cTn>
                              </p:par>
                            </p:childTnLst>
                          </p:cTn>
                        </p:par>
                        <p:par>
                          <p:cTn id="14" fill="hold">
                            <p:stCondLst>
                              <p:cond delay="2019"/>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11">
                                            <p:txEl>
                                              <p:pRg st="1" end="1"/>
                                            </p:txEl>
                                          </p:spTgt>
                                        </p:tgtEl>
                                        <p:attrNameLst>
                                          <p:attrName>style.visibility</p:attrName>
                                        </p:attrNameLst>
                                      </p:cBhvr>
                                      <p:to>
                                        <p:strVal val="visible"/>
                                      </p:to>
                                    </p:set>
                                    <p:anim calcmode="discrete" valueType="clr">
                                      <p:cBhvr override="childStyle">
                                        <p:cTn id="17" dur="80"/>
                                        <p:tgtEl>
                                          <p:spTgt spid="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11">
                                            <p:txEl>
                                              <p:pRg st="1" end="1"/>
                                            </p:txEl>
                                          </p:spTgt>
                                        </p:tgtEl>
                                        <p:attrNameLst>
                                          <p:attrName>fill.type</p:attrName>
                                        </p:attrNameLst>
                                      </p:cBhvr>
                                      <p:to>
                                        <p:strVal val="solid"/>
                                      </p:to>
                                    </p:set>
                                  </p:childTnLst>
                                </p:cTn>
                              </p:par>
                            </p:childTnLst>
                          </p:cTn>
                        </p:par>
                        <p:par>
                          <p:cTn id="20" fill="hold">
                            <p:stCondLst>
                              <p:cond delay="2900"/>
                            </p:stCondLst>
                            <p:childTnLst>
                              <p:par>
                                <p:cTn id="21" presetID="53" presetClass="entr" presetSubtype="16"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5"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sp>
        <p:nvSpPr>
          <p:cNvPr id="11" name="PA-1022117"/>
          <p:cNvSpPr/>
          <p:nvPr>
            <p:custDataLst>
              <p:tags r:id="rId2"/>
            </p:custDataLst>
          </p:nvPr>
        </p:nvSpPr>
        <p:spPr>
          <a:xfrm>
            <a:off x="812982" y="2684309"/>
            <a:ext cx="8714477" cy="1766677"/>
          </a:xfrm>
          <a:prstGeom prst="rect">
            <a:avLst/>
          </a:prstGeom>
          <a:solidFill>
            <a:srgbClr val="FFFFFF">
              <a:alpha val="20000"/>
            </a:srgbClr>
          </a:solidFill>
          <a:ln w="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PA-1022118"/>
          <p:cNvSpPr/>
          <p:nvPr>
            <p:custDataLst>
              <p:tags r:id="rId3"/>
            </p:custDataLst>
          </p:nvPr>
        </p:nvSpPr>
        <p:spPr>
          <a:xfrm>
            <a:off x="812981" y="1808318"/>
            <a:ext cx="1979862" cy="69226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bg1"/>
                </a:solidFill>
                <a:latin typeface="思源黑体 CN Bold" panose="020B0800000000000000" pitchFamily="34" charset="-122"/>
                <a:ea typeface="思源黑体 CN Bold" panose="020B0800000000000000" pitchFamily="34" charset="-122"/>
              </a:rPr>
              <a:t>声 援</a:t>
            </a:r>
          </a:p>
        </p:txBody>
      </p:sp>
      <p:sp>
        <p:nvSpPr>
          <p:cNvPr id="15" name="矩形 14"/>
          <p:cNvSpPr/>
          <p:nvPr/>
        </p:nvSpPr>
        <p:spPr>
          <a:xfrm>
            <a:off x="1156731" y="3090033"/>
            <a:ext cx="8071025" cy="1023742"/>
          </a:xfrm>
          <a:prstGeom prst="rect">
            <a:avLst/>
          </a:prstGeom>
        </p:spPr>
        <p:txBody>
          <a:bodyPr wrap="square">
            <a:spAutoFit/>
          </a:bodyPr>
          <a:lstStyle/>
          <a:p>
            <a:pPr lvl="0">
              <a:lnSpc>
                <a:spcPct val="150000"/>
              </a:lnSpc>
              <a:defRPr/>
            </a:pPr>
            <a:r>
              <a:rPr lang="zh-CN" altLang="en-US" sz="1400" dirty="0">
                <a:solidFill>
                  <a:srgbClr val="4B4D4F">
                    <a:lumMod val="50000"/>
                  </a:srgbClr>
                </a:solidFill>
                <a:latin typeface="阿里巴巴普惠体 B" panose="00020600040101010101" pitchFamily="18" charset="-122"/>
                <a:ea typeface="思源黑体 CN Medium" panose="020B0600000000000000" pitchFamily="34" charset="-122"/>
              </a:rPr>
              <a:t>　　  </a:t>
            </a:r>
            <a:r>
              <a:rPr lang="en-US" altLang="zh-CN" sz="1400" dirty="0">
                <a:solidFill>
                  <a:srgbClr val="4B4D4F">
                    <a:lumMod val="50000"/>
                  </a:srgbClr>
                </a:solidFill>
                <a:latin typeface="阿里巴巴普惠体 B" panose="00020600040101010101" pitchFamily="18" charset="-122"/>
                <a:ea typeface="思源黑体 CN Medium" panose="020B0600000000000000" pitchFamily="34" charset="-122"/>
              </a:rPr>
              <a:t>12</a:t>
            </a:r>
            <a:r>
              <a:rPr lang="zh-CN" altLang="en-US" sz="1400" dirty="0">
                <a:solidFill>
                  <a:srgbClr val="4B4D4F">
                    <a:lumMod val="50000"/>
                  </a:srgbClr>
                </a:solidFill>
                <a:latin typeface="阿里巴巴普惠体 B" panose="00020600040101010101" pitchFamily="18" charset="-122"/>
                <a:ea typeface="思源黑体 CN Medium" panose="020B0600000000000000" pitchFamily="34" charset="-122"/>
              </a:rPr>
              <a:t>月</a:t>
            </a:r>
            <a:r>
              <a:rPr lang="en-US" altLang="zh-CN" sz="1400" dirty="0">
                <a:solidFill>
                  <a:srgbClr val="4B4D4F">
                    <a:lumMod val="50000"/>
                  </a:srgbClr>
                </a:solidFill>
                <a:latin typeface="阿里巴巴普惠体 B" panose="00020600040101010101" pitchFamily="18" charset="-122"/>
                <a:ea typeface="思源黑体 CN Medium" panose="020B0600000000000000" pitchFamily="34" charset="-122"/>
              </a:rPr>
              <a:t>10</a:t>
            </a:r>
            <a:r>
              <a:rPr lang="zh-CN" altLang="en-US" sz="1400" dirty="0">
                <a:solidFill>
                  <a:srgbClr val="4B4D4F">
                    <a:lumMod val="50000"/>
                  </a:srgbClr>
                </a:solidFill>
                <a:latin typeface="阿里巴巴普惠体 B" panose="00020600040101010101" pitchFamily="18" charset="-122"/>
                <a:ea typeface="思源黑体 CN Medium" panose="020B0600000000000000" pitchFamily="34" charset="-122"/>
              </a:rPr>
              <a:t>日，北平各大中学校发表联合宣言，宣布自即日起举行总罢课。</a:t>
            </a:r>
          </a:p>
          <a:p>
            <a:pPr lvl="0">
              <a:lnSpc>
                <a:spcPct val="150000"/>
              </a:lnSpc>
              <a:defRPr/>
            </a:pPr>
            <a:r>
              <a:rPr lang="zh-CN" altLang="en-US" sz="1400" dirty="0">
                <a:solidFill>
                  <a:srgbClr val="4B4D4F">
                    <a:lumMod val="50000"/>
                  </a:srgbClr>
                </a:solidFill>
                <a:latin typeface="阿里巴巴普惠体 B" panose="00020600040101010101" pitchFamily="18" charset="-122"/>
                <a:ea typeface="思源黑体 CN Medium" panose="020B0600000000000000" pitchFamily="34" charset="-122"/>
              </a:rPr>
              <a:t>　　  从</a:t>
            </a:r>
            <a:r>
              <a:rPr lang="en-US" altLang="zh-CN" sz="1400" dirty="0">
                <a:solidFill>
                  <a:srgbClr val="4B4D4F">
                    <a:lumMod val="50000"/>
                  </a:srgbClr>
                </a:solidFill>
                <a:latin typeface="阿里巴巴普惠体 B" panose="00020600040101010101" pitchFamily="18" charset="-122"/>
                <a:ea typeface="思源黑体 CN Medium" panose="020B0600000000000000" pitchFamily="34" charset="-122"/>
              </a:rPr>
              <a:t>12</a:t>
            </a:r>
            <a:r>
              <a:rPr lang="zh-CN" altLang="en-US" sz="1400" dirty="0">
                <a:solidFill>
                  <a:srgbClr val="4B4D4F">
                    <a:lumMod val="50000"/>
                  </a:srgbClr>
                </a:solidFill>
                <a:latin typeface="阿里巴巴普惠体 B" panose="00020600040101010101" pitchFamily="18" charset="-122"/>
                <a:ea typeface="思源黑体 CN Medium" panose="020B0600000000000000" pitchFamily="34" charset="-122"/>
              </a:rPr>
              <a:t>月</a:t>
            </a:r>
            <a:r>
              <a:rPr lang="en-US" altLang="zh-CN" sz="1400" dirty="0">
                <a:solidFill>
                  <a:srgbClr val="4B4D4F">
                    <a:lumMod val="50000"/>
                  </a:srgbClr>
                </a:solidFill>
                <a:latin typeface="阿里巴巴普惠体 B" panose="00020600040101010101" pitchFamily="18" charset="-122"/>
                <a:ea typeface="思源黑体 CN Medium" panose="020B0600000000000000" pitchFamily="34" charset="-122"/>
              </a:rPr>
              <a:t>11</a:t>
            </a:r>
            <a:r>
              <a:rPr lang="zh-CN" altLang="en-US" sz="1400" dirty="0">
                <a:solidFill>
                  <a:srgbClr val="4B4D4F">
                    <a:lumMod val="50000"/>
                  </a:srgbClr>
                </a:solidFill>
                <a:latin typeface="阿里巴巴普惠体 B" panose="00020600040101010101" pitchFamily="18" charset="-122"/>
                <a:ea typeface="思源黑体 CN Medium" panose="020B0600000000000000" pitchFamily="34" charset="-122"/>
              </a:rPr>
              <a:t>日开始，天津、保定、太原、上海、杭州、武汉、广州、成都、重庆等大中城市先后爆发学生的爱国集会和示威游行</a:t>
            </a:r>
          </a:p>
        </p:txBody>
      </p:sp>
      <p:pic>
        <p:nvPicPr>
          <p:cNvPr id="3" name="图片 2"/>
          <p:cNvPicPr>
            <a:picLocks noChangeAspect="1"/>
          </p:cNvPicPr>
          <p:nvPr/>
        </p:nvPicPr>
        <p:blipFill>
          <a:blip r:embed="rId6" cstate="screen"/>
          <a:stretch>
            <a:fillRect/>
          </a:stretch>
        </p:blipFill>
        <p:spPr>
          <a:xfrm>
            <a:off x="3819126" y="2928824"/>
            <a:ext cx="8372873" cy="3663703"/>
          </a:xfrm>
          <a:prstGeom prst="rect">
            <a:avLst/>
          </a:prstGeom>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7" cstate="print">
            <a:extLst>
              <a:ext uri="{BEBA8EAE-BF5A-486C-A8C5-ECC9F3942E4B}">
                <a14:imgProps xmlns:a14="http://schemas.microsoft.com/office/drawing/2010/main">
                  <a14:imgLayer r:embed="rId8">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sp>
        <p:nvSpPr>
          <p:cNvPr id="11" name="PA-1022118"/>
          <p:cNvSpPr/>
          <p:nvPr>
            <p:custDataLst>
              <p:tags r:id="rId2"/>
            </p:custDataLst>
          </p:nvPr>
        </p:nvSpPr>
        <p:spPr>
          <a:xfrm>
            <a:off x="3036785" y="1381191"/>
            <a:ext cx="3134186" cy="4776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思源黑体 CN Bold" panose="020B0800000000000000" pitchFamily="34" charset="-122"/>
                <a:ea typeface="思源黑体 CN Bold" panose="020B0800000000000000" pitchFamily="34" charset="-122"/>
              </a:rPr>
              <a:t>第</a:t>
            </a:r>
            <a:r>
              <a:rPr lang="en-US" altLang="zh-CN" sz="2400" dirty="0">
                <a:solidFill>
                  <a:schemeClr val="bg1"/>
                </a:solidFill>
                <a:latin typeface="思源黑体 CN Bold" panose="020B0800000000000000" pitchFamily="34" charset="-122"/>
                <a:ea typeface="思源黑体 CN Bold" panose="020B0800000000000000" pitchFamily="34" charset="-122"/>
              </a:rPr>
              <a:t>5</a:t>
            </a:r>
            <a:r>
              <a:rPr lang="zh-CN" altLang="en-US" sz="2400" dirty="0">
                <a:solidFill>
                  <a:schemeClr val="bg1"/>
                </a:solidFill>
                <a:latin typeface="思源黑体 CN Bold" panose="020B0800000000000000" pitchFamily="34" charset="-122"/>
                <a:ea typeface="思源黑体 CN Bold" panose="020B0800000000000000" pitchFamily="34" charset="-122"/>
              </a:rPr>
              <a:t>次示威游行</a:t>
            </a:r>
          </a:p>
        </p:txBody>
      </p:sp>
      <p:sp>
        <p:nvSpPr>
          <p:cNvPr id="14" name="矩形 13"/>
          <p:cNvSpPr/>
          <p:nvPr/>
        </p:nvSpPr>
        <p:spPr>
          <a:xfrm>
            <a:off x="2909923" y="1977181"/>
            <a:ext cx="7425967" cy="792205"/>
          </a:xfrm>
          <a:prstGeom prst="rect">
            <a:avLst/>
          </a:prstGeom>
        </p:spPr>
        <p:txBody>
          <a:bodyPr wrap="square">
            <a:spAutoFit/>
          </a:bodyPr>
          <a:lstStyle/>
          <a:p>
            <a:pPr>
              <a:lnSpc>
                <a:spcPct val="150000"/>
              </a:lnSpc>
            </a:pPr>
            <a:r>
              <a:rPr lang="en-US" altLang="zh-CN" sz="1600" dirty="0">
                <a:solidFill>
                  <a:schemeClr val="tx1">
                    <a:lumMod val="75000"/>
                    <a:lumOff val="25000"/>
                  </a:schemeClr>
                </a:solidFill>
                <a:ea typeface="思源黑体 CN Medium" panose="020B0600000000000000" pitchFamily="34" charset="-122"/>
              </a:rPr>
              <a:t>1936</a:t>
            </a:r>
            <a:r>
              <a:rPr lang="zh-CN" altLang="en-US" sz="1600" dirty="0">
                <a:solidFill>
                  <a:schemeClr val="tx1">
                    <a:lumMod val="75000"/>
                    <a:lumOff val="25000"/>
                  </a:schemeClr>
                </a:solidFill>
                <a:ea typeface="思源黑体 CN Medium" panose="020B0600000000000000" pitchFamily="34" charset="-122"/>
              </a:rPr>
              <a:t>年</a:t>
            </a:r>
            <a:r>
              <a:rPr lang="en-US" altLang="zh-CN" sz="1600" dirty="0">
                <a:solidFill>
                  <a:schemeClr val="tx1">
                    <a:lumMod val="75000"/>
                    <a:lumOff val="25000"/>
                  </a:schemeClr>
                </a:solidFill>
                <a:ea typeface="思源黑体 CN Medium" panose="020B0600000000000000" pitchFamily="34" charset="-122"/>
              </a:rPr>
              <a:t>12</a:t>
            </a:r>
            <a:r>
              <a:rPr lang="zh-CN" altLang="en-US" sz="1600" dirty="0">
                <a:solidFill>
                  <a:schemeClr val="tx1">
                    <a:lumMod val="75000"/>
                    <a:lumOff val="25000"/>
                  </a:schemeClr>
                </a:solidFill>
                <a:ea typeface="思源黑体 CN Medium" panose="020B0600000000000000" pitchFamily="34" charset="-122"/>
              </a:rPr>
              <a:t>月</a:t>
            </a:r>
            <a:r>
              <a:rPr lang="en-US" altLang="zh-CN" sz="1600" dirty="0">
                <a:solidFill>
                  <a:schemeClr val="tx1">
                    <a:lumMod val="75000"/>
                    <a:lumOff val="25000"/>
                  </a:schemeClr>
                </a:solidFill>
                <a:ea typeface="思源黑体 CN Medium" panose="020B0600000000000000" pitchFamily="34" charset="-122"/>
              </a:rPr>
              <a:t>12</a:t>
            </a:r>
            <a:r>
              <a:rPr lang="zh-CN" altLang="en-US" sz="1600" dirty="0">
                <a:solidFill>
                  <a:schemeClr val="tx1">
                    <a:lumMod val="75000"/>
                    <a:lumOff val="25000"/>
                  </a:schemeClr>
                </a:solidFill>
                <a:ea typeface="思源黑体 CN Medium" panose="020B0600000000000000" pitchFamily="34" charset="-122"/>
              </a:rPr>
              <a:t>日，北平学生举行第</a:t>
            </a:r>
            <a:r>
              <a:rPr lang="en-US" altLang="zh-CN" sz="1600" dirty="0">
                <a:solidFill>
                  <a:schemeClr val="tx1">
                    <a:lumMod val="75000"/>
                    <a:lumOff val="25000"/>
                  </a:schemeClr>
                </a:solidFill>
                <a:ea typeface="思源黑体 CN Medium" panose="020B0600000000000000" pitchFamily="34" charset="-122"/>
              </a:rPr>
              <a:t>5</a:t>
            </a:r>
            <a:r>
              <a:rPr lang="zh-CN" altLang="en-US" sz="1600" dirty="0">
                <a:solidFill>
                  <a:schemeClr val="tx1">
                    <a:lumMod val="75000"/>
                    <a:lumOff val="25000"/>
                  </a:schemeClr>
                </a:solidFill>
                <a:ea typeface="思源黑体 CN Medium" panose="020B0600000000000000" pitchFamily="34" charset="-122"/>
              </a:rPr>
              <a:t>次示威游行，高呼“援助绥远抗战”、“各党派联合起来”等口号（同日，张学良、杨虎城发动“西安事变”）。</a:t>
            </a:r>
          </a:p>
        </p:txBody>
      </p:sp>
      <p:pic>
        <p:nvPicPr>
          <p:cNvPr id="15" name="Picture 5" descr="张学良"/>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artisticBlur/>
                    </a14:imgEffect>
                  </a14:imgLayer>
                </a14:imgProps>
              </a:ext>
            </a:extLst>
          </a:blip>
          <a:srcRect b="24229"/>
          <a:stretch>
            <a:fillRect/>
          </a:stretch>
        </p:blipFill>
        <p:spPr bwMode="auto">
          <a:xfrm>
            <a:off x="3036785" y="3098992"/>
            <a:ext cx="2275081" cy="2507430"/>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6"/>
          <p:cNvPicPr>
            <a:picLocks noChangeAspect="1" noChangeArrowheads="1"/>
          </p:cNvPicPr>
          <p:nvPr/>
        </p:nvPicPr>
        <p:blipFill>
          <a:blip r:embed="rId7" cstate="screen">
            <a:extLst>
              <a:ext uri="{BEBA8EAE-BF5A-486C-A8C5-ECC9F3942E4B}">
                <a14:imgProps xmlns:a14="http://schemas.microsoft.com/office/drawing/2010/main">
                  <a14:imgLayer r:embed="rId8">
                    <a14:imgEffect>
                      <a14:artisticBlur/>
                    </a14:imgEffect>
                  </a14:imgLayer>
                </a14:imgProps>
              </a:ext>
            </a:extLst>
          </a:blip>
          <a:srcRect/>
          <a:stretch>
            <a:fillRect/>
          </a:stretch>
        </p:blipFill>
        <p:spPr bwMode="auto">
          <a:xfrm>
            <a:off x="5908766" y="3098992"/>
            <a:ext cx="3321100" cy="2507430"/>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Text Box 7"/>
          <p:cNvSpPr txBox="1">
            <a:spLocks noChangeArrowheads="1"/>
          </p:cNvSpPr>
          <p:nvPr/>
        </p:nvSpPr>
        <p:spPr bwMode="auto">
          <a:xfrm>
            <a:off x="3151279" y="5708791"/>
            <a:ext cx="2160587" cy="366712"/>
          </a:xfrm>
          <a:prstGeom prst="rect">
            <a:avLst/>
          </a:prstGeom>
          <a:solidFill>
            <a:srgbClr val="C00000"/>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b="1" dirty="0">
                <a:solidFill>
                  <a:schemeClr val="bg1"/>
                </a:solidFill>
                <a:latin typeface="思源黑体 CN Bold" panose="020B0800000000000000" pitchFamily="34" charset="-122"/>
                <a:ea typeface="思源黑体 CN Bold" panose="020B0800000000000000" pitchFamily="34" charset="-122"/>
              </a:rPr>
              <a:t>张学良将军戎装照</a:t>
            </a:r>
          </a:p>
        </p:txBody>
      </p:sp>
      <p:sp>
        <p:nvSpPr>
          <p:cNvPr id="18" name="Text Box 8"/>
          <p:cNvSpPr txBox="1">
            <a:spLocks noChangeArrowheads="1"/>
          </p:cNvSpPr>
          <p:nvPr/>
        </p:nvSpPr>
        <p:spPr bwMode="auto">
          <a:xfrm>
            <a:off x="6416791" y="5682226"/>
            <a:ext cx="2305050" cy="366712"/>
          </a:xfrm>
          <a:prstGeom prst="rect">
            <a:avLst/>
          </a:prstGeom>
          <a:solidFill>
            <a:srgbClr val="C00000"/>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b="1" dirty="0">
                <a:solidFill>
                  <a:schemeClr val="bg1"/>
                </a:solidFill>
                <a:latin typeface="思源黑体 CN Bold" panose="020B0800000000000000" pitchFamily="34" charset="-122"/>
                <a:ea typeface="思源黑体 CN Bold" panose="020B0800000000000000" pitchFamily="34" charset="-122"/>
              </a:rPr>
              <a:t>张学良、杨虎城合影</a:t>
            </a:r>
          </a:p>
        </p:txBody>
      </p:sp>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pic>
        <p:nvPicPr>
          <p:cNvPr id="11" name="雷锋PPT网www.LFPPT.com"/>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rot="21289112">
            <a:off x="6197287" y="1819847"/>
            <a:ext cx="4915506" cy="3440855"/>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雷锋PPT网www.LFPPT.com"/>
          <p:cNvSpPr txBox="1"/>
          <p:nvPr/>
        </p:nvSpPr>
        <p:spPr>
          <a:xfrm>
            <a:off x="728473" y="2582669"/>
            <a:ext cx="4884854" cy="2605009"/>
          </a:xfrm>
          <a:prstGeom prst="rect">
            <a:avLst/>
          </a:prstGeom>
          <a:noFill/>
          <a:ln>
            <a:noFill/>
          </a:ln>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4B4D4F">
                    <a:lumMod val="50000"/>
                  </a:srgbClr>
                </a:solidFill>
                <a:effectLst/>
                <a:uLnTx/>
                <a:uFillTx/>
                <a:latin typeface="思源黑体 CN Normal" panose="020B0400000000000000" pitchFamily="34" charset="-122"/>
                <a:ea typeface="思源黑体 CN Normal" panose="020B0400000000000000" pitchFamily="34" charset="-122"/>
              </a:rPr>
              <a:t>北平学生的爱国斗争，打击了日本帝国主义的嚣张气焰，揭露了国民党当局的卖国行径，得到了各界爱国人士的支持响应，促进了抗日救亡运动的开展；在中国共产党的领导和号召下，由北平爱国学生首倡，迅速席卷全国的“一二</a:t>
            </a:r>
            <a:r>
              <a:rPr kumimoji="0" lang="en-US" altLang="zh-CN" sz="1600" b="0" i="0" u="none" strike="noStrike" kern="1200" cap="none" spc="0" normalizeH="0" baseline="0" noProof="0" dirty="0">
                <a:ln>
                  <a:noFill/>
                </a:ln>
                <a:solidFill>
                  <a:srgbClr val="4B4D4F">
                    <a:lumMod val="50000"/>
                  </a:srgbClr>
                </a:solidFill>
                <a:effectLst/>
                <a:uLnTx/>
                <a:uFillTx/>
                <a:latin typeface="思源黑体 CN Normal" panose="020B0400000000000000" pitchFamily="34" charset="-122"/>
                <a:ea typeface="思源黑体 CN Normal" panose="020B0400000000000000" pitchFamily="34" charset="-122"/>
              </a:rPr>
              <a:t>·</a:t>
            </a:r>
            <a:r>
              <a:rPr kumimoji="0" lang="zh-CN" altLang="en-US" sz="1600" b="0" i="0" u="none" strike="noStrike" kern="1200" cap="none" spc="0" normalizeH="0" baseline="0" noProof="0" dirty="0">
                <a:ln>
                  <a:noFill/>
                </a:ln>
                <a:solidFill>
                  <a:srgbClr val="4B4D4F">
                    <a:lumMod val="50000"/>
                  </a:srgbClr>
                </a:solidFill>
                <a:effectLst/>
                <a:uLnTx/>
                <a:uFillTx/>
                <a:latin typeface="思源黑体 CN Normal" panose="020B0400000000000000" pitchFamily="34" charset="-122"/>
                <a:ea typeface="思源黑体 CN Normal" panose="020B0400000000000000" pitchFamily="34" charset="-122"/>
              </a:rPr>
              <a:t>九”运动，极大地促进了中国人民的觉醒，标志着中国人民抗日民主运动新高潮的到来。</a:t>
            </a:r>
          </a:p>
        </p:txBody>
      </p:sp>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元素"/>
          <p:cNvPicPr>
            <a:picLocks noChangeAspect="1"/>
          </p:cNvPicPr>
          <p:nvPr/>
        </p:nvPicPr>
        <p:blipFill>
          <a:blip r:embed="rId2"/>
          <a:stretch>
            <a:fillRect/>
          </a:stretch>
        </p:blipFill>
        <p:spPr>
          <a:xfrm>
            <a:off x="5033645" y="207645"/>
            <a:ext cx="2124075" cy="2124075"/>
          </a:xfrm>
          <a:prstGeom prst="rect">
            <a:avLst/>
          </a:prstGeom>
        </p:spPr>
      </p:pic>
      <p:sp>
        <p:nvSpPr>
          <p:cNvPr id="9" name="文本框 3"/>
          <p:cNvSpPr>
            <a:spLocks noChangeArrowheads="1"/>
          </p:cNvSpPr>
          <p:nvPr/>
        </p:nvSpPr>
        <p:spPr bwMode="auto">
          <a:xfrm>
            <a:off x="5508625" y="953135"/>
            <a:ext cx="1335405" cy="956310"/>
          </a:xfrm>
          <a:prstGeom prst="rect">
            <a:avLst/>
          </a:prstGeom>
          <a:noFill/>
          <a:ln>
            <a:noFill/>
          </a:ln>
        </p:spPr>
        <p:txBody>
          <a:bodyPr wrap="square" lIns="34089" tIns="17044" rIns="34089" bIns="17044">
            <a:spAutoFit/>
          </a:bodyPr>
          <a:lstStyle/>
          <a:p>
            <a:pPr marL="0" marR="0" lvl="0" indent="0" algn="ctr" defTabSz="914400" rtl="0" eaLnBrk="1" fontAlgn="auto" latinLnBrk="0" hangingPunct="1">
              <a:lnSpc>
                <a:spcPts val="7200"/>
              </a:lnSpc>
              <a:spcBef>
                <a:spcPts val="0"/>
              </a:spcBef>
              <a:spcAft>
                <a:spcPts val="0"/>
              </a:spcAft>
              <a:buClrTx/>
              <a:buSzPct val="80000"/>
              <a:buFontTx/>
              <a:buNone/>
              <a:defRPr/>
            </a:pPr>
            <a:r>
              <a:rPr kumimoji="0" lang="en-US" altLang="zh-CN" sz="7800" b="0" i="0" u="none" strike="noStrike" kern="1200" cap="none" spc="0" normalizeH="0" baseline="0" noProof="0" dirty="0">
                <a:ln>
                  <a:noFill/>
                </a:ln>
                <a:solidFill>
                  <a:srgbClr val="C00000"/>
                </a:solidFill>
                <a:effectLst/>
                <a:uLnTx/>
                <a:uFillTx/>
                <a:latin typeface="字魂35号-经典雅黑" panose="02000000000000000000" pitchFamily="2" charset="-122"/>
                <a:ea typeface="字魂35号-经典雅黑" panose="02000000000000000000" pitchFamily="2" charset="-122"/>
                <a:cs typeface="+mn-cs"/>
              </a:rPr>
              <a:t>3</a:t>
            </a:r>
          </a:p>
        </p:txBody>
      </p:sp>
      <p:pic>
        <p:nvPicPr>
          <p:cNvPr id="2" name="图片 1" descr="底11"/>
          <p:cNvPicPr>
            <a:picLocks noChangeAspect="1"/>
          </p:cNvPicPr>
          <p:nvPr/>
        </p:nvPicPr>
        <p:blipFill>
          <a:blip r:embed="rId3"/>
          <a:stretch>
            <a:fillRect/>
          </a:stretch>
        </p:blipFill>
        <p:spPr>
          <a:xfrm>
            <a:off x="0" y="3980815"/>
            <a:ext cx="12192000" cy="2877185"/>
          </a:xfrm>
          <a:prstGeom prst="rect">
            <a:avLst/>
          </a:prstGeom>
        </p:spPr>
      </p:pic>
      <p:pic>
        <p:nvPicPr>
          <p:cNvPr id="12" name="图片 11" descr="契税法--245566"/>
          <p:cNvPicPr>
            <a:picLocks noChangeAspect="1"/>
          </p:cNvPicPr>
          <p:nvPr/>
        </p:nvPicPr>
        <p:blipFill>
          <a:blip r:embed="rId4"/>
          <a:srcRect t="52355" r="53963" b="31395"/>
          <a:stretch>
            <a:fillRect/>
          </a:stretch>
        </p:blipFill>
        <p:spPr>
          <a:xfrm flipH="1">
            <a:off x="9714865" y="180340"/>
            <a:ext cx="2259330" cy="1196340"/>
          </a:xfrm>
          <a:prstGeom prst="rect">
            <a:avLst/>
          </a:prstGeom>
        </p:spPr>
      </p:pic>
      <p:sp>
        <p:nvSpPr>
          <p:cNvPr id="13" name="TextBox 20"/>
          <p:cNvSpPr txBox="1"/>
          <p:nvPr/>
        </p:nvSpPr>
        <p:spPr>
          <a:xfrm>
            <a:off x="1053634" y="2966238"/>
            <a:ext cx="10387662" cy="1014730"/>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pPr lvl="0" algn="ctr">
              <a:defRPr/>
            </a:pPr>
            <a:r>
              <a:rPr lang="zh-CN" altLang="en-US" sz="6000" b="0" dirty="0">
                <a:solidFill>
                  <a:srgbClr val="C00000"/>
                </a:solidFill>
                <a:latin typeface="字魂35号-经典雅黑" panose="02000000000000000000" pitchFamily="2" charset="-122"/>
                <a:ea typeface="字魂35号-经典雅黑" panose="02000000000000000000" pitchFamily="2" charset="-122"/>
                <a:sym typeface="+mn-lt"/>
              </a:rPr>
              <a:t>一二九运动事件口号</a:t>
            </a:r>
          </a:p>
        </p:txBody>
      </p:sp>
      <p:grpSp>
        <p:nvGrpSpPr>
          <p:cNvPr id="27" name="组合 26"/>
          <p:cNvGrpSpPr/>
          <p:nvPr/>
        </p:nvGrpSpPr>
        <p:grpSpPr>
          <a:xfrm>
            <a:off x="4619093" y="2332006"/>
            <a:ext cx="2958133" cy="485194"/>
            <a:chOff x="-718574" y="2471579"/>
            <a:chExt cx="327978" cy="1576199"/>
          </a:xfrm>
        </p:grpSpPr>
        <p:sp>
          <p:nvSpPr>
            <p:cNvPr id="28" name="Rectangle 11"/>
            <p:cNvSpPr>
              <a:spLocks noChangeArrowheads="1"/>
            </p:cNvSpPr>
            <p:nvPr/>
          </p:nvSpPr>
          <p:spPr bwMode="auto">
            <a:xfrm>
              <a:off x="-718574" y="2471579"/>
              <a:ext cx="327978" cy="1492804"/>
            </a:xfrm>
            <a:prstGeom prst="roundRect">
              <a:avLst>
                <a:gd name="adj" fmla="val 50000"/>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charset="0"/>
                <a:sym typeface="Calibri" panose="020F0502020204030204" charset="0"/>
              </a:endParaRPr>
            </a:p>
          </p:txBody>
        </p:sp>
        <p:sp>
          <p:nvSpPr>
            <p:cNvPr id="29" name="矩形 38"/>
            <p:cNvSpPr>
              <a:spLocks noChangeArrowheads="1"/>
            </p:cNvSpPr>
            <p:nvPr/>
          </p:nvSpPr>
          <p:spPr bwMode="auto">
            <a:xfrm>
              <a:off x="-632247" y="2556332"/>
              <a:ext cx="155312" cy="149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gradFill>
                    <a:gsLst>
                      <a:gs pos="0">
                        <a:prstClr val="white"/>
                      </a:gs>
                      <a:gs pos="100000">
                        <a:srgbClr val="FFFF00"/>
                      </a:gs>
                    </a:gsLst>
                    <a:lin ang="5400000" scaled="1"/>
                  </a:gradFill>
                  <a:effectLst/>
                  <a:uLnTx/>
                  <a:uFillTx/>
                  <a:latin typeface="等线" panose="02010600030101010101" charset="-122"/>
                  <a:ea typeface="微软雅黑" panose="020B0503020204020204" pitchFamily="34" charset="-122"/>
                  <a:cs typeface="+mn-cs"/>
                  <a:sym typeface="方正兰亭黑_GBK" panose="02000000000000000000" pitchFamily="2" charset="-122"/>
                </a:rPr>
                <a:t>第三部分</a:t>
              </a:r>
              <a:endParaRPr kumimoji="0" lang="en-US" sz="2400" b="1" i="0" u="none" strike="noStrike" kern="1200" cap="none" spc="0" normalizeH="0" baseline="0" noProof="0" dirty="0">
                <a:ln>
                  <a:noFill/>
                </a:ln>
                <a:gradFill>
                  <a:gsLst>
                    <a:gs pos="0">
                      <a:prstClr val="white"/>
                    </a:gs>
                    <a:gs pos="100000">
                      <a:srgbClr val="FFFF00"/>
                    </a:gs>
                  </a:gsLst>
                  <a:lin ang="5400000" scaled="1"/>
                </a:gradFill>
                <a:effectLst/>
                <a:uLnTx/>
                <a:uFillTx/>
                <a:latin typeface="等线" panose="02010600030101010101" charset="-122"/>
                <a:ea typeface="微软雅黑" panose="020B0503020204020204" pitchFamily="34" charset="-122"/>
                <a:cs typeface="+mn-cs"/>
                <a:sym typeface="方正兰亭黑_GBK"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by="(-#ppt_w*2)" calcmode="lin" valueType="num">
                                      <p:cBhvr rctx="PPT">
                                        <p:cTn id="13" dur="300" autoRev="1" fill="hold">
                                          <p:stCondLst>
                                            <p:cond delay="0"/>
                                          </p:stCondLst>
                                        </p:cTn>
                                        <p:tgtEl>
                                          <p:spTgt spid="13"/>
                                        </p:tgtEl>
                                        <p:attrNameLst>
                                          <p:attrName>ppt_w</p:attrName>
                                        </p:attrNameLst>
                                      </p:cBhvr>
                                    </p:anim>
                                    <p:anim by="(#ppt_w*0.50)" calcmode="lin" valueType="num">
                                      <p:cBhvr>
                                        <p:cTn id="14" dur="300" decel="50000" autoRev="1" fill="hold">
                                          <p:stCondLst>
                                            <p:cond delay="0"/>
                                          </p:stCondLst>
                                        </p:cTn>
                                        <p:tgtEl>
                                          <p:spTgt spid="13"/>
                                        </p:tgtEl>
                                        <p:attrNameLst>
                                          <p:attrName>ppt_x</p:attrName>
                                        </p:attrNameLst>
                                      </p:cBhvr>
                                    </p:anim>
                                    <p:anim from="(-#ppt_h/2)" to="(#ppt_y)" calcmode="lin" valueType="num">
                                      <p:cBhvr>
                                        <p:cTn id="15" dur="600" fill="hold">
                                          <p:stCondLst>
                                            <p:cond delay="0"/>
                                          </p:stCondLst>
                                        </p:cTn>
                                        <p:tgtEl>
                                          <p:spTgt spid="13"/>
                                        </p:tgtEl>
                                        <p:attrNameLst>
                                          <p:attrName>ppt_y</p:attrName>
                                        </p:attrNameLst>
                                      </p:cBhvr>
                                    </p:anim>
                                    <p:animRot by="21600000">
                                      <p:cBhvr>
                                        <p:cTn id="16" dur="600" fill="hold">
                                          <p:stCondLst>
                                            <p:cond delay="0"/>
                                          </p:stCondLst>
                                        </p:cTn>
                                        <p:tgtEl>
                                          <p:spTgt spid="13"/>
                                        </p:tgtEl>
                                        <p:attrNameLst>
                                          <p:attrName>r</p:attrName>
                                        </p:attrNameLst>
                                      </p:cBhvr>
                                    </p:animRot>
                                  </p:childTnLst>
                                </p:cTn>
                              </p:par>
                            </p:childTnLst>
                          </p:cTn>
                        </p:par>
                        <p:par>
                          <p:cTn id="17" fill="hold">
                            <p:stCondLst>
                              <p:cond delay="2079"/>
                            </p:stCondLst>
                            <p:childTnLst>
                              <p:par>
                                <p:cTn id="18" presetID="5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运动事件口号</a:t>
            </a:r>
          </a:p>
        </p:txBody>
      </p:sp>
      <p:sp>
        <p:nvSpPr>
          <p:cNvPr id="14" name="文本框 13"/>
          <p:cNvSpPr txBox="1"/>
          <p:nvPr/>
        </p:nvSpPr>
        <p:spPr>
          <a:xfrm>
            <a:off x="1328507" y="4663645"/>
            <a:ext cx="9534986" cy="1127681"/>
          </a:xfrm>
          <a:prstGeom prst="rect">
            <a:avLst/>
          </a:prstGeom>
          <a:solidFill>
            <a:srgbClr val="C00000"/>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会通过了反对冀察政务委员会，反对华北任何傀儡组织，要求停止内战、一致对外，收复东北失地，争取抗日和爱国自由等</a:t>
            </a:r>
            <a:r>
              <a:rPr kumimoji="0" lang="en-US" altLang="zh-CN"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8</a:t>
            </a:r>
            <a:r>
              <a:rPr kumimoji="0" lang="zh-CN" altLang="en-US"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个决议案。会后，游行队伍奔向冀察政务委员会预定成立的地点</a:t>
            </a:r>
            <a:r>
              <a:rPr kumimoji="0" lang="en-US" altLang="zh-CN"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a:t>
            </a:r>
            <a:r>
              <a:rPr kumimoji="0" lang="zh-CN" altLang="en-US"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rPr>
              <a:t>东交民巷口的外交大楼举行总示威。</a:t>
            </a:r>
            <a:endParaRPr kumimoji="0" lang="zh-CN" altLang="en-US" sz="14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endParaRPr>
          </a:p>
        </p:txBody>
      </p:sp>
      <p:pic>
        <p:nvPicPr>
          <p:cNvPr id="15" name="图片 14"/>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rot="166989">
            <a:off x="1517691" y="1457919"/>
            <a:ext cx="4262733" cy="2734137"/>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图片 15"/>
          <p:cNvPicPr>
            <a:picLocks noChangeAspect="1"/>
          </p:cNvPicPr>
          <p:nvPr/>
        </p:nvPicPr>
        <p:blipFill>
          <a:blip r:embed="rId6" cstate="screen">
            <a:extLst>
              <a:ext uri="{BEBA8EAE-BF5A-486C-A8C5-ECC9F3942E4B}">
                <a14:imgProps xmlns:a14="http://schemas.microsoft.com/office/drawing/2010/main">
                  <a14:imgLayer r:embed="rId7">
                    <a14:imgEffect>
                      <a14:artisticBlur/>
                    </a14:imgEffect>
                  </a14:imgLayer>
                </a14:imgProps>
              </a:ext>
            </a:extLst>
          </a:blip>
          <a:stretch>
            <a:fillRect/>
          </a:stretch>
        </p:blipFill>
        <p:spPr>
          <a:xfrm>
            <a:off x="6779573" y="1630514"/>
            <a:ext cx="3775452" cy="2509565"/>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ppt_x"/>
                                          </p:val>
                                        </p:tav>
                                        <p:tav tm="100000">
                                          <p:val>
                                            <p:strVal val="#ppt_x"/>
                                          </p:val>
                                        </p:tav>
                                      </p:tavLst>
                                    </p:anim>
                                    <p:anim calcmode="lin" valueType="num">
                                      <p:cBhvr additive="base">
                                        <p:cTn id="12" dur="1000" fill="hold"/>
                                        <p:tgtEl>
                                          <p:spTgt spid="1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9"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运动事件口号</a:t>
            </a:r>
          </a:p>
        </p:txBody>
      </p:sp>
      <p:grpSp>
        <p:nvGrpSpPr>
          <p:cNvPr id="22" name="PA-102279"/>
          <p:cNvGrpSpPr/>
          <p:nvPr>
            <p:custDataLst>
              <p:tags r:id="rId2"/>
            </p:custDataLst>
          </p:nvPr>
        </p:nvGrpSpPr>
        <p:grpSpPr>
          <a:xfrm>
            <a:off x="6479390" y="2325206"/>
            <a:ext cx="4905387" cy="1103794"/>
            <a:chOff x="6500613" y="1715479"/>
            <a:chExt cx="4905387" cy="1855836"/>
          </a:xfrm>
        </p:grpSpPr>
        <p:cxnSp>
          <p:nvCxnSpPr>
            <p:cNvPr id="23" name="PA-直接连接符 16"/>
            <p:cNvCxnSpPr/>
            <p:nvPr>
              <p:custDataLst>
                <p:tags r:id="rId36"/>
              </p:custDataLst>
            </p:nvPr>
          </p:nvCxnSpPr>
          <p:spPr>
            <a:xfrm>
              <a:off x="6500613" y="1715479"/>
              <a:ext cx="0" cy="18558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PA-直接连接符 17"/>
            <p:cNvCxnSpPr/>
            <p:nvPr>
              <p:custDataLst>
                <p:tags r:id="rId37"/>
              </p:custDataLst>
            </p:nvPr>
          </p:nvCxnSpPr>
          <p:spPr>
            <a:xfrm>
              <a:off x="11406000" y="1715479"/>
              <a:ext cx="0" cy="18558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59" name="PA-102279"/>
          <p:cNvGrpSpPr/>
          <p:nvPr>
            <p:custDataLst>
              <p:tags r:id="rId3"/>
            </p:custDataLst>
          </p:nvPr>
        </p:nvGrpSpPr>
        <p:grpSpPr>
          <a:xfrm>
            <a:off x="845007" y="3745787"/>
            <a:ext cx="4905387" cy="1103794"/>
            <a:chOff x="6500613" y="1715479"/>
            <a:chExt cx="4905387" cy="1855836"/>
          </a:xfrm>
        </p:grpSpPr>
        <p:cxnSp>
          <p:nvCxnSpPr>
            <p:cNvPr id="60" name="PA-直接连接符 16"/>
            <p:cNvCxnSpPr/>
            <p:nvPr>
              <p:custDataLst>
                <p:tags r:id="rId34"/>
              </p:custDataLst>
            </p:nvPr>
          </p:nvCxnSpPr>
          <p:spPr>
            <a:xfrm>
              <a:off x="6500613" y="1715479"/>
              <a:ext cx="0" cy="18558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PA-直接连接符 17"/>
            <p:cNvCxnSpPr/>
            <p:nvPr>
              <p:custDataLst>
                <p:tags r:id="rId35"/>
              </p:custDataLst>
            </p:nvPr>
          </p:nvCxnSpPr>
          <p:spPr>
            <a:xfrm>
              <a:off x="11406000" y="1715479"/>
              <a:ext cx="0" cy="18558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6" name="PA-102281"/>
          <p:cNvSpPr txBox="1"/>
          <p:nvPr>
            <p:custDataLst>
              <p:tags r:id="rId4"/>
            </p:custDataLst>
          </p:nvPr>
        </p:nvSpPr>
        <p:spPr>
          <a:xfrm>
            <a:off x="1179700" y="2679012"/>
            <a:ext cx="4165212" cy="369332"/>
          </a:xfrm>
          <a:prstGeom prst="rect">
            <a:avLst/>
          </a:prstGeom>
          <a:noFill/>
        </p:spPr>
        <p:txBody>
          <a:bodyPr wrap="square" rtlCol="0">
            <a:spAutoFit/>
          </a:bodyPr>
          <a:lstStyle/>
          <a:p>
            <a:pPr lvl="0" algn="ctr">
              <a:defRPr/>
            </a:pPr>
            <a:r>
              <a:rPr lang="zh-CN" altLang="en-US" b="1" dirty="0">
                <a:solidFill>
                  <a:srgbClr val="C00000"/>
                </a:solidFill>
                <a:latin typeface="思源黑体 CN Bold" panose="020B0800000000000000" pitchFamily="34" charset="-122"/>
                <a:ea typeface="思源黑体 CN Bold" panose="020B0800000000000000" pitchFamily="34" charset="-122"/>
              </a:rPr>
              <a:t>“打倒日本狗！”</a:t>
            </a:r>
          </a:p>
        </p:txBody>
      </p:sp>
      <p:sp>
        <p:nvSpPr>
          <p:cNvPr id="27" name="PA-102282"/>
          <p:cNvSpPr txBox="1"/>
          <p:nvPr>
            <p:custDataLst>
              <p:tags r:id="rId5"/>
            </p:custDataLst>
          </p:nvPr>
        </p:nvSpPr>
        <p:spPr>
          <a:xfrm>
            <a:off x="6877964" y="2679012"/>
            <a:ext cx="4188786" cy="369332"/>
          </a:xfrm>
          <a:prstGeom prst="rect">
            <a:avLst/>
          </a:prstGeom>
          <a:noFill/>
        </p:spPr>
        <p:txBody>
          <a:bodyPr wrap="square" rtlCol="0">
            <a:spAutoFit/>
          </a:bodyPr>
          <a:lstStyle>
            <a:defPPr>
              <a:defRPr lang="zh-CN"/>
            </a:defPPr>
            <a:lvl1pPr algn="just">
              <a:spcAft>
                <a:spcPts val="500"/>
              </a:spcAft>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ctr">
              <a:spcAft>
                <a:spcPts val="0"/>
              </a:spcAft>
              <a:defRPr/>
            </a:pPr>
            <a:r>
              <a:rPr lang="zh-CN" altLang="en-US" sz="1800" b="1" dirty="0">
                <a:solidFill>
                  <a:srgbClr val="C00000"/>
                </a:solidFill>
                <a:latin typeface="思源黑体 CN Bold" panose="020B0800000000000000" pitchFamily="34" charset="-122"/>
                <a:ea typeface="思源黑体 CN Bold" panose="020B0800000000000000" pitchFamily="34" charset="-122"/>
              </a:rPr>
              <a:t>“全国武装起来，保卫华北！”</a:t>
            </a:r>
          </a:p>
        </p:txBody>
      </p:sp>
      <p:sp>
        <p:nvSpPr>
          <p:cNvPr id="28" name="PA-102283"/>
          <p:cNvSpPr txBox="1"/>
          <p:nvPr>
            <p:custDataLst>
              <p:tags r:id="rId6"/>
            </p:custDataLst>
          </p:nvPr>
        </p:nvSpPr>
        <p:spPr>
          <a:xfrm>
            <a:off x="1232129" y="4086797"/>
            <a:ext cx="4088556" cy="369332"/>
          </a:xfrm>
          <a:prstGeom prst="rect">
            <a:avLst/>
          </a:prstGeom>
          <a:noFill/>
        </p:spPr>
        <p:txBody>
          <a:bodyPr wrap="square" rtlCol="0">
            <a:spAutoFit/>
          </a:bodyPr>
          <a:lstStyle>
            <a:defPPr>
              <a:defRPr lang="zh-CN"/>
            </a:defPPr>
            <a:lvl1pPr algn="just">
              <a:spcAft>
                <a:spcPts val="500"/>
              </a:spcAft>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ctr">
              <a:spcAft>
                <a:spcPts val="0"/>
              </a:spcAft>
              <a:defRPr/>
            </a:pPr>
            <a:r>
              <a:rPr lang="zh-CN" altLang="en-US" sz="1800" b="1" dirty="0">
                <a:solidFill>
                  <a:srgbClr val="C00000"/>
                </a:solidFill>
                <a:latin typeface="思源黑体 CN Bold" panose="020B0800000000000000" pitchFamily="34" charset="-122"/>
                <a:ea typeface="思源黑体 CN Bold" panose="020B0800000000000000" pitchFamily="34" charset="-122"/>
              </a:rPr>
              <a:t>“反对防共自治运动！”</a:t>
            </a:r>
          </a:p>
        </p:txBody>
      </p:sp>
      <p:grpSp>
        <p:nvGrpSpPr>
          <p:cNvPr id="29" name="PA-102284"/>
          <p:cNvGrpSpPr/>
          <p:nvPr>
            <p:custDataLst>
              <p:tags r:id="rId7"/>
            </p:custDataLst>
          </p:nvPr>
        </p:nvGrpSpPr>
        <p:grpSpPr>
          <a:xfrm>
            <a:off x="546820" y="4103780"/>
            <a:ext cx="623888" cy="623888"/>
            <a:chOff x="1288256" y="3396456"/>
            <a:chExt cx="623888" cy="623888"/>
          </a:xfrm>
        </p:grpSpPr>
        <p:sp>
          <p:nvSpPr>
            <p:cNvPr id="30" name="PA-椭圆 23"/>
            <p:cNvSpPr/>
            <p:nvPr>
              <p:custDataLst>
                <p:tags r:id="rId32"/>
              </p:custDataLst>
            </p:nvPr>
          </p:nvSpPr>
          <p:spPr>
            <a:xfrm>
              <a:off x="1288256" y="3396456"/>
              <a:ext cx="623888" cy="6238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Medium" panose="020B0600000000000000" pitchFamily="34" charset="-122"/>
                <a:ea typeface="思源黑体 CN Medium" panose="020B0600000000000000" pitchFamily="34" charset="-122"/>
              </a:endParaRPr>
            </a:p>
          </p:txBody>
        </p:sp>
        <p:sp>
          <p:nvSpPr>
            <p:cNvPr id="31" name="PA-任意多边形 29"/>
            <p:cNvSpPr/>
            <p:nvPr>
              <p:custDataLst>
                <p:tags r:id="rId33"/>
              </p:custDataLst>
            </p:nvPr>
          </p:nvSpPr>
          <p:spPr bwMode="auto">
            <a:xfrm>
              <a:off x="1412081" y="3509241"/>
              <a:ext cx="419100" cy="37450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CN Medium" panose="020B0600000000000000" pitchFamily="34" charset="-122"/>
                <a:ea typeface="思源黑体 CN Medium" panose="020B0600000000000000" pitchFamily="34" charset="-122"/>
              </a:endParaRPr>
            </a:p>
          </p:txBody>
        </p:sp>
      </p:grpSp>
      <p:cxnSp>
        <p:nvCxnSpPr>
          <p:cNvPr id="32" name="PA-102285"/>
          <p:cNvCxnSpPr/>
          <p:nvPr>
            <p:custDataLst>
              <p:tags r:id="rId8"/>
            </p:custDataLst>
          </p:nvPr>
        </p:nvCxnSpPr>
        <p:spPr>
          <a:xfrm>
            <a:off x="805050" y="3410822"/>
            <a:ext cx="1062000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3" name="PA-102286"/>
          <p:cNvCxnSpPr/>
          <p:nvPr>
            <p:custDataLst>
              <p:tags r:id="rId9"/>
            </p:custDataLst>
          </p:nvPr>
        </p:nvCxnSpPr>
        <p:spPr>
          <a:xfrm>
            <a:off x="819151" y="4849581"/>
            <a:ext cx="1062000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4" name="PA-102287"/>
          <p:cNvCxnSpPr/>
          <p:nvPr>
            <p:custDataLst>
              <p:tags r:id="rId10"/>
            </p:custDataLst>
          </p:nvPr>
        </p:nvCxnSpPr>
        <p:spPr>
          <a:xfrm>
            <a:off x="805050" y="2413608"/>
            <a:ext cx="1062000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35" name="PA-102288"/>
          <p:cNvSpPr/>
          <p:nvPr>
            <p:custDataLst>
              <p:tags r:id="rId11"/>
            </p:custDataLst>
          </p:nvPr>
        </p:nvSpPr>
        <p:spPr>
          <a:xfrm>
            <a:off x="5402128" y="2652305"/>
            <a:ext cx="622800" cy="622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黑体 CN Medium" panose="020B0600000000000000" pitchFamily="34" charset="-122"/>
                <a:ea typeface="思源黑体 CN Medium" panose="020B0600000000000000" pitchFamily="34" charset="-122"/>
              </a:rPr>
              <a:t>1</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53" name="PA-102279"/>
          <p:cNvGrpSpPr/>
          <p:nvPr>
            <p:custDataLst>
              <p:tags r:id="rId12"/>
            </p:custDataLst>
          </p:nvPr>
        </p:nvGrpSpPr>
        <p:grpSpPr>
          <a:xfrm>
            <a:off x="844663" y="2286562"/>
            <a:ext cx="4905387" cy="1103794"/>
            <a:chOff x="6500613" y="1715479"/>
            <a:chExt cx="4905387" cy="1855836"/>
          </a:xfrm>
        </p:grpSpPr>
        <p:cxnSp>
          <p:nvCxnSpPr>
            <p:cNvPr id="54" name="PA-直接连接符 16"/>
            <p:cNvCxnSpPr/>
            <p:nvPr>
              <p:custDataLst>
                <p:tags r:id="rId30"/>
              </p:custDataLst>
            </p:nvPr>
          </p:nvCxnSpPr>
          <p:spPr>
            <a:xfrm>
              <a:off x="6500613" y="1715479"/>
              <a:ext cx="0" cy="18558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PA-直接连接符 17"/>
            <p:cNvCxnSpPr/>
            <p:nvPr>
              <p:custDataLst>
                <p:tags r:id="rId31"/>
              </p:custDataLst>
            </p:nvPr>
          </p:nvCxnSpPr>
          <p:spPr>
            <a:xfrm>
              <a:off x="11406000" y="1715479"/>
              <a:ext cx="0" cy="18558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6" name="PA-102289"/>
          <p:cNvSpPr/>
          <p:nvPr>
            <p:custDataLst>
              <p:tags r:id="rId13"/>
            </p:custDataLst>
          </p:nvPr>
        </p:nvSpPr>
        <p:spPr>
          <a:xfrm>
            <a:off x="6208463" y="2652305"/>
            <a:ext cx="622800" cy="622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黑体 CN Medium" panose="020B0600000000000000" pitchFamily="34" charset="-122"/>
                <a:ea typeface="思源黑体 CN Medium" panose="020B0600000000000000" pitchFamily="34" charset="-122"/>
              </a:rPr>
              <a:t>2</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56" name="PA-102279"/>
          <p:cNvGrpSpPr/>
          <p:nvPr>
            <p:custDataLst>
              <p:tags r:id="rId14"/>
            </p:custDataLst>
          </p:nvPr>
        </p:nvGrpSpPr>
        <p:grpSpPr>
          <a:xfrm>
            <a:off x="6519663" y="3773301"/>
            <a:ext cx="4905387" cy="1103794"/>
            <a:chOff x="6500613" y="1715479"/>
            <a:chExt cx="4905387" cy="1855836"/>
          </a:xfrm>
        </p:grpSpPr>
        <p:cxnSp>
          <p:nvCxnSpPr>
            <p:cNvPr id="57" name="PA-直接连接符 16"/>
            <p:cNvCxnSpPr/>
            <p:nvPr>
              <p:custDataLst>
                <p:tags r:id="rId28"/>
              </p:custDataLst>
            </p:nvPr>
          </p:nvCxnSpPr>
          <p:spPr>
            <a:xfrm>
              <a:off x="6500613" y="1715479"/>
              <a:ext cx="0" cy="18558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8" name="PA-直接连接符 17"/>
            <p:cNvCxnSpPr/>
            <p:nvPr>
              <p:custDataLst>
                <p:tags r:id="rId29"/>
              </p:custDataLst>
            </p:nvPr>
          </p:nvCxnSpPr>
          <p:spPr>
            <a:xfrm>
              <a:off x="11406000" y="1715479"/>
              <a:ext cx="0" cy="18558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7" name="PA-102290"/>
          <p:cNvSpPr/>
          <p:nvPr>
            <p:custDataLst>
              <p:tags r:id="rId15"/>
            </p:custDataLst>
          </p:nvPr>
        </p:nvSpPr>
        <p:spPr>
          <a:xfrm>
            <a:off x="5416229" y="4104324"/>
            <a:ext cx="622800" cy="622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黑体 CN Medium" panose="020B0600000000000000" pitchFamily="34" charset="-122"/>
                <a:ea typeface="思源黑体 CN Medium" panose="020B0600000000000000" pitchFamily="34" charset="-122"/>
              </a:rPr>
              <a:t>3</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38" name="PA-102291"/>
          <p:cNvSpPr/>
          <p:nvPr>
            <p:custDataLst>
              <p:tags r:id="rId16"/>
            </p:custDataLst>
          </p:nvPr>
        </p:nvSpPr>
        <p:spPr>
          <a:xfrm>
            <a:off x="6222564" y="4104324"/>
            <a:ext cx="622800" cy="622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黑体 CN Medium" panose="020B0600000000000000" pitchFamily="34" charset="-122"/>
                <a:ea typeface="思源黑体 CN Medium" panose="020B0600000000000000" pitchFamily="34" charset="-122"/>
              </a:rPr>
              <a:t>4</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41" name="PA-102294"/>
          <p:cNvGrpSpPr/>
          <p:nvPr>
            <p:custDataLst>
              <p:tags r:id="rId17"/>
            </p:custDataLst>
          </p:nvPr>
        </p:nvGrpSpPr>
        <p:grpSpPr>
          <a:xfrm>
            <a:off x="11146455" y="4103780"/>
            <a:ext cx="623888" cy="623888"/>
            <a:chOff x="1288256" y="3396456"/>
            <a:chExt cx="623888" cy="623888"/>
          </a:xfrm>
        </p:grpSpPr>
        <p:sp>
          <p:nvSpPr>
            <p:cNvPr id="42" name="PA-椭圆 35"/>
            <p:cNvSpPr/>
            <p:nvPr>
              <p:custDataLst>
                <p:tags r:id="rId26"/>
              </p:custDataLst>
            </p:nvPr>
          </p:nvSpPr>
          <p:spPr>
            <a:xfrm>
              <a:off x="1288256" y="3396456"/>
              <a:ext cx="623888" cy="623888"/>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Medium" panose="020B0600000000000000" pitchFamily="34" charset="-122"/>
                <a:ea typeface="思源黑体 CN Medium" panose="020B0600000000000000" pitchFamily="34" charset="-122"/>
              </a:endParaRPr>
            </a:p>
          </p:txBody>
        </p:sp>
        <p:sp>
          <p:nvSpPr>
            <p:cNvPr id="43" name="PA-任意多边形 29"/>
            <p:cNvSpPr/>
            <p:nvPr>
              <p:custDataLst>
                <p:tags r:id="rId27"/>
              </p:custDataLst>
            </p:nvPr>
          </p:nvSpPr>
          <p:spPr bwMode="auto">
            <a:xfrm>
              <a:off x="1412081" y="3509241"/>
              <a:ext cx="419100" cy="37450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dirty="0">
                <a:latin typeface="思源黑体 CN Medium" panose="020B0600000000000000" pitchFamily="34" charset="-122"/>
                <a:ea typeface="思源黑体 CN Medium" panose="020B0600000000000000" pitchFamily="34" charset="-122"/>
              </a:endParaRPr>
            </a:p>
          </p:txBody>
        </p:sp>
      </p:grpSp>
      <p:sp>
        <p:nvSpPr>
          <p:cNvPr id="45" name="PA-102296"/>
          <p:cNvSpPr txBox="1"/>
          <p:nvPr>
            <p:custDataLst>
              <p:tags r:id="rId18"/>
            </p:custDataLst>
          </p:nvPr>
        </p:nvSpPr>
        <p:spPr>
          <a:xfrm>
            <a:off x="6903851" y="4086797"/>
            <a:ext cx="4165212" cy="369332"/>
          </a:xfrm>
          <a:prstGeom prst="rect">
            <a:avLst/>
          </a:prstGeom>
          <a:noFill/>
        </p:spPr>
        <p:txBody>
          <a:bodyPr wrap="square" rtlCol="0">
            <a:spAutoFit/>
          </a:bodyPr>
          <a:lstStyle/>
          <a:p>
            <a:pPr lvl="0" algn="ctr">
              <a:defRPr/>
            </a:pPr>
            <a:r>
              <a:rPr lang="zh-CN" altLang="en-US" b="1" dirty="0">
                <a:solidFill>
                  <a:srgbClr val="C00000"/>
                </a:solidFill>
                <a:latin typeface="思源黑体 CN Bold" panose="020B0800000000000000" pitchFamily="34" charset="-122"/>
                <a:ea typeface="思源黑体 CN Bold" panose="020B0800000000000000" pitchFamily="34" charset="-122"/>
              </a:rPr>
              <a:t>“反对卖国的对外政策！” </a:t>
            </a:r>
          </a:p>
        </p:txBody>
      </p:sp>
      <p:cxnSp>
        <p:nvCxnSpPr>
          <p:cNvPr id="46" name="PA-102297"/>
          <p:cNvCxnSpPr/>
          <p:nvPr>
            <p:custDataLst>
              <p:tags r:id="rId19"/>
            </p:custDataLst>
          </p:nvPr>
        </p:nvCxnSpPr>
        <p:spPr>
          <a:xfrm>
            <a:off x="819151" y="3765516"/>
            <a:ext cx="1062000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47" name="PA-102298"/>
          <p:cNvGrpSpPr/>
          <p:nvPr>
            <p:custDataLst>
              <p:tags r:id="rId20"/>
            </p:custDataLst>
          </p:nvPr>
        </p:nvGrpSpPr>
        <p:grpSpPr>
          <a:xfrm>
            <a:off x="532719" y="2602277"/>
            <a:ext cx="623888" cy="623888"/>
            <a:chOff x="1288256" y="3396456"/>
            <a:chExt cx="623888" cy="623888"/>
          </a:xfrm>
        </p:grpSpPr>
        <p:sp>
          <p:nvSpPr>
            <p:cNvPr id="48" name="PA-椭圆 41"/>
            <p:cNvSpPr/>
            <p:nvPr>
              <p:custDataLst>
                <p:tags r:id="rId24"/>
              </p:custDataLst>
            </p:nvPr>
          </p:nvSpPr>
          <p:spPr>
            <a:xfrm>
              <a:off x="1288256" y="3396456"/>
              <a:ext cx="623888" cy="623888"/>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Medium" panose="020B0600000000000000" pitchFamily="34" charset="-122"/>
                <a:ea typeface="思源黑体 CN Medium" panose="020B0600000000000000" pitchFamily="34" charset="-122"/>
              </a:endParaRPr>
            </a:p>
          </p:txBody>
        </p:sp>
        <p:sp>
          <p:nvSpPr>
            <p:cNvPr id="49" name="PA-任意多边形 29"/>
            <p:cNvSpPr/>
            <p:nvPr>
              <p:custDataLst>
                <p:tags r:id="rId25"/>
              </p:custDataLst>
            </p:nvPr>
          </p:nvSpPr>
          <p:spPr bwMode="auto">
            <a:xfrm>
              <a:off x="1412081" y="3509241"/>
              <a:ext cx="419100" cy="37450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dirty="0">
                <a:latin typeface="思源黑体 CN Medium" panose="020B0600000000000000" pitchFamily="34" charset="-122"/>
                <a:ea typeface="思源黑体 CN Medium" panose="020B0600000000000000" pitchFamily="34" charset="-122"/>
              </a:endParaRPr>
            </a:p>
          </p:txBody>
        </p:sp>
      </p:grpSp>
      <p:grpSp>
        <p:nvGrpSpPr>
          <p:cNvPr id="50" name="PA-102299"/>
          <p:cNvGrpSpPr/>
          <p:nvPr>
            <p:custDataLst>
              <p:tags r:id="rId21"/>
            </p:custDataLst>
          </p:nvPr>
        </p:nvGrpSpPr>
        <p:grpSpPr>
          <a:xfrm>
            <a:off x="11123310" y="2651761"/>
            <a:ext cx="623888" cy="623888"/>
            <a:chOff x="1288256" y="3396456"/>
            <a:chExt cx="623888" cy="623888"/>
          </a:xfrm>
        </p:grpSpPr>
        <p:sp>
          <p:nvSpPr>
            <p:cNvPr id="51" name="雷锋PPT网www.LFPPT.com"/>
            <p:cNvSpPr/>
            <p:nvPr>
              <p:custDataLst>
                <p:tags r:id="rId22"/>
              </p:custDataLst>
            </p:nvPr>
          </p:nvSpPr>
          <p:spPr>
            <a:xfrm>
              <a:off x="1288256" y="3396456"/>
              <a:ext cx="623888" cy="6238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Medium" panose="020B0600000000000000" pitchFamily="34" charset="-122"/>
                <a:ea typeface="思源黑体 CN Medium" panose="020B0600000000000000" pitchFamily="34" charset="-122"/>
              </a:endParaRPr>
            </a:p>
          </p:txBody>
        </p:sp>
        <p:sp>
          <p:nvSpPr>
            <p:cNvPr id="52" name="雷锋PPT网www.LFPPT.com"/>
            <p:cNvSpPr/>
            <p:nvPr>
              <p:custDataLst>
                <p:tags r:id="rId23"/>
              </p:custDataLst>
            </p:nvPr>
          </p:nvSpPr>
          <p:spPr bwMode="auto">
            <a:xfrm>
              <a:off x="1412081" y="3509241"/>
              <a:ext cx="419100" cy="37450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黑体 CN Medium" panose="020B0600000000000000" pitchFamily="34" charset="-122"/>
                <a:ea typeface="思源黑体 CN Medium" panose="020B0600000000000000" pitchFamily="34" charset="-122"/>
              </a:endParaRPr>
            </a:p>
          </p:txBody>
        </p:sp>
      </p:grpSp>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40" cstate="print">
            <a:extLst>
              <a:ext uri="{BEBA8EAE-BF5A-486C-A8C5-ECC9F3942E4B}">
                <a14:imgProps xmlns:a14="http://schemas.microsoft.com/office/drawing/2010/main">
                  <a14:imgLayer r:embed="rId41">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par>
                                <p:cTn id="8" presetID="22" presetClass="entr" presetSubtype="8"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22" presetClass="entr" presetSubtype="8"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par>
                                <p:cTn id="14" presetID="22" presetClass="entr" presetSubtype="8"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par>
                                <p:cTn id="17" presetID="16" presetClass="entr" presetSubtype="26"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Horizontal)">
                                      <p:cBhvr>
                                        <p:cTn id="19" dur="500"/>
                                        <p:tgtEl>
                                          <p:spTgt spid="22"/>
                                        </p:tgtEl>
                                      </p:cBhvr>
                                    </p:animEffect>
                                  </p:childTnLst>
                                </p:cTn>
                              </p:par>
                              <p:par>
                                <p:cTn id="20" presetID="16" presetClass="entr" presetSubtype="26"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arn(inHorizontal)">
                                      <p:cBhvr>
                                        <p:cTn id="22" dur="500"/>
                                        <p:tgtEl>
                                          <p:spTgt spid="53"/>
                                        </p:tgtEl>
                                      </p:cBhvr>
                                    </p:animEffect>
                                  </p:childTnLst>
                                </p:cTn>
                              </p:par>
                              <p:par>
                                <p:cTn id="23" presetID="16" presetClass="entr" presetSubtype="26"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barn(inHorizontal)">
                                      <p:cBhvr>
                                        <p:cTn id="25" dur="500"/>
                                        <p:tgtEl>
                                          <p:spTgt spid="56"/>
                                        </p:tgtEl>
                                      </p:cBhvr>
                                    </p:animEffect>
                                  </p:childTnLst>
                                </p:cTn>
                              </p:par>
                              <p:par>
                                <p:cTn id="26" presetID="16" presetClass="entr" presetSubtype="26"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barn(inHorizontal)">
                                      <p:cBhvr>
                                        <p:cTn id="28" dur="500"/>
                                        <p:tgtEl>
                                          <p:spTgt spid="59"/>
                                        </p:tgtEl>
                                      </p:cBhvr>
                                    </p:animEffect>
                                  </p:childTnLst>
                                </p:cTn>
                              </p:par>
                            </p:childTnLst>
                          </p:cTn>
                        </p:par>
                        <p:par>
                          <p:cTn id="29" fill="hold">
                            <p:stCondLst>
                              <p:cond delay="500"/>
                            </p:stCondLst>
                            <p:childTnLst>
                              <p:par>
                                <p:cTn id="30" presetID="2" presetClass="entr" presetSubtype="8"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0-#ppt_w/2"/>
                                          </p:val>
                                        </p:tav>
                                        <p:tav tm="100000">
                                          <p:val>
                                            <p:strVal val="#ppt_x"/>
                                          </p:val>
                                        </p:tav>
                                      </p:tavLst>
                                    </p:anim>
                                    <p:anim calcmode="lin" valueType="num">
                                      <p:cBhvr additive="base">
                                        <p:cTn id="33" dur="500" fill="hold"/>
                                        <p:tgtEl>
                                          <p:spTgt spid="3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1+#ppt_w/2"/>
                                          </p:val>
                                        </p:tav>
                                        <p:tav tm="100000">
                                          <p:val>
                                            <p:strVal val="#ppt_x"/>
                                          </p:val>
                                        </p:tav>
                                      </p:tavLst>
                                    </p:anim>
                                    <p:anim calcmode="lin" valueType="num">
                                      <p:cBhvr additive="base">
                                        <p:cTn id="37" dur="500" fill="hold"/>
                                        <p:tgtEl>
                                          <p:spTgt spid="3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25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0-#ppt_w/2"/>
                                          </p:val>
                                        </p:tav>
                                        <p:tav tm="100000">
                                          <p:val>
                                            <p:strVal val="#ppt_x"/>
                                          </p:val>
                                        </p:tav>
                                      </p:tavLst>
                                    </p:anim>
                                    <p:anim calcmode="lin" valueType="num">
                                      <p:cBhvr additive="base">
                                        <p:cTn id="41" dur="500" fill="hold"/>
                                        <p:tgtEl>
                                          <p:spTgt spid="37"/>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5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fill="hold"/>
                                        <p:tgtEl>
                                          <p:spTgt spid="38"/>
                                        </p:tgtEl>
                                        <p:attrNameLst>
                                          <p:attrName>ppt_x</p:attrName>
                                        </p:attrNameLst>
                                      </p:cBhvr>
                                      <p:tavLst>
                                        <p:tav tm="0">
                                          <p:val>
                                            <p:strVal val="1+#ppt_w/2"/>
                                          </p:val>
                                        </p:tav>
                                        <p:tav tm="100000">
                                          <p:val>
                                            <p:strVal val="#ppt_x"/>
                                          </p:val>
                                        </p:tav>
                                      </p:tavLst>
                                    </p:anim>
                                    <p:anim calcmode="lin" valueType="num">
                                      <p:cBhvr additive="base">
                                        <p:cTn id="45" dur="500" fill="hold"/>
                                        <p:tgtEl>
                                          <p:spTgt spid="38"/>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18" presetClass="entr" presetSubtype="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strips(downRight)">
                                      <p:cBhvr>
                                        <p:cTn id="49" dur="800"/>
                                        <p:tgtEl>
                                          <p:spTgt spid="26"/>
                                        </p:tgtEl>
                                      </p:cBhvr>
                                    </p:animEffect>
                                  </p:childTnLst>
                                </p:cTn>
                              </p:par>
                            </p:childTnLst>
                          </p:cTn>
                        </p:par>
                        <p:par>
                          <p:cTn id="50" fill="hold">
                            <p:stCondLst>
                              <p:cond delay="2000"/>
                            </p:stCondLst>
                            <p:childTnLst>
                              <p:par>
                                <p:cTn id="51" presetID="18" presetClass="entr" presetSubtype="6"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strips(downRight)">
                                      <p:cBhvr>
                                        <p:cTn id="53" dur="800"/>
                                        <p:tgtEl>
                                          <p:spTgt spid="27"/>
                                        </p:tgtEl>
                                      </p:cBhvr>
                                    </p:animEffect>
                                  </p:childTnLst>
                                </p:cTn>
                              </p:par>
                            </p:childTnLst>
                          </p:cTn>
                        </p:par>
                        <p:par>
                          <p:cTn id="54" fill="hold">
                            <p:stCondLst>
                              <p:cond delay="3000"/>
                            </p:stCondLst>
                            <p:childTnLst>
                              <p:par>
                                <p:cTn id="55" presetID="18" presetClass="entr" presetSubtype="6"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strips(downRight)">
                                      <p:cBhvr>
                                        <p:cTn id="57" dur="800"/>
                                        <p:tgtEl>
                                          <p:spTgt spid="28"/>
                                        </p:tgtEl>
                                      </p:cBhvr>
                                    </p:animEffect>
                                  </p:childTnLst>
                                </p:cTn>
                              </p:par>
                            </p:childTnLst>
                          </p:cTn>
                        </p:par>
                        <p:par>
                          <p:cTn id="58" fill="hold">
                            <p:stCondLst>
                              <p:cond delay="4000"/>
                            </p:stCondLst>
                            <p:childTnLst>
                              <p:par>
                                <p:cTn id="59" presetID="18" presetClass="entr" presetSubtype="6"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strips(downRight)">
                                      <p:cBhvr>
                                        <p:cTn id="61" dur="800"/>
                                        <p:tgtEl>
                                          <p:spTgt spid="45"/>
                                        </p:tgtEl>
                                      </p:cBhvr>
                                    </p:animEffect>
                                  </p:childTnLst>
                                </p:cTn>
                              </p:par>
                            </p:childTnLst>
                          </p:cTn>
                        </p:par>
                        <p:par>
                          <p:cTn id="62" fill="hold">
                            <p:stCondLst>
                              <p:cond delay="5000"/>
                            </p:stCondLst>
                            <p:childTnLst>
                              <p:par>
                                <p:cTn id="63" presetID="23" presetClass="entr" presetSubtype="288" fill="hold" nodeType="after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p:cTn id="65" dur="500" fill="hold"/>
                                        <p:tgtEl>
                                          <p:spTgt spid="47"/>
                                        </p:tgtEl>
                                        <p:attrNameLst>
                                          <p:attrName>ppt_w</p:attrName>
                                        </p:attrNameLst>
                                      </p:cBhvr>
                                      <p:tavLst>
                                        <p:tav tm="0">
                                          <p:val>
                                            <p:strVal val="4/3*#ppt_w"/>
                                          </p:val>
                                        </p:tav>
                                        <p:tav tm="100000">
                                          <p:val>
                                            <p:strVal val="#ppt_w"/>
                                          </p:val>
                                        </p:tav>
                                      </p:tavLst>
                                    </p:anim>
                                    <p:anim calcmode="lin" valueType="num">
                                      <p:cBhvr>
                                        <p:cTn id="66" dur="500" fill="hold"/>
                                        <p:tgtEl>
                                          <p:spTgt spid="47"/>
                                        </p:tgtEl>
                                        <p:attrNameLst>
                                          <p:attrName>ppt_h</p:attrName>
                                        </p:attrNameLst>
                                      </p:cBhvr>
                                      <p:tavLst>
                                        <p:tav tm="0">
                                          <p:val>
                                            <p:strVal val="4/3*#ppt_h"/>
                                          </p:val>
                                        </p:tav>
                                        <p:tav tm="100000">
                                          <p:val>
                                            <p:strVal val="#ppt_h"/>
                                          </p:val>
                                        </p:tav>
                                      </p:tavLst>
                                    </p:anim>
                                  </p:childTnLst>
                                </p:cTn>
                              </p:par>
                              <p:par>
                                <p:cTn id="67" presetID="23" presetClass="entr" presetSubtype="288" fill="hold" nodeType="withEffect">
                                  <p:stCondLst>
                                    <p:cond delay="2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strVal val="4/3*#ppt_w"/>
                                          </p:val>
                                        </p:tav>
                                        <p:tav tm="100000">
                                          <p:val>
                                            <p:strVal val="#ppt_w"/>
                                          </p:val>
                                        </p:tav>
                                      </p:tavLst>
                                    </p:anim>
                                    <p:anim calcmode="lin" valueType="num">
                                      <p:cBhvr>
                                        <p:cTn id="70" dur="500" fill="hold"/>
                                        <p:tgtEl>
                                          <p:spTgt spid="29"/>
                                        </p:tgtEl>
                                        <p:attrNameLst>
                                          <p:attrName>ppt_h</p:attrName>
                                        </p:attrNameLst>
                                      </p:cBhvr>
                                      <p:tavLst>
                                        <p:tav tm="0">
                                          <p:val>
                                            <p:strVal val="4/3*#ppt_h"/>
                                          </p:val>
                                        </p:tav>
                                        <p:tav tm="100000">
                                          <p:val>
                                            <p:strVal val="#ppt_h"/>
                                          </p:val>
                                        </p:tav>
                                      </p:tavLst>
                                    </p:anim>
                                  </p:childTnLst>
                                </p:cTn>
                              </p:par>
                              <p:par>
                                <p:cTn id="71" presetID="23" presetClass="entr" presetSubtype="288" fill="hold" nodeType="withEffect">
                                  <p:stCondLst>
                                    <p:cond delay="400"/>
                                  </p:stCondLst>
                                  <p:childTnLst>
                                    <p:set>
                                      <p:cBhvr>
                                        <p:cTn id="72" dur="1" fill="hold">
                                          <p:stCondLst>
                                            <p:cond delay="0"/>
                                          </p:stCondLst>
                                        </p:cTn>
                                        <p:tgtEl>
                                          <p:spTgt spid="50"/>
                                        </p:tgtEl>
                                        <p:attrNameLst>
                                          <p:attrName>style.visibility</p:attrName>
                                        </p:attrNameLst>
                                      </p:cBhvr>
                                      <p:to>
                                        <p:strVal val="visible"/>
                                      </p:to>
                                    </p:set>
                                    <p:anim calcmode="lin" valueType="num">
                                      <p:cBhvr>
                                        <p:cTn id="73" dur="500" fill="hold"/>
                                        <p:tgtEl>
                                          <p:spTgt spid="50"/>
                                        </p:tgtEl>
                                        <p:attrNameLst>
                                          <p:attrName>ppt_w</p:attrName>
                                        </p:attrNameLst>
                                      </p:cBhvr>
                                      <p:tavLst>
                                        <p:tav tm="0">
                                          <p:val>
                                            <p:strVal val="4/3*#ppt_w"/>
                                          </p:val>
                                        </p:tav>
                                        <p:tav tm="100000">
                                          <p:val>
                                            <p:strVal val="#ppt_w"/>
                                          </p:val>
                                        </p:tav>
                                      </p:tavLst>
                                    </p:anim>
                                    <p:anim calcmode="lin" valueType="num">
                                      <p:cBhvr>
                                        <p:cTn id="74" dur="500" fill="hold"/>
                                        <p:tgtEl>
                                          <p:spTgt spid="50"/>
                                        </p:tgtEl>
                                        <p:attrNameLst>
                                          <p:attrName>ppt_h</p:attrName>
                                        </p:attrNameLst>
                                      </p:cBhvr>
                                      <p:tavLst>
                                        <p:tav tm="0">
                                          <p:val>
                                            <p:strVal val="4/3*#ppt_h"/>
                                          </p:val>
                                        </p:tav>
                                        <p:tav tm="100000">
                                          <p:val>
                                            <p:strVal val="#ppt_h"/>
                                          </p:val>
                                        </p:tav>
                                      </p:tavLst>
                                    </p:anim>
                                  </p:childTnLst>
                                </p:cTn>
                              </p:par>
                              <p:par>
                                <p:cTn id="75" presetID="23" presetClass="entr" presetSubtype="288" fill="hold" nodeType="withEffect">
                                  <p:stCondLst>
                                    <p:cond delay="60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strVal val="4/3*#ppt_w"/>
                                          </p:val>
                                        </p:tav>
                                        <p:tav tm="100000">
                                          <p:val>
                                            <p:strVal val="#ppt_w"/>
                                          </p:val>
                                        </p:tav>
                                      </p:tavLst>
                                    </p:anim>
                                    <p:anim calcmode="lin" valueType="num">
                                      <p:cBhvr>
                                        <p:cTn id="78" dur="500" fill="hold"/>
                                        <p:tgtEl>
                                          <p:spTgt spid="4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5" grpId="0" animBg="1"/>
      <p:bldP spid="36" grpId="0" animBg="1"/>
      <p:bldP spid="37" grpId="0" animBg="1"/>
      <p:bldP spid="38" grpId="0" animBg="1"/>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党粉蓝背景"/>
          <p:cNvPicPr>
            <a:picLocks noChangeAspect="1"/>
          </p:cNvPicPr>
          <p:nvPr/>
        </p:nvPicPr>
        <p:blipFill>
          <a:blip r:embed="rId2"/>
          <a:stretch>
            <a:fillRect/>
          </a:stretch>
        </p:blipFill>
        <p:spPr>
          <a:xfrm>
            <a:off x="0" y="0"/>
            <a:ext cx="12192635" cy="6859905"/>
          </a:xfrm>
          <a:prstGeom prst="rect">
            <a:avLst/>
          </a:prstGeom>
        </p:spPr>
      </p:pic>
      <p:pic>
        <p:nvPicPr>
          <p:cNvPr id="11" name="图片 10" descr="底11"/>
          <p:cNvPicPr>
            <a:picLocks noChangeAspect="1"/>
          </p:cNvPicPr>
          <p:nvPr/>
        </p:nvPicPr>
        <p:blipFill>
          <a:blip r:embed="rId3"/>
          <a:stretch>
            <a:fillRect/>
          </a:stretch>
        </p:blipFill>
        <p:spPr>
          <a:xfrm>
            <a:off x="0" y="3980815"/>
            <a:ext cx="12192000" cy="2877185"/>
          </a:xfrm>
          <a:prstGeom prst="rect">
            <a:avLst/>
          </a:prstGeom>
        </p:spPr>
      </p:pic>
      <p:pic>
        <p:nvPicPr>
          <p:cNvPr id="12" name="图片 11" descr="契税法--245566"/>
          <p:cNvPicPr>
            <a:picLocks noChangeAspect="1"/>
          </p:cNvPicPr>
          <p:nvPr/>
        </p:nvPicPr>
        <p:blipFill>
          <a:blip r:embed="rId4"/>
          <a:srcRect t="52355" r="53963" b="31395"/>
          <a:stretch>
            <a:fillRect/>
          </a:stretch>
        </p:blipFill>
        <p:spPr>
          <a:xfrm flipH="1">
            <a:off x="9714865" y="180340"/>
            <a:ext cx="2259330" cy="1196340"/>
          </a:xfrm>
          <a:prstGeom prst="rect">
            <a:avLst/>
          </a:prstGeom>
        </p:spPr>
      </p:pic>
      <p:grpSp>
        <p:nvGrpSpPr>
          <p:cNvPr id="9" name="组合 8"/>
          <p:cNvGrpSpPr/>
          <p:nvPr/>
        </p:nvGrpSpPr>
        <p:grpSpPr>
          <a:xfrm>
            <a:off x="3593465" y="1376680"/>
            <a:ext cx="6906895" cy="521970"/>
            <a:chOff x="5893" y="2415"/>
            <a:chExt cx="10877" cy="822"/>
          </a:xfrm>
        </p:grpSpPr>
        <p:sp>
          <p:nvSpPr>
            <p:cNvPr id="2" name="Aitds9-1"/>
            <p:cNvSpPr/>
            <p:nvPr/>
          </p:nvSpPr>
          <p:spPr>
            <a:xfrm>
              <a:off x="5893" y="2499"/>
              <a:ext cx="2068" cy="679"/>
            </a:xfrm>
            <a:prstGeom prst="rect">
              <a:avLst/>
            </a:prstGeom>
            <a:solidFill>
              <a:srgbClr val="A60008"/>
            </a:solidFill>
            <a:ln w="98425">
              <a:solidFill>
                <a:srgbClr val="A60008"/>
              </a:solidFill>
            </a:ln>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rgbClr val="FFFFFF"/>
                  </a:solidFill>
                  <a:effectLst/>
                  <a:uLnTx/>
                  <a:uFillTx/>
                  <a:ea typeface="Aa吃鸡专用体 (非商业使用)" panose="02010600010101010101" pitchFamily="2" charset="-122"/>
                </a:rPr>
                <a:t>第一部分</a:t>
              </a:r>
            </a:p>
          </p:txBody>
        </p:sp>
        <p:sp>
          <p:nvSpPr>
            <p:cNvPr id="3" name="文本框 2"/>
            <p:cNvSpPr txBox="1"/>
            <p:nvPr/>
          </p:nvSpPr>
          <p:spPr>
            <a:xfrm>
              <a:off x="8240" y="2415"/>
              <a:ext cx="8530" cy="822"/>
            </a:xfrm>
            <a:prstGeom prst="rect">
              <a:avLst/>
            </a:prstGeom>
            <a:noFill/>
          </p:spPr>
          <p:txBody>
            <a:bodyPr wrap="square" rtlCol="0">
              <a:spAutoFit/>
            </a:bodyPr>
            <a:lstStyle/>
            <a:p>
              <a:r>
                <a:rPr lang="zh-CN" altLang="en-US" sz="2800" dirty="0">
                  <a:solidFill>
                    <a:srgbClr val="A60008"/>
                  </a:solidFill>
                  <a:ea typeface="Aa吃鸡专用体 (非商业使用)" panose="02010600010101010101" pitchFamily="2" charset="-122"/>
                </a:rPr>
                <a:t>一二九运动事件背景</a:t>
              </a:r>
            </a:p>
          </p:txBody>
        </p:sp>
      </p:grpSp>
      <p:grpSp>
        <p:nvGrpSpPr>
          <p:cNvPr id="10" name="组合 9"/>
          <p:cNvGrpSpPr/>
          <p:nvPr/>
        </p:nvGrpSpPr>
        <p:grpSpPr>
          <a:xfrm>
            <a:off x="3593465" y="2288540"/>
            <a:ext cx="7816215" cy="521970"/>
            <a:chOff x="5913" y="2415"/>
            <a:chExt cx="12309" cy="822"/>
          </a:xfrm>
        </p:grpSpPr>
        <p:sp>
          <p:nvSpPr>
            <p:cNvPr id="13" name="Aitds9-1"/>
            <p:cNvSpPr/>
            <p:nvPr/>
          </p:nvSpPr>
          <p:spPr>
            <a:xfrm>
              <a:off x="5913" y="2499"/>
              <a:ext cx="2048" cy="677"/>
            </a:xfrm>
            <a:prstGeom prst="rect">
              <a:avLst/>
            </a:prstGeom>
            <a:solidFill>
              <a:srgbClr val="A60008"/>
            </a:solidFill>
            <a:ln w="98425">
              <a:solidFill>
                <a:srgbClr val="A60008"/>
              </a:solidFill>
            </a:ln>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rgbClr val="FFFFFF"/>
                  </a:solidFill>
                  <a:effectLst/>
                  <a:uLnTx/>
                  <a:uFillTx/>
                  <a:ea typeface="Aa吃鸡专用体 (非商业使用)" panose="02010600010101010101" pitchFamily="2" charset="-122"/>
                </a:rPr>
                <a:t>第二部分</a:t>
              </a:r>
            </a:p>
          </p:txBody>
        </p:sp>
        <p:sp>
          <p:nvSpPr>
            <p:cNvPr id="14" name="文本框 13"/>
            <p:cNvSpPr txBox="1"/>
            <p:nvPr/>
          </p:nvSpPr>
          <p:spPr>
            <a:xfrm>
              <a:off x="8240" y="2415"/>
              <a:ext cx="9982" cy="822"/>
            </a:xfrm>
            <a:prstGeom prst="rect">
              <a:avLst/>
            </a:prstGeom>
            <a:noFill/>
          </p:spPr>
          <p:txBody>
            <a:bodyPr wrap="square" rtlCol="0">
              <a:spAutoFit/>
            </a:bodyPr>
            <a:lstStyle/>
            <a:p>
              <a:r>
                <a:rPr lang="zh-CN" altLang="en-US" sz="2800" dirty="0">
                  <a:solidFill>
                    <a:srgbClr val="A60008"/>
                  </a:solidFill>
                  <a:ea typeface="Aa吃鸡专用体 (非商业使用)" panose="02010600010101010101" pitchFamily="2" charset="-122"/>
                </a:rPr>
                <a:t>一二九运动事件过程</a:t>
              </a:r>
            </a:p>
          </p:txBody>
        </p:sp>
      </p:grpSp>
      <p:grpSp>
        <p:nvGrpSpPr>
          <p:cNvPr id="16" name="组合 15"/>
          <p:cNvGrpSpPr/>
          <p:nvPr/>
        </p:nvGrpSpPr>
        <p:grpSpPr>
          <a:xfrm>
            <a:off x="3593465" y="3206750"/>
            <a:ext cx="7977505" cy="521970"/>
            <a:chOff x="5913" y="2427"/>
            <a:chExt cx="12563" cy="822"/>
          </a:xfrm>
        </p:grpSpPr>
        <p:sp>
          <p:nvSpPr>
            <p:cNvPr id="17" name="Aitds9-1"/>
            <p:cNvSpPr/>
            <p:nvPr/>
          </p:nvSpPr>
          <p:spPr>
            <a:xfrm>
              <a:off x="5913" y="2499"/>
              <a:ext cx="2048" cy="677"/>
            </a:xfrm>
            <a:prstGeom prst="rect">
              <a:avLst/>
            </a:prstGeom>
            <a:solidFill>
              <a:srgbClr val="A60008"/>
            </a:solidFill>
            <a:ln w="98425">
              <a:solidFill>
                <a:srgbClr val="A60008"/>
              </a:solidFill>
            </a:ln>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rgbClr val="FFFFFF"/>
                  </a:solidFill>
                  <a:effectLst/>
                  <a:uLnTx/>
                  <a:uFillTx/>
                  <a:ea typeface="Aa吃鸡专用体 (非商业使用)" panose="02010600010101010101" pitchFamily="2" charset="-122"/>
                </a:rPr>
                <a:t>第三部分</a:t>
              </a:r>
            </a:p>
          </p:txBody>
        </p:sp>
        <p:sp>
          <p:nvSpPr>
            <p:cNvPr id="18" name="文本框 17"/>
            <p:cNvSpPr txBox="1"/>
            <p:nvPr/>
          </p:nvSpPr>
          <p:spPr>
            <a:xfrm>
              <a:off x="8494" y="2427"/>
              <a:ext cx="9982" cy="822"/>
            </a:xfrm>
            <a:prstGeom prst="rect">
              <a:avLst/>
            </a:prstGeom>
            <a:noFill/>
          </p:spPr>
          <p:txBody>
            <a:bodyPr wrap="square" rtlCol="0">
              <a:spAutoFit/>
            </a:bodyPr>
            <a:lstStyle/>
            <a:p>
              <a:r>
                <a:rPr lang="zh-CN" altLang="en-US" sz="2800" dirty="0">
                  <a:solidFill>
                    <a:srgbClr val="A60008"/>
                  </a:solidFill>
                  <a:ea typeface="Aa吃鸡专用体 (非商业使用)" panose="02010600010101010101" pitchFamily="2" charset="-122"/>
                </a:rPr>
                <a:t>一二九运动事件口号</a:t>
              </a:r>
            </a:p>
          </p:txBody>
        </p:sp>
      </p:grpSp>
      <p:sp>
        <p:nvSpPr>
          <p:cNvPr id="44" name="TextBox 44"/>
          <p:cNvSpPr txBox="1"/>
          <p:nvPr/>
        </p:nvSpPr>
        <p:spPr>
          <a:xfrm>
            <a:off x="2471420" y="1554480"/>
            <a:ext cx="889000" cy="3353435"/>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目</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录</a:t>
            </a:r>
            <a:endParaRPr kumimoji="0" lang="en-US" altLang="zh-CN" sz="7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p:cNvSpPr txBox="1"/>
          <p:nvPr/>
        </p:nvSpPr>
        <p:spPr>
          <a:xfrm>
            <a:off x="1929765" y="3014980"/>
            <a:ext cx="459740" cy="1186180"/>
          </a:xfrm>
          <a:prstGeom prst="rect">
            <a:avLst/>
          </a:prstGeom>
          <a:noFill/>
        </p:spPr>
        <p:txBody>
          <a:bodyPr vert="eaVert" wrap="none" rtlCol="0">
            <a:spAutoFit/>
          </a:bodyPr>
          <a:lstStyle/>
          <a:p>
            <a:pPr algn="l"/>
            <a:r>
              <a:rPr lang="en-US" noProof="0" dirty="0">
                <a:ln>
                  <a:noFill/>
                </a:ln>
                <a:solidFill>
                  <a:srgbClr val="C00000"/>
                </a:solidFill>
                <a:effectLst/>
                <a:uLnTx/>
                <a:uFillTx/>
                <a:latin typeface="微软雅黑" panose="020B0503020204020204" pitchFamily="34" charset="-122"/>
                <a:ea typeface="微软雅黑" panose="020B0503020204020204" pitchFamily="34" charset="-122"/>
                <a:sym typeface="+mn-ea"/>
              </a:rPr>
              <a:t>CONTENT</a:t>
            </a:r>
            <a:endParaRPr lang="zh-CN" altLang="en-US"/>
          </a:p>
        </p:txBody>
      </p:sp>
      <p:grpSp>
        <p:nvGrpSpPr>
          <p:cNvPr id="4" name="组合 3"/>
          <p:cNvGrpSpPr/>
          <p:nvPr/>
        </p:nvGrpSpPr>
        <p:grpSpPr>
          <a:xfrm>
            <a:off x="3593465" y="4124960"/>
            <a:ext cx="7977505" cy="521970"/>
            <a:chOff x="5913" y="2427"/>
            <a:chExt cx="12563" cy="822"/>
          </a:xfrm>
        </p:grpSpPr>
        <p:sp>
          <p:nvSpPr>
            <p:cNvPr id="5" name="Aitds9-1"/>
            <p:cNvSpPr/>
            <p:nvPr/>
          </p:nvSpPr>
          <p:spPr>
            <a:xfrm>
              <a:off x="5913" y="2499"/>
              <a:ext cx="2048" cy="677"/>
            </a:xfrm>
            <a:prstGeom prst="rect">
              <a:avLst/>
            </a:prstGeom>
            <a:solidFill>
              <a:srgbClr val="A60008"/>
            </a:solidFill>
            <a:ln w="98425">
              <a:solidFill>
                <a:srgbClr val="A60008"/>
              </a:solidFill>
            </a:ln>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rgbClr val="FFFFFF"/>
                  </a:solidFill>
                  <a:effectLst/>
                  <a:uLnTx/>
                  <a:uFillTx/>
                  <a:ea typeface="Aa吃鸡专用体 (非商业使用)" panose="02010600010101010101" pitchFamily="2" charset="-122"/>
                </a:rPr>
                <a:t>第三部分</a:t>
              </a:r>
            </a:p>
          </p:txBody>
        </p:sp>
        <p:sp>
          <p:nvSpPr>
            <p:cNvPr id="6" name="文本框 5"/>
            <p:cNvSpPr txBox="1"/>
            <p:nvPr/>
          </p:nvSpPr>
          <p:spPr>
            <a:xfrm>
              <a:off x="8494" y="2427"/>
              <a:ext cx="9982" cy="822"/>
            </a:xfrm>
            <a:prstGeom prst="rect">
              <a:avLst/>
            </a:prstGeom>
            <a:noFill/>
          </p:spPr>
          <p:txBody>
            <a:bodyPr wrap="square" rtlCol="0">
              <a:spAutoFit/>
            </a:bodyPr>
            <a:lstStyle/>
            <a:p>
              <a:r>
                <a:rPr lang="zh-CN" altLang="en-US" sz="2800" dirty="0">
                  <a:solidFill>
                    <a:srgbClr val="A60008"/>
                  </a:solidFill>
                  <a:ea typeface="Aa吃鸡专用体 (非商业使用)" panose="02010600010101010101" pitchFamily="2" charset="-122"/>
                </a:rPr>
                <a:t>一二九运动时间意义</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500"/>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44"/>
                                        </p:tgtEl>
                                        <p:attrNameLst>
                                          <p:attrName>style.visibility</p:attrName>
                                        </p:attrNameLst>
                                      </p:cBhvr>
                                      <p:to>
                                        <p:strVal val="visible"/>
                                      </p:to>
                                    </p:set>
                                    <p:anim calcmode="lin" valueType="num">
                                      <p:cBhvr>
                                        <p:cTn id="34" dur="300" fill="hold"/>
                                        <p:tgtEl>
                                          <p:spTgt spid="44"/>
                                        </p:tgtEl>
                                        <p:attrNameLst>
                                          <p:attrName>ppt_w</p:attrName>
                                        </p:attrNameLst>
                                      </p:cBhvr>
                                      <p:tavLst>
                                        <p:tav tm="0">
                                          <p:val>
                                            <p:fltVal val="0"/>
                                          </p:val>
                                        </p:tav>
                                        <p:tav tm="100000">
                                          <p:val>
                                            <p:strVal val="#ppt_w"/>
                                          </p:val>
                                        </p:tav>
                                      </p:tavLst>
                                    </p:anim>
                                    <p:anim calcmode="lin" valueType="num">
                                      <p:cBhvr>
                                        <p:cTn id="35" dur="300" fill="hold"/>
                                        <p:tgtEl>
                                          <p:spTgt spid="44"/>
                                        </p:tgtEl>
                                        <p:attrNameLst>
                                          <p:attrName>ppt_h</p:attrName>
                                        </p:attrNameLst>
                                      </p:cBhvr>
                                      <p:tavLst>
                                        <p:tav tm="0">
                                          <p:val>
                                            <p:fltVal val="0"/>
                                          </p:val>
                                        </p:tav>
                                        <p:tav tm="100000">
                                          <p:val>
                                            <p:strVal val="#ppt_h"/>
                                          </p:val>
                                        </p:tav>
                                      </p:tavLst>
                                    </p:anim>
                                    <p:animEffect transition="in" filter="fade">
                                      <p:cBhvr>
                                        <p:cTn id="36" dur="300"/>
                                        <p:tgtEl>
                                          <p:spTgt spid="44"/>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运动事件口号</a:t>
            </a:r>
          </a:p>
        </p:txBody>
      </p:sp>
      <p:grpSp>
        <p:nvGrpSpPr>
          <p:cNvPr id="11" name="组合 32"/>
          <p:cNvGrpSpPr/>
          <p:nvPr/>
        </p:nvGrpSpPr>
        <p:grpSpPr bwMode="auto">
          <a:xfrm>
            <a:off x="1280160" y="3301043"/>
            <a:ext cx="6568440" cy="541020"/>
            <a:chOff x="0" y="0"/>
            <a:chExt cx="4896544" cy="403076"/>
          </a:xfrm>
        </p:grpSpPr>
        <p:sp>
          <p:nvSpPr>
            <p:cNvPr id="14" name="圆角矩形 33"/>
            <p:cNvSpPr>
              <a:spLocks noChangeArrowheads="1"/>
            </p:cNvSpPr>
            <p:nvPr/>
          </p:nvSpPr>
          <p:spPr bwMode="auto">
            <a:xfrm>
              <a:off x="0" y="0"/>
              <a:ext cx="4896544" cy="403076"/>
            </a:xfrm>
            <a:prstGeom prst="roundRect">
              <a:avLst>
                <a:gd name="adj" fmla="val 0"/>
              </a:avLst>
            </a:prstGeom>
            <a:solidFill>
              <a:schemeClr val="bg1"/>
            </a:solidFill>
            <a:ln w="25400">
              <a:solidFill>
                <a:srgbClr val="C00000"/>
              </a:solidFill>
              <a:rou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6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5" name="矩形 34"/>
            <p:cNvSpPr>
              <a:spLocks noChangeArrowheads="1"/>
            </p:cNvSpPr>
            <p:nvPr/>
          </p:nvSpPr>
          <p:spPr bwMode="auto">
            <a:xfrm>
              <a:off x="29822" y="21290"/>
              <a:ext cx="359289" cy="36049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16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7</a:t>
              </a:r>
              <a:endParaRPr kumimoji="0" lang="zh-CN" altLang="en-US" sz="216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sp>
        <p:nvSpPr>
          <p:cNvPr id="16" name="TextBox 39">
            <a:hlinkClick r:id="" action="ppaction://hlinkshowjump?jump=nextslide"/>
          </p:cNvPr>
          <p:cNvSpPr txBox="1">
            <a:spLocks noChangeArrowheads="1"/>
          </p:cNvSpPr>
          <p:nvPr/>
        </p:nvSpPr>
        <p:spPr bwMode="auto">
          <a:xfrm>
            <a:off x="2145030" y="3358669"/>
            <a:ext cx="39509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C00000"/>
                </a:solidFill>
                <a:effectLst/>
                <a:uLnTx/>
                <a:uFillTx/>
                <a:latin typeface="思源黑体 CN Bold" panose="020B0800000000000000" pitchFamily="34" charset="-122"/>
                <a:ea typeface="思源黑体 CN Bold" panose="020B0800000000000000" pitchFamily="34" charset="-122"/>
              </a:rPr>
              <a:t>“人民！武装你们自己！” </a:t>
            </a:r>
          </a:p>
        </p:txBody>
      </p:sp>
      <p:grpSp>
        <p:nvGrpSpPr>
          <p:cNvPr id="17" name="组合 32"/>
          <p:cNvGrpSpPr/>
          <p:nvPr/>
        </p:nvGrpSpPr>
        <p:grpSpPr bwMode="auto">
          <a:xfrm>
            <a:off x="1280160" y="2488243"/>
            <a:ext cx="6568440" cy="541020"/>
            <a:chOff x="0" y="0"/>
            <a:chExt cx="4896544" cy="403076"/>
          </a:xfrm>
        </p:grpSpPr>
        <p:sp>
          <p:nvSpPr>
            <p:cNvPr id="18" name="圆角矩形 33"/>
            <p:cNvSpPr>
              <a:spLocks noChangeArrowheads="1"/>
            </p:cNvSpPr>
            <p:nvPr/>
          </p:nvSpPr>
          <p:spPr bwMode="auto">
            <a:xfrm>
              <a:off x="0" y="0"/>
              <a:ext cx="4896544" cy="403076"/>
            </a:xfrm>
            <a:prstGeom prst="roundRect">
              <a:avLst>
                <a:gd name="adj" fmla="val 0"/>
              </a:avLst>
            </a:prstGeom>
            <a:solidFill>
              <a:schemeClr val="bg1"/>
            </a:solidFill>
            <a:ln w="25400">
              <a:solidFill>
                <a:srgbClr val="C00000"/>
              </a:solidFill>
              <a:rou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6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矩形 34"/>
            <p:cNvSpPr>
              <a:spLocks noChangeArrowheads="1"/>
            </p:cNvSpPr>
            <p:nvPr/>
          </p:nvSpPr>
          <p:spPr bwMode="auto">
            <a:xfrm>
              <a:off x="29822" y="21290"/>
              <a:ext cx="359289" cy="36049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16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6</a:t>
              </a:r>
              <a:endParaRPr kumimoji="0" lang="zh-CN" altLang="en-US" sz="216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sp>
        <p:nvSpPr>
          <p:cNvPr id="20" name="TextBox 39">
            <a:hlinkClick r:id="" action="ppaction://hlinkshowjump?jump=nextslide"/>
          </p:cNvPr>
          <p:cNvSpPr txBox="1">
            <a:spLocks noChangeArrowheads="1"/>
          </p:cNvSpPr>
          <p:nvPr/>
        </p:nvSpPr>
        <p:spPr bwMode="auto">
          <a:xfrm>
            <a:off x="1802131" y="2527920"/>
            <a:ext cx="4808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C00000"/>
                </a:solidFill>
                <a:effectLst/>
                <a:uLnTx/>
                <a:uFillTx/>
                <a:latin typeface="思源黑体 CN Bold" panose="020B0800000000000000" pitchFamily="34" charset="-122"/>
                <a:ea typeface="思源黑体 CN Bold" panose="020B0800000000000000" pitchFamily="34" charset="-122"/>
              </a:rPr>
              <a:t>“立即向日本宣战！” </a:t>
            </a:r>
          </a:p>
        </p:txBody>
      </p:sp>
      <p:grpSp>
        <p:nvGrpSpPr>
          <p:cNvPr id="21" name="组合 32"/>
          <p:cNvGrpSpPr/>
          <p:nvPr/>
        </p:nvGrpSpPr>
        <p:grpSpPr bwMode="auto">
          <a:xfrm>
            <a:off x="1280160" y="1712795"/>
            <a:ext cx="6568440" cy="541020"/>
            <a:chOff x="0" y="0"/>
            <a:chExt cx="4896544" cy="403076"/>
          </a:xfrm>
        </p:grpSpPr>
        <p:sp>
          <p:nvSpPr>
            <p:cNvPr id="22" name="圆角矩形 33"/>
            <p:cNvSpPr>
              <a:spLocks noChangeArrowheads="1"/>
            </p:cNvSpPr>
            <p:nvPr/>
          </p:nvSpPr>
          <p:spPr bwMode="auto">
            <a:xfrm>
              <a:off x="0" y="0"/>
              <a:ext cx="4896544" cy="403076"/>
            </a:xfrm>
            <a:prstGeom prst="roundRect">
              <a:avLst>
                <a:gd name="adj" fmla="val 0"/>
              </a:avLst>
            </a:prstGeom>
            <a:solidFill>
              <a:schemeClr val="bg1"/>
            </a:solidFill>
            <a:ln w="25400">
              <a:solidFill>
                <a:srgbClr val="C00000"/>
              </a:solidFill>
              <a:rou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6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3" name="矩形 34"/>
            <p:cNvSpPr>
              <a:spLocks noChangeArrowheads="1"/>
            </p:cNvSpPr>
            <p:nvPr/>
          </p:nvSpPr>
          <p:spPr bwMode="auto">
            <a:xfrm>
              <a:off x="29822" y="21290"/>
              <a:ext cx="359289" cy="36049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16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5</a:t>
              </a:r>
              <a:endParaRPr kumimoji="0" lang="zh-CN" altLang="en-US" sz="216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sp>
        <p:nvSpPr>
          <p:cNvPr id="24" name="TextBox 39">
            <a:hlinkClick r:id="" action="ppaction://hlinkshowjump?jump=nextslide"/>
          </p:cNvPr>
          <p:cNvSpPr txBox="1">
            <a:spLocks noChangeArrowheads="1"/>
          </p:cNvSpPr>
          <p:nvPr/>
        </p:nvSpPr>
        <p:spPr bwMode="auto">
          <a:xfrm>
            <a:off x="2145030" y="1743276"/>
            <a:ext cx="39509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C00000"/>
                </a:solidFill>
                <a:effectLst/>
                <a:uLnTx/>
                <a:uFillTx/>
                <a:latin typeface="思源黑体 CN Bold" panose="020B0800000000000000" pitchFamily="34" charset="-122"/>
                <a:ea typeface="思源黑体 CN Bold" panose="020B0800000000000000" pitchFamily="34" charset="-122"/>
              </a:rPr>
              <a:t>“立即停止内战！” </a:t>
            </a:r>
          </a:p>
        </p:txBody>
      </p:sp>
      <p:grpSp>
        <p:nvGrpSpPr>
          <p:cNvPr id="25" name="组合 32"/>
          <p:cNvGrpSpPr/>
          <p:nvPr/>
        </p:nvGrpSpPr>
        <p:grpSpPr bwMode="auto">
          <a:xfrm>
            <a:off x="1280160" y="4218587"/>
            <a:ext cx="6568440" cy="541020"/>
            <a:chOff x="0" y="0"/>
            <a:chExt cx="4896544" cy="403076"/>
          </a:xfrm>
        </p:grpSpPr>
        <p:sp>
          <p:nvSpPr>
            <p:cNvPr id="26" name="圆角矩形 33"/>
            <p:cNvSpPr>
              <a:spLocks noChangeArrowheads="1"/>
            </p:cNvSpPr>
            <p:nvPr/>
          </p:nvSpPr>
          <p:spPr bwMode="auto">
            <a:xfrm>
              <a:off x="0" y="0"/>
              <a:ext cx="4896544" cy="403076"/>
            </a:xfrm>
            <a:prstGeom prst="roundRect">
              <a:avLst>
                <a:gd name="adj" fmla="val 0"/>
              </a:avLst>
            </a:prstGeom>
            <a:solidFill>
              <a:schemeClr val="bg1"/>
            </a:solidFill>
            <a:ln w="25400">
              <a:solidFill>
                <a:srgbClr val="C00000"/>
              </a:solidFill>
              <a:rou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6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7" name="矩形 34"/>
            <p:cNvSpPr>
              <a:spLocks noChangeArrowheads="1"/>
            </p:cNvSpPr>
            <p:nvPr/>
          </p:nvSpPr>
          <p:spPr bwMode="auto">
            <a:xfrm>
              <a:off x="29822" y="21290"/>
              <a:ext cx="359289" cy="36049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16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8</a:t>
              </a:r>
              <a:endParaRPr kumimoji="0" lang="zh-CN" altLang="en-US" sz="216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sp>
        <p:nvSpPr>
          <p:cNvPr id="28" name="TextBox 39">
            <a:hlinkClick r:id="" action="ppaction://hlinkshowjump?jump=nextslide"/>
          </p:cNvPr>
          <p:cNvSpPr txBox="1">
            <a:spLocks noChangeArrowheads="1"/>
          </p:cNvSpPr>
          <p:nvPr/>
        </p:nvSpPr>
        <p:spPr bwMode="auto">
          <a:xfrm>
            <a:off x="2145030" y="4249068"/>
            <a:ext cx="39509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C00000"/>
                </a:solidFill>
                <a:effectLst/>
                <a:uLnTx/>
                <a:uFillTx/>
                <a:latin typeface="思源黑体 CN Bold" panose="020B0800000000000000" pitchFamily="34" charset="-122"/>
                <a:ea typeface="思源黑体 CN Bold" panose="020B0800000000000000" pitchFamily="34" charset="-122"/>
              </a:rPr>
              <a:t>“用武力保护华北！” </a:t>
            </a:r>
          </a:p>
        </p:txBody>
      </p:sp>
      <p:pic>
        <p:nvPicPr>
          <p:cNvPr id="29" name="图片 28"/>
          <p:cNvPicPr>
            <a:picLocks noChangeAspect="1"/>
          </p:cNvPicPr>
          <p:nvPr/>
        </p:nvPicPr>
        <p:blipFill>
          <a:blip r:embed="rId4" cstate="screen"/>
          <a:stretch>
            <a:fillRect/>
          </a:stretch>
        </p:blipFill>
        <p:spPr>
          <a:xfrm>
            <a:off x="3819126" y="2928824"/>
            <a:ext cx="8372873" cy="3663703"/>
          </a:xfrm>
          <a:prstGeom prst="rect">
            <a:avLst/>
          </a:prstGeom>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20" grpId="0" autoUpdateAnimBg="0"/>
      <p:bldP spid="24" grpId="0" autoUpdateAnimBg="0"/>
      <p:bldP spid="2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23" cstate="print">
            <a:extLst>
              <a:ext uri="{28A0092B-C50C-407E-A947-70E740481C1C}">
                <a14:useLocalDpi xmlns:a14="http://schemas.microsoft.com/office/drawing/2010/main" val="0"/>
              </a:ext>
            </a:extLst>
          </a:blip>
          <a:srcRect/>
          <a:stretch>
            <a:fillRect/>
          </a:stretch>
        </p:blipFill>
        <p:spPr>
          <a:xfrm>
            <a:off x="296708" y="749361"/>
            <a:ext cx="5437443" cy="5437443"/>
          </a:xfrm>
          <a:prstGeom prst="rect">
            <a:avLst/>
          </a:prstGeom>
        </p:spPr>
      </p:pic>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4"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运动事件口号</a:t>
            </a:r>
          </a:p>
        </p:txBody>
      </p:sp>
      <p:sp>
        <p:nvSpPr>
          <p:cNvPr id="14" name="PA-1022271"/>
          <p:cNvSpPr>
            <a:spLocks noChangeArrowheads="1"/>
          </p:cNvSpPr>
          <p:nvPr>
            <p:custDataLst>
              <p:tags r:id="rId2"/>
            </p:custDataLst>
          </p:nvPr>
        </p:nvSpPr>
        <p:spPr bwMode="auto">
          <a:xfrm>
            <a:off x="6687390" y="2165905"/>
            <a:ext cx="165100" cy="207963"/>
          </a:xfrm>
          <a:custGeom>
            <a:avLst/>
            <a:gdLst>
              <a:gd name="T0" fmla="*/ 119344750 w 205"/>
              <a:gd name="T1" fmla="*/ 68674621 h 262"/>
              <a:gd name="T2" fmla="*/ 70699041 w 205"/>
              <a:gd name="T3" fmla="*/ 38432674 h 262"/>
              <a:gd name="T4" fmla="*/ 20755889 w 205"/>
              <a:gd name="T5" fmla="*/ 6930248 h 262"/>
              <a:gd name="T6" fmla="*/ 0 w 205"/>
              <a:gd name="T7" fmla="*/ 21421777 h 262"/>
              <a:gd name="T8" fmla="*/ 0 w 205"/>
              <a:gd name="T9" fmla="*/ 82535911 h 262"/>
              <a:gd name="T10" fmla="*/ 0 w 205"/>
              <a:gd name="T11" fmla="*/ 144909730 h 262"/>
              <a:gd name="T12" fmla="*/ 22052528 w 205"/>
              <a:gd name="T13" fmla="*/ 157510541 h 262"/>
              <a:gd name="T14" fmla="*/ 70699041 w 205"/>
              <a:gd name="T15" fmla="*/ 127268593 h 262"/>
              <a:gd name="T16" fmla="*/ 120642194 w 205"/>
              <a:gd name="T17" fmla="*/ 95766168 h 262"/>
              <a:gd name="T18" fmla="*/ 119344750 w 205"/>
              <a:gd name="T19" fmla="*/ 68674621 h 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思源黑体 CN Bold" panose="020B0800000000000000" pitchFamily="34" charset="-122"/>
              <a:ea typeface="思源黑体 CN Bold" panose="020B0800000000000000" pitchFamily="34" charset="-122"/>
            </a:endParaRPr>
          </a:p>
        </p:txBody>
      </p:sp>
      <p:sp>
        <p:nvSpPr>
          <p:cNvPr id="15" name="PA-1022272"/>
          <p:cNvSpPr>
            <a:spLocks noChangeArrowheads="1"/>
          </p:cNvSpPr>
          <p:nvPr>
            <p:custDataLst>
              <p:tags r:id="rId3"/>
            </p:custDataLst>
          </p:nvPr>
        </p:nvSpPr>
        <p:spPr bwMode="auto">
          <a:xfrm>
            <a:off x="6709000" y="3193970"/>
            <a:ext cx="165100" cy="206375"/>
          </a:xfrm>
          <a:custGeom>
            <a:avLst/>
            <a:gdLst>
              <a:gd name="T0" fmla="*/ 119344750 w 205"/>
              <a:gd name="T1" fmla="*/ 67524160 h 261"/>
              <a:gd name="T2" fmla="*/ 70699041 w 205"/>
              <a:gd name="T3" fmla="*/ 37513598 h 261"/>
              <a:gd name="T4" fmla="*/ 20755889 w 205"/>
              <a:gd name="T5" fmla="*/ 6252135 h 261"/>
              <a:gd name="T6" fmla="*/ 0 w 205"/>
              <a:gd name="T7" fmla="*/ 20631965 h 261"/>
              <a:gd name="T8" fmla="*/ 0 w 205"/>
              <a:gd name="T9" fmla="*/ 81278540 h 261"/>
              <a:gd name="T10" fmla="*/ 0 w 205"/>
              <a:gd name="T11" fmla="*/ 143175226 h 261"/>
              <a:gd name="T12" fmla="*/ 22052528 w 205"/>
              <a:gd name="T13" fmla="*/ 155679495 h 261"/>
              <a:gd name="T14" fmla="*/ 70699041 w 205"/>
              <a:gd name="T15" fmla="*/ 125668933 h 261"/>
              <a:gd name="T16" fmla="*/ 120642194 w 205"/>
              <a:gd name="T17" fmla="*/ 94408260 h 261"/>
              <a:gd name="T18" fmla="*/ 119344750 w 205"/>
              <a:gd name="T19" fmla="*/ 67524160 h 2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思源黑体 CN Bold" panose="020B0800000000000000" pitchFamily="34" charset="-122"/>
              <a:ea typeface="思源黑体 CN Bold" panose="020B0800000000000000" pitchFamily="34" charset="-122"/>
            </a:endParaRPr>
          </a:p>
        </p:txBody>
      </p:sp>
      <p:grpSp>
        <p:nvGrpSpPr>
          <p:cNvPr id="16" name="PA-1022273"/>
          <p:cNvGrpSpPr/>
          <p:nvPr>
            <p:custDataLst>
              <p:tags r:id="rId4"/>
            </p:custDataLst>
          </p:nvPr>
        </p:nvGrpSpPr>
        <p:grpSpPr>
          <a:xfrm>
            <a:off x="5970428" y="1993964"/>
            <a:ext cx="717604" cy="523220"/>
            <a:chOff x="912759" y="1007596"/>
            <a:chExt cx="717604" cy="523220"/>
          </a:xfrm>
          <a:solidFill>
            <a:srgbClr val="B51B25"/>
          </a:solidFill>
        </p:grpSpPr>
        <p:sp>
          <p:nvSpPr>
            <p:cNvPr id="17" name="PA-任意多边形 8"/>
            <p:cNvSpPr/>
            <p:nvPr>
              <p:custDataLst>
                <p:tags r:id="rId20"/>
              </p:custDataLst>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35258"/>
                </a:solidFill>
                <a:effectLst/>
                <a:uLnTx/>
                <a:uFillTx/>
                <a:latin typeface="思源黑体 CN Bold" panose="020B0800000000000000" pitchFamily="34" charset="-122"/>
                <a:ea typeface="思源黑体 CN Bold" panose="020B0800000000000000" pitchFamily="34" charset="-122"/>
              </a:endParaRPr>
            </a:p>
          </p:txBody>
        </p:sp>
        <p:sp>
          <p:nvSpPr>
            <p:cNvPr id="18" name="PA-文本框 19"/>
            <p:cNvSpPr txBox="1"/>
            <p:nvPr>
              <p:custDataLst>
                <p:tags r:id="rId21"/>
              </p:custDataLst>
            </p:nvPr>
          </p:nvSpPr>
          <p:spPr>
            <a:xfrm>
              <a:off x="912759" y="1007596"/>
              <a:ext cx="717604" cy="523220"/>
            </a:xfrm>
            <a:prstGeom prst="rect">
              <a:avLst/>
            </a:prstGeom>
            <a:noFill/>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0" cap="none" spc="0" normalizeH="0" baseline="0" noProof="0" dirty="0">
                  <a:ln>
                    <a:noFill/>
                  </a:ln>
                  <a:solidFill>
                    <a:srgbClr val="F8F8F8"/>
                  </a:solidFill>
                  <a:effectLst/>
                  <a:uLnTx/>
                  <a:uFillTx/>
                  <a:latin typeface="思源黑体 CN Bold" panose="020B0800000000000000" pitchFamily="34" charset="-122"/>
                  <a:ea typeface="思源黑体 CN Bold" panose="020B0800000000000000" pitchFamily="34" charset="-122"/>
                </a:rPr>
                <a:t>9</a:t>
              </a:r>
              <a:endParaRPr kumimoji="0" lang="zh-CN" altLang="en-US" sz="2800" b="0" i="0" u="none" strike="noStrike" kern="0" cap="none" spc="0" normalizeH="0" baseline="0" noProof="0" dirty="0">
                <a:ln>
                  <a:noFill/>
                </a:ln>
                <a:solidFill>
                  <a:srgbClr val="F8F8F8"/>
                </a:solidFill>
                <a:effectLst/>
                <a:uLnTx/>
                <a:uFillTx/>
                <a:latin typeface="思源黑体 CN Bold" panose="020B0800000000000000" pitchFamily="34" charset="-122"/>
                <a:ea typeface="思源黑体 CN Bold" panose="020B0800000000000000" pitchFamily="34" charset="-122"/>
              </a:endParaRPr>
            </a:p>
          </p:txBody>
        </p:sp>
      </p:grpSp>
      <p:sp>
        <p:nvSpPr>
          <p:cNvPr id="19" name="PA-1022274"/>
          <p:cNvSpPr/>
          <p:nvPr>
            <p:custDataLst>
              <p:tags r:id="rId5"/>
            </p:custDataLst>
          </p:nvPr>
        </p:nvSpPr>
        <p:spPr>
          <a:xfrm>
            <a:off x="6902033" y="2063589"/>
            <a:ext cx="4683834" cy="369332"/>
          </a:xfrm>
          <a:prstGeom prst="rect">
            <a:avLst/>
          </a:prstGeom>
          <a:solidFill>
            <a:schemeClr val="bg1">
              <a:alpha val="49000"/>
            </a:schemeClr>
          </a:solidFill>
        </p:spPr>
        <p:txBody>
          <a:bodyPr wrap="square">
            <a:spAutoFit/>
          </a:bodyPr>
          <a:lstStyle/>
          <a:p>
            <a:pPr lvl="0">
              <a:defRPr/>
            </a:pPr>
            <a:r>
              <a:rPr lang="zh-CN" altLang="en-US" b="1" dirty="0">
                <a:solidFill>
                  <a:srgbClr val="C00000"/>
                </a:solidFill>
                <a:latin typeface="微软雅黑" panose="020B0503020204020204" pitchFamily="34" charset="-122"/>
                <a:ea typeface="微软雅黑" panose="020B0503020204020204" pitchFamily="34" charset="-122"/>
              </a:rPr>
              <a:t>““打倒卖国贼！” ”</a:t>
            </a:r>
          </a:p>
        </p:txBody>
      </p:sp>
      <p:grpSp>
        <p:nvGrpSpPr>
          <p:cNvPr id="20" name="PA-1022275"/>
          <p:cNvGrpSpPr/>
          <p:nvPr>
            <p:custDataLst>
              <p:tags r:id="rId6"/>
            </p:custDataLst>
          </p:nvPr>
        </p:nvGrpSpPr>
        <p:grpSpPr>
          <a:xfrm>
            <a:off x="5970428" y="3031570"/>
            <a:ext cx="717604" cy="523220"/>
            <a:chOff x="912759" y="1884191"/>
            <a:chExt cx="717604" cy="523220"/>
          </a:xfrm>
          <a:solidFill>
            <a:srgbClr val="B51B25"/>
          </a:solidFill>
        </p:grpSpPr>
        <p:sp>
          <p:nvSpPr>
            <p:cNvPr id="21" name="PA-任意多边形 10"/>
            <p:cNvSpPr/>
            <p:nvPr>
              <p:custDataLst>
                <p:tags r:id="rId18"/>
              </p:custDataLst>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35258"/>
                </a:solidFill>
                <a:effectLst/>
                <a:uLnTx/>
                <a:uFillTx/>
                <a:latin typeface="思源黑体 CN Bold" panose="020B0800000000000000" pitchFamily="34" charset="-122"/>
                <a:ea typeface="思源黑体 CN Bold" panose="020B0800000000000000" pitchFamily="34" charset="-122"/>
              </a:endParaRPr>
            </a:p>
          </p:txBody>
        </p:sp>
        <p:sp>
          <p:nvSpPr>
            <p:cNvPr id="22" name="PA-文本框 24"/>
            <p:cNvSpPr txBox="1"/>
            <p:nvPr>
              <p:custDataLst>
                <p:tags r:id="rId19"/>
              </p:custDataLst>
            </p:nvPr>
          </p:nvSpPr>
          <p:spPr>
            <a:xfrm>
              <a:off x="912759" y="1884191"/>
              <a:ext cx="717604" cy="523220"/>
            </a:xfrm>
            <a:prstGeom prst="rect">
              <a:avLst/>
            </a:prstGeom>
            <a:noFill/>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0" cap="none" spc="0" normalizeH="0" baseline="0" noProof="0" dirty="0">
                  <a:ln>
                    <a:noFill/>
                  </a:ln>
                  <a:solidFill>
                    <a:srgbClr val="F8F8F8"/>
                  </a:solidFill>
                  <a:effectLst/>
                  <a:uLnTx/>
                  <a:uFillTx/>
                  <a:latin typeface="思源黑体 CN Bold" panose="020B0800000000000000" pitchFamily="34" charset="-122"/>
                  <a:ea typeface="思源黑体 CN Bold" panose="020B0800000000000000" pitchFamily="34" charset="-122"/>
                </a:rPr>
                <a:t>10</a:t>
              </a:r>
              <a:endParaRPr kumimoji="0" lang="zh-CN" altLang="en-US" sz="2800" b="0" i="0" u="none" strike="noStrike" kern="0" cap="none" spc="0" normalizeH="0" baseline="0" noProof="0" dirty="0">
                <a:ln>
                  <a:noFill/>
                </a:ln>
                <a:solidFill>
                  <a:srgbClr val="F8F8F8"/>
                </a:solidFill>
                <a:effectLst/>
                <a:uLnTx/>
                <a:uFillTx/>
                <a:latin typeface="思源黑体 CN Bold" panose="020B0800000000000000" pitchFamily="34" charset="-122"/>
                <a:ea typeface="思源黑体 CN Bold" panose="020B0800000000000000" pitchFamily="34" charset="-122"/>
              </a:endParaRPr>
            </a:p>
          </p:txBody>
        </p:sp>
      </p:grpSp>
      <p:sp>
        <p:nvSpPr>
          <p:cNvPr id="23" name="PA-1022276"/>
          <p:cNvSpPr/>
          <p:nvPr>
            <p:custDataLst>
              <p:tags r:id="rId7"/>
            </p:custDataLst>
          </p:nvPr>
        </p:nvSpPr>
        <p:spPr>
          <a:xfrm>
            <a:off x="6895068" y="3124440"/>
            <a:ext cx="4683834" cy="369332"/>
          </a:xfrm>
          <a:prstGeom prst="rect">
            <a:avLst/>
          </a:prstGeom>
          <a:solidFill>
            <a:schemeClr val="bg1">
              <a:alpha val="49000"/>
            </a:schemeClr>
          </a:solidFill>
        </p:spPr>
        <p:txBody>
          <a:bodyPr wrap="square">
            <a:spAutoFit/>
          </a:bodyPr>
          <a:lstStyle/>
          <a:p>
            <a:pPr lvl="0">
              <a:defRPr/>
            </a:pPr>
            <a:r>
              <a:rPr lang="zh-CN" altLang="en-US" b="1" dirty="0">
                <a:solidFill>
                  <a:srgbClr val="C00000"/>
                </a:solidFill>
                <a:latin typeface="微软雅黑" panose="020B0503020204020204" pitchFamily="34" charset="-122"/>
                <a:ea typeface="微软雅黑" panose="020B0503020204020204" pitchFamily="34" charset="-122"/>
              </a:rPr>
              <a:t>““打倒卖国贼殷汝耕！” </a:t>
            </a:r>
          </a:p>
        </p:txBody>
      </p:sp>
      <p:sp>
        <p:nvSpPr>
          <p:cNvPr id="24" name="PA-1022277"/>
          <p:cNvSpPr>
            <a:spLocks noChangeArrowheads="1"/>
          </p:cNvSpPr>
          <p:nvPr>
            <p:custDataLst>
              <p:tags r:id="rId8"/>
            </p:custDataLst>
          </p:nvPr>
        </p:nvSpPr>
        <p:spPr bwMode="auto">
          <a:xfrm>
            <a:off x="6759209" y="4241776"/>
            <a:ext cx="165100" cy="206375"/>
          </a:xfrm>
          <a:custGeom>
            <a:avLst/>
            <a:gdLst>
              <a:gd name="T0" fmla="*/ 119344750 w 205"/>
              <a:gd name="T1" fmla="*/ 67524160 h 261"/>
              <a:gd name="T2" fmla="*/ 70699041 w 205"/>
              <a:gd name="T3" fmla="*/ 37513598 h 261"/>
              <a:gd name="T4" fmla="*/ 20755889 w 205"/>
              <a:gd name="T5" fmla="*/ 6252135 h 261"/>
              <a:gd name="T6" fmla="*/ 0 w 205"/>
              <a:gd name="T7" fmla="*/ 20631965 h 261"/>
              <a:gd name="T8" fmla="*/ 0 w 205"/>
              <a:gd name="T9" fmla="*/ 81278540 h 261"/>
              <a:gd name="T10" fmla="*/ 0 w 205"/>
              <a:gd name="T11" fmla="*/ 143175226 h 261"/>
              <a:gd name="T12" fmla="*/ 22052528 w 205"/>
              <a:gd name="T13" fmla="*/ 155679495 h 261"/>
              <a:gd name="T14" fmla="*/ 70699041 w 205"/>
              <a:gd name="T15" fmla="*/ 125668933 h 261"/>
              <a:gd name="T16" fmla="*/ 120642194 w 205"/>
              <a:gd name="T17" fmla="*/ 94408260 h 261"/>
              <a:gd name="T18" fmla="*/ 119344750 w 205"/>
              <a:gd name="T19" fmla="*/ 67524160 h 2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思源黑体 CN Bold" panose="020B0800000000000000" pitchFamily="34" charset="-122"/>
              <a:ea typeface="思源黑体 CN Bold" panose="020B0800000000000000" pitchFamily="34" charset="-122"/>
            </a:endParaRPr>
          </a:p>
        </p:txBody>
      </p:sp>
      <p:grpSp>
        <p:nvGrpSpPr>
          <p:cNvPr id="25" name="PA-1022278"/>
          <p:cNvGrpSpPr/>
          <p:nvPr>
            <p:custDataLst>
              <p:tags r:id="rId9"/>
            </p:custDataLst>
          </p:nvPr>
        </p:nvGrpSpPr>
        <p:grpSpPr>
          <a:xfrm>
            <a:off x="5970428" y="4079376"/>
            <a:ext cx="717604" cy="523220"/>
            <a:chOff x="912759" y="1884191"/>
            <a:chExt cx="717604" cy="523220"/>
          </a:xfrm>
          <a:solidFill>
            <a:srgbClr val="B51B25"/>
          </a:solidFill>
        </p:grpSpPr>
        <p:sp>
          <p:nvSpPr>
            <p:cNvPr id="26" name="PA-任意多边形 10"/>
            <p:cNvSpPr/>
            <p:nvPr>
              <p:custDataLst>
                <p:tags r:id="rId16"/>
              </p:custDataLst>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35258"/>
                </a:solidFill>
                <a:effectLst/>
                <a:uLnTx/>
                <a:uFillTx/>
                <a:latin typeface="思源黑体 CN Bold" panose="020B0800000000000000" pitchFamily="34" charset="-122"/>
                <a:ea typeface="思源黑体 CN Bold" panose="020B0800000000000000" pitchFamily="34" charset="-122"/>
              </a:endParaRPr>
            </a:p>
          </p:txBody>
        </p:sp>
        <p:sp>
          <p:nvSpPr>
            <p:cNvPr id="27" name="PA-文本框 24"/>
            <p:cNvSpPr txBox="1"/>
            <p:nvPr>
              <p:custDataLst>
                <p:tags r:id="rId17"/>
              </p:custDataLst>
            </p:nvPr>
          </p:nvSpPr>
          <p:spPr>
            <a:xfrm>
              <a:off x="912759" y="1884191"/>
              <a:ext cx="717604" cy="523220"/>
            </a:xfrm>
            <a:prstGeom prst="rect">
              <a:avLst/>
            </a:prstGeom>
            <a:noFill/>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0" cap="none" spc="0" normalizeH="0" baseline="0" noProof="0" dirty="0">
                  <a:ln>
                    <a:noFill/>
                  </a:ln>
                  <a:solidFill>
                    <a:srgbClr val="F8F8F8"/>
                  </a:solidFill>
                  <a:effectLst/>
                  <a:uLnTx/>
                  <a:uFillTx/>
                  <a:latin typeface="思源黑体 CN Bold" panose="020B0800000000000000" pitchFamily="34" charset="-122"/>
                  <a:ea typeface="思源黑体 CN Bold" panose="020B0800000000000000" pitchFamily="34" charset="-122"/>
                </a:rPr>
                <a:t>11</a:t>
              </a:r>
              <a:endParaRPr kumimoji="0" lang="zh-CN" altLang="en-US" sz="2800" b="0" i="0" u="none" strike="noStrike" kern="0" cap="none" spc="0" normalizeH="0" baseline="0" noProof="0" dirty="0">
                <a:ln>
                  <a:noFill/>
                </a:ln>
                <a:solidFill>
                  <a:srgbClr val="F8F8F8"/>
                </a:solidFill>
                <a:effectLst/>
                <a:uLnTx/>
                <a:uFillTx/>
                <a:latin typeface="思源黑体 CN Bold" panose="020B0800000000000000" pitchFamily="34" charset="-122"/>
                <a:ea typeface="思源黑体 CN Bold" panose="020B0800000000000000" pitchFamily="34" charset="-122"/>
              </a:endParaRPr>
            </a:p>
          </p:txBody>
        </p:sp>
      </p:grpSp>
      <p:sp>
        <p:nvSpPr>
          <p:cNvPr id="28" name="PA-1022279"/>
          <p:cNvSpPr/>
          <p:nvPr>
            <p:custDataLst>
              <p:tags r:id="rId10"/>
            </p:custDataLst>
          </p:nvPr>
        </p:nvSpPr>
        <p:spPr>
          <a:xfrm>
            <a:off x="6924309" y="4177405"/>
            <a:ext cx="4683834" cy="369332"/>
          </a:xfrm>
          <a:prstGeom prst="rect">
            <a:avLst/>
          </a:prstGeom>
          <a:solidFill>
            <a:schemeClr val="bg1">
              <a:alpha val="49000"/>
            </a:schemeClr>
          </a:solidFill>
        </p:spPr>
        <p:txBody>
          <a:bodyPr wrap="square">
            <a:spAutoFit/>
          </a:bodyPr>
          <a:lstStyle/>
          <a:p>
            <a:pPr lvl="0">
              <a:defRPr/>
            </a:pPr>
            <a:r>
              <a:rPr lang="zh-CN" altLang="en-US" b="1" dirty="0">
                <a:solidFill>
                  <a:srgbClr val="C00000"/>
                </a:solidFill>
                <a:latin typeface="微软雅黑" panose="020B0503020204020204" pitchFamily="34" charset="-122"/>
                <a:ea typeface="微软雅黑" panose="020B0503020204020204" pitchFamily="34" charset="-122"/>
              </a:rPr>
              <a:t>““中华民族万岁！” </a:t>
            </a:r>
          </a:p>
        </p:txBody>
      </p:sp>
      <p:sp>
        <p:nvSpPr>
          <p:cNvPr id="29" name="PA-1022280"/>
          <p:cNvSpPr>
            <a:spLocks noChangeArrowheads="1"/>
          </p:cNvSpPr>
          <p:nvPr>
            <p:custDataLst>
              <p:tags r:id="rId11"/>
            </p:custDataLst>
          </p:nvPr>
        </p:nvSpPr>
        <p:spPr bwMode="auto">
          <a:xfrm>
            <a:off x="6760469" y="5168389"/>
            <a:ext cx="165100" cy="206375"/>
          </a:xfrm>
          <a:custGeom>
            <a:avLst/>
            <a:gdLst>
              <a:gd name="T0" fmla="*/ 119344750 w 205"/>
              <a:gd name="T1" fmla="*/ 67524160 h 261"/>
              <a:gd name="T2" fmla="*/ 70699041 w 205"/>
              <a:gd name="T3" fmla="*/ 37513598 h 261"/>
              <a:gd name="T4" fmla="*/ 20755889 w 205"/>
              <a:gd name="T5" fmla="*/ 6252135 h 261"/>
              <a:gd name="T6" fmla="*/ 0 w 205"/>
              <a:gd name="T7" fmla="*/ 20631965 h 261"/>
              <a:gd name="T8" fmla="*/ 0 w 205"/>
              <a:gd name="T9" fmla="*/ 81278540 h 261"/>
              <a:gd name="T10" fmla="*/ 0 w 205"/>
              <a:gd name="T11" fmla="*/ 143175226 h 261"/>
              <a:gd name="T12" fmla="*/ 22052528 w 205"/>
              <a:gd name="T13" fmla="*/ 155679495 h 261"/>
              <a:gd name="T14" fmla="*/ 70699041 w 205"/>
              <a:gd name="T15" fmla="*/ 125668933 h 261"/>
              <a:gd name="T16" fmla="*/ 120642194 w 205"/>
              <a:gd name="T17" fmla="*/ 94408260 h 261"/>
              <a:gd name="T18" fmla="*/ 119344750 w 205"/>
              <a:gd name="T19" fmla="*/ 67524160 h 2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535258"/>
              </a:solidFill>
              <a:effectLst/>
              <a:uLnTx/>
              <a:uFillTx/>
              <a:latin typeface="思源黑体 CN Bold" panose="020B0800000000000000" pitchFamily="34" charset="-122"/>
              <a:ea typeface="思源黑体 CN Bold" panose="020B0800000000000000" pitchFamily="34" charset="-122"/>
            </a:endParaRPr>
          </a:p>
        </p:txBody>
      </p:sp>
      <p:grpSp>
        <p:nvGrpSpPr>
          <p:cNvPr id="30" name="PA-1022281"/>
          <p:cNvGrpSpPr/>
          <p:nvPr>
            <p:custDataLst>
              <p:tags r:id="rId12"/>
            </p:custDataLst>
          </p:nvPr>
        </p:nvGrpSpPr>
        <p:grpSpPr>
          <a:xfrm>
            <a:off x="5970428" y="5005989"/>
            <a:ext cx="717604" cy="523220"/>
            <a:chOff x="912759" y="1884191"/>
            <a:chExt cx="717604" cy="523220"/>
          </a:xfrm>
          <a:solidFill>
            <a:srgbClr val="B51B25"/>
          </a:solidFill>
        </p:grpSpPr>
        <p:sp>
          <p:nvSpPr>
            <p:cNvPr id="31" name="PA-任意多边形 10"/>
            <p:cNvSpPr/>
            <p:nvPr>
              <p:custDataLst>
                <p:tags r:id="rId14"/>
              </p:custDataLst>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35258"/>
                </a:solidFill>
                <a:effectLst/>
                <a:uLnTx/>
                <a:uFillTx/>
                <a:latin typeface="思源黑体 CN Bold" panose="020B0800000000000000" pitchFamily="34" charset="-122"/>
                <a:ea typeface="思源黑体 CN Bold" panose="020B0800000000000000" pitchFamily="34" charset="-122"/>
              </a:endParaRPr>
            </a:p>
          </p:txBody>
        </p:sp>
        <p:sp>
          <p:nvSpPr>
            <p:cNvPr id="32" name="PA-文本框 24"/>
            <p:cNvSpPr txBox="1"/>
            <p:nvPr>
              <p:custDataLst>
                <p:tags r:id="rId15"/>
              </p:custDataLst>
            </p:nvPr>
          </p:nvSpPr>
          <p:spPr>
            <a:xfrm>
              <a:off x="912759" y="1884191"/>
              <a:ext cx="717604" cy="523220"/>
            </a:xfrm>
            <a:prstGeom prst="rect">
              <a:avLst/>
            </a:prstGeom>
            <a:noFill/>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0" cap="none" spc="0" normalizeH="0" baseline="0" noProof="0" dirty="0">
                  <a:ln>
                    <a:noFill/>
                  </a:ln>
                  <a:solidFill>
                    <a:srgbClr val="F8F8F8"/>
                  </a:solidFill>
                  <a:effectLst/>
                  <a:uLnTx/>
                  <a:uFillTx/>
                  <a:latin typeface="思源黑体 CN Bold" panose="020B0800000000000000" pitchFamily="34" charset="-122"/>
                  <a:ea typeface="思源黑体 CN Bold" panose="020B0800000000000000" pitchFamily="34" charset="-122"/>
                </a:rPr>
                <a:t>12</a:t>
              </a:r>
              <a:endParaRPr kumimoji="0" lang="zh-CN" altLang="en-US" sz="2800" b="0" i="0" u="none" strike="noStrike" kern="0" cap="none" spc="0" normalizeH="0" baseline="0" noProof="0" dirty="0">
                <a:ln>
                  <a:noFill/>
                </a:ln>
                <a:solidFill>
                  <a:srgbClr val="F8F8F8"/>
                </a:solidFill>
                <a:effectLst/>
                <a:uLnTx/>
                <a:uFillTx/>
                <a:latin typeface="思源黑体 CN Bold" panose="020B0800000000000000" pitchFamily="34" charset="-122"/>
                <a:ea typeface="思源黑体 CN Bold" panose="020B0800000000000000" pitchFamily="34" charset="-122"/>
              </a:endParaRPr>
            </a:p>
          </p:txBody>
        </p:sp>
      </p:grpSp>
      <p:sp>
        <p:nvSpPr>
          <p:cNvPr id="33" name="PA-1022282"/>
          <p:cNvSpPr/>
          <p:nvPr>
            <p:custDataLst>
              <p:tags r:id="rId13"/>
            </p:custDataLst>
          </p:nvPr>
        </p:nvSpPr>
        <p:spPr>
          <a:xfrm>
            <a:off x="6895068" y="5104018"/>
            <a:ext cx="4683834" cy="369332"/>
          </a:xfrm>
          <a:prstGeom prst="rect">
            <a:avLst/>
          </a:prstGeom>
          <a:solidFill>
            <a:schemeClr val="bg1">
              <a:alpha val="49000"/>
            </a:schemeClr>
          </a:solidFill>
        </p:spPr>
        <p:txBody>
          <a:bodyPr wrap="square">
            <a:spAutoFit/>
          </a:bodyPr>
          <a:lstStyle/>
          <a:p>
            <a:pPr lvl="0">
              <a:defRPr/>
            </a:pPr>
            <a:r>
              <a:rPr lang="zh-CN" altLang="en-US" b="1" dirty="0">
                <a:solidFill>
                  <a:srgbClr val="C00000"/>
                </a:solidFill>
                <a:latin typeface="微软雅黑" panose="020B0503020204020204" pitchFamily="34" charset="-122"/>
                <a:ea typeface="微软雅黑" panose="020B0503020204020204" pitchFamily="34" charset="-122"/>
              </a:rPr>
              <a:t>“为祖国自由而奋斗！”  </a:t>
            </a:r>
          </a:p>
        </p:txBody>
      </p:sp>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25" cstate="print">
            <a:extLst>
              <a:ext uri="{BEBA8EAE-BF5A-486C-A8C5-ECC9F3942E4B}">
                <a14:imgProps xmlns:a14="http://schemas.microsoft.com/office/drawing/2010/main">
                  <a14:imgLayer r:embed="rId26">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fill="hold"/>
                                        <p:tgtEl>
                                          <p:spTgt spid="16"/>
                                        </p:tgtEl>
                                        <p:attrNameLst>
                                          <p:attrName>ppt_x</p:attrName>
                                        </p:attrNameLst>
                                      </p:cBhvr>
                                      <p:tavLst>
                                        <p:tav tm="0">
                                          <p:val>
                                            <p:strVal val="#ppt_x"/>
                                          </p:val>
                                        </p:tav>
                                        <p:tav tm="100000">
                                          <p:val>
                                            <p:strVal val="#ppt_x"/>
                                          </p:val>
                                        </p:tav>
                                      </p:tavLst>
                                    </p:anim>
                                    <p:anim calcmode="lin" valueType="num">
                                      <p:cBhvr additive="base">
                                        <p:cTn id="8" dur="4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300"/>
                                        <p:tgtEl>
                                          <p:spTgt spid="14"/>
                                        </p:tgtEl>
                                        <p:attrNameLst>
                                          <p:attrName>ppt_x</p:attrName>
                                        </p:attrNameLst>
                                      </p:cBhvr>
                                      <p:tavLst>
                                        <p:tav tm="0">
                                          <p:val>
                                            <p:strVal val="#ppt_x-#ppt_w*1.125000"/>
                                          </p:val>
                                        </p:tav>
                                        <p:tav tm="100000">
                                          <p:val>
                                            <p:strVal val="#ppt_x"/>
                                          </p:val>
                                        </p:tav>
                                      </p:tavLst>
                                    </p:anim>
                                    <p:animEffect transition="in" filter="wipe(right)">
                                      <p:cBhvr>
                                        <p:cTn id="13" dur="300"/>
                                        <p:tgtEl>
                                          <p:spTgt spid="1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400"/>
                                        <p:tgtEl>
                                          <p:spTgt spid="19"/>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400" fill="hold"/>
                                        <p:tgtEl>
                                          <p:spTgt spid="20"/>
                                        </p:tgtEl>
                                        <p:attrNameLst>
                                          <p:attrName>ppt_x</p:attrName>
                                        </p:attrNameLst>
                                      </p:cBhvr>
                                      <p:tavLst>
                                        <p:tav tm="0">
                                          <p:val>
                                            <p:strVal val="#ppt_x"/>
                                          </p:val>
                                        </p:tav>
                                        <p:tav tm="100000">
                                          <p:val>
                                            <p:strVal val="#ppt_x"/>
                                          </p:val>
                                        </p:tav>
                                      </p:tavLst>
                                    </p:anim>
                                    <p:anim calcmode="lin" valueType="num">
                                      <p:cBhvr additive="base">
                                        <p:cTn id="22" dur="400" fill="hold"/>
                                        <p:tgtEl>
                                          <p:spTgt spid="20"/>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300"/>
                                        <p:tgtEl>
                                          <p:spTgt spid="15"/>
                                        </p:tgtEl>
                                        <p:attrNameLst>
                                          <p:attrName>ppt_x</p:attrName>
                                        </p:attrNameLst>
                                      </p:cBhvr>
                                      <p:tavLst>
                                        <p:tav tm="0">
                                          <p:val>
                                            <p:strVal val="#ppt_x-#ppt_w*1.125000"/>
                                          </p:val>
                                        </p:tav>
                                        <p:tav tm="100000">
                                          <p:val>
                                            <p:strVal val="#ppt_x"/>
                                          </p:val>
                                        </p:tav>
                                      </p:tavLst>
                                    </p:anim>
                                    <p:animEffect transition="in" filter="wipe(right)">
                                      <p:cBhvr>
                                        <p:cTn id="27" dur="300"/>
                                        <p:tgtEl>
                                          <p:spTgt spid="15"/>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400"/>
                                        <p:tgtEl>
                                          <p:spTgt spid="23"/>
                                        </p:tgtEl>
                                      </p:cBhvr>
                                    </p:animEffect>
                                  </p:childTnLst>
                                </p:cTn>
                              </p:par>
                            </p:childTnLst>
                          </p:cTn>
                        </p:par>
                        <p:par>
                          <p:cTn id="32" fill="hold">
                            <p:stCondLst>
                              <p:cond delay="3000"/>
                            </p:stCondLst>
                            <p:childTnLst>
                              <p:par>
                                <p:cTn id="33" presetID="2" presetClass="entr" presetSubtype="4"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400" fill="hold"/>
                                        <p:tgtEl>
                                          <p:spTgt spid="25"/>
                                        </p:tgtEl>
                                        <p:attrNameLst>
                                          <p:attrName>ppt_x</p:attrName>
                                        </p:attrNameLst>
                                      </p:cBhvr>
                                      <p:tavLst>
                                        <p:tav tm="0">
                                          <p:val>
                                            <p:strVal val="#ppt_x"/>
                                          </p:val>
                                        </p:tav>
                                        <p:tav tm="100000">
                                          <p:val>
                                            <p:strVal val="#ppt_x"/>
                                          </p:val>
                                        </p:tav>
                                      </p:tavLst>
                                    </p:anim>
                                    <p:anim calcmode="lin" valueType="num">
                                      <p:cBhvr additive="base">
                                        <p:cTn id="36" dur="400" fill="hold"/>
                                        <p:tgtEl>
                                          <p:spTgt spid="25"/>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12" presetClass="entr" presetSubtype="8"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300"/>
                                        <p:tgtEl>
                                          <p:spTgt spid="24"/>
                                        </p:tgtEl>
                                        <p:attrNameLst>
                                          <p:attrName>ppt_x</p:attrName>
                                        </p:attrNameLst>
                                      </p:cBhvr>
                                      <p:tavLst>
                                        <p:tav tm="0">
                                          <p:val>
                                            <p:strVal val="#ppt_x-#ppt_w*1.125000"/>
                                          </p:val>
                                        </p:tav>
                                        <p:tav tm="100000">
                                          <p:val>
                                            <p:strVal val="#ppt_x"/>
                                          </p:val>
                                        </p:tav>
                                      </p:tavLst>
                                    </p:anim>
                                    <p:animEffect transition="in" filter="wipe(right)">
                                      <p:cBhvr>
                                        <p:cTn id="41" dur="300"/>
                                        <p:tgtEl>
                                          <p:spTgt spid="24"/>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400"/>
                                        <p:tgtEl>
                                          <p:spTgt spid="28"/>
                                        </p:tgtEl>
                                      </p:cBhvr>
                                    </p:animEffect>
                                  </p:childTnLst>
                                </p:cTn>
                              </p:par>
                            </p:childTnLst>
                          </p:cTn>
                        </p:par>
                        <p:par>
                          <p:cTn id="46" fill="hold">
                            <p:stCondLst>
                              <p:cond delay="4500"/>
                            </p:stCondLst>
                            <p:childTnLst>
                              <p:par>
                                <p:cTn id="47" presetID="2" presetClass="entr" presetSubtype="4"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400" fill="hold"/>
                                        <p:tgtEl>
                                          <p:spTgt spid="30"/>
                                        </p:tgtEl>
                                        <p:attrNameLst>
                                          <p:attrName>ppt_x</p:attrName>
                                        </p:attrNameLst>
                                      </p:cBhvr>
                                      <p:tavLst>
                                        <p:tav tm="0">
                                          <p:val>
                                            <p:strVal val="#ppt_x"/>
                                          </p:val>
                                        </p:tav>
                                        <p:tav tm="100000">
                                          <p:val>
                                            <p:strVal val="#ppt_x"/>
                                          </p:val>
                                        </p:tav>
                                      </p:tavLst>
                                    </p:anim>
                                    <p:anim calcmode="lin" valueType="num">
                                      <p:cBhvr additive="base">
                                        <p:cTn id="50" dur="400" fill="hold"/>
                                        <p:tgtEl>
                                          <p:spTgt spid="30"/>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12" presetClass="entr" presetSubtype="8"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300"/>
                                        <p:tgtEl>
                                          <p:spTgt spid="29"/>
                                        </p:tgtEl>
                                        <p:attrNameLst>
                                          <p:attrName>ppt_x</p:attrName>
                                        </p:attrNameLst>
                                      </p:cBhvr>
                                      <p:tavLst>
                                        <p:tav tm="0">
                                          <p:val>
                                            <p:strVal val="#ppt_x-#ppt_w*1.125000"/>
                                          </p:val>
                                        </p:tav>
                                        <p:tav tm="100000">
                                          <p:val>
                                            <p:strVal val="#ppt_x"/>
                                          </p:val>
                                        </p:tav>
                                      </p:tavLst>
                                    </p:anim>
                                    <p:animEffect transition="in" filter="wipe(right)">
                                      <p:cBhvr>
                                        <p:cTn id="55" dur="300"/>
                                        <p:tgtEl>
                                          <p:spTgt spid="29"/>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4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8"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运动事件口号</a:t>
            </a:r>
          </a:p>
        </p:txBody>
      </p:sp>
      <p:pic>
        <p:nvPicPr>
          <p:cNvPr id="11" name="图片 10"/>
          <p:cNvPicPr>
            <a:picLocks noChangeAspect="1"/>
          </p:cNvPicPr>
          <p:nvPr/>
        </p:nvPicPr>
        <p:blipFill>
          <a:blip r:embed="rId4" cstate="screen"/>
          <a:stretch>
            <a:fillRect/>
          </a:stretch>
        </p:blipFill>
        <p:spPr>
          <a:xfrm>
            <a:off x="3819126" y="2928824"/>
            <a:ext cx="8372873" cy="3663703"/>
          </a:xfrm>
          <a:prstGeom prst="rect">
            <a:avLst/>
          </a:prstGeom>
        </p:spPr>
      </p:pic>
      <p:grpSp>
        <p:nvGrpSpPr>
          <p:cNvPr id="14" name="组合 32"/>
          <p:cNvGrpSpPr/>
          <p:nvPr/>
        </p:nvGrpSpPr>
        <p:grpSpPr bwMode="auto">
          <a:xfrm>
            <a:off x="1119223" y="3428136"/>
            <a:ext cx="6568440" cy="541020"/>
            <a:chOff x="0" y="0"/>
            <a:chExt cx="4896544" cy="403076"/>
          </a:xfrm>
        </p:grpSpPr>
        <p:sp>
          <p:nvSpPr>
            <p:cNvPr id="15" name="圆角矩形 33"/>
            <p:cNvSpPr>
              <a:spLocks noChangeArrowheads="1"/>
            </p:cNvSpPr>
            <p:nvPr/>
          </p:nvSpPr>
          <p:spPr bwMode="auto">
            <a:xfrm>
              <a:off x="0" y="0"/>
              <a:ext cx="4896544" cy="403076"/>
            </a:xfrm>
            <a:prstGeom prst="roundRect">
              <a:avLst>
                <a:gd name="adj" fmla="val 0"/>
              </a:avLst>
            </a:prstGeom>
            <a:solidFill>
              <a:schemeClr val="bg1"/>
            </a:solidFill>
            <a:ln w="25400">
              <a:solidFill>
                <a:srgbClr val="C00000"/>
              </a:solidFill>
              <a:rou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6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6" name="矩形 34"/>
            <p:cNvSpPr>
              <a:spLocks noChangeArrowheads="1"/>
            </p:cNvSpPr>
            <p:nvPr/>
          </p:nvSpPr>
          <p:spPr bwMode="auto">
            <a:xfrm>
              <a:off x="29822" y="21290"/>
              <a:ext cx="359289" cy="36049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15</a:t>
              </a:r>
              <a:endParaRPr kumimoji="0" lang="zh-CN" altLang="en-US" sz="180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sp>
        <p:nvSpPr>
          <p:cNvPr id="17" name="TextBox 39">
            <a:hlinkClick r:id="" action="ppaction://hlinkshowjump?jump=nextslide"/>
          </p:cNvPr>
          <p:cNvSpPr txBox="1">
            <a:spLocks noChangeArrowheads="1"/>
          </p:cNvSpPr>
          <p:nvPr/>
        </p:nvSpPr>
        <p:spPr bwMode="auto">
          <a:xfrm>
            <a:off x="2239653" y="3485762"/>
            <a:ext cx="36954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C00000"/>
                </a:solidFill>
                <a:effectLst/>
                <a:uLnTx/>
                <a:uFillTx/>
                <a:latin typeface="思源黑体 CN Bold" panose="020B0800000000000000" pitchFamily="34" charset="-122"/>
                <a:ea typeface="思源黑体 CN Bold" panose="020B0800000000000000" pitchFamily="34" charset="-122"/>
              </a:rPr>
              <a:t>“反对苛捐杂税！” </a:t>
            </a:r>
          </a:p>
        </p:txBody>
      </p:sp>
      <p:grpSp>
        <p:nvGrpSpPr>
          <p:cNvPr id="18" name="组合 32"/>
          <p:cNvGrpSpPr/>
          <p:nvPr/>
        </p:nvGrpSpPr>
        <p:grpSpPr bwMode="auto">
          <a:xfrm>
            <a:off x="1119223" y="2615336"/>
            <a:ext cx="6568440" cy="541020"/>
            <a:chOff x="0" y="0"/>
            <a:chExt cx="4896544" cy="403076"/>
          </a:xfrm>
        </p:grpSpPr>
        <p:sp>
          <p:nvSpPr>
            <p:cNvPr id="19" name="圆角矩形 33"/>
            <p:cNvSpPr>
              <a:spLocks noChangeArrowheads="1"/>
            </p:cNvSpPr>
            <p:nvPr/>
          </p:nvSpPr>
          <p:spPr bwMode="auto">
            <a:xfrm>
              <a:off x="0" y="0"/>
              <a:ext cx="4896544" cy="403076"/>
            </a:xfrm>
            <a:prstGeom prst="roundRect">
              <a:avLst>
                <a:gd name="adj" fmla="val 0"/>
              </a:avLst>
            </a:prstGeom>
            <a:solidFill>
              <a:schemeClr val="bg1"/>
            </a:solidFill>
            <a:ln w="25400">
              <a:solidFill>
                <a:srgbClr val="C00000"/>
              </a:solidFill>
              <a:rou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6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矩形 34"/>
            <p:cNvSpPr>
              <a:spLocks noChangeArrowheads="1"/>
            </p:cNvSpPr>
            <p:nvPr/>
          </p:nvSpPr>
          <p:spPr bwMode="auto">
            <a:xfrm>
              <a:off x="29822" y="21290"/>
              <a:ext cx="359289" cy="36049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14</a:t>
              </a:r>
              <a:endParaRPr kumimoji="0" lang="zh-CN" altLang="en-US" sz="180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sp>
        <p:nvSpPr>
          <p:cNvPr id="21" name="TextBox 39">
            <a:hlinkClick r:id="" action="ppaction://hlinkshowjump?jump=nextslide"/>
          </p:cNvPr>
          <p:cNvSpPr txBox="1">
            <a:spLocks noChangeArrowheads="1"/>
          </p:cNvSpPr>
          <p:nvPr/>
        </p:nvSpPr>
        <p:spPr bwMode="auto">
          <a:xfrm>
            <a:off x="1984092" y="2645817"/>
            <a:ext cx="4808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4B4D4F"/>
                </a:solidFill>
                <a:effectLst/>
                <a:uLnTx/>
                <a:uFillTx/>
                <a:latin typeface="思源黑体 CN Bold" panose="020B0800000000000000" pitchFamily="34" charset="-122"/>
                <a:ea typeface="思源黑体 CN Bold" panose="020B0800000000000000" pitchFamily="34" charset="-122"/>
              </a:rPr>
              <a:t>　</a:t>
            </a:r>
            <a:r>
              <a:rPr kumimoji="0" lang="zh-CN" altLang="en-US" sz="2400" b="1" i="0" u="none" strike="noStrike" kern="1200" cap="none" spc="0" normalizeH="0" baseline="0" noProof="0" dirty="0">
                <a:ln>
                  <a:noFill/>
                </a:ln>
                <a:solidFill>
                  <a:srgbClr val="C00000"/>
                </a:solidFill>
                <a:effectLst/>
                <a:uLnTx/>
                <a:uFillTx/>
                <a:latin typeface="思源黑体 CN Bold" panose="020B0800000000000000" pitchFamily="34" charset="-122"/>
                <a:ea typeface="思源黑体 CN Bold" panose="020B0800000000000000" pitchFamily="34" charset="-122"/>
              </a:rPr>
              <a:t>“反对军队南调！” </a:t>
            </a:r>
          </a:p>
        </p:txBody>
      </p:sp>
      <p:grpSp>
        <p:nvGrpSpPr>
          <p:cNvPr id="22" name="组合 32"/>
          <p:cNvGrpSpPr/>
          <p:nvPr/>
        </p:nvGrpSpPr>
        <p:grpSpPr bwMode="auto">
          <a:xfrm>
            <a:off x="1119223" y="1839888"/>
            <a:ext cx="6568440" cy="541020"/>
            <a:chOff x="0" y="0"/>
            <a:chExt cx="4896544" cy="403076"/>
          </a:xfrm>
        </p:grpSpPr>
        <p:sp>
          <p:nvSpPr>
            <p:cNvPr id="23" name="雷锋PPT网www.LFPPT.com"/>
            <p:cNvSpPr>
              <a:spLocks noChangeArrowheads="1"/>
            </p:cNvSpPr>
            <p:nvPr/>
          </p:nvSpPr>
          <p:spPr bwMode="auto">
            <a:xfrm>
              <a:off x="0" y="0"/>
              <a:ext cx="4896544" cy="403076"/>
            </a:xfrm>
            <a:prstGeom prst="roundRect">
              <a:avLst>
                <a:gd name="adj" fmla="val 0"/>
              </a:avLst>
            </a:prstGeom>
            <a:solidFill>
              <a:schemeClr val="bg1"/>
            </a:solidFill>
            <a:ln w="25400">
              <a:solidFill>
                <a:srgbClr val="C00000"/>
              </a:solidFill>
              <a:rou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6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4" name="矩形 34"/>
            <p:cNvSpPr>
              <a:spLocks noChangeArrowheads="1"/>
            </p:cNvSpPr>
            <p:nvPr/>
          </p:nvSpPr>
          <p:spPr bwMode="auto">
            <a:xfrm>
              <a:off x="29822" y="21290"/>
              <a:ext cx="359289" cy="36049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13</a:t>
              </a:r>
              <a:endParaRPr kumimoji="0" lang="zh-CN" altLang="en-US" sz="180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sp>
        <p:nvSpPr>
          <p:cNvPr id="25" name="TextBox 39">
            <a:hlinkClick r:id="" action="ppaction://hlinkshowjump?jump=nextslide"/>
          </p:cNvPr>
          <p:cNvSpPr txBox="1">
            <a:spLocks noChangeArrowheads="1"/>
          </p:cNvSpPr>
          <p:nvPr/>
        </p:nvSpPr>
        <p:spPr bwMode="auto">
          <a:xfrm>
            <a:off x="1563379" y="1868464"/>
            <a:ext cx="6258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4B4D4F"/>
                </a:solidFill>
                <a:effectLst/>
                <a:uLnTx/>
                <a:uFillTx/>
                <a:latin typeface="思源黑体 CN Bold" panose="020B0800000000000000" pitchFamily="34" charset="-122"/>
                <a:ea typeface="思源黑体 CN Bold" panose="020B0800000000000000" pitchFamily="34" charset="-122"/>
              </a:rPr>
              <a:t>　</a:t>
            </a:r>
            <a:r>
              <a:rPr kumimoji="0" lang="zh-CN" altLang="en-US" sz="2400" b="1" i="0" u="none" strike="noStrike" kern="1200" cap="none" spc="0" normalizeH="0" baseline="0" noProof="0" dirty="0">
                <a:ln>
                  <a:noFill/>
                </a:ln>
                <a:solidFill>
                  <a:srgbClr val="C00000"/>
                </a:solidFill>
                <a:effectLst/>
                <a:uLnTx/>
                <a:uFillTx/>
                <a:latin typeface="思源黑体 CN Bold" panose="020B0800000000000000" pitchFamily="34" charset="-122"/>
                <a:ea typeface="思源黑体 CN Bold" panose="020B0800000000000000" pitchFamily="34" charset="-122"/>
              </a:rPr>
              <a:t>“没收卖国贼的财产，救济受灾人民！” </a:t>
            </a:r>
          </a:p>
        </p:txBody>
      </p:sp>
      <p:grpSp>
        <p:nvGrpSpPr>
          <p:cNvPr id="26" name="组合 32"/>
          <p:cNvGrpSpPr/>
          <p:nvPr/>
        </p:nvGrpSpPr>
        <p:grpSpPr bwMode="auto">
          <a:xfrm>
            <a:off x="1119223" y="4345680"/>
            <a:ext cx="6568440" cy="541020"/>
            <a:chOff x="0" y="0"/>
            <a:chExt cx="4896544" cy="403076"/>
          </a:xfrm>
        </p:grpSpPr>
        <p:sp>
          <p:nvSpPr>
            <p:cNvPr id="27" name="圆角矩形 33"/>
            <p:cNvSpPr>
              <a:spLocks noChangeArrowheads="1"/>
            </p:cNvSpPr>
            <p:nvPr/>
          </p:nvSpPr>
          <p:spPr bwMode="auto">
            <a:xfrm>
              <a:off x="0" y="0"/>
              <a:ext cx="4896544" cy="403076"/>
            </a:xfrm>
            <a:prstGeom prst="roundRect">
              <a:avLst>
                <a:gd name="adj" fmla="val 0"/>
              </a:avLst>
            </a:prstGeom>
            <a:solidFill>
              <a:schemeClr val="bg1"/>
            </a:solidFill>
            <a:ln w="25400">
              <a:solidFill>
                <a:srgbClr val="C00000"/>
              </a:solidFill>
              <a:rou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16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8" name="矩形 34"/>
            <p:cNvSpPr>
              <a:spLocks noChangeArrowheads="1"/>
            </p:cNvSpPr>
            <p:nvPr/>
          </p:nvSpPr>
          <p:spPr bwMode="auto">
            <a:xfrm>
              <a:off x="29822" y="21290"/>
              <a:ext cx="359289" cy="36049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16</a:t>
              </a:r>
              <a:endParaRPr kumimoji="0" lang="zh-CN" altLang="en-US" sz="1800" b="1"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sp>
        <p:nvSpPr>
          <p:cNvPr id="29" name="雷锋PPT网www.LFPPT.com">
            <a:hlinkClick r:id="" action="ppaction://hlinkshowjump?jump=nextslide"/>
          </p:cNvPr>
          <p:cNvSpPr txBox="1">
            <a:spLocks noChangeArrowheads="1"/>
          </p:cNvSpPr>
          <p:nvPr/>
        </p:nvSpPr>
        <p:spPr bwMode="auto">
          <a:xfrm>
            <a:off x="1984092" y="4376161"/>
            <a:ext cx="6040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C00000"/>
                </a:solidFill>
                <a:effectLst/>
                <a:uLnTx/>
                <a:uFillTx/>
                <a:latin typeface="思源黑体 CN Bold" panose="020B0800000000000000" pitchFamily="34" charset="-122"/>
                <a:ea typeface="思源黑体 CN Bold" panose="020B0800000000000000" pitchFamily="34" charset="-122"/>
              </a:rPr>
              <a:t>“反对抓捕中国人民的日本狗！”  </a:t>
            </a:r>
          </a:p>
        </p:txBody>
      </p:sp>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5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0-#ppt_w/2"/>
                                          </p:val>
                                        </p:tav>
                                        <p:tav tm="100000">
                                          <p:val>
                                            <p:strVal val="#ppt_x"/>
                                          </p:val>
                                        </p:tav>
                                      </p:tavLst>
                                    </p:anim>
                                    <p:anim calcmode="lin" valueType="num">
                                      <p:cBhvr additive="base">
                                        <p:cTn id="32" dur="500" fill="hold"/>
                                        <p:tgtEl>
                                          <p:spTgt spid="2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21" grpId="0" autoUpdateAnimBg="0"/>
      <p:bldP spid="25" grpId="0" autoUpdateAnimBg="0"/>
      <p:bldP spid="2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元素"/>
          <p:cNvPicPr>
            <a:picLocks noChangeAspect="1"/>
          </p:cNvPicPr>
          <p:nvPr/>
        </p:nvPicPr>
        <p:blipFill>
          <a:blip r:embed="rId2"/>
          <a:stretch>
            <a:fillRect/>
          </a:stretch>
        </p:blipFill>
        <p:spPr>
          <a:xfrm>
            <a:off x="5033645" y="207645"/>
            <a:ext cx="2124075" cy="2124075"/>
          </a:xfrm>
          <a:prstGeom prst="rect">
            <a:avLst/>
          </a:prstGeom>
        </p:spPr>
      </p:pic>
      <p:sp>
        <p:nvSpPr>
          <p:cNvPr id="9" name="文本框 3"/>
          <p:cNvSpPr>
            <a:spLocks noChangeArrowheads="1"/>
          </p:cNvSpPr>
          <p:nvPr/>
        </p:nvSpPr>
        <p:spPr bwMode="auto">
          <a:xfrm>
            <a:off x="5508625" y="953135"/>
            <a:ext cx="1335405" cy="956310"/>
          </a:xfrm>
          <a:prstGeom prst="rect">
            <a:avLst/>
          </a:prstGeom>
          <a:noFill/>
          <a:ln>
            <a:noFill/>
          </a:ln>
        </p:spPr>
        <p:txBody>
          <a:bodyPr wrap="square" lIns="34089" tIns="17044" rIns="34089" bIns="17044">
            <a:spAutoFit/>
          </a:bodyPr>
          <a:lstStyle/>
          <a:p>
            <a:pPr marL="0" marR="0" lvl="0" indent="0" algn="ctr" defTabSz="914400" rtl="0" eaLnBrk="1" fontAlgn="auto" latinLnBrk="0" hangingPunct="1">
              <a:lnSpc>
                <a:spcPts val="7200"/>
              </a:lnSpc>
              <a:spcBef>
                <a:spcPts val="0"/>
              </a:spcBef>
              <a:spcAft>
                <a:spcPts val="0"/>
              </a:spcAft>
              <a:buClrTx/>
              <a:buSzPct val="80000"/>
              <a:buFontTx/>
              <a:buNone/>
              <a:defRPr/>
            </a:pPr>
            <a:r>
              <a:rPr kumimoji="0" lang="en-US" altLang="zh-CN" sz="7800" b="0" i="0" u="none" strike="noStrike" kern="1200" cap="none" spc="0" normalizeH="0" baseline="0" noProof="0" dirty="0">
                <a:ln>
                  <a:noFill/>
                </a:ln>
                <a:solidFill>
                  <a:srgbClr val="C00000"/>
                </a:solidFill>
                <a:effectLst/>
                <a:uLnTx/>
                <a:uFillTx/>
                <a:latin typeface="字魂35号-经典雅黑" panose="02000000000000000000" pitchFamily="2" charset="-122"/>
                <a:ea typeface="字魂35号-经典雅黑" panose="02000000000000000000" pitchFamily="2" charset="-122"/>
                <a:cs typeface="+mn-cs"/>
              </a:rPr>
              <a:t>4</a:t>
            </a:r>
          </a:p>
        </p:txBody>
      </p:sp>
      <p:pic>
        <p:nvPicPr>
          <p:cNvPr id="2" name="图片 1" descr="底11"/>
          <p:cNvPicPr>
            <a:picLocks noChangeAspect="1"/>
          </p:cNvPicPr>
          <p:nvPr/>
        </p:nvPicPr>
        <p:blipFill>
          <a:blip r:embed="rId3"/>
          <a:stretch>
            <a:fillRect/>
          </a:stretch>
        </p:blipFill>
        <p:spPr>
          <a:xfrm>
            <a:off x="0" y="3980815"/>
            <a:ext cx="12192000" cy="2877185"/>
          </a:xfrm>
          <a:prstGeom prst="rect">
            <a:avLst/>
          </a:prstGeom>
        </p:spPr>
      </p:pic>
      <p:pic>
        <p:nvPicPr>
          <p:cNvPr id="12" name="图片 11" descr="契税法--245566"/>
          <p:cNvPicPr>
            <a:picLocks noChangeAspect="1"/>
          </p:cNvPicPr>
          <p:nvPr/>
        </p:nvPicPr>
        <p:blipFill>
          <a:blip r:embed="rId4"/>
          <a:srcRect t="52355" r="53963" b="31395"/>
          <a:stretch>
            <a:fillRect/>
          </a:stretch>
        </p:blipFill>
        <p:spPr>
          <a:xfrm flipH="1">
            <a:off x="9714865" y="180340"/>
            <a:ext cx="2259330" cy="1196340"/>
          </a:xfrm>
          <a:prstGeom prst="rect">
            <a:avLst/>
          </a:prstGeom>
        </p:spPr>
      </p:pic>
      <p:sp>
        <p:nvSpPr>
          <p:cNvPr id="13" name="TextBox 20"/>
          <p:cNvSpPr txBox="1"/>
          <p:nvPr/>
        </p:nvSpPr>
        <p:spPr>
          <a:xfrm>
            <a:off x="1053634" y="2966238"/>
            <a:ext cx="10387662" cy="1014730"/>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pPr lvl="0" algn="ctr">
              <a:defRPr/>
            </a:pPr>
            <a:r>
              <a:rPr lang="zh-CN" altLang="en-US" sz="6000" b="0" dirty="0">
                <a:solidFill>
                  <a:srgbClr val="C00000"/>
                </a:solidFill>
                <a:latin typeface="字魂35号-经典雅黑" panose="02000000000000000000" pitchFamily="2" charset="-122"/>
                <a:ea typeface="字魂35号-经典雅黑" panose="02000000000000000000" pitchFamily="2" charset="-122"/>
                <a:sym typeface="+mn-lt"/>
              </a:rPr>
              <a:t>一二九运动事件意义</a:t>
            </a:r>
          </a:p>
        </p:txBody>
      </p:sp>
      <p:grpSp>
        <p:nvGrpSpPr>
          <p:cNvPr id="27" name="组合 26"/>
          <p:cNvGrpSpPr/>
          <p:nvPr/>
        </p:nvGrpSpPr>
        <p:grpSpPr>
          <a:xfrm>
            <a:off x="4619093" y="2332006"/>
            <a:ext cx="2958133" cy="485194"/>
            <a:chOff x="-718574" y="2471579"/>
            <a:chExt cx="327978" cy="1576199"/>
          </a:xfrm>
        </p:grpSpPr>
        <p:sp>
          <p:nvSpPr>
            <p:cNvPr id="28" name="Rectangle 11"/>
            <p:cNvSpPr>
              <a:spLocks noChangeArrowheads="1"/>
            </p:cNvSpPr>
            <p:nvPr/>
          </p:nvSpPr>
          <p:spPr bwMode="auto">
            <a:xfrm>
              <a:off x="-718574" y="2471579"/>
              <a:ext cx="327978" cy="1492804"/>
            </a:xfrm>
            <a:prstGeom prst="roundRect">
              <a:avLst>
                <a:gd name="adj" fmla="val 50000"/>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charset="0"/>
                <a:sym typeface="Calibri" panose="020F0502020204030204" charset="0"/>
              </a:endParaRPr>
            </a:p>
          </p:txBody>
        </p:sp>
        <p:sp>
          <p:nvSpPr>
            <p:cNvPr id="29" name="矩形 38"/>
            <p:cNvSpPr>
              <a:spLocks noChangeArrowheads="1"/>
            </p:cNvSpPr>
            <p:nvPr/>
          </p:nvSpPr>
          <p:spPr bwMode="auto">
            <a:xfrm>
              <a:off x="-632247" y="2556332"/>
              <a:ext cx="155312" cy="149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gradFill>
                    <a:gsLst>
                      <a:gs pos="0">
                        <a:prstClr val="white"/>
                      </a:gs>
                      <a:gs pos="100000">
                        <a:srgbClr val="FFFF00"/>
                      </a:gs>
                    </a:gsLst>
                    <a:lin ang="5400000" scaled="1"/>
                  </a:gradFill>
                  <a:effectLst/>
                  <a:uLnTx/>
                  <a:uFillTx/>
                  <a:latin typeface="等线" panose="02010600030101010101" charset="-122"/>
                  <a:ea typeface="微软雅黑" panose="020B0503020204020204" pitchFamily="34" charset="-122"/>
                  <a:cs typeface="+mn-cs"/>
                  <a:sym typeface="方正兰亭黑_GBK" panose="02000000000000000000" pitchFamily="2" charset="-122"/>
                </a:rPr>
                <a:t>第四部分</a:t>
              </a:r>
              <a:endParaRPr kumimoji="0" lang="en-US" sz="2400" b="1" i="0" u="none" strike="noStrike" kern="1200" cap="none" spc="0" normalizeH="0" baseline="0" noProof="0" dirty="0">
                <a:ln>
                  <a:noFill/>
                </a:ln>
                <a:gradFill>
                  <a:gsLst>
                    <a:gs pos="0">
                      <a:prstClr val="white"/>
                    </a:gs>
                    <a:gs pos="100000">
                      <a:srgbClr val="FFFF00"/>
                    </a:gs>
                  </a:gsLst>
                  <a:lin ang="5400000" scaled="1"/>
                </a:gradFill>
                <a:effectLst/>
                <a:uLnTx/>
                <a:uFillTx/>
                <a:latin typeface="等线" panose="02010600030101010101" charset="-122"/>
                <a:ea typeface="微软雅黑" panose="020B0503020204020204" pitchFamily="34" charset="-122"/>
                <a:cs typeface="+mn-cs"/>
                <a:sym typeface="方正兰亭黑_GBK"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by="(-#ppt_w*2)" calcmode="lin" valueType="num">
                                      <p:cBhvr rctx="PPT">
                                        <p:cTn id="13" dur="300" autoRev="1" fill="hold">
                                          <p:stCondLst>
                                            <p:cond delay="0"/>
                                          </p:stCondLst>
                                        </p:cTn>
                                        <p:tgtEl>
                                          <p:spTgt spid="13"/>
                                        </p:tgtEl>
                                        <p:attrNameLst>
                                          <p:attrName>ppt_w</p:attrName>
                                        </p:attrNameLst>
                                      </p:cBhvr>
                                    </p:anim>
                                    <p:anim by="(#ppt_w*0.50)" calcmode="lin" valueType="num">
                                      <p:cBhvr>
                                        <p:cTn id="14" dur="300" decel="50000" autoRev="1" fill="hold">
                                          <p:stCondLst>
                                            <p:cond delay="0"/>
                                          </p:stCondLst>
                                        </p:cTn>
                                        <p:tgtEl>
                                          <p:spTgt spid="13"/>
                                        </p:tgtEl>
                                        <p:attrNameLst>
                                          <p:attrName>ppt_x</p:attrName>
                                        </p:attrNameLst>
                                      </p:cBhvr>
                                    </p:anim>
                                    <p:anim from="(-#ppt_h/2)" to="(#ppt_y)" calcmode="lin" valueType="num">
                                      <p:cBhvr>
                                        <p:cTn id="15" dur="600" fill="hold">
                                          <p:stCondLst>
                                            <p:cond delay="0"/>
                                          </p:stCondLst>
                                        </p:cTn>
                                        <p:tgtEl>
                                          <p:spTgt spid="13"/>
                                        </p:tgtEl>
                                        <p:attrNameLst>
                                          <p:attrName>ppt_y</p:attrName>
                                        </p:attrNameLst>
                                      </p:cBhvr>
                                    </p:anim>
                                    <p:animRot by="21600000">
                                      <p:cBhvr>
                                        <p:cTn id="16" dur="600" fill="hold">
                                          <p:stCondLst>
                                            <p:cond delay="0"/>
                                          </p:stCondLst>
                                        </p:cTn>
                                        <p:tgtEl>
                                          <p:spTgt spid="13"/>
                                        </p:tgtEl>
                                        <p:attrNameLst>
                                          <p:attrName>r</p:attrName>
                                        </p:attrNameLst>
                                      </p:cBhvr>
                                    </p:animRot>
                                  </p:childTnLst>
                                </p:cTn>
                              </p:par>
                            </p:childTnLst>
                          </p:cTn>
                        </p:par>
                        <p:par>
                          <p:cTn id="17" fill="hold">
                            <p:stCondLst>
                              <p:cond delay="2079"/>
                            </p:stCondLst>
                            <p:childTnLst>
                              <p:par>
                                <p:cTn id="18" presetID="5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运动事件意义</a:t>
            </a:r>
          </a:p>
        </p:txBody>
      </p:sp>
      <p:grpSp>
        <p:nvGrpSpPr>
          <p:cNvPr id="11" name="组合 10"/>
          <p:cNvGrpSpPr/>
          <p:nvPr/>
        </p:nvGrpSpPr>
        <p:grpSpPr>
          <a:xfrm>
            <a:off x="6638204" y="2579731"/>
            <a:ext cx="4737719" cy="1698538"/>
            <a:chOff x="1360216" y="1859471"/>
            <a:chExt cx="4737719" cy="1698538"/>
          </a:xfrm>
        </p:grpSpPr>
        <p:sp>
          <p:nvSpPr>
            <p:cNvPr id="14" name="矩形 13"/>
            <p:cNvSpPr/>
            <p:nvPr/>
          </p:nvSpPr>
          <p:spPr>
            <a:xfrm>
              <a:off x="2184067" y="1859471"/>
              <a:ext cx="3913868" cy="1698538"/>
            </a:xfrm>
            <a:prstGeom prst="rect">
              <a:avLst/>
            </a:prstGeom>
            <a:solidFill>
              <a:schemeClr val="bg1"/>
            </a:solidFill>
            <a:ln>
              <a:noFill/>
            </a:ln>
            <a:effectLst>
              <a:outerShdw blurRad="228600" dist="889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cs typeface="+mn-ea"/>
                <a:sym typeface="字魂58号-创中黑" panose="00000500000000000000" pitchFamily="2" charset="-122"/>
              </a:endParaRPr>
            </a:p>
          </p:txBody>
        </p:sp>
        <p:sp>
          <p:nvSpPr>
            <p:cNvPr id="16" name="矩形 15"/>
            <p:cNvSpPr/>
            <p:nvPr/>
          </p:nvSpPr>
          <p:spPr>
            <a:xfrm>
              <a:off x="1360216" y="2177052"/>
              <a:ext cx="1063376" cy="1063376"/>
            </a:xfrm>
            <a:prstGeom prst="rect">
              <a:avLst/>
            </a:prstGeom>
            <a:gradFill>
              <a:gsLst>
                <a:gs pos="0">
                  <a:srgbClr val="4D0000"/>
                </a:gs>
                <a:gs pos="100000">
                  <a:srgbClr val="C300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cs typeface="+mn-ea"/>
                <a:sym typeface="字魂58号-创中黑" panose="00000500000000000000" pitchFamily="2" charset="-122"/>
              </a:endParaRPr>
            </a:p>
          </p:txBody>
        </p:sp>
        <p:sp>
          <p:nvSpPr>
            <p:cNvPr id="18" name="文本框 17"/>
            <p:cNvSpPr txBox="1"/>
            <p:nvPr/>
          </p:nvSpPr>
          <p:spPr>
            <a:xfrm>
              <a:off x="1480356" y="2281956"/>
              <a:ext cx="823095" cy="859081"/>
            </a:xfrm>
            <a:prstGeom prst="rect">
              <a:avLst/>
            </a:prstGeom>
            <a:noFill/>
          </p:spPr>
          <p:txBody>
            <a:bodyPr wrap="square" rtlCol="0">
              <a:spAutoFit/>
            </a:bodyPr>
            <a:lstStyle/>
            <a:p>
              <a:pPr algn="ctr">
                <a:lnSpc>
                  <a:spcPct val="130000"/>
                </a:lnSpc>
              </a:pPr>
              <a:r>
                <a:rPr lang="zh-CN" altLang="en-US" sz="2000" dirty="0">
                  <a:solidFill>
                    <a:schemeClr val="bg1"/>
                  </a:solidFill>
                  <a:latin typeface="思源黑体 CN Bold" panose="020B0800000000000000" pitchFamily="34" charset="-122"/>
                  <a:ea typeface="思源黑体 CN Bold" panose="020B0800000000000000" pitchFamily="34" charset="-122"/>
                  <a:cs typeface="+mn-ea"/>
                  <a:sym typeface="字魂58号-创中黑" panose="00000500000000000000" pitchFamily="2" charset="-122"/>
                </a:rPr>
                <a:t>事件意义</a:t>
              </a:r>
            </a:p>
          </p:txBody>
        </p:sp>
        <p:sp>
          <p:nvSpPr>
            <p:cNvPr id="20" name="矩形 19"/>
            <p:cNvSpPr/>
            <p:nvPr/>
          </p:nvSpPr>
          <p:spPr>
            <a:xfrm>
              <a:off x="2682444" y="2106271"/>
              <a:ext cx="3156637" cy="1321452"/>
            </a:xfrm>
            <a:prstGeom prst="rect">
              <a:avLst/>
            </a:prstGeom>
          </p:spPr>
          <p:txBody>
            <a:bodyPr wrap="square">
              <a:spAutoFit/>
            </a:bodyPr>
            <a:lstStyle/>
            <a:p>
              <a:pPr lvl="0">
                <a:lnSpc>
                  <a:spcPct val="150000"/>
                </a:lnSpc>
                <a:defRPr/>
              </a:pPr>
              <a:r>
                <a:rPr lang="zh-CN" altLang="en-US" sz="1400" dirty="0">
                  <a:solidFill>
                    <a:srgbClr val="4B4D4F">
                      <a:lumMod val="50000"/>
                    </a:srgbClr>
                  </a:solidFill>
                  <a:latin typeface="思源黑体 CN Normal" panose="020B0400000000000000" pitchFamily="34" charset="-122"/>
                  <a:ea typeface="思源黑体 CN Normal" panose="020B0400000000000000" pitchFamily="34" charset="-122"/>
                </a:rPr>
                <a:t>北平学生的爱国行动，得到了全国学生的回应和全国人民的支持，形成了全国人民抗日民主运动的新高潮，推动了抗日民族统一战线的建立</a:t>
              </a:r>
              <a:endParaRPr lang="zh-CN" altLang="en-US" sz="1200" dirty="0">
                <a:solidFill>
                  <a:srgbClr val="4B4D4F">
                    <a:lumMod val="50000"/>
                  </a:srgbClr>
                </a:solidFill>
                <a:latin typeface="思源黑体 CN Normal" panose="020B0400000000000000" pitchFamily="34" charset="-122"/>
                <a:ea typeface="思源黑体 CN Normal" panose="020B0400000000000000" pitchFamily="34" charset="-122"/>
              </a:endParaRPr>
            </a:p>
          </p:txBody>
        </p:sp>
      </p:grpSp>
      <p:pic>
        <p:nvPicPr>
          <p:cNvPr id="3" name="图片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908177" y="1155084"/>
            <a:ext cx="5318101" cy="4756799"/>
          </a:xfrm>
          <a:prstGeom prst="rect">
            <a:avLst/>
          </a:prstGeom>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strVal val="#ppt_w*0.70"/>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Effect transition="in" filter="fade">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运动事件意义</a:t>
            </a:r>
          </a:p>
        </p:txBody>
      </p:sp>
      <p:grpSp>
        <p:nvGrpSpPr>
          <p:cNvPr id="11" name="组合 10"/>
          <p:cNvGrpSpPr/>
          <p:nvPr/>
        </p:nvGrpSpPr>
        <p:grpSpPr>
          <a:xfrm>
            <a:off x="2373182" y="2330129"/>
            <a:ext cx="6947797" cy="1698538"/>
            <a:chOff x="1360216" y="1859471"/>
            <a:chExt cx="6947797" cy="1698538"/>
          </a:xfrm>
        </p:grpSpPr>
        <p:sp>
          <p:nvSpPr>
            <p:cNvPr id="14" name="矩形 13"/>
            <p:cNvSpPr/>
            <p:nvPr/>
          </p:nvSpPr>
          <p:spPr>
            <a:xfrm>
              <a:off x="2184066" y="1859471"/>
              <a:ext cx="6123947" cy="1698538"/>
            </a:xfrm>
            <a:prstGeom prst="rect">
              <a:avLst/>
            </a:prstGeom>
            <a:solidFill>
              <a:schemeClr val="bg1"/>
            </a:solidFill>
            <a:ln>
              <a:noFill/>
            </a:ln>
            <a:effectLst>
              <a:outerShdw blurRad="228600" dist="889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cs typeface="+mn-ea"/>
                <a:sym typeface="字魂58号-创中黑" panose="00000500000000000000" pitchFamily="2" charset="-122"/>
              </a:endParaRPr>
            </a:p>
          </p:txBody>
        </p:sp>
        <p:sp>
          <p:nvSpPr>
            <p:cNvPr id="15" name="矩形 14"/>
            <p:cNvSpPr/>
            <p:nvPr/>
          </p:nvSpPr>
          <p:spPr>
            <a:xfrm>
              <a:off x="1360216" y="2177052"/>
              <a:ext cx="1063376" cy="1063376"/>
            </a:xfrm>
            <a:prstGeom prst="rect">
              <a:avLst/>
            </a:prstGeom>
            <a:gradFill>
              <a:gsLst>
                <a:gs pos="0">
                  <a:srgbClr val="4D0000"/>
                </a:gs>
                <a:gs pos="100000">
                  <a:srgbClr val="C300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cs typeface="+mn-ea"/>
                <a:sym typeface="字魂58号-创中黑" panose="00000500000000000000" pitchFamily="2" charset="-122"/>
              </a:endParaRPr>
            </a:p>
          </p:txBody>
        </p:sp>
        <p:sp>
          <p:nvSpPr>
            <p:cNvPr id="16" name="文本框 15"/>
            <p:cNvSpPr txBox="1"/>
            <p:nvPr/>
          </p:nvSpPr>
          <p:spPr>
            <a:xfrm>
              <a:off x="1480356" y="2281956"/>
              <a:ext cx="823095" cy="859081"/>
            </a:xfrm>
            <a:prstGeom prst="rect">
              <a:avLst/>
            </a:prstGeom>
            <a:noFill/>
          </p:spPr>
          <p:txBody>
            <a:bodyPr wrap="square" rtlCol="0">
              <a:spAutoFit/>
            </a:bodyPr>
            <a:lstStyle/>
            <a:p>
              <a:pPr algn="ctr">
                <a:lnSpc>
                  <a:spcPct val="130000"/>
                </a:lnSpc>
              </a:pPr>
              <a:r>
                <a:rPr lang="zh-CN" altLang="en-US" sz="2000" dirty="0">
                  <a:solidFill>
                    <a:schemeClr val="bg1"/>
                  </a:solidFill>
                  <a:latin typeface="思源黑体 CN Bold" panose="020B0800000000000000" pitchFamily="34" charset="-122"/>
                  <a:ea typeface="思源黑体 CN Bold" panose="020B0800000000000000" pitchFamily="34" charset="-122"/>
                  <a:cs typeface="+mn-ea"/>
                  <a:sym typeface="字魂58号-创中黑" panose="00000500000000000000" pitchFamily="2" charset="-122"/>
                </a:rPr>
                <a:t>事件意义</a:t>
              </a:r>
            </a:p>
          </p:txBody>
        </p:sp>
        <p:sp>
          <p:nvSpPr>
            <p:cNvPr id="17" name="矩形 16"/>
            <p:cNvSpPr/>
            <p:nvPr/>
          </p:nvSpPr>
          <p:spPr>
            <a:xfrm>
              <a:off x="2682444" y="2106271"/>
              <a:ext cx="5492835" cy="1321452"/>
            </a:xfrm>
            <a:prstGeom prst="rect">
              <a:avLst/>
            </a:prstGeom>
          </p:spPr>
          <p:txBody>
            <a:bodyPr wrap="square">
              <a:spAutoFit/>
            </a:bodyPr>
            <a:lstStyle/>
            <a:p>
              <a:pPr lvl="0">
                <a:lnSpc>
                  <a:spcPct val="150000"/>
                </a:lnSpc>
                <a:defRPr/>
              </a:pPr>
              <a:r>
                <a:rPr lang="zh-CN" altLang="en-US" sz="1400" dirty="0">
                  <a:solidFill>
                    <a:srgbClr val="4B4D4F">
                      <a:lumMod val="50000"/>
                    </a:srgbClr>
                  </a:solidFill>
                  <a:latin typeface="思源黑体 CN Normal" panose="020B0400000000000000" pitchFamily="34" charset="-122"/>
                  <a:ea typeface="思源黑体 CN Normal" panose="020B0400000000000000" pitchFamily="34" charset="-122"/>
                </a:rPr>
                <a:t>一二九运动得到全国人民的支持和响应。</a:t>
              </a:r>
            </a:p>
            <a:p>
              <a:pPr lvl="0">
                <a:lnSpc>
                  <a:spcPct val="150000"/>
                </a:lnSpc>
                <a:defRPr/>
              </a:pPr>
              <a:r>
                <a:rPr lang="zh-CN" altLang="en-US" sz="1400" dirty="0">
                  <a:solidFill>
                    <a:srgbClr val="4B4D4F">
                      <a:lumMod val="50000"/>
                    </a:srgbClr>
                  </a:solidFill>
                  <a:latin typeface="思源黑体 CN Normal" panose="020B0400000000000000" pitchFamily="34" charset="-122"/>
                  <a:ea typeface="思源黑体 CN Normal" panose="020B0400000000000000" pitchFamily="34" charset="-122"/>
                </a:rPr>
                <a:t>　天津、上海、南京、武汉、广州、杭州、西安、开封、济南、太原、长沙、桂林、重庆等城市的爱国学生举行请愿集会、示威游行，或发表宣言、通电，声援北平学生的爱国行动。</a:t>
              </a:r>
            </a:p>
          </p:txBody>
        </p:sp>
      </p:grpSp>
      <p:pic>
        <p:nvPicPr>
          <p:cNvPr id="18" name="图片 17"/>
          <p:cNvPicPr>
            <a:picLocks noChangeAspect="1"/>
          </p:cNvPicPr>
          <p:nvPr/>
        </p:nvPicPr>
        <p:blipFill>
          <a:blip r:embed="rId4" cstate="screen"/>
          <a:stretch>
            <a:fillRect/>
          </a:stretch>
        </p:blipFill>
        <p:spPr>
          <a:xfrm>
            <a:off x="3819126" y="2928824"/>
            <a:ext cx="8372873" cy="3663703"/>
          </a:xfrm>
          <a:prstGeom prst="rect">
            <a:avLst/>
          </a:prstGeom>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运动事件意义</a:t>
            </a:r>
          </a:p>
        </p:txBody>
      </p:sp>
      <p:sp>
        <p:nvSpPr>
          <p:cNvPr id="11" name="矩形 10"/>
          <p:cNvSpPr/>
          <p:nvPr/>
        </p:nvSpPr>
        <p:spPr>
          <a:xfrm>
            <a:off x="4980037" y="2630011"/>
            <a:ext cx="6656439" cy="2974340"/>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600" dirty="0">
                <a:latin typeface="思源黑体 CN Normal" panose="020B0400000000000000" pitchFamily="34" charset="-122"/>
                <a:ea typeface="思源黑体 CN Normal" panose="020B0400000000000000" pitchFamily="34" charset="-122"/>
              </a:rPr>
              <a:t>一二．九运动公开揭露了日本帝国主义侵略中国，吞并华北的阴谋，打击了国民党政府的妥协投降政策，大大地促进了中国人民的觉醒。</a:t>
            </a:r>
            <a:endParaRPr lang="en-US" altLang="zh-CN" sz="1600" dirty="0">
              <a:latin typeface="思源黑体 CN Normal" panose="020B0400000000000000" pitchFamily="34" charset="-122"/>
              <a:ea typeface="思源黑体 CN Normal" panose="020B0400000000000000" pitchFamily="34" charset="-122"/>
            </a:endParaRPr>
          </a:p>
          <a:p>
            <a:pPr marL="285750" indent="-285750">
              <a:lnSpc>
                <a:spcPct val="150000"/>
              </a:lnSpc>
              <a:buClr>
                <a:srgbClr val="C00000"/>
              </a:buClr>
              <a:buFont typeface="Wingdings" panose="05000000000000000000" pitchFamily="2" charset="2"/>
              <a:buChar char="u"/>
            </a:pPr>
            <a:endParaRPr lang="zh-CN" altLang="en-US" sz="1600" dirty="0">
              <a:latin typeface="思源黑体 CN Normal" panose="020B0400000000000000" pitchFamily="34" charset="-122"/>
              <a:ea typeface="思源黑体 CN Normal" panose="020B0400000000000000" pitchFamily="34" charset="-122"/>
            </a:endParaRPr>
          </a:p>
          <a:p>
            <a:pPr marL="285750" indent="-285750">
              <a:lnSpc>
                <a:spcPct val="150000"/>
              </a:lnSpc>
              <a:buClr>
                <a:srgbClr val="C00000"/>
              </a:buClr>
              <a:buFont typeface="Wingdings" panose="05000000000000000000" pitchFamily="2" charset="2"/>
              <a:buChar char="u"/>
            </a:pPr>
            <a:r>
              <a:rPr lang="zh-CN" altLang="en-US" sz="1600" dirty="0">
                <a:latin typeface="思源黑体 CN Normal" panose="020B0400000000000000" pitchFamily="34" charset="-122"/>
                <a:ea typeface="思源黑体 CN Normal" panose="020B0400000000000000" pitchFamily="34" charset="-122"/>
              </a:rPr>
              <a:t>它配合了红军北上抗日，促进了国内和平和对日抗战。</a:t>
            </a:r>
          </a:p>
          <a:p>
            <a:pPr marL="285750" indent="-285750">
              <a:lnSpc>
                <a:spcPct val="150000"/>
              </a:lnSpc>
              <a:buClr>
                <a:srgbClr val="C00000"/>
              </a:buClr>
              <a:buFont typeface="Wingdings" panose="05000000000000000000" pitchFamily="2" charset="2"/>
              <a:buChar char="u"/>
            </a:pPr>
            <a:r>
              <a:rPr lang="zh-CN" altLang="en-US" sz="1600" dirty="0">
                <a:latin typeface="思源黑体 CN Normal" panose="020B0400000000000000" pitchFamily="34" charset="-122"/>
                <a:ea typeface="思源黑体 CN Normal" panose="020B0400000000000000" pitchFamily="34" charset="-122"/>
              </a:rPr>
              <a:t>它标志着中国人民抗日民主运动新高潮的到来。</a:t>
            </a:r>
          </a:p>
          <a:p>
            <a:pPr marL="285750" indent="-285750">
              <a:lnSpc>
                <a:spcPct val="150000"/>
              </a:lnSpc>
              <a:buClr>
                <a:srgbClr val="C00000"/>
              </a:buClr>
              <a:buFont typeface="Wingdings" panose="05000000000000000000" pitchFamily="2" charset="2"/>
              <a:buChar char="u"/>
            </a:pPr>
            <a:r>
              <a:rPr lang="zh-CN" altLang="en-US" sz="1600" dirty="0">
                <a:latin typeface="思源黑体 CN Normal" panose="020B0400000000000000" pitchFamily="34" charset="-122"/>
                <a:ea typeface="思源黑体 CN Normal" panose="020B0400000000000000" pitchFamily="34" charset="-122"/>
              </a:rPr>
              <a:t>“是抗战动员的运动，是准备思想和干部的运动，是动员全民族的运动”。</a:t>
            </a:r>
            <a:endParaRPr lang="en-US" altLang="zh-CN" sz="1600" dirty="0">
              <a:latin typeface="思源黑体 CN Normal" panose="020B0400000000000000" pitchFamily="34" charset="-122"/>
              <a:ea typeface="思源黑体 CN Normal" panose="020B0400000000000000" pitchFamily="34" charset="-122"/>
            </a:endParaRPr>
          </a:p>
          <a:p>
            <a:pPr marL="285750" indent="-285750">
              <a:lnSpc>
                <a:spcPct val="150000"/>
              </a:lnSpc>
              <a:buClr>
                <a:srgbClr val="C00000"/>
              </a:buClr>
              <a:buFont typeface="Wingdings" panose="05000000000000000000" pitchFamily="2" charset="2"/>
              <a:buChar char="u"/>
            </a:pPr>
            <a:endParaRPr lang="zh-CN" altLang="en-US" sz="1600" dirty="0">
              <a:latin typeface="思源黑体 CN Normal" panose="020B0400000000000000" pitchFamily="34" charset="-122"/>
              <a:ea typeface="思源黑体 CN Normal" panose="020B0400000000000000" pitchFamily="34" charset="-122"/>
            </a:endParaRPr>
          </a:p>
        </p:txBody>
      </p:sp>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b="4127"/>
          <a:stretch>
            <a:fillRect/>
          </a:stretch>
        </p:blipFill>
        <p:spPr>
          <a:xfrm>
            <a:off x="-518413" y="1129769"/>
            <a:ext cx="5974821" cy="5728230"/>
          </a:xfrm>
          <a:prstGeom prst="rect">
            <a:avLst/>
          </a:prstGeom>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底11"/>
          <p:cNvPicPr>
            <a:picLocks noChangeAspect="1"/>
          </p:cNvPicPr>
          <p:nvPr/>
        </p:nvPicPr>
        <p:blipFill>
          <a:blip r:embed="rId4"/>
          <a:stretch>
            <a:fillRect/>
          </a:stretch>
        </p:blipFill>
        <p:spPr>
          <a:xfrm>
            <a:off x="0" y="3980815"/>
            <a:ext cx="12192000" cy="2877185"/>
          </a:xfrm>
          <a:prstGeom prst="rect">
            <a:avLst/>
          </a:prstGeom>
        </p:spPr>
      </p:pic>
      <p:pic>
        <p:nvPicPr>
          <p:cNvPr id="12" name="图片 11" descr="契税法--245566"/>
          <p:cNvPicPr>
            <a:picLocks noChangeAspect="1"/>
          </p:cNvPicPr>
          <p:nvPr/>
        </p:nvPicPr>
        <p:blipFill>
          <a:blip r:embed="rId5"/>
          <a:srcRect t="52355" r="53963" b="31395"/>
          <a:stretch>
            <a:fillRect/>
          </a:stretch>
        </p:blipFill>
        <p:spPr>
          <a:xfrm>
            <a:off x="9402445" y="181610"/>
            <a:ext cx="2259330" cy="1196340"/>
          </a:xfrm>
          <a:prstGeom prst="rect">
            <a:avLst/>
          </a:prstGeom>
        </p:spPr>
      </p:pic>
      <p:pic>
        <p:nvPicPr>
          <p:cNvPr id="21" name="党">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9600" y="-472970"/>
            <a:ext cx="609600" cy="609600"/>
          </a:xfrm>
          <a:prstGeom prst="rect">
            <a:avLst/>
          </a:prstGeom>
        </p:spPr>
      </p:pic>
      <p:grpSp>
        <p:nvGrpSpPr>
          <p:cNvPr id="36" name="组合 35"/>
          <p:cNvGrpSpPr/>
          <p:nvPr/>
        </p:nvGrpSpPr>
        <p:grpSpPr>
          <a:xfrm>
            <a:off x="3846779" y="4062594"/>
            <a:ext cx="2040490" cy="307777"/>
            <a:chOff x="3632290" y="3411790"/>
            <a:chExt cx="3680804" cy="496779"/>
          </a:xfrm>
        </p:grpSpPr>
        <p:sp>
          <p:nvSpPr>
            <p:cNvPr id="37" name="圆角矩形 58"/>
            <p:cNvSpPr/>
            <p:nvPr/>
          </p:nvSpPr>
          <p:spPr>
            <a:xfrm>
              <a:off x="3632290" y="3432516"/>
              <a:ext cx="3680804" cy="472757"/>
            </a:xfrm>
            <a:prstGeom prst="roundRect">
              <a:avLst>
                <a:gd name="adj" fmla="val 50000"/>
              </a:avLst>
            </a:prstGeom>
            <a:solidFill>
              <a:srgbClr val="C1000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endParaRPr>
            </a:p>
          </p:txBody>
        </p:sp>
        <p:sp>
          <p:nvSpPr>
            <p:cNvPr id="38" name="TextBox 20"/>
            <p:cNvSpPr txBox="1"/>
            <p:nvPr/>
          </p:nvSpPr>
          <p:spPr>
            <a:xfrm>
              <a:off x="4307287" y="3411790"/>
              <a:ext cx="2276290" cy="49677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汇报人：锦素</a:t>
              </a:r>
            </a:p>
          </p:txBody>
        </p:sp>
      </p:grpSp>
      <p:grpSp>
        <p:nvGrpSpPr>
          <p:cNvPr id="39" name="组合 38"/>
          <p:cNvGrpSpPr/>
          <p:nvPr/>
        </p:nvGrpSpPr>
        <p:grpSpPr>
          <a:xfrm>
            <a:off x="6443418" y="4062836"/>
            <a:ext cx="2289766" cy="306705"/>
            <a:chOff x="3632290" y="3419347"/>
            <a:chExt cx="3680804" cy="495048"/>
          </a:xfrm>
        </p:grpSpPr>
        <p:sp>
          <p:nvSpPr>
            <p:cNvPr id="40" name="圆角矩形 58"/>
            <p:cNvSpPr/>
            <p:nvPr/>
          </p:nvSpPr>
          <p:spPr>
            <a:xfrm>
              <a:off x="3632290" y="3432516"/>
              <a:ext cx="3680804" cy="472757"/>
            </a:xfrm>
            <a:prstGeom prst="roundRect">
              <a:avLst>
                <a:gd name="adj" fmla="val 50000"/>
              </a:avLst>
            </a:prstGeom>
            <a:solidFill>
              <a:srgbClr val="ED7D31">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endParaRPr>
            </a:p>
          </p:txBody>
        </p:sp>
        <p:sp>
          <p:nvSpPr>
            <p:cNvPr id="41" name="TextBox 20"/>
            <p:cNvSpPr txBox="1"/>
            <p:nvPr/>
          </p:nvSpPr>
          <p:spPr>
            <a:xfrm>
              <a:off x="3753870" y="3419347"/>
              <a:ext cx="3434871" cy="49504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时间：</a:t>
              </a: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20XX0</a:t>
              </a: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年</a:t>
              </a: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XX</a:t>
              </a: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月</a:t>
              </a: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X</a:t>
              </a:r>
              <a:r>
                <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日</a:t>
              </a:r>
            </a:p>
          </p:txBody>
        </p:sp>
      </p:grpSp>
      <p:sp>
        <p:nvSpPr>
          <p:cNvPr id="3" name="TextBox 20"/>
          <p:cNvSpPr txBox="1"/>
          <p:nvPr/>
        </p:nvSpPr>
        <p:spPr>
          <a:xfrm>
            <a:off x="2388235" y="2468245"/>
            <a:ext cx="7416800" cy="1322070"/>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pPr lvl="0" algn="ctr">
              <a:defRPr/>
            </a:pPr>
            <a:r>
              <a:rPr lang="zh-CN" altLang="en-US" sz="8000" dirty="0">
                <a:gradFill>
                  <a:gsLst>
                    <a:gs pos="0">
                      <a:srgbClr val="E30000"/>
                    </a:gs>
                    <a:gs pos="100000">
                      <a:srgbClr val="760303"/>
                    </a:gs>
                  </a:gsLst>
                  <a:lin scaled="0"/>
                </a:gradFill>
                <a:latin typeface="字魂35号-经典雅黑" panose="02000000000000000000" pitchFamily="2" charset="-122"/>
                <a:ea typeface="字魂35号-经典雅黑" panose="02000000000000000000" pitchFamily="2" charset="-122"/>
                <a:sym typeface="+mn-lt"/>
              </a:rPr>
              <a:t>一二九爱国运动</a:t>
            </a:r>
          </a:p>
        </p:txBody>
      </p:sp>
      <p:sp>
        <p:nvSpPr>
          <p:cNvPr id="10" name="文本框 9"/>
          <p:cNvSpPr txBox="1"/>
          <p:nvPr/>
        </p:nvSpPr>
        <p:spPr>
          <a:xfrm>
            <a:off x="3591739" y="1611992"/>
            <a:ext cx="5231259" cy="5835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C00000"/>
                </a:solidFill>
                <a:effectLst/>
                <a:uLnTx/>
                <a:uFillTx/>
                <a:latin typeface="字魂经典雅黑" panose="00000500000000000000" charset="-122"/>
                <a:ea typeface="字魂经典雅黑" panose="00000500000000000000" charset="-122"/>
              </a:rPr>
              <a:t>爱国纪念日</a:t>
            </a:r>
          </a:p>
        </p:txBody>
      </p:sp>
      <p:pic>
        <p:nvPicPr>
          <p:cNvPr id="4" name="图片 3" descr="C:\Users\wang\Desktop\PPT素材\33.png33"/>
          <p:cNvPicPr>
            <a:picLocks noChangeAspect="1"/>
          </p:cNvPicPr>
          <p:nvPr/>
        </p:nvPicPr>
        <p:blipFill>
          <a:blip r:embed="rId7"/>
          <a:srcRect/>
          <a:stretch>
            <a:fillRect/>
          </a:stretch>
        </p:blipFill>
        <p:spPr>
          <a:xfrm>
            <a:off x="5469977" y="220966"/>
            <a:ext cx="1252532" cy="1118870"/>
          </a:xfrm>
          <a:prstGeom prst="rect">
            <a:avLst/>
          </a:prstGeom>
        </p:spPr>
      </p:pic>
      <p:pic>
        <p:nvPicPr>
          <p:cNvPr id="5" name="图片 4" descr="红旗1"/>
          <p:cNvPicPr>
            <a:picLocks noChangeAspect="1"/>
          </p:cNvPicPr>
          <p:nvPr/>
        </p:nvPicPr>
        <p:blipFill>
          <a:blip r:embed="rId8"/>
          <a:stretch>
            <a:fillRect/>
          </a:stretch>
        </p:blipFill>
        <p:spPr>
          <a:xfrm>
            <a:off x="0" y="0"/>
            <a:ext cx="4076700" cy="16122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by="(-#ppt_w*2)" calcmode="lin" valueType="num">
                                      <p:cBhvr rctx="PPT">
                                        <p:cTn id="17" dur="300" autoRev="1" fill="hold">
                                          <p:stCondLst>
                                            <p:cond delay="0"/>
                                          </p:stCondLst>
                                        </p:cTn>
                                        <p:tgtEl>
                                          <p:spTgt spid="3"/>
                                        </p:tgtEl>
                                        <p:attrNameLst>
                                          <p:attrName>ppt_w</p:attrName>
                                        </p:attrNameLst>
                                      </p:cBhvr>
                                    </p:anim>
                                    <p:anim by="(#ppt_w*0.50)" calcmode="lin" valueType="num">
                                      <p:cBhvr>
                                        <p:cTn id="18" dur="300" decel="50000" autoRev="1" fill="hold">
                                          <p:stCondLst>
                                            <p:cond delay="0"/>
                                          </p:stCondLst>
                                        </p:cTn>
                                        <p:tgtEl>
                                          <p:spTgt spid="3"/>
                                        </p:tgtEl>
                                        <p:attrNameLst>
                                          <p:attrName>ppt_x</p:attrName>
                                        </p:attrNameLst>
                                      </p:cBhvr>
                                    </p:anim>
                                    <p:anim from="(-#ppt_h/2)" to="(#ppt_y)" calcmode="lin" valueType="num">
                                      <p:cBhvr>
                                        <p:cTn id="19" dur="600" fill="hold">
                                          <p:stCondLst>
                                            <p:cond delay="0"/>
                                          </p:stCondLst>
                                        </p:cTn>
                                        <p:tgtEl>
                                          <p:spTgt spid="3"/>
                                        </p:tgtEl>
                                        <p:attrNameLst>
                                          <p:attrName>ppt_y</p:attrName>
                                        </p:attrNameLst>
                                      </p:cBhvr>
                                    </p:anim>
                                    <p:animRot by="21600000">
                                      <p:cBhvr>
                                        <p:cTn id="20" dur="600" fill="hold">
                                          <p:stCondLst>
                                            <p:cond delay="0"/>
                                          </p:stCondLst>
                                        </p:cTn>
                                        <p:tgtEl>
                                          <p:spTgt spid="3"/>
                                        </p:tgtEl>
                                        <p:attrNameLst>
                                          <p:attrName>r</p:attrName>
                                        </p:attrNameLst>
                                      </p:cBhvr>
                                    </p:animRot>
                                  </p:childTnLst>
                                </p:cTn>
                              </p:par>
                            </p:childTnLst>
                          </p:cTn>
                        </p:par>
                        <p:par>
                          <p:cTn id="21" fill="hold">
                            <p:stCondLst>
                              <p:cond delay="196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21"/>
                </p:tgtEl>
              </p:cMediaNode>
            </p:audio>
          </p:childTnLst>
        </p:cTn>
      </p:par>
    </p:tnLst>
    <p:bldLst>
      <p:bldP spid="3"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元素"/>
          <p:cNvPicPr>
            <a:picLocks noChangeAspect="1"/>
          </p:cNvPicPr>
          <p:nvPr/>
        </p:nvPicPr>
        <p:blipFill>
          <a:blip r:embed="rId2"/>
          <a:stretch>
            <a:fillRect/>
          </a:stretch>
        </p:blipFill>
        <p:spPr>
          <a:xfrm>
            <a:off x="5033645" y="207645"/>
            <a:ext cx="2124075" cy="2124075"/>
          </a:xfrm>
          <a:prstGeom prst="rect">
            <a:avLst/>
          </a:prstGeom>
        </p:spPr>
      </p:pic>
      <p:sp>
        <p:nvSpPr>
          <p:cNvPr id="9" name="文本框 3"/>
          <p:cNvSpPr>
            <a:spLocks noChangeArrowheads="1"/>
          </p:cNvSpPr>
          <p:nvPr/>
        </p:nvSpPr>
        <p:spPr bwMode="auto">
          <a:xfrm>
            <a:off x="5508625" y="953135"/>
            <a:ext cx="1335405" cy="956310"/>
          </a:xfrm>
          <a:prstGeom prst="rect">
            <a:avLst/>
          </a:prstGeom>
          <a:noFill/>
          <a:ln>
            <a:noFill/>
          </a:ln>
        </p:spPr>
        <p:txBody>
          <a:bodyPr wrap="square" lIns="34089" tIns="17044" rIns="34089" bIns="17044">
            <a:spAutoFit/>
          </a:bodyPr>
          <a:lstStyle/>
          <a:p>
            <a:pPr marL="0" marR="0" lvl="0" indent="0" algn="ctr" defTabSz="914400" rtl="0" eaLnBrk="1" fontAlgn="auto" latinLnBrk="0" hangingPunct="1">
              <a:lnSpc>
                <a:spcPts val="7200"/>
              </a:lnSpc>
              <a:spcBef>
                <a:spcPts val="0"/>
              </a:spcBef>
              <a:spcAft>
                <a:spcPts val="0"/>
              </a:spcAft>
              <a:buClrTx/>
              <a:buSzPct val="80000"/>
              <a:buFontTx/>
              <a:buNone/>
              <a:defRPr/>
            </a:pPr>
            <a:r>
              <a:rPr kumimoji="0" lang="en-US" altLang="zh-CN" sz="7800" b="0" i="0" u="none" strike="noStrike" kern="1200" cap="none" spc="0" normalizeH="0" baseline="0" noProof="0" dirty="0">
                <a:ln>
                  <a:noFill/>
                </a:ln>
                <a:solidFill>
                  <a:srgbClr val="C00000"/>
                </a:solidFill>
                <a:effectLst/>
                <a:uLnTx/>
                <a:uFillTx/>
                <a:latin typeface="字魂35号-经典雅黑" panose="02000000000000000000" pitchFamily="2" charset="-122"/>
                <a:ea typeface="字魂35号-经典雅黑" panose="02000000000000000000" pitchFamily="2" charset="-122"/>
                <a:cs typeface="+mn-cs"/>
              </a:rPr>
              <a:t>1</a:t>
            </a:r>
          </a:p>
        </p:txBody>
      </p:sp>
      <p:pic>
        <p:nvPicPr>
          <p:cNvPr id="2" name="图片 1" descr="底11"/>
          <p:cNvPicPr>
            <a:picLocks noChangeAspect="1"/>
          </p:cNvPicPr>
          <p:nvPr/>
        </p:nvPicPr>
        <p:blipFill>
          <a:blip r:embed="rId3"/>
          <a:stretch>
            <a:fillRect/>
          </a:stretch>
        </p:blipFill>
        <p:spPr>
          <a:xfrm>
            <a:off x="0" y="3980815"/>
            <a:ext cx="12192000" cy="2877185"/>
          </a:xfrm>
          <a:prstGeom prst="rect">
            <a:avLst/>
          </a:prstGeom>
        </p:spPr>
      </p:pic>
      <p:pic>
        <p:nvPicPr>
          <p:cNvPr id="12" name="图片 11" descr="契税法--245566"/>
          <p:cNvPicPr>
            <a:picLocks noChangeAspect="1"/>
          </p:cNvPicPr>
          <p:nvPr/>
        </p:nvPicPr>
        <p:blipFill>
          <a:blip r:embed="rId4"/>
          <a:srcRect t="52355" r="53963" b="31395"/>
          <a:stretch>
            <a:fillRect/>
          </a:stretch>
        </p:blipFill>
        <p:spPr>
          <a:xfrm flipH="1">
            <a:off x="9714865" y="180340"/>
            <a:ext cx="2259330" cy="1196340"/>
          </a:xfrm>
          <a:prstGeom prst="rect">
            <a:avLst/>
          </a:prstGeom>
        </p:spPr>
      </p:pic>
      <p:sp>
        <p:nvSpPr>
          <p:cNvPr id="13" name="TextBox 20"/>
          <p:cNvSpPr txBox="1"/>
          <p:nvPr/>
        </p:nvSpPr>
        <p:spPr>
          <a:xfrm>
            <a:off x="1053634" y="2966238"/>
            <a:ext cx="10387662" cy="1014730"/>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pPr lvl="0" algn="ctr">
              <a:defRPr/>
            </a:pPr>
            <a:r>
              <a:rPr lang="zh-CN" altLang="en-US" sz="6000" b="0" dirty="0">
                <a:solidFill>
                  <a:srgbClr val="C00000"/>
                </a:solidFill>
                <a:latin typeface="字魂35号-经典雅黑" panose="02000000000000000000" pitchFamily="2" charset="-122"/>
                <a:ea typeface="字魂35号-经典雅黑" panose="02000000000000000000" pitchFamily="2" charset="-122"/>
                <a:sym typeface="+mn-lt"/>
              </a:rPr>
              <a:t>一二九运动事件背景</a:t>
            </a:r>
          </a:p>
        </p:txBody>
      </p:sp>
      <p:grpSp>
        <p:nvGrpSpPr>
          <p:cNvPr id="27" name="组合 26"/>
          <p:cNvGrpSpPr/>
          <p:nvPr/>
        </p:nvGrpSpPr>
        <p:grpSpPr>
          <a:xfrm>
            <a:off x="4619093" y="2332006"/>
            <a:ext cx="2958133" cy="459523"/>
            <a:chOff x="-718574" y="2471579"/>
            <a:chExt cx="327978" cy="1492804"/>
          </a:xfrm>
        </p:grpSpPr>
        <p:sp>
          <p:nvSpPr>
            <p:cNvPr id="28" name="Rectangle 11"/>
            <p:cNvSpPr>
              <a:spLocks noChangeArrowheads="1"/>
            </p:cNvSpPr>
            <p:nvPr/>
          </p:nvSpPr>
          <p:spPr bwMode="auto">
            <a:xfrm>
              <a:off x="-718574" y="2471579"/>
              <a:ext cx="327978" cy="1492804"/>
            </a:xfrm>
            <a:prstGeom prst="roundRect">
              <a:avLst>
                <a:gd name="adj" fmla="val 50000"/>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charset="0"/>
                <a:sym typeface="Calibri" panose="020F0502020204030204" charset="0"/>
              </a:endParaRPr>
            </a:p>
          </p:txBody>
        </p:sp>
        <p:sp>
          <p:nvSpPr>
            <p:cNvPr id="29" name="矩形 38"/>
            <p:cNvSpPr>
              <a:spLocks noChangeArrowheads="1"/>
            </p:cNvSpPr>
            <p:nvPr/>
          </p:nvSpPr>
          <p:spPr bwMode="auto">
            <a:xfrm>
              <a:off x="-619968" y="2556332"/>
              <a:ext cx="130757" cy="1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gradFill>
                    <a:gsLst>
                      <a:gs pos="0">
                        <a:prstClr val="white"/>
                      </a:gs>
                      <a:gs pos="100000">
                        <a:srgbClr val="FFFF00"/>
                      </a:gs>
                    </a:gsLst>
                    <a:lin ang="5400000" scaled="1"/>
                  </a:gradFill>
                  <a:effectLst/>
                  <a:uLnTx/>
                  <a:uFillTx/>
                  <a:latin typeface="等线" panose="02010600030101010101" charset="-122"/>
                  <a:ea typeface="微软雅黑" panose="020B0503020204020204" pitchFamily="34" charset="-122"/>
                  <a:cs typeface="+mn-cs"/>
                  <a:sym typeface="方正兰亭黑_GBK" panose="02000000000000000000" pitchFamily="2" charset="-122"/>
                </a:rPr>
                <a:t>第一部分</a:t>
              </a:r>
              <a:endParaRPr kumimoji="0" lang="en-US" sz="2400" b="1" i="0" u="none" strike="noStrike" kern="1200" cap="none" spc="0" normalizeH="0" baseline="0" noProof="0" dirty="0">
                <a:ln>
                  <a:noFill/>
                </a:ln>
                <a:gradFill>
                  <a:gsLst>
                    <a:gs pos="0">
                      <a:prstClr val="white"/>
                    </a:gs>
                    <a:gs pos="100000">
                      <a:srgbClr val="FFFF00"/>
                    </a:gs>
                  </a:gsLst>
                  <a:lin ang="5400000" scaled="1"/>
                </a:gradFill>
                <a:effectLst/>
                <a:uLnTx/>
                <a:uFillTx/>
                <a:latin typeface="等线" panose="02010600030101010101" charset="-122"/>
                <a:ea typeface="微软雅黑" panose="020B0503020204020204" pitchFamily="34" charset="-122"/>
                <a:cs typeface="+mn-cs"/>
                <a:sym typeface="方正兰亭黑_GBK"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by="(-#ppt_w*2)" calcmode="lin" valueType="num">
                                      <p:cBhvr rctx="PPT">
                                        <p:cTn id="13" dur="300" autoRev="1" fill="hold">
                                          <p:stCondLst>
                                            <p:cond delay="0"/>
                                          </p:stCondLst>
                                        </p:cTn>
                                        <p:tgtEl>
                                          <p:spTgt spid="13"/>
                                        </p:tgtEl>
                                        <p:attrNameLst>
                                          <p:attrName>ppt_w</p:attrName>
                                        </p:attrNameLst>
                                      </p:cBhvr>
                                    </p:anim>
                                    <p:anim by="(#ppt_w*0.50)" calcmode="lin" valueType="num">
                                      <p:cBhvr>
                                        <p:cTn id="14" dur="300" decel="50000" autoRev="1" fill="hold">
                                          <p:stCondLst>
                                            <p:cond delay="0"/>
                                          </p:stCondLst>
                                        </p:cTn>
                                        <p:tgtEl>
                                          <p:spTgt spid="13"/>
                                        </p:tgtEl>
                                        <p:attrNameLst>
                                          <p:attrName>ppt_x</p:attrName>
                                        </p:attrNameLst>
                                      </p:cBhvr>
                                    </p:anim>
                                    <p:anim from="(-#ppt_h/2)" to="(#ppt_y)" calcmode="lin" valueType="num">
                                      <p:cBhvr>
                                        <p:cTn id="15" dur="600" fill="hold">
                                          <p:stCondLst>
                                            <p:cond delay="0"/>
                                          </p:stCondLst>
                                        </p:cTn>
                                        <p:tgtEl>
                                          <p:spTgt spid="13"/>
                                        </p:tgtEl>
                                        <p:attrNameLst>
                                          <p:attrName>ppt_y</p:attrName>
                                        </p:attrNameLst>
                                      </p:cBhvr>
                                    </p:anim>
                                    <p:animRot by="21600000">
                                      <p:cBhvr>
                                        <p:cTn id="16" dur="600" fill="hold">
                                          <p:stCondLst>
                                            <p:cond delay="0"/>
                                          </p:stCondLst>
                                        </p:cTn>
                                        <p:tgtEl>
                                          <p:spTgt spid="13"/>
                                        </p:tgtEl>
                                        <p:attrNameLst>
                                          <p:attrName>r</p:attrName>
                                        </p:attrNameLst>
                                      </p:cBhvr>
                                    </p:animRot>
                                  </p:childTnLst>
                                </p:cTn>
                              </p:par>
                            </p:childTnLst>
                          </p:cTn>
                        </p:par>
                        <p:par>
                          <p:cTn id="17" fill="hold">
                            <p:stCondLst>
                              <p:cond delay="2079"/>
                            </p:stCondLst>
                            <p:childTnLst>
                              <p:par>
                                <p:cTn id="18" presetID="5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5"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运动事件背景</a:t>
            </a:r>
          </a:p>
        </p:txBody>
      </p:sp>
      <p:sp>
        <p:nvSpPr>
          <p:cNvPr id="11" name="PA-102267"/>
          <p:cNvSpPr/>
          <p:nvPr>
            <p:custDataLst>
              <p:tags r:id="rId2"/>
            </p:custDataLst>
          </p:nvPr>
        </p:nvSpPr>
        <p:spPr>
          <a:xfrm>
            <a:off x="5141961" y="1971398"/>
            <a:ext cx="6083531" cy="2556357"/>
          </a:xfrm>
          <a:prstGeom prst="rect">
            <a:avLst/>
          </a:prstGeom>
          <a:solidFill>
            <a:srgbClr val="FFFFFF">
              <a:alpha val="20000"/>
            </a:srgbClr>
          </a:solidFill>
          <a:ln w="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PA-102270"/>
          <p:cNvSpPr/>
          <p:nvPr>
            <p:custDataLst>
              <p:tags r:id="rId3"/>
            </p:custDataLst>
          </p:nvPr>
        </p:nvSpPr>
        <p:spPr>
          <a:xfrm>
            <a:off x="5619462" y="2486482"/>
            <a:ext cx="5128528" cy="1526187"/>
          </a:xfrm>
          <a:prstGeom prst="rect">
            <a:avLst/>
          </a:prstGeom>
        </p:spPr>
        <p:txBody>
          <a:bodyPr wrap="square">
            <a:spAutoFit/>
          </a:bodyPr>
          <a:lstStyle/>
          <a:p>
            <a:pPr algn="just" fontAlgn="auto">
              <a:lnSpc>
                <a:spcPct val="150000"/>
              </a:lnSpc>
              <a:spcBef>
                <a:spcPts val="0"/>
              </a:spcBef>
              <a:spcAft>
                <a:spcPts val="0"/>
              </a:spcAft>
            </a:pPr>
            <a:r>
              <a:rPr lang="zh-CN" altLang="en-US" sz="1600" dirty="0">
                <a:solidFill>
                  <a:schemeClr val="tx1">
                    <a:lumMod val="75000"/>
                    <a:lumOff val="25000"/>
                  </a:schemeClr>
                </a:solidFill>
                <a:latin typeface="阿里巴巴普惠体 B" panose="00020600040101010101" pitchFamily="18" charset="-122"/>
                <a:ea typeface="思源黑体 CN Medium" panose="020B0600000000000000" pitchFamily="34" charset="-122"/>
              </a:rPr>
              <a:t> “九一八”事变之后，日本帝国主义加紧侵略中国。他们在东北地区推行殖民地化统治的同时，利用南京国民政府的不抵抗主义，把侵略魔爪一步步伸向华北，民族危机日益严重。</a:t>
            </a:r>
            <a:endParaRPr sz="1600" dirty="0">
              <a:solidFill>
                <a:schemeClr val="tx1">
                  <a:lumMod val="75000"/>
                  <a:lumOff val="25000"/>
                </a:schemeClr>
              </a:solidFill>
              <a:latin typeface="思源黑体 CN Medium" panose="020B0600000000000000" pitchFamily="34" charset="-122"/>
              <a:ea typeface="思源黑体 CN Medium" panose="020B0600000000000000" pitchFamily="34" charset="-122"/>
            </a:endParaRP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402971" y="1420557"/>
            <a:ext cx="4500240" cy="4500240"/>
          </a:xfrm>
          <a:prstGeom prst="rect">
            <a:avLst/>
          </a:prstGeom>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7" cstate="print">
            <a:extLst>
              <a:ext uri="{BEBA8EAE-BF5A-486C-A8C5-ECC9F3942E4B}">
                <a14:imgProps xmlns:a14="http://schemas.microsoft.com/office/drawing/2010/main">
                  <a14:imgLayer r:embed="rId8">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运动事件背景</a:t>
            </a:r>
          </a:p>
        </p:txBody>
      </p:sp>
      <p:pic>
        <p:nvPicPr>
          <p:cNvPr id="11" name="图片 10"/>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rot="246828">
            <a:off x="6840557" y="1350699"/>
            <a:ext cx="3515618" cy="2605324"/>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 13"/>
          <p:cNvPicPr>
            <a:picLocks noChangeAspect="1"/>
          </p:cNvPicPr>
          <p:nvPr/>
        </p:nvPicPr>
        <p:blipFill>
          <a:blip r:embed="rId6" cstate="screen">
            <a:extLst>
              <a:ext uri="{BEBA8EAE-BF5A-486C-A8C5-ECC9F3942E4B}">
                <a14:imgProps xmlns:a14="http://schemas.microsoft.com/office/drawing/2010/main">
                  <a14:imgLayer r:embed="rId7">
                    <a14:imgEffect>
                      <a14:artisticBlur/>
                    </a14:imgEffect>
                  </a14:imgLayer>
                </a14:imgProps>
              </a:ext>
            </a:extLst>
          </a:blip>
          <a:srcRect/>
          <a:stretch>
            <a:fillRect/>
          </a:stretch>
        </p:blipFill>
        <p:spPr>
          <a:xfrm rot="21404660">
            <a:off x="1481554" y="1398195"/>
            <a:ext cx="3538416" cy="2337318"/>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文本框 14"/>
          <p:cNvSpPr txBox="1"/>
          <p:nvPr/>
        </p:nvSpPr>
        <p:spPr>
          <a:xfrm>
            <a:off x="1481554" y="4216261"/>
            <a:ext cx="9594486" cy="189551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4B4D4F">
                    <a:lumMod val="50000"/>
                  </a:srgbClr>
                </a:solidFill>
                <a:effectLst/>
                <a:uLnTx/>
                <a:uFillTx/>
                <a:latin typeface="Calibri" panose="020F0502020204030204"/>
                <a:ea typeface="思源黑体 CN Medium" panose="020B0600000000000000" pitchFamily="34" charset="-122"/>
              </a:rPr>
              <a:t>1935</a:t>
            </a:r>
            <a:r>
              <a:rPr kumimoji="0" lang="zh-CN" altLang="en-US" sz="1600" b="0" i="0" u="none" strike="noStrike" kern="1200" cap="none" spc="0" normalizeH="0" baseline="0" noProof="0" dirty="0">
                <a:ln>
                  <a:noFill/>
                </a:ln>
                <a:solidFill>
                  <a:srgbClr val="4B4D4F">
                    <a:lumMod val="50000"/>
                  </a:srgbClr>
                </a:solidFill>
                <a:effectLst/>
                <a:uLnTx/>
                <a:uFillTx/>
                <a:latin typeface="Calibri" panose="020F0502020204030204"/>
                <a:ea typeface="思源黑体 CN Medium" panose="020B0600000000000000" pitchFamily="34" charset="-122"/>
              </a:rPr>
              <a:t>年五六月间，日本侵略者密谋策划，在天津和河北等地制造事端，并以武力相威胁，先后迫使南京国民政府接受达成了“何梅协定”和“秦土协定”，把包括平津在内的河北、察哈尔两省的大部分主权奉送给日本。之后，日本帝国主义积极策动所谓华北五省“防共自治运动”，策划成立由其直接控制的傀儡政权，全面在华北进行政治、军事、经济、文化侵略，“华北之大，已经安放不下一张平静的书桌了”，激起北平各阶层人民的极大愤慨</a:t>
            </a:r>
            <a:r>
              <a:rPr kumimoji="0" lang="zh-CN" altLang="en-US" sz="1400"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a:t>
            </a:r>
          </a:p>
        </p:txBody>
      </p:sp>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1+#ppt_w/2"/>
                                          </p:val>
                                        </p:tav>
                                        <p:tav tm="100000">
                                          <p:val>
                                            <p:strVal val="#ppt_x"/>
                                          </p:val>
                                        </p:tav>
                                      </p:tavLst>
                                    </p:anim>
                                    <p:anim calcmode="lin" valueType="num">
                                      <p:cBhvr additive="base">
                                        <p:cTn id="13" dur="10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元素"/>
          <p:cNvPicPr>
            <a:picLocks noChangeAspect="1"/>
          </p:cNvPicPr>
          <p:nvPr/>
        </p:nvPicPr>
        <p:blipFill>
          <a:blip r:embed="rId2"/>
          <a:stretch>
            <a:fillRect/>
          </a:stretch>
        </p:blipFill>
        <p:spPr>
          <a:xfrm>
            <a:off x="5033645" y="207645"/>
            <a:ext cx="2124075" cy="2124075"/>
          </a:xfrm>
          <a:prstGeom prst="rect">
            <a:avLst/>
          </a:prstGeom>
        </p:spPr>
      </p:pic>
      <p:sp>
        <p:nvSpPr>
          <p:cNvPr id="9" name="文本框 3"/>
          <p:cNvSpPr>
            <a:spLocks noChangeArrowheads="1"/>
          </p:cNvSpPr>
          <p:nvPr/>
        </p:nvSpPr>
        <p:spPr bwMode="auto">
          <a:xfrm>
            <a:off x="5508625" y="953135"/>
            <a:ext cx="1335405" cy="956310"/>
          </a:xfrm>
          <a:prstGeom prst="rect">
            <a:avLst/>
          </a:prstGeom>
          <a:noFill/>
          <a:ln>
            <a:noFill/>
          </a:ln>
        </p:spPr>
        <p:txBody>
          <a:bodyPr wrap="square" lIns="34089" tIns="17044" rIns="34089" bIns="17044">
            <a:spAutoFit/>
          </a:bodyPr>
          <a:lstStyle/>
          <a:p>
            <a:pPr marL="0" marR="0" lvl="0" indent="0" algn="ctr" defTabSz="914400" rtl="0" eaLnBrk="1" fontAlgn="auto" latinLnBrk="0" hangingPunct="1">
              <a:lnSpc>
                <a:spcPts val="7200"/>
              </a:lnSpc>
              <a:spcBef>
                <a:spcPts val="0"/>
              </a:spcBef>
              <a:spcAft>
                <a:spcPts val="0"/>
              </a:spcAft>
              <a:buClrTx/>
              <a:buSzPct val="80000"/>
              <a:buFontTx/>
              <a:buNone/>
              <a:defRPr/>
            </a:pPr>
            <a:r>
              <a:rPr kumimoji="0" lang="en-US" altLang="zh-CN" sz="7800" b="0" i="0" u="none" strike="noStrike" kern="1200" cap="none" spc="0" normalizeH="0" baseline="0" noProof="0" dirty="0">
                <a:ln>
                  <a:noFill/>
                </a:ln>
                <a:solidFill>
                  <a:srgbClr val="C00000"/>
                </a:solidFill>
                <a:effectLst/>
                <a:uLnTx/>
                <a:uFillTx/>
                <a:latin typeface="字魂35号-经典雅黑" panose="02000000000000000000" pitchFamily="2" charset="-122"/>
                <a:ea typeface="字魂35号-经典雅黑" panose="02000000000000000000" pitchFamily="2" charset="-122"/>
                <a:cs typeface="+mn-cs"/>
              </a:rPr>
              <a:t>2</a:t>
            </a:r>
          </a:p>
        </p:txBody>
      </p:sp>
      <p:pic>
        <p:nvPicPr>
          <p:cNvPr id="2" name="图片 1" descr="底11"/>
          <p:cNvPicPr>
            <a:picLocks noChangeAspect="1"/>
          </p:cNvPicPr>
          <p:nvPr/>
        </p:nvPicPr>
        <p:blipFill>
          <a:blip r:embed="rId3"/>
          <a:stretch>
            <a:fillRect/>
          </a:stretch>
        </p:blipFill>
        <p:spPr>
          <a:xfrm>
            <a:off x="0" y="3980815"/>
            <a:ext cx="12192000" cy="2877185"/>
          </a:xfrm>
          <a:prstGeom prst="rect">
            <a:avLst/>
          </a:prstGeom>
        </p:spPr>
      </p:pic>
      <p:pic>
        <p:nvPicPr>
          <p:cNvPr id="12" name="图片 11" descr="契税法--245566"/>
          <p:cNvPicPr>
            <a:picLocks noChangeAspect="1"/>
          </p:cNvPicPr>
          <p:nvPr/>
        </p:nvPicPr>
        <p:blipFill>
          <a:blip r:embed="rId4"/>
          <a:srcRect t="52355" r="53963" b="31395"/>
          <a:stretch>
            <a:fillRect/>
          </a:stretch>
        </p:blipFill>
        <p:spPr>
          <a:xfrm flipH="1">
            <a:off x="9714865" y="180340"/>
            <a:ext cx="2259330" cy="1196340"/>
          </a:xfrm>
          <a:prstGeom prst="rect">
            <a:avLst/>
          </a:prstGeom>
        </p:spPr>
      </p:pic>
      <p:sp>
        <p:nvSpPr>
          <p:cNvPr id="13" name="TextBox 20"/>
          <p:cNvSpPr txBox="1"/>
          <p:nvPr/>
        </p:nvSpPr>
        <p:spPr>
          <a:xfrm>
            <a:off x="1053634" y="2966238"/>
            <a:ext cx="10387662" cy="1014730"/>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pPr lvl="0" algn="ctr">
              <a:defRPr/>
            </a:pPr>
            <a:r>
              <a:rPr lang="zh-CN" altLang="en-US" sz="6000" b="0" dirty="0">
                <a:solidFill>
                  <a:srgbClr val="C00000"/>
                </a:solidFill>
                <a:latin typeface="字魂35号-经典雅黑" panose="02000000000000000000" pitchFamily="2" charset="-122"/>
                <a:ea typeface="字魂35号-经典雅黑" panose="02000000000000000000" pitchFamily="2" charset="-122"/>
                <a:sym typeface="+mn-lt"/>
              </a:rPr>
              <a:t>一二九运动事件过程</a:t>
            </a:r>
          </a:p>
        </p:txBody>
      </p:sp>
      <p:grpSp>
        <p:nvGrpSpPr>
          <p:cNvPr id="27" name="组合 26"/>
          <p:cNvGrpSpPr/>
          <p:nvPr/>
        </p:nvGrpSpPr>
        <p:grpSpPr>
          <a:xfrm>
            <a:off x="4619093" y="2332006"/>
            <a:ext cx="2958133" cy="485194"/>
            <a:chOff x="-718574" y="2471579"/>
            <a:chExt cx="327978" cy="1576199"/>
          </a:xfrm>
        </p:grpSpPr>
        <p:sp>
          <p:nvSpPr>
            <p:cNvPr id="28" name="Rectangle 11"/>
            <p:cNvSpPr>
              <a:spLocks noChangeArrowheads="1"/>
            </p:cNvSpPr>
            <p:nvPr/>
          </p:nvSpPr>
          <p:spPr bwMode="auto">
            <a:xfrm>
              <a:off x="-718574" y="2471579"/>
              <a:ext cx="327978" cy="1492804"/>
            </a:xfrm>
            <a:prstGeom prst="roundRect">
              <a:avLst>
                <a:gd name="adj" fmla="val 50000"/>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charset="0"/>
                <a:sym typeface="Calibri" panose="020F0502020204030204" charset="0"/>
              </a:endParaRPr>
            </a:p>
          </p:txBody>
        </p:sp>
        <p:sp>
          <p:nvSpPr>
            <p:cNvPr id="29" name="矩形 38"/>
            <p:cNvSpPr>
              <a:spLocks noChangeArrowheads="1"/>
            </p:cNvSpPr>
            <p:nvPr/>
          </p:nvSpPr>
          <p:spPr bwMode="auto">
            <a:xfrm>
              <a:off x="-632247" y="2556332"/>
              <a:ext cx="155312" cy="149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gradFill>
                    <a:gsLst>
                      <a:gs pos="0">
                        <a:prstClr val="white"/>
                      </a:gs>
                      <a:gs pos="100000">
                        <a:srgbClr val="FFFF00"/>
                      </a:gs>
                    </a:gsLst>
                    <a:lin ang="5400000" scaled="1"/>
                  </a:gradFill>
                  <a:effectLst/>
                  <a:uLnTx/>
                  <a:uFillTx/>
                  <a:latin typeface="等线" panose="02010600030101010101" charset="-122"/>
                  <a:ea typeface="微软雅黑" panose="020B0503020204020204" pitchFamily="34" charset="-122"/>
                  <a:cs typeface="+mn-cs"/>
                  <a:sym typeface="方正兰亭黑_GBK" panose="02000000000000000000" pitchFamily="2" charset="-122"/>
                </a:rPr>
                <a:t>第二部分</a:t>
              </a:r>
              <a:endParaRPr kumimoji="0" lang="en-US" sz="2400" b="1" i="0" u="none" strike="noStrike" kern="1200" cap="none" spc="0" normalizeH="0" baseline="0" noProof="0" dirty="0">
                <a:ln>
                  <a:noFill/>
                </a:ln>
                <a:gradFill>
                  <a:gsLst>
                    <a:gs pos="0">
                      <a:prstClr val="white"/>
                    </a:gs>
                    <a:gs pos="100000">
                      <a:srgbClr val="FFFF00"/>
                    </a:gs>
                  </a:gsLst>
                  <a:lin ang="5400000" scaled="1"/>
                </a:gradFill>
                <a:effectLst/>
                <a:uLnTx/>
                <a:uFillTx/>
                <a:latin typeface="等线" panose="02010600030101010101" charset="-122"/>
                <a:ea typeface="微软雅黑" panose="020B0503020204020204" pitchFamily="34" charset="-122"/>
                <a:cs typeface="+mn-cs"/>
                <a:sym typeface="方正兰亭黑_GBK"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by="(-#ppt_w*2)" calcmode="lin" valueType="num">
                                      <p:cBhvr rctx="PPT">
                                        <p:cTn id="13" dur="300" autoRev="1" fill="hold">
                                          <p:stCondLst>
                                            <p:cond delay="0"/>
                                          </p:stCondLst>
                                        </p:cTn>
                                        <p:tgtEl>
                                          <p:spTgt spid="13"/>
                                        </p:tgtEl>
                                        <p:attrNameLst>
                                          <p:attrName>ppt_w</p:attrName>
                                        </p:attrNameLst>
                                      </p:cBhvr>
                                    </p:anim>
                                    <p:anim by="(#ppt_w*0.50)" calcmode="lin" valueType="num">
                                      <p:cBhvr>
                                        <p:cTn id="14" dur="300" decel="50000" autoRev="1" fill="hold">
                                          <p:stCondLst>
                                            <p:cond delay="0"/>
                                          </p:stCondLst>
                                        </p:cTn>
                                        <p:tgtEl>
                                          <p:spTgt spid="13"/>
                                        </p:tgtEl>
                                        <p:attrNameLst>
                                          <p:attrName>ppt_x</p:attrName>
                                        </p:attrNameLst>
                                      </p:cBhvr>
                                    </p:anim>
                                    <p:anim from="(-#ppt_h/2)" to="(#ppt_y)" calcmode="lin" valueType="num">
                                      <p:cBhvr>
                                        <p:cTn id="15" dur="600" fill="hold">
                                          <p:stCondLst>
                                            <p:cond delay="0"/>
                                          </p:stCondLst>
                                        </p:cTn>
                                        <p:tgtEl>
                                          <p:spTgt spid="13"/>
                                        </p:tgtEl>
                                        <p:attrNameLst>
                                          <p:attrName>ppt_y</p:attrName>
                                        </p:attrNameLst>
                                      </p:cBhvr>
                                    </p:anim>
                                    <p:animRot by="21600000">
                                      <p:cBhvr>
                                        <p:cTn id="16" dur="600" fill="hold">
                                          <p:stCondLst>
                                            <p:cond delay="0"/>
                                          </p:stCondLst>
                                        </p:cTn>
                                        <p:tgtEl>
                                          <p:spTgt spid="13"/>
                                        </p:tgtEl>
                                        <p:attrNameLst>
                                          <p:attrName>r</p:attrName>
                                        </p:attrNameLst>
                                      </p:cBhvr>
                                    </p:animRot>
                                  </p:childTnLst>
                                </p:cTn>
                              </p:par>
                            </p:childTnLst>
                          </p:cTn>
                        </p:par>
                        <p:par>
                          <p:cTn id="17" fill="hold">
                            <p:stCondLst>
                              <p:cond delay="2079"/>
                            </p:stCondLst>
                            <p:childTnLst>
                              <p:par>
                                <p:cTn id="18" presetID="5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6"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grpSp>
        <p:nvGrpSpPr>
          <p:cNvPr id="14" name="PA-1022102"/>
          <p:cNvGrpSpPr/>
          <p:nvPr>
            <p:custDataLst>
              <p:tags r:id="rId2"/>
            </p:custDataLst>
          </p:nvPr>
        </p:nvGrpSpPr>
        <p:grpSpPr>
          <a:xfrm>
            <a:off x="639238" y="2507579"/>
            <a:ext cx="5638800" cy="2956560"/>
            <a:chOff x="5928360" y="3429000"/>
            <a:chExt cx="5638800" cy="2956560"/>
          </a:xfrm>
        </p:grpSpPr>
        <p:sp>
          <p:nvSpPr>
            <p:cNvPr id="15" name="PA-矩形 28"/>
            <p:cNvSpPr/>
            <p:nvPr>
              <p:custDataLst>
                <p:tags r:id="rId3"/>
              </p:custDataLst>
            </p:nvPr>
          </p:nvSpPr>
          <p:spPr>
            <a:xfrm>
              <a:off x="5928360" y="3429000"/>
              <a:ext cx="5638800" cy="2956560"/>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endParaRPr>
            </a:p>
          </p:txBody>
        </p:sp>
        <p:sp>
          <p:nvSpPr>
            <p:cNvPr id="16" name="PA-矩形 29"/>
            <p:cNvSpPr/>
            <p:nvPr>
              <p:custDataLst>
                <p:tags r:id="rId4"/>
              </p:custDataLst>
            </p:nvPr>
          </p:nvSpPr>
          <p:spPr>
            <a:xfrm>
              <a:off x="6074150" y="3630747"/>
              <a:ext cx="5120640" cy="2634183"/>
            </a:xfrm>
            <a:prstGeom prst="rect">
              <a:avLst/>
            </a:prstGeom>
          </p:spPr>
          <p:txBody>
            <a:bodyPr wrap="square">
              <a:spAutoFit/>
            </a:bodyPr>
            <a:lstStyle/>
            <a:p>
              <a:pPr algn="just">
                <a:lnSpc>
                  <a:spcPct val="150000"/>
                </a:lnSpc>
              </a:pPr>
              <a:r>
                <a:rPr lang="en-US" altLang="zh-CN" sz="1600" dirty="0">
                  <a:solidFill>
                    <a:schemeClr val="bg1"/>
                  </a:solidFill>
                  <a:latin typeface="思源黑体 CN Medium" panose="020B0600000000000000" pitchFamily="34" charset="-122"/>
                  <a:ea typeface="思源黑体 CN Medium" panose="020B0600000000000000" pitchFamily="34" charset="-122"/>
                </a:rPr>
                <a:t>1935</a:t>
              </a:r>
              <a:r>
                <a:rPr lang="zh-CN" altLang="en-US" sz="1600" dirty="0">
                  <a:solidFill>
                    <a:schemeClr val="bg1"/>
                  </a:solidFill>
                  <a:latin typeface="思源黑体 CN Medium" panose="020B0600000000000000" pitchFamily="34" charset="-122"/>
                  <a:ea typeface="思源黑体 CN Medium" panose="020B0600000000000000" pitchFamily="34" charset="-122"/>
                </a:rPr>
                <a:t>年</a:t>
              </a:r>
              <a:r>
                <a:rPr lang="en-US" altLang="zh-CN" sz="1600" dirty="0">
                  <a:solidFill>
                    <a:schemeClr val="bg1"/>
                  </a:solidFill>
                  <a:latin typeface="思源黑体 CN Medium" panose="020B0600000000000000" pitchFamily="34" charset="-122"/>
                  <a:ea typeface="思源黑体 CN Medium" panose="020B0600000000000000" pitchFamily="34" charset="-122"/>
                </a:rPr>
                <a:t>12</a:t>
              </a:r>
              <a:r>
                <a:rPr lang="zh-CN" altLang="en-US" sz="1600" dirty="0">
                  <a:solidFill>
                    <a:schemeClr val="bg1"/>
                  </a:solidFill>
                  <a:latin typeface="思源黑体 CN Medium" panose="020B0600000000000000" pitchFamily="34" charset="-122"/>
                  <a:ea typeface="思源黑体 CN Medium" panose="020B0600000000000000" pitchFamily="34" charset="-122"/>
                </a:rPr>
                <a:t>月</a:t>
              </a:r>
              <a:r>
                <a:rPr lang="en-US" altLang="zh-CN" sz="1600" dirty="0">
                  <a:solidFill>
                    <a:schemeClr val="bg1"/>
                  </a:solidFill>
                  <a:latin typeface="思源黑体 CN Medium" panose="020B0600000000000000" pitchFamily="34" charset="-122"/>
                  <a:ea typeface="思源黑体 CN Medium" panose="020B0600000000000000" pitchFamily="34" charset="-122"/>
                </a:rPr>
                <a:t>9</a:t>
              </a:r>
              <a:r>
                <a:rPr lang="zh-CN" altLang="en-US" sz="1600" dirty="0">
                  <a:solidFill>
                    <a:schemeClr val="bg1"/>
                  </a:solidFill>
                  <a:latin typeface="思源黑体 CN Medium" panose="020B0600000000000000" pitchFamily="34" charset="-122"/>
                  <a:ea typeface="思源黑体 CN Medium" panose="020B0600000000000000" pitchFamily="34" charset="-122"/>
                </a:rPr>
                <a:t>日凌晨，广大爱国学生的抗日怒火像火山一样爆发。东大学、中国大学、北平师范大学等校学生举着大旗和标语，分别朝着新华门进发。清华大学和燕京大学近千名爱国学生离城较远，到达西直门时，城门已被军警关闭，请愿队伍无法进城。两校学生就在西直门一带召开群众大会，向附近居民和守城军警进行抗日宣传</a:t>
              </a:r>
            </a:p>
          </p:txBody>
        </p:sp>
      </p:grpSp>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6690650" y="2040173"/>
            <a:ext cx="5321906" cy="3547936"/>
          </a:xfrm>
          <a:prstGeom prst="rect">
            <a:avLst/>
          </a:prstGeom>
        </p:spPr>
      </p:pic>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pic>
        <p:nvPicPr>
          <p:cNvPr id="11" name="图片 10"/>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rot="21337195">
            <a:off x="827089" y="2162469"/>
            <a:ext cx="4165676" cy="2887022"/>
          </a:xfrm>
          <a:prstGeom prst="rect">
            <a:avLst/>
          </a:prstGeom>
          <a:solidFill>
            <a:srgbClr val="FFFFFF">
              <a:shade val="85000"/>
            </a:srgbClr>
          </a:solidFill>
          <a:ln w="88900" cap="sq">
            <a:solidFill>
              <a:srgbClr val="C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文本框 13"/>
          <p:cNvSpPr txBox="1"/>
          <p:nvPr/>
        </p:nvSpPr>
        <p:spPr>
          <a:xfrm>
            <a:off x="6055828" y="1985488"/>
            <a:ext cx="5595951" cy="295189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上午</a:t>
            </a:r>
            <a:r>
              <a:rPr kumimoji="0" lang="en-US" altLang="zh-CN"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10</a:t>
            </a:r>
            <a:r>
              <a:rPr kumimoji="0" lang="zh-CN" altLang="en-US"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点半，新华门前汇集了中国大学、北平师范大学、东北大学等十多所学校</a:t>
            </a:r>
            <a:r>
              <a:rPr kumimoji="0" lang="en-US" altLang="zh-CN"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1000</a:t>
            </a:r>
            <a:r>
              <a:rPr kumimoji="0" lang="zh-CN" altLang="en-US"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多人的请愿队伍。上午</a:t>
            </a:r>
            <a:r>
              <a:rPr kumimoji="0" lang="en-US" altLang="zh-CN"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11</a:t>
            </a:r>
            <a:r>
              <a:rPr kumimoji="0" lang="zh-CN" altLang="en-US" b="0" i="0" u="none" strike="noStrike" kern="1200" cap="none" spc="0" normalizeH="0" baseline="0" noProof="0" dirty="0">
                <a:ln>
                  <a:noFill/>
                </a:ln>
                <a:solidFill>
                  <a:srgbClr val="4B4D4F">
                    <a:lumMod val="50000"/>
                  </a:srgbClr>
                </a:solidFill>
                <a:effectLst/>
                <a:uLnTx/>
                <a:uFillTx/>
                <a:latin typeface="阿里巴巴普惠体 B" panose="00020600040101010101" pitchFamily="18" charset="-122"/>
                <a:ea typeface="思源黑体 CN Medium" panose="020B0600000000000000" pitchFamily="34" charset="-122"/>
              </a:rPr>
              <a:t>时，何应钦的秘书侯成出来与学生会面，对学生提出的要求一味敷衍搪塞，为国民党对日妥协对内反共政策百般狡辩。同学们对其答复极为愤慨，振臂高呼“打倒卖国贼”，“请愿不成，我们示威游行去”，宋黎被推举为游行队伍的总指挥。</a:t>
            </a:r>
          </a:p>
        </p:txBody>
      </p:sp>
      <p:sp>
        <p:nvSpPr>
          <p:cNvPr id="2" name="矩形 1"/>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3993759" y="-976863"/>
            <a:ext cx="4777339" cy="4777339"/>
          </a:xfrm>
          <a:prstGeom prst="rect">
            <a:avLst/>
          </a:prstGeom>
        </p:spPr>
      </p:pic>
      <p:sp>
        <p:nvSpPr>
          <p:cNvPr id="10" name="矩形 9"/>
          <p:cNvSpPr/>
          <p:nvPr/>
        </p:nvSpPr>
        <p:spPr>
          <a:xfrm>
            <a:off x="0" y="6592528"/>
            <a:ext cx="12192000" cy="2654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6" cstate="screen"/>
          <a:srcRect/>
          <a:stretch>
            <a:fillRect/>
          </a:stretch>
        </p:blipFill>
        <p:spPr>
          <a:xfrm>
            <a:off x="0" y="150667"/>
            <a:ext cx="1119223" cy="1119223"/>
          </a:xfrm>
          <a:prstGeom prst="rect">
            <a:avLst/>
          </a:prstGeom>
        </p:spPr>
      </p:pic>
      <p:sp>
        <p:nvSpPr>
          <p:cNvPr id="13" name="PA-102236"/>
          <p:cNvSpPr/>
          <p:nvPr>
            <p:custDataLst>
              <p:tags r:id="rId1"/>
            </p:custDataLst>
          </p:nvPr>
        </p:nvSpPr>
        <p:spPr>
          <a:xfrm>
            <a:off x="1246085" y="556389"/>
            <a:ext cx="3864667" cy="307777"/>
          </a:xfrm>
          <a:prstGeom prst="rect">
            <a:avLst/>
          </a:prstGeom>
        </p:spPr>
        <p:txBody>
          <a:bodyPr lIns="0" tIns="0" rIns="0" bIns="0">
            <a:spAutoFit/>
          </a:bodyPr>
          <a:lstStyle/>
          <a:p>
            <a:pPr>
              <a:defRPr/>
            </a:pPr>
            <a:r>
              <a:rPr lang="zh-CN" altLang="en-US" sz="2000" dirty="0">
                <a:solidFill>
                  <a:srgbClr val="C00000"/>
                </a:solidFill>
                <a:latin typeface="思源黑体 CN Heavy" panose="020B0A00000000000000" pitchFamily="34" charset="-122"/>
                <a:ea typeface="思源黑体 CN Heavy" panose="020B0A00000000000000" pitchFamily="34" charset="-122"/>
              </a:rPr>
              <a:t>运动事件过程</a:t>
            </a:r>
          </a:p>
        </p:txBody>
      </p:sp>
      <p:sp>
        <p:nvSpPr>
          <p:cNvPr id="11" name="PA-1022117"/>
          <p:cNvSpPr/>
          <p:nvPr>
            <p:custDataLst>
              <p:tags r:id="rId2"/>
            </p:custDataLst>
          </p:nvPr>
        </p:nvSpPr>
        <p:spPr>
          <a:xfrm>
            <a:off x="925571" y="3380510"/>
            <a:ext cx="10448049" cy="2401951"/>
          </a:xfrm>
          <a:prstGeom prst="rect">
            <a:avLst/>
          </a:prstGeom>
          <a:solidFill>
            <a:srgbClr val="FFFFFF">
              <a:alpha val="20000"/>
            </a:srgbClr>
          </a:solidFill>
          <a:ln w="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PA-1022118"/>
          <p:cNvSpPr/>
          <p:nvPr>
            <p:custDataLst>
              <p:tags r:id="rId3"/>
            </p:custDataLst>
          </p:nvPr>
        </p:nvSpPr>
        <p:spPr>
          <a:xfrm>
            <a:off x="925570" y="2504519"/>
            <a:ext cx="798399" cy="69226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solidFill>
              <a:latin typeface="思源黑体 CN Bold" panose="020B0800000000000000" pitchFamily="34" charset="-122"/>
              <a:ea typeface="思源黑体 CN Bold" panose="020B0800000000000000" pitchFamily="34" charset="-122"/>
            </a:endParaRPr>
          </a:p>
        </p:txBody>
      </p:sp>
      <p:sp>
        <p:nvSpPr>
          <p:cNvPr id="2" name="矩形 1"/>
          <p:cNvSpPr/>
          <p:nvPr/>
        </p:nvSpPr>
        <p:spPr>
          <a:xfrm>
            <a:off x="1269320" y="3786234"/>
            <a:ext cx="9676595" cy="1670073"/>
          </a:xfrm>
          <a:prstGeom prst="rect">
            <a:avLst/>
          </a:prstGeom>
        </p:spPr>
        <p:txBody>
          <a:bodyPr wrap="square">
            <a:spAutoFit/>
          </a:bodyPr>
          <a:lstStyle/>
          <a:p>
            <a:pPr lvl="0">
              <a:lnSpc>
                <a:spcPct val="150000"/>
              </a:lnSpc>
              <a:defRPr/>
            </a:pPr>
            <a:r>
              <a:rPr lang="zh-CN" altLang="en-US" sz="1400" dirty="0">
                <a:solidFill>
                  <a:srgbClr val="4B4D4F">
                    <a:lumMod val="50000"/>
                  </a:srgbClr>
                </a:solidFill>
                <a:latin typeface="阿里巴巴普惠体 B" panose="00020600040101010101" pitchFamily="18" charset="-122"/>
                <a:ea typeface="思源黑体 CN Medium" panose="020B0600000000000000" pitchFamily="34" charset="-122"/>
              </a:rPr>
              <a:t>当游行队伍行至西单牌楼平津卫戍司令部附近时，遇到军警的阻拦和袭击。同学们不畏强暴，高呼抗日救国口号，继续前进，队伍也越来越壮大。北京大学的许德珩、中国大学的吴承仕等教授和当时在燕京大学任教的斯诺夫妇也参加了游行示威。国内外许多报社的记者随行采访。队伍经西四、护国寺、地安门、沙滩抵达王府井大街时，已扩大到四五千人。王府井大街南口布满了军警，挥舞皮鞭、木棍，凶狠地抽打手无寸铁的爱国学生。同学们与军警展开了搏斗，当场有数十人被捕。在国民党当局的血腥镇压下，游行示威队伍被冲散了</a:t>
            </a:r>
          </a:p>
        </p:txBody>
      </p:sp>
      <p:sp>
        <p:nvSpPr>
          <p:cNvPr id="3" name="矩形 2"/>
          <p:cNvSpPr/>
          <p:nvPr userDrawn="1"/>
        </p:nvSpPr>
        <p:spPr>
          <a:xfrm>
            <a:off x="0" y="1002491"/>
            <a:ext cx="12192000" cy="45719"/>
          </a:xfrm>
          <a:prstGeom prst="rect">
            <a:avLst/>
          </a:prstGeom>
          <a:solidFill>
            <a:srgbClr val="D41611"/>
          </a:solidFill>
          <a:ln w="19050" cap="flat" cmpd="sng" algn="ctr">
            <a:solidFill>
              <a:srgbClr val="D41611"/>
            </a:solid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pic>
        <p:nvPicPr>
          <p:cNvPr id="8" name="Picture 2"/>
          <p:cNvPicPr>
            <a:picLocks noChangeAspect="1" noChangeArrowheads="1"/>
          </p:cNvPicPr>
          <p:nvPr userDrawn="1"/>
        </p:nvPicPr>
        <p:blipFill>
          <a:blip r:embed="rId7" cstate="print">
            <a:extLst>
              <a:ext uri="{BEBA8EAE-BF5A-486C-A8C5-ECC9F3942E4B}">
                <a14:imgProps xmlns:a14="http://schemas.microsoft.com/office/drawing/2010/main">
                  <a14:imgLayer r:embed="rId8">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930"/>
            <a:ext cx="2145852" cy="899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7"/>
</p:tagLst>
</file>

<file path=ppt/tags/tag10.xml><?xml version="1.0" encoding="utf-8"?>
<p:tagLst xmlns:a="http://schemas.openxmlformats.org/drawingml/2006/main" xmlns:r="http://schemas.openxmlformats.org/officeDocument/2006/relationships" xmlns:p="http://schemas.openxmlformats.org/presentationml/2006/main">
  <p:tag name="PA" val="v5.2.7"/>
</p:tagLst>
</file>

<file path=ppt/tags/tag11.xml><?xml version="1.0" encoding="utf-8"?>
<p:tagLst xmlns:a="http://schemas.openxmlformats.org/drawingml/2006/main" xmlns:r="http://schemas.openxmlformats.org/officeDocument/2006/relationships" xmlns:p="http://schemas.openxmlformats.org/presentationml/2006/main">
  <p:tag name="PA" val="v5.2.7"/>
</p:tagLst>
</file>

<file path=ppt/tags/tag12.xml><?xml version="1.0" encoding="utf-8"?>
<p:tagLst xmlns:a="http://schemas.openxmlformats.org/drawingml/2006/main" xmlns:r="http://schemas.openxmlformats.org/officeDocument/2006/relationships" xmlns:p="http://schemas.openxmlformats.org/presentationml/2006/main">
  <p:tag name="PA" val="v5.2.7"/>
</p:tagLst>
</file>

<file path=ppt/tags/tag13.xml><?xml version="1.0" encoding="utf-8"?>
<p:tagLst xmlns:a="http://schemas.openxmlformats.org/drawingml/2006/main" xmlns:r="http://schemas.openxmlformats.org/officeDocument/2006/relationships" xmlns:p="http://schemas.openxmlformats.org/presentationml/2006/main">
  <p:tag name="PA" val="v5.2.7"/>
</p:tagLst>
</file>

<file path=ppt/tags/tag14.xml><?xml version="1.0" encoding="utf-8"?>
<p:tagLst xmlns:a="http://schemas.openxmlformats.org/drawingml/2006/main" xmlns:r="http://schemas.openxmlformats.org/officeDocument/2006/relationships" xmlns:p="http://schemas.openxmlformats.org/presentationml/2006/main">
  <p:tag name="PA" val="v5.2.7"/>
</p:tagLst>
</file>

<file path=ppt/tags/tag15.xml><?xml version="1.0" encoding="utf-8"?>
<p:tagLst xmlns:a="http://schemas.openxmlformats.org/drawingml/2006/main" xmlns:r="http://schemas.openxmlformats.org/officeDocument/2006/relationships" xmlns:p="http://schemas.openxmlformats.org/presentationml/2006/main">
  <p:tag name="PA" val="v5.2.8"/>
</p:tagLst>
</file>

<file path=ppt/tags/tag16.xml><?xml version="1.0" encoding="utf-8"?>
<p:tagLst xmlns:a="http://schemas.openxmlformats.org/drawingml/2006/main" xmlns:r="http://schemas.openxmlformats.org/officeDocument/2006/relationships" xmlns:p="http://schemas.openxmlformats.org/presentationml/2006/main">
  <p:tag name="PA" val="v5.2.8"/>
</p:tagLst>
</file>

<file path=ppt/tags/tag17.xml><?xml version="1.0" encoding="utf-8"?>
<p:tagLst xmlns:a="http://schemas.openxmlformats.org/drawingml/2006/main" xmlns:r="http://schemas.openxmlformats.org/officeDocument/2006/relationships" xmlns:p="http://schemas.openxmlformats.org/presentationml/2006/main">
  <p:tag name="PA" val="v5.2.8"/>
</p:tagLst>
</file>

<file path=ppt/tags/tag18.xml><?xml version="1.0" encoding="utf-8"?>
<p:tagLst xmlns:a="http://schemas.openxmlformats.org/drawingml/2006/main" xmlns:r="http://schemas.openxmlformats.org/officeDocument/2006/relationships" xmlns:p="http://schemas.openxmlformats.org/presentationml/2006/main">
  <p:tag name="PA" val="v5.2.7"/>
</p:tagLst>
</file>

<file path=ppt/tags/tag19.xml><?xml version="1.0" encoding="utf-8"?>
<p:tagLst xmlns:a="http://schemas.openxmlformats.org/drawingml/2006/main" xmlns:r="http://schemas.openxmlformats.org/officeDocument/2006/relationships" xmlns:p="http://schemas.openxmlformats.org/presentationml/2006/main">
  <p:tag name="PA" val="v5.2.7"/>
</p:tagLst>
</file>

<file path=ppt/tags/tag2.xml><?xml version="1.0" encoding="utf-8"?>
<p:tagLst xmlns:a="http://schemas.openxmlformats.org/drawingml/2006/main" xmlns:r="http://schemas.openxmlformats.org/officeDocument/2006/relationships" xmlns:p="http://schemas.openxmlformats.org/presentationml/2006/main">
  <p:tag name="PA" val="v5.2.7"/>
</p:tagLst>
</file>

<file path=ppt/tags/tag20.xml><?xml version="1.0" encoding="utf-8"?>
<p:tagLst xmlns:a="http://schemas.openxmlformats.org/drawingml/2006/main" xmlns:r="http://schemas.openxmlformats.org/officeDocument/2006/relationships" xmlns:p="http://schemas.openxmlformats.org/presentationml/2006/main">
  <p:tag name="PA" val="v5.2.7"/>
</p:tagLst>
</file>

<file path=ppt/tags/tag21.xml><?xml version="1.0" encoding="utf-8"?>
<p:tagLst xmlns:a="http://schemas.openxmlformats.org/drawingml/2006/main" xmlns:r="http://schemas.openxmlformats.org/officeDocument/2006/relationships" xmlns:p="http://schemas.openxmlformats.org/presentationml/2006/main">
  <p:tag name="PA" val="v5.2.7"/>
</p:tagLst>
</file>

<file path=ppt/tags/tag22.xml><?xml version="1.0" encoding="utf-8"?>
<p:tagLst xmlns:a="http://schemas.openxmlformats.org/drawingml/2006/main" xmlns:r="http://schemas.openxmlformats.org/officeDocument/2006/relationships" xmlns:p="http://schemas.openxmlformats.org/presentationml/2006/main">
  <p:tag name="PA" val="v5.2.7"/>
</p:tagLst>
</file>

<file path=ppt/tags/tag23.xml><?xml version="1.0" encoding="utf-8"?>
<p:tagLst xmlns:a="http://schemas.openxmlformats.org/drawingml/2006/main" xmlns:r="http://schemas.openxmlformats.org/officeDocument/2006/relationships" xmlns:p="http://schemas.openxmlformats.org/presentationml/2006/main">
  <p:tag name="PA" val="v5.2.7"/>
</p:tagLst>
</file>

<file path=ppt/tags/tag24.xml><?xml version="1.0" encoding="utf-8"?>
<p:tagLst xmlns:a="http://schemas.openxmlformats.org/drawingml/2006/main" xmlns:r="http://schemas.openxmlformats.org/officeDocument/2006/relationships" xmlns:p="http://schemas.openxmlformats.org/presentationml/2006/main">
  <p:tag name="PA" val="v5.2.7"/>
</p:tagLst>
</file>

<file path=ppt/tags/tag25.xml><?xml version="1.0" encoding="utf-8"?>
<p:tagLst xmlns:a="http://schemas.openxmlformats.org/drawingml/2006/main" xmlns:r="http://schemas.openxmlformats.org/officeDocument/2006/relationships" xmlns:p="http://schemas.openxmlformats.org/presentationml/2006/main">
  <p:tag name="PA" val="v5.2.7"/>
</p:tagLst>
</file>

<file path=ppt/tags/tag26.xml><?xml version="1.0" encoding="utf-8"?>
<p:tagLst xmlns:a="http://schemas.openxmlformats.org/drawingml/2006/main" xmlns:r="http://schemas.openxmlformats.org/officeDocument/2006/relationships" xmlns:p="http://schemas.openxmlformats.org/presentationml/2006/main">
  <p:tag name="PA" val="v5.2.7"/>
</p:tagLst>
</file>

<file path=ppt/tags/tag27.xml><?xml version="1.0" encoding="utf-8"?>
<p:tagLst xmlns:a="http://schemas.openxmlformats.org/drawingml/2006/main" xmlns:r="http://schemas.openxmlformats.org/officeDocument/2006/relationships" xmlns:p="http://schemas.openxmlformats.org/presentationml/2006/main">
  <p:tag name="PA" val="v5.2.7"/>
</p:tagLst>
</file>

<file path=ppt/tags/tag28.xml><?xml version="1.0" encoding="utf-8"?>
<p:tagLst xmlns:a="http://schemas.openxmlformats.org/drawingml/2006/main" xmlns:r="http://schemas.openxmlformats.org/officeDocument/2006/relationships" xmlns:p="http://schemas.openxmlformats.org/presentationml/2006/main">
  <p:tag name="PA" val="v5.2.7"/>
</p:tagLst>
</file>

<file path=ppt/tags/tag29.xml><?xml version="1.0" encoding="utf-8"?>
<p:tagLst xmlns:a="http://schemas.openxmlformats.org/drawingml/2006/main" xmlns:r="http://schemas.openxmlformats.org/officeDocument/2006/relationships" xmlns:p="http://schemas.openxmlformats.org/presentationml/2006/main">
  <p:tag name="PA" val="v5.2.7"/>
</p:tagLst>
</file>

<file path=ppt/tags/tag3.xml><?xml version="1.0" encoding="utf-8"?>
<p:tagLst xmlns:a="http://schemas.openxmlformats.org/drawingml/2006/main" xmlns:r="http://schemas.openxmlformats.org/officeDocument/2006/relationships" xmlns:p="http://schemas.openxmlformats.org/presentationml/2006/main">
  <p:tag name="PA" val="v5.2.7"/>
</p:tagLst>
</file>

<file path=ppt/tags/tag30.xml><?xml version="1.0" encoding="utf-8"?>
<p:tagLst xmlns:a="http://schemas.openxmlformats.org/drawingml/2006/main" xmlns:r="http://schemas.openxmlformats.org/officeDocument/2006/relationships" xmlns:p="http://schemas.openxmlformats.org/presentationml/2006/main">
  <p:tag name="PA" val="v5.2.7"/>
</p:tagLst>
</file>

<file path=ppt/tags/tag31.xml><?xml version="1.0" encoding="utf-8"?>
<p:tagLst xmlns:a="http://schemas.openxmlformats.org/drawingml/2006/main" xmlns:r="http://schemas.openxmlformats.org/officeDocument/2006/relationships" xmlns:p="http://schemas.openxmlformats.org/presentationml/2006/main">
  <p:tag name="PA" val="v5.2.7"/>
</p:tagLst>
</file>

<file path=ppt/tags/tag32.xml><?xml version="1.0" encoding="utf-8"?>
<p:tagLst xmlns:a="http://schemas.openxmlformats.org/drawingml/2006/main" xmlns:r="http://schemas.openxmlformats.org/officeDocument/2006/relationships" xmlns:p="http://schemas.openxmlformats.org/presentationml/2006/main">
  <p:tag name="PA" val="v5.2.7"/>
</p:tagLst>
</file>

<file path=ppt/tags/tag33.xml><?xml version="1.0" encoding="utf-8"?>
<p:tagLst xmlns:a="http://schemas.openxmlformats.org/drawingml/2006/main" xmlns:r="http://schemas.openxmlformats.org/officeDocument/2006/relationships" xmlns:p="http://schemas.openxmlformats.org/presentationml/2006/main">
  <p:tag name="PA" val="v5.2.7"/>
</p:tagLst>
</file>

<file path=ppt/tags/tag34.xml><?xml version="1.0" encoding="utf-8"?>
<p:tagLst xmlns:a="http://schemas.openxmlformats.org/drawingml/2006/main" xmlns:r="http://schemas.openxmlformats.org/officeDocument/2006/relationships" xmlns:p="http://schemas.openxmlformats.org/presentationml/2006/main">
  <p:tag name="PA" val="v5.2.7"/>
</p:tagLst>
</file>

<file path=ppt/tags/tag35.xml><?xml version="1.0" encoding="utf-8"?>
<p:tagLst xmlns:a="http://schemas.openxmlformats.org/drawingml/2006/main" xmlns:r="http://schemas.openxmlformats.org/officeDocument/2006/relationships" xmlns:p="http://schemas.openxmlformats.org/presentationml/2006/main">
  <p:tag name="PA" val="v5.2.7"/>
</p:tagLst>
</file>

<file path=ppt/tags/tag36.xml><?xml version="1.0" encoding="utf-8"?>
<p:tagLst xmlns:a="http://schemas.openxmlformats.org/drawingml/2006/main" xmlns:r="http://schemas.openxmlformats.org/officeDocument/2006/relationships" xmlns:p="http://schemas.openxmlformats.org/presentationml/2006/main">
  <p:tag name="PA" val="v5.2.7"/>
</p:tagLst>
</file>

<file path=ppt/tags/tag37.xml><?xml version="1.0" encoding="utf-8"?>
<p:tagLst xmlns:a="http://schemas.openxmlformats.org/drawingml/2006/main" xmlns:r="http://schemas.openxmlformats.org/officeDocument/2006/relationships" xmlns:p="http://schemas.openxmlformats.org/presentationml/2006/main">
  <p:tag name="PA" val="v5.2.7"/>
</p:tagLst>
</file>

<file path=ppt/tags/tag38.xml><?xml version="1.0" encoding="utf-8"?>
<p:tagLst xmlns:a="http://schemas.openxmlformats.org/drawingml/2006/main" xmlns:r="http://schemas.openxmlformats.org/officeDocument/2006/relationships" xmlns:p="http://schemas.openxmlformats.org/presentationml/2006/main">
  <p:tag name="PA" val="v5.2.7"/>
</p:tagLst>
</file>

<file path=ppt/tags/tag39.xml><?xml version="1.0" encoding="utf-8"?>
<p:tagLst xmlns:a="http://schemas.openxmlformats.org/drawingml/2006/main" xmlns:r="http://schemas.openxmlformats.org/officeDocument/2006/relationships" xmlns:p="http://schemas.openxmlformats.org/presentationml/2006/main">
  <p:tag name="PA" val="v5.2.7"/>
</p:tagLst>
</file>

<file path=ppt/tags/tag4.xml><?xml version="1.0" encoding="utf-8"?>
<p:tagLst xmlns:a="http://schemas.openxmlformats.org/drawingml/2006/main" xmlns:r="http://schemas.openxmlformats.org/officeDocument/2006/relationships" xmlns:p="http://schemas.openxmlformats.org/presentationml/2006/main">
  <p:tag name="PA" val="v5.2.7"/>
</p:tagLst>
</file>

<file path=ppt/tags/tag40.xml><?xml version="1.0" encoding="utf-8"?>
<p:tagLst xmlns:a="http://schemas.openxmlformats.org/drawingml/2006/main" xmlns:r="http://schemas.openxmlformats.org/officeDocument/2006/relationships" xmlns:p="http://schemas.openxmlformats.org/presentationml/2006/main">
  <p:tag name="PA" val="v5.2.7"/>
</p:tagLst>
</file>

<file path=ppt/tags/tag41.xml><?xml version="1.0" encoding="utf-8"?>
<p:tagLst xmlns:a="http://schemas.openxmlformats.org/drawingml/2006/main" xmlns:r="http://schemas.openxmlformats.org/officeDocument/2006/relationships" xmlns:p="http://schemas.openxmlformats.org/presentationml/2006/main">
  <p:tag name="PA" val="v5.2.7"/>
</p:tagLst>
</file>

<file path=ppt/tags/tag42.xml><?xml version="1.0" encoding="utf-8"?>
<p:tagLst xmlns:a="http://schemas.openxmlformats.org/drawingml/2006/main" xmlns:r="http://schemas.openxmlformats.org/officeDocument/2006/relationships" xmlns:p="http://schemas.openxmlformats.org/presentationml/2006/main">
  <p:tag name="PA" val="v5.2.7"/>
</p:tagLst>
</file>

<file path=ppt/tags/tag43.xml><?xml version="1.0" encoding="utf-8"?>
<p:tagLst xmlns:a="http://schemas.openxmlformats.org/drawingml/2006/main" xmlns:r="http://schemas.openxmlformats.org/officeDocument/2006/relationships" xmlns:p="http://schemas.openxmlformats.org/presentationml/2006/main">
  <p:tag name="PA" val="v5.2.7"/>
</p:tagLst>
</file>

<file path=ppt/tags/tag44.xml><?xml version="1.0" encoding="utf-8"?>
<p:tagLst xmlns:a="http://schemas.openxmlformats.org/drawingml/2006/main" xmlns:r="http://schemas.openxmlformats.org/officeDocument/2006/relationships" xmlns:p="http://schemas.openxmlformats.org/presentationml/2006/main">
  <p:tag name="PA" val="v5.2.7"/>
</p:tagLst>
</file>

<file path=ppt/tags/tag45.xml><?xml version="1.0" encoding="utf-8"?>
<p:tagLst xmlns:a="http://schemas.openxmlformats.org/drawingml/2006/main" xmlns:r="http://schemas.openxmlformats.org/officeDocument/2006/relationships" xmlns:p="http://schemas.openxmlformats.org/presentationml/2006/main">
  <p:tag name="PA" val="v5.2.7"/>
</p:tagLst>
</file>

<file path=ppt/tags/tag46.xml><?xml version="1.0" encoding="utf-8"?>
<p:tagLst xmlns:a="http://schemas.openxmlformats.org/drawingml/2006/main" xmlns:r="http://schemas.openxmlformats.org/officeDocument/2006/relationships" xmlns:p="http://schemas.openxmlformats.org/presentationml/2006/main">
  <p:tag name="PA" val="v5.2.7"/>
</p:tagLst>
</file>

<file path=ppt/tags/tag47.xml><?xml version="1.0" encoding="utf-8"?>
<p:tagLst xmlns:a="http://schemas.openxmlformats.org/drawingml/2006/main" xmlns:r="http://schemas.openxmlformats.org/officeDocument/2006/relationships" xmlns:p="http://schemas.openxmlformats.org/presentationml/2006/main">
  <p:tag name="PA" val="v5.2.7"/>
</p:tagLst>
</file>

<file path=ppt/tags/tag48.xml><?xml version="1.0" encoding="utf-8"?>
<p:tagLst xmlns:a="http://schemas.openxmlformats.org/drawingml/2006/main" xmlns:r="http://schemas.openxmlformats.org/officeDocument/2006/relationships" xmlns:p="http://schemas.openxmlformats.org/presentationml/2006/main">
  <p:tag name="PA" val="v5.2.7"/>
</p:tagLst>
</file>

<file path=ppt/tags/tag49.xml><?xml version="1.0" encoding="utf-8"?>
<p:tagLst xmlns:a="http://schemas.openxmlformats.org/drawingml/2006/main" xmlns:r="http://schemas.openxmlformats.org/officeDocument/2006/relationships" xmlns:p="http://schemas.openxmlformats.org/presentationml/2006/main">
  <p:tag name="PA" val="v5.2.7"/>
</p:tagLst>
</file>

<file path=ppt/tags/tag5.xml><?xml version="1.0" encoding="utf-8"?>
<p:tagLst xmlns:a="http://schemas.openxmlformats.org/drawingml/2006/main" xmlns:r="http://schemas.openxmlformats.org/officeDocument/2006/relationships" xmlns:p="http://schemas.openxmlformats.org/presentationml/2006/main">
  <p:tag name="PA" val="v5.2.7"/>
</p:tagLst>
</file>

<file path=ppt/tags/tag50.xml><?xml version="1.0" encoding="utf-8"?>
<p:tagLst xmlns:a="http://schemas.openxmlformats.org/drawingml/2006/main" xmlns:r="http://schemas.openxmlformats.org/officeDocument/2006/relationships" xmlns:p="http://schemas.openxmlformats.org/presentationml/2006/main">
  <p:tag name="PA" val="v5.2.7"/>
</p:tagLst>
</file>

<file path=ppt/tags/tag51.xml><?xml version="1.0" encoding="utf-8"?>
<p:tagLst xmlns:a="http://schemas.openxmlformats.org/drawingml/2006/main" xmlns:r="http://schemas.openxmlformats.org/officeDocument/2006/relationships" xmlns:p="http://schemas.openxmlformats.org/presentationml/2006/main">
  <p:tag name="PA" val="v5.2.7"/>
</p:tagLst>
</file>

<file path=ppt/tags/tag52.xml><?xml version="1.0" encoding="utf-8"?>
<p:tagLst xmlns:a="http://schemas.openxmlformats.org/drawingml/2006/main" xmlns:r="http://schemas.openxmlformats.org/officeDocument/2006/relationships" xmlns:p="http://schemas.openxmlformats.org/presentationml/2006/main">
  <p:tag name="PA" val="v5.2.7"/>
</p:tagLst>
</file>

<file path=ppt/tags/tag53.xml><?xml version="1.0" encoding="utf-8"?>
<p:tagLst xmlns:a="http://schemas.openxmlformats.org/drawingml/2006/main" xmlns:r="http://schemas.openxmlformats.org/officeDocument/2006/relationships" xmlns:p="http://schemas.openxmlformats.org/presentationml/2006/main">
  <p:tag name="PA" val="v5.2.7"/>
</p:tagLst>
</file>

<file path=ppt/tags/tag54.xml><?xml version="1.0" encoding="utf-8"?>
<p:tagLst xmlns:a="http://schemas.openxmlformats.org/drawingml/2006/main" xmlns:r="http://schemas.openxmlformats.org/officeDocument/2006/relationships" xmlns:p="http://schemas.openxmlformats.org/presentationml/2006/main">
  <p:tag name="PA" val="v5.2.7"/>
</p:tagLst>
</file>

<file path=ppt/tags/tag55.xml><?xml version="1.0" encoding="utf-8"?>
<p:tagLst xmlns:a="http://schemas.openxmlformats.org/drawingml/2006/main" xmlns:r="http://schemas.openxmlformats.org/officeDocument/2006/relationships" xmlns:p="http://schemas.openxmlformats.org/presentationml/2006/main">
  <p:tag name="PA" val="v5.2.7"/>
</p:tagLst>
</file>

<file path=ppt/tags/tag56.xml><?xml version="1.0" encoding="utf-8"?>
<p:tagLst xmlns:a="http://schemas.openxmlformats.org/drawingml/2006/main" xmlns:r="http://schemas.openxmlformats.org/officeDocument/2006/relationships" xmlns:p="http://schemas.openxmlformats.org/presentationml/2006/main">
  <p:tag name="PA" val="v5.2.7"/>
</p:tagLst>
</file>

<file path=ppt/tags/tag57.xml><?xml version="1.0" encoding="utf-8"?>
<p:tagLst xmlns:a="http://schemas.openxmlformats.org/drawingml/2006/main" xmlns:r="http://schemas.openxmlformats.org/officeDocument/2006/relationships" xmlns:p="http://schemas.openxmlformats.org/presentationml/2006/main">
  <p:tag name="PA" val="v5.2.7"/>
</p:tagLst>
</file>

<file path=ppt/tags/tag58.xml><?xml version="1.0" encoding="utf-8"?>
<p:tagLst xmlns:a="http://schemas.openxmlformats.org/drawingml/2006/main" xmlns:r="http://schemas.openxmlformats.org/officeDocument/2006/relationships" xmlns:p="http://schemas.openxmlformats.org/presentationml/2006/main">
  <p:tag name="PA" val="v5.2.7"/>
</p:tagLst>
</file>

<file path=ppt/tags/tag59.xml><?xml version="1.0" encoding="utf-8"?>
<p:tagLst xmlns:a="http://schemas.openxmlformats.org/drawingml/2006/main" xmlns:r="http://schemas.openxmlformats.org/officeDocument/2006/relationships" xmlns:p="http://schemas.openxmlformats.org/presentationml/2006/main">
  <p:tag name="PA" val="v5.2.7"/>
</p:tagLst>
</file>

<file path=ppt/tags/tag6.xml><?xml version="1.0" encoding="utf-8"?>
<p:tagLst xmlns:a="http://schemas.openxmlformats.org/drawingml/2006/main" xmlns:r="http://schemas.openxmlformats.org/officeDocument/2006/relationships" xmlns:p="http://schemas.openxmlformats.org/presentationml/2006/main">
  <p:tag name="PA" val="v5.2.7"/>
</p:tagLst>
</file>

<file path=ppt/tags/tag60.xml><?xml version="1.0" encoding="utf-8"?>
<p:tagLst xmlns:a="http://schemas.openxmlformats.org/drawingml/2006/main" xmlns:r="http://schemas.openxmlformats.org/officeDocument/2006/relationships" xmlns:p="http://schemas.openxmlformats.org/presentationml/2006/main">
  <p:tag name="PA" val="v5.2.7"/>
</p:tagLst>
</file>

<file path=ppt/tags/tag61.xml><?xml version="1.0" encoding="utf-8"?>
<p:tagLst xmlns:a="http://schemas.openxmlformats.org/drawingml/2006/main" xmlns:r="http://schemas.openxmlformats.org/officeDocument/2006/relationships" xmlns:p="http://schemas.openxmlformats.org/presentationml/2006/main">
  <p:tag name="PA" val="v5.2.7"/>
</p:tagLst>
</file>

<file path=ppt/tags/tag62.xml><?xml version="1.0" encoding="utf-8"?>
<p:tagLst xmlns:a="http://schemas.openxmlformats.org/drawingml/2006/main" xmlns:r="http://schemas.openxmlformats.org/officeDocument/2006/relationships" xmlns:p="http://schemas.openxmlformats.org/presentationml/2006/main">
  <p:tag name="PA" val="v5.2.7"/>
</p:tagLst>
</file>

<file path=ppt/tags/tag63.xml><?xml version="1.0" encoding="utf-8"?>
<p:tagLst xmlns:a="http://schemas.openxmlformats.org/drawingml/2006/main" xmlns:r="http://schemas.openxmlformats.org/officeDocument/2006/relationships" xmlns:p="http://schemas.openxmlformats.org/presentationml/2006/main">
  <p:tag name="PA" val="v5.2.7"/>
</p:tagLst>
</file>

<file path=ppt/tags/tag64.xml><?xml version="1.0" encoding="utf-8"?>
<p:tagLst xmlns:a="http://schemas.openxmlformats.org/drawingml/2006/main" xmlns:r="http://schemas.openxmlformats.org/officeDocument/2006/relationships" xmlns:p="http://schemas.openxmlformats.org/presentationml/2006/main">
  <p:tag name="PA" val="v5.2.7"/>
</p:tagLst>
</file>

<file path=ppt/tags/tag65.xml><?xml version="1.0" encoding="utf-8"?>
<p:tagLst xmlns:a="http://schemas.openxmlformats.org/drawingml/2006/main" xmlns:r="http://schemas.openxmlformats.org/officeDocument/2006/relationships" xmlns:p="http://schemas.openxmlformats.org/presentationml/2006/main">
  <p:tag name="PA" val="v5.2.7"/>
</p:tagLst>
</file>

<file path=ppt/tags/tag66.xml><?xml version="1.0" encoding="utf-8"?>
<p:tagLst xmlns:a="http://schemas.openxmlformats.org/drawingml/2006/main" xmlns:r="http://schemas.openxmlformats.org/officeDocument/2006/relationships" xmlns:p="http://schemas.openxmlformats.org/presentationml/2006/main">
  <p:tag name="PA" val="v5.2.7"/>
</p:tagLst>
</file>

<file path=ppt/tags/tag67.xml><?xml version="1.0" encoding="utf-8"?>
<p:tagLst xmlns:a="http://schemas.openxmlformats.org/drawingml/2006/main" xmlns:r="http://schemas.openxmlformats.org/officeDocument/2006/relationships" xmlns:p="http://schemas.openxmlformats.org/presentationml/2006/main">
  <p:tag name="PA" val="v5.2.7"/>
</p:tagLst>
</file>

<file path=ppt/tags/tag68.xml><?xml version="1.0" encoding="utf-8"?>
<p:tagLst xmlns:a="http://schemas.openxmlformats.org/drawingml/2006/main" xmlns:r="http://schemas.openxmlformats.org/officeDocument/2006/relationships" xmlns:p="http://schemas.openxmlformats.org/presentationml/2006/main">
  <p:tag name="PA" val="v5.2.7"/>
</p:tagLst>
</file>

<file path=ppt/tags/tag69.xml><?xml version="1.0" encoding="utf-8"?>
<p:tagLst xmlns:a="http://schemas.openxmlformats.org/drawingml/2006/main" xmlns:r="http://schemas.openxmlformats.org/officeDocument/2006/relationships" xmlns:p="http://schemas.openxmlformats.org/presentationml/2006/main">
  <p:tag name="PA" val="v5.2.7"/>
</p:tagLst>
</file>

<file path=ppt/tags/tag7.xml><?xml version="1.0" encoding="utf-8"?>
<p:tagLst xmlns:a="http://schemas.openxmlformats.org/drawingml/2006/main" xmlns:r="http://schemas.openxmlformats.org/officeDocument/2006/relationships" xmlns:p="http://schemas.openxmlformats.org/presentationml/2006/main">
  <p:tag name="PA" val="v5.2.7"/>
</p:tagLst>
</file>

<file path=ppt/tags/tag70.xml><?xml version="1.0" encoding="utf-8"?>
<p:tagLst xmlns:a="http://schemas.openxmlformats.org/drawingml/2006/main" xmlns:r="http://schemas.openxmlformats.org/officeDocument/2006/relationships" xmlns:p="http://schemas.openxmlformats.org/presentationml/2006/main">
  <p:tag name="PA" val="v5.2.8"/>
</p:tagLst>
</file>

<file path=ppt/tags/tag71.xml><?xml version="1.0" encoding="utf-8"?>
<p:tagLst xmlns:a="http://schemas.openxmlformats.org/drawingml/2006/main" xmlns:r="http://schemas.openxmlformats.org/officeDocument/2006/relationships" xmlns:p="http://schemas.openxmlformats.org/presentationml/2006/main">
  <p:tag name="PA" val="v5.2.8"/>
</p:tagLst>
</file>

<file path=ppt/tags/tag72.xml><?xml version="1.0" encoding="utf-8"?>
<p:tagLst xmlns:a="http://schemas.openxmlformats.org/drawingml/2006/main" xmlns:r="http://schemas.openxmlformats.org/officeDocument/2006/relationships" xmlns:p="http://schemas.openxmlformats.org/presentationml/2006/main">
  <p:tag name="PA" val="v5.2.8"/>
</p:tagLst>
</file>

<file path=ppt/tags/tag73.xml><?xml version="1.0" encoding="utf-8"?>
<p:tagLst xmlns:a="http://schemas.openxmlformats.org/drawingml/2006/main" xmlns:r="http://schemas.openxmlformats.org/officeDocument/2006/relationships" xmlns:p="http://schemas.openxmlformats.org/presentationml/2006/main">
  <p:tag name="PA" val="v5.2.8"/>
</p:tagLst>
</file>

<file path=ppt/tags/tag74.xml><?xml version="1.0" encoding="utf-8"?>
<p:tagLst xmlns:a="http://schemas.openxmlformats.org/drawingml/2006/main" xmlns:r="http://schemas.openxmlformats.org/officeDocument/2006/relationships" xmlns:p="http://schemas.openxmlformats.org/presentationml/2006/main">
  <p:tag name="PA" val="v5.2.8"/>
</p:tagLst>
</file>

<file path=ppt/tags/tag75.xml><?xml version="1.0" encoding="utf-8"?>
<p:tagLst xmlns:a="http://schemas.openxmlformats.org/drawingml/2006/main" xmlns:r="http://schemas.openxmlformats.org/officeDocument/2006/relationships" xmlns:p="http://schemas.openxmlformats.org/presentationml/2006/main">
  <p:tag name="PA" val="v5.2.8"/>
</p:tagLst>
</file>

<file path=ppt/tags/tag76.xml><?xml version="1.0" encoding="utf-8"?>
<p:tagLst xmlns:a="http://schemas.openxmlformats.org/drawingml/2006/main" xmlns:r="http://schemas.openxmlformats.org/officeDocument/2006/relationships" xmlns:p="http://schemas.openxmlformats.org/presentationml/2006/main">
  <p:tag name="PA" val="v5.2.8"/>
</p:tagLst>
</file>

<file path=ppt/tags/tag77.xml><?xml version="1.0" encoding="utf-8"?>
<p:tagLst xmlns:a="http://schemas.openxmlformats.org/drawingml/2006/main" xmlns:r="http://schemas.openxmlformats.org/officeDocument/2006/relationships" xmlns:p="http://schemas.openxmlformats.org/presentationml/2006/main">
  <p:tag name="PA" val="v5.2.8"/>
</p:tagLst>
</file>

<file path=ppt/tags/tag78.xml><?xml version="1.0" encoding="utf-8"?>
<p:tagLst xmlns:a="http://schemas.openxmlformats.org/drawingml/2006/main" xmlns:r="http://schemas.openxmlformats.org/officeDocument/2006/relationships" xmlns:p="http://schemas.openxmlformats.org/presentationml/2006/main">
  <p:tag name="PA" val="v5.2.8"/>
</p:tagLst>
</file>

<file path=ppt/tags/tag79.xml><?xml version="1.0" encoding="utf-8"?>
<p:tagLst xmlns:a="http://schemas.openxmlformats.org/drawingml/2006/main" xmlns:r="http://schemas.openxmlformats.org/officeDocument/2006/relationships" xmlns:p="http://schemas.openxmlformats.org/presentationml/2006/main">
  <p:tag name="PA" val="v5.2.8"/>
</p:tagLst>
</file>

<file path=ppt/tags/tag8.xml><?xml version="1.0" encoding="utf-8"?>
<p:tagLst xmlns:a="http://schemas.openxmlformats.org/drawingml/2006/main" xmlns:r="http://schemas.openxmlformats.org/officeDocument/2006/relationships" xmlns:p="http://schemas.openxmlformats.org/presentationml/2006/main">
  <p:tag name="PA" val="v5.2.7"/>
</p:tagLst>
</file>

<file path=ppt/tags/tag80.xml><?xml version="1.0" encoding="utf-8"?>
<p:tagLst xmlns:a="http://schemas.openxmlformats.org/drawingml/2006/main" xmlns:r="http://schemas.openxmlformats.org/officeDocument/2006/relationships" xmlns:p="http://schemas.openxmlformats.org/presentationml/2006/main">
  <p:tag name="PA" val="v5.2.8"/>
</p:tagLst>
</file>

<file path=ppt/tags/tag81.xml><?xml version="1.0" encoding="utf-8"?>
<p:tagLst xmlns:a="http://schemas.openxmlformats.org/drawingml/2006/main" xmlns:r="http://schemas.openxmlformats.org/officeDocument/2006/relationships" xmlns:p="http://schemas.openxmlformats.org/presentationml/2006/main">
  <p:tag name="PA" val="v5.2.8"/>
</p:tagLst>
</file>

<file path=ppt/tags/tag82.xml><?xml version="1.0" encoding="utf-8"?>
<p:tagLst xmlns:a="http://schemas.openxmlformats.org/drawingml/2006/main" xmlns:r="http://schemas.openxmlformats.org/officeDocument/2006/relationships" xmlns:p="http://schemas.openxmlformats.org/presentationml/2006/main">
  <p:tag name="PA" val="v5.2.8"/>
</p:tagLst>
</file>

<file path=ppt/tags/tag83.xml><?xml version="1.0" encoding="utf-8"?>
<p:tagLst xmlns:a="http://schemas.openxmlformats.org/drawingml/2006/main" xmlns:r="http://schemas.openxmlformats.org/officeDocument/2006/relationships" xmlns:p="http://schemas.openxmlformats.org/presentationml/2006/main">
  <p:tag name="PA" val="v5.2.8"/>
</p:tagLst>
</file>

<file path=ppt/tags/tag84.xml><?xml version="1.0" encoding="utf-8"?>
<p:tagLst xmlns:a="http://schemas.openxmlformats.org/drawingml/2006/main" xmlns:r="http://schemas.openxmlformats.org/officeDocument/2006/relationships" xmlns:p="http://schemas.openxmlformats.org/presentationml/2006/main">
  <p:tag name="PA" val="v5.2.8"/>
</p:tagLst>
</file>

<file path=ppt/tags/tag85.xml><?xml version="1.0" encoding="utf-8"?>
<p:tagLst xmlns:a="http://schemas.openxmlformats.org/drawingml/2006/main" xmlns:r="http://schemas.openxmlformats.org/officeDocument/2006/relationships" xmlns:p="http://schemas.openxmlformats.org/presentationml/2006/main">
  <p:tag name="PA" val="v5.2.8"/>
</p:tagLst>
</file>

<file path=ppt/tags/tag86.xml><?xml version="1.0" encoding="utf-8"?>
<p:tagLst xmlns:a="http://schemas.openxmlformats.org/drawingml/2006/main" xmlns:r="http://schemas.openxmlformats.org/officeDocument/2006/relationships" xmlns:p="http://schemas.openxmlformats.org/presentationml/2006/main">
  <p:tag name="PA" val="v5.2.8"/>
</p:tagLst>
</file>

<file path=ppt/tags/tag87.xml><?xml version="1.0" encoding="utf-8"?>
<p:tagLst xmlns:a="http://schemas.openxmlformats.org/drawingml/2006/main" xmlns:r="http://schemas.openxmlformats.org/officeDocument/2006/relationships" xmlns:p="http://schemas.openxmlformats.org/presentationml/2006/main">
  <p:tag name="PA" val="v5.2.8"/>
</p:tagLst>
</file>

<file path=ppt/tags/tag88.xml><?xml version="1.0" encoding="utf-8"?>
<p:tagLst xmlns:a="http://schemas.openxmlformats.org/drawingml/2006/main" xmlns:r="http://schemas.openxmlformats.org/officeDocument/2006/relationships" xmlns:p="http://schemas.openxmlformats.org/presentationml/2006/main">
  <p:tag name="PA" val="v5.2.8"/>
</p:tagLst>
</file>

<file path=ppt/tags/tag89.xml><?xml version="1.0" encoding="utf-8"?>
<p:tagLst xmlns:a="http://schemas.openxmlformats.org/drawingml/2006/main" xmlns:r="http://schemas.openxmlformats.org/officeDocument/2006/relationships" xmlns:p="http://schemas.openxmlformats.org/presentationml/2006/main">
  <p:tag name="PA" val="v5.2.8"/>
</p:tagLst>
</file>

<file path=ppt/tags/tag9.xml><?xml version="1.0" encoding="utf-8"?>
<p:tagLst xmlns:a="http://schemas.openxmlformats.org/drawingml/2006/main" xmlns:r="http://schemas.openxmlformats.org/officeDocument/2006/relationships" xmlns:p="http://schemas.openxmlformats.org/presentationml/2006/main">
  <p:tag name="PA" val="v5.2.7"/>
</p:tagLst>
</file>

<file path=ppt/tags/tag90.xml><?xml version="1.0" encoding="utf-8"?>
<p:tagLst xmlns:a="http://schemas.openxmlformats.org/drawingml/2006/main" xmlns:r="http://schemas.openxmlformats.org/officeDocument/2006/relationships" xmlns:p="http://schemas.openxmlformats.org/presentationml/2006/main">
  <p:tag name="PA" val="v5.2.7"/>
</p:tagLst>
</file>

<file path=ppt/tags/tag91.xml><?xml version="1.0" encoding="utf-8"?>
<p:tagLst xmlns:a="http://schemas.openxmlformats.org/drawingml/2006/main" xmlns:r="http://schemas.openxmlformats.org/officeDocument/2006/relationships" xmlns:p="http://schemas.openxmlformats.org/presentationml/2006/main">
  <p:tag name="PA" val="v5.2.7"/>
</p:tagLst>
</file>

<file path=ppt/tags/tag92.xml><?xml version="1.0" encoding="utf-8"?>
<p:tagLst xmlns:a="http://schemas.openxmlformats.org/drawingml/2006/main" xmlns:r="http://schemas.openxmlformats.org/officeDocument/2006/relationships" xmlns:p="http://schemas.openxmlformats.org/presentationml/2006/main">
  <p:tag name="PA" val="v5.2.7"/>
</p:tagLst>
</file>

<file path=ppt/tags/tag93.xml><?xml version="1.0" encoding="utf-8"?>
<p:tagLst xmlns:a="http://schemas.openxmlformats.org/drawingml/2006/main" xmlns:r="http://schemas.openxmlformats.org/officeDocument/2006/relationships" xmlns:p="http://schemas.openxmlformats.org/presentationml/2006/main">
  <p:tag name="PA" val="v5.2.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雷锋PPT网www.LFPPT.com">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1494</Words>
  <Application>Microsoft Office PowerPoint</Application>
  <PresentationFormat>宽屏</PresentationFormat>
  <Paragraphs>122</Paragraphs>
  <Slides>27</Slides>
  <Notes>0</Notes>
  <HiddenSlides>0</HiddenSlides>
  <MMClips>2</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27</vt:i4>
      </vt:variant>
    </vt:vector>
  </HeadingPairs>
  <TitlesOfParts>
    <vt:vector size="45" baseType="lpstr">
      <vt:lpstr>阿里巴巴普惠体 B</vt:lpstr>
      <vt:lpstr>思源黑体 CN Medium</vt:lpstr>
      <vt:lpstr>字魂经典雅黑</vt:lpstr>
      <vt:lpstr>微软雅黑</vt:lpstr>
      <vt:lpstr>字魂58号-创中黑</vt:lpstr>
      <vt:lpstr>思源黑体 CN Normal</vt:lpstr>
      <vt:lpstr>思源黑体 CN Bold</vt:lpstr>
      <vt:lpstr>楷体_GB2312</vt:lpstr>
      <vt:lpstr>等线</vt:lpstr>
      <vt:lpstr>等线 Light</vt:lpstr>
      <vt:lpstr>Wingdings</vt:lpstr>
      <vt:lpstr>Arial</vt:lpstr>
      <vt:lpstr>字魂35号-经典雅黑</vt:lpstr>
      <vt:lpstr>Calibri</vt:lpstr>
      <vt:lpstr>思源黑体 CN Heavy</vt:lpstr>
      <vt:lpstr>Office 主题​​</vt:lpstr>
      <vt:lpstr>雷锋PPT网www.LFPPT.com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https://shop64367517.taobao.com</Manager>
  <Company>锦素图文素材坊</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锦素图文素材坊</dc:title>
  <dc:subject>https://shop64367517.taobao.com</dc:subject>
  <dc:creator>锦素图文素材坊</dc:creator>
  <cp:keywords>锦素图文素材坊</cp:keywords>
  <dc:description>https://shop64367517.taobao.com</dc:description>
  <cp:lastModifiedBy>sujun</cp:lastModifiedBy>
  <cp:revision>13</cp:revision>
  <dcterms:created xsi:type="dcterms:W3CDTF">2019-11-08T07:52:00Z</dcterms:created>
  <dcterms:modified xsi:type="dcterms:W3CDTF">2021-11-01T06:26:32Z</dcterms:modified>
  <cp:category>https://shop64367517.taobao.com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3DA19EEC93E34D099D5FF4FF63EE18C4</vt:lpwstr>
  </property>
  <property fmtid="{D5CDD505-2E9C-101B-9397-08002B2CF9AE}" pid="3" name="KSOProductBuildVer">
    <vt:lpwstr>2052-11.1.0.10938</vt:lpwstr>
  </property>
</Properties>
</file>