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52" r:id="rId2"/>
    <p:sldId id="326" r:id="rId3"/>
    <p:sldId id="291" r:id="rId4"/>
    <p:sldId id="320" r:id="rId5"/>
    <p:sldId id="296" r:id="rId6"/>
    <p:sldId id="299" r:id="rId7"/>
    <p:sldId id="355" r:id="rId8"/>
    <p:sldId id="356" r:id="rId9"/>
    <p:sldId id="358" r:id="rId10"/>
    <p:sldId id="359" r:id="rId11"/>
    <p:sldId id="360" r:id="rId12"/>
    <p:sldId id="361" r:id="rId13"/>
    <p:sldId id="362" r:id="rId14"/>
    <p:sldId id="363" r:id="rId15"/>
    <p:sldId id="364" r:id="rId16"/>
    <p:sldId id="365" r:id="rId17"/>
    <p:sldId id="366" r:id="rId18"/>
    <p:sldId id="367" r:id="rId19"/>
    <p:sldId id="368" r:id="rId20"/>
    <p:sldId id="369" r:id="rId21"/>
    <p:sldId id="370" r:id="rId22"/>
    <p:sldId id="371" r:id="rId23"/>
    <p:sldId id="372" r:id="rId24"/>
    <p:sldId id="373" r:id="rId25"/>
    <p:sldId id="374" r:id="rId26"/>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1C16"/>
    <a:srgbClr val="84664E"/>
    <a:srgbClr val="776C5B"/>
    <a:srgbClr val="B6B2B2"/>
    <a:srgbClr val="67503D"/>
    <a:srgbClr val="615243"/>
    <a:srgbClr val="5E646E"/>
    <a:srgbClr val="3B3838"/>
    <a:srgbClr val="BF9000"/>
    <a:srgbClr val="3A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853" autoAdjust="0"/>
    <p:restoredTop sz="94065" autoAdjust="0"/>
  </p:normalViewPr>
  <p:slideViewPr>
    <p:cSldViewPr snapToGrid="0">
      <p:cViewPr varScale="1">
        <p:scale>
          <a:sx n="114" d="100"/>
          <a:sy n="114" d="100"/>
        </p:scale>
        <p:origin x="594"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howGuides="1">
      <p:cViewPr varScale="1">
        <p:scale>
          <a:sx n="87" d="100"/>
          <a:sy n="87" d="100"/>
        </p:scale>
        <p:origin x="3840"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D23988FD-3850-4300-B345-82718E87E7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039A954E-A355-4403-826B-926D259841E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AE1231-4DE6-41E2-AD33-7663BEE89896}" type="datetimeFigureOut">
              <a:rPr lang="zh-CN" altLang="en-US" smtClean="0"/>
              <a:t>2021/11/1 Monday</a:t>
            </a:fld>
            <a:endParaRPr lang="zh-CN" altLang="en-US"/>
          </a:p>
        </p:txBody>
      </p:sp>
      <p:sp>
        <p:nvSpPr>
          <p:cNvPr id="4" name="页脚占位符 3">
            <a:extLst>
              <a:ext uri="{FF2B5EF4-FFF2-40B4-BE49-F238E27FC236}">
                <a16:creationId xmlns:a16="http://schemas.microsoft.com/office/drawing/2014/main" id="{CFEA7825-5E11-4B21-8E68-A76F08E5B01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97292E06-8D5E-4906-AE1D-9F6B2925E8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43D63A0-7520-4514-99F5-C0B31311F413}" type="slidenum">
              <a:rPr lang="zh-CN" altLang="en-US" smtClean="0"/>
              <a:t>‹#›</a:t>
            </a:fld>
            <a:endParaRPr lang="zh-CN" altLang="en-US"/>
          </a:p>
        </p:txBody>
      </p:sp>
    </p:spTree>
    <p:extLst>
      <p:ext uri="{BB962C8B-B14F-4D97-AF65-F5344CB8AC3E}">
        <p14:creationId xmlns:p14="http://schemas.microsoft.com/office/powerpoint/2010/main" val="2814953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DA7F0B-CD3D-4E41-9E11-C0EB9BDF03E4}" type="datetimeFigureOut">
              <a:rPr lang="zh-CN" altLang="en-US" smtClean="0"/>
              <a:t>2021/11/1 Monday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07C405-FFCC-4458-9B62-B6DFCA751230}" type="slidenum">
              <a:rPr lang="zh-CN" altLang="en-US" smtClean="0"/>
              <a:t>‹#›</a:t>
            </a:fld>
            <a:endParaRPr lang="zh-CN" altLang="en-US"/>
          </a:p>
        </p:txBody>
      </p:sp>
    </p:spTree>
    <p:extLst>
      <p:ext uri="{BB962C8B-B14F-4D97-AF65-F5344CB8AC3E}">
        <p14:creationId xmlns:p14="http://schemas.microsoft.com/office/powerpoint/2010/main" val="1689661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1</a:t>
            </a:fld>
            <a:endParaRPr lang="zh-CN" altLang="en-US"/>
          </a:p>
        </p:txBody>
      </p:sp>
    </p:spTree>
    <p:extLst>
      <p:ext uri="{BB962C8B-B14F-4D97-AF65-F5344CB8AC3E}">
        <p14:creationId xmlns:p14="http://schemas.microsoft.com/office/powerpoint/2010/main" val="9285683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10</a:t>
            </a:fld>
            <a:endParaRPr lang="zh-CN" altLang="en-US"/>
          </a:p>
        </p:txBody>
      </p:sp>
    </p:spTree>
    <p:extLst>
      <p:ext uri="{BB962C8B-B14F-4D97-AF65-F5344CB8AC3E}">
        <p14:creationId xmlns:p14="http://schemas.microsoft.com/office/powerpoint/2010/main" val="31509092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11</a:t>
            </a:fld>
            <a:endParaRPr lang="zh-CN" altLang="en-US"/>
          </a:p>
        </p:txBody>
      </p:sp>
    </p:spTree>
    <p:extLst>
      <p:ext uri="{BB962C8B-B14F-4D97-AF65-F5344CB8AC3E}">
        <p14:creationId xmlns:p14="http://schemas.microsoft.com/office/powerpoint/2010/main" val="37984689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12</a:t>
            </a:fld>
            <a:endParaRPr lang="zh-CN" altLang="en-US"/>
          </a:p>
        </p:txBody>
      </p:sp>
    </p:spTree>
    <p:extLst>
      <p:ext uri="{BB962C8B-B14F-4D97-AF65-F5344CB8AC3E}">
        <p14:creationId xmlns:p14="http://schemas.microsoft.com/office/powerpoint/2010/main" val="1015943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13</a:t>
            </a:fld>
            <a:endParaRPr lang="zh-CN" altLang="en-US"/>
          </a:p>
        </p:txBody>
      </p:sp>
    </p:spTree>
    <p:extLst>
      <p:ext uri="{BB962C8B-B14F-4D97-AF65-F5344CB8AC3E}">
        <p14:creationId xmlns:p14="http://schemas.microsoft.com/office/powerpoint/2010/main" val="1583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14</a:t>
            </a:fld>
            <a:endParaRPr lang="zh-CN" altLang="en-US"/>
          </a:p>
        </p:txBody>
      </p:sp>
    </p:spTree>
    <p:extLst>
      <p:ext uri="{BB962C8B-B14F-4D97-AF65-F5344CB8AC3E}">
        <p14:creationId xmlns:p14="http://schemas.microsoft.com/office/powerpoint/2010/main" val="1612615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15</a:t>
            </a:fld>
            <a:endParaRPr lang="zh-CN" altLang="en-US"/>
          </a:p>
        </p:txBody>
      </p:sp>
    </p:spTree>
    <p:extLst>
      <p:ext uri="{BB962C8B-B14F-4D97-AF65-F5344CB8AC3E}">
        <p14:creationId xmlns:p14="http://schemas.microsoft.com/office/powerpoint/2010/main" val="825918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16</a:t>
            </a:fld>
            <a:endParaRPr lang="zh-CN" altLang="en-US"/>
          </a:p>
        </p:txBody>
      </p:sp>
    </p:spTree>
    <p:extLst>
      <p:ext uri="{BB962C8B-B14F-4D97-AF65-F5344CB8AC3E}">
        <p14:creationId xmlns:p14="http://schemas.microsoft.com/office/powerpoint/2010/main" val="12163108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17</a:t>
            </a:fld>
            <a:endParaRPr lang="zh-CN" altLang="en-US"/>
          </a:p>
        </p:txBody>
      </p:sp>
    </p:spTree>
    <p:extLst>
      <p:ext uri="{BB962C8B-B14F-4D97-AF65-F5344CB8AC3E}">
        <p14:creationId xmlns:p14="http://schemas.microsoft.com/office/powerpoint/2010/main" val="26717817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18</a:t>
            </a:fld>
            <a:endParaRPr lang="zh-CN" altLang="en-US"/>
          </a:p>
        </p:txBody>
      </p:sp>
    </p:spTree>
    <p:extLst>
      <p:ext uri="{BB962C8B-B14F-4D97-AF65-F5344CB8AC3E}">
        <p14:creationId xmlns:p14="http://schemas.microsoft.com/office/powerpoint/2010/main" val="38549693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19</a:t>
            </a:fld>
            <a:endParaRPr lang="zh-CN" altLang="en-US"/>
          </a:p>
        </p:txBody>
      </p:sp>
    </p:spTree>
    <p:extLst>
      <p:ext uri="{BB962C8B-B14F-4D97-AF65-F5344CB8AC3E}">
        <p14:creationId xmlns:p14="http://schemas.microsoft.com/office/powerpoint/2010/main" val="4248286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2</a:t>
            </a:fld>
            <a:endParaRPr lang="zh-CN" altLang="en-US"/>
          </a:p>
        </p:txBody>
      </p:sp>
    </p:spTree>
    <p:extLst>
      <p:ext uri="{BB962C8B-B14F-4D97-AF65-F5344CB8AC3E}">
        <p14:creationId xmlns:p14="http://schemas.microsoft.com/office/powerpoint/2010/main" val="399447442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20</a:t>
            </a:fld>
            <a:endParaRPr lang="zh-CN" altLang="en-US"/>
          </a:p>
        </p:txBody>
      </p:sp>
    </p:spTree>
    <p:extLst>
      <p:ext uri="{BB962C8B-B14F-4D97-AF65-F5344CB8AC3E}">
        <p14:creationId xmlns:p14="http://schemas.microsoft.com/office/powerpoint/2010/main" val="2681444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21</a:t>
            </a:fld>
            <a:endParaRPr lang="zh-CN" altLang="en-US"/>
          </a:p>
        </p:txBody>
      </p:sp>
    </p:spTree>
    <p:extLst>
      <p:ext uri="{BB962C8B-B14F-4D97-AF65-F5344CB8AC3E}">
        <p14:creationId xmlns:p14="http://schemas.microsoft.com/office/powerpoint/2010/main" val="34944562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22</a:t>
            </a:fld>
            <a:endParaRPr lang="zh-CN" altLang="en-US"/>
          </a:p>
        </p:txBody>
      </p:sp>
    </p:spTree>
    <p:extLst>
      <p:ext uri="{BB962C8B-B14F-4D97-AF65-F5344CB8AC3E}">
        <p14:creationId xmlns:p14="http://schemas.microsoft.com/office/powerpoint/2010/main" val="4478153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23</a:t>
            </a:fld>
            <a:endParaRPr lang="zh-CN" altLang="en-US"/>
          </a:p>
        </p:txBody>
      </p:sp>
    </p:spTree>
    <p:extLst>
      <p:ext uri="{BB962C8B-B14F-4D97-AF65-F5344CB8AC3E}">
        <p14:creationId xmlns:p14="http://schemas.microsoft.com/office/powerpoint/2010/main" val="10610299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24</a:t>
            </a:fld>
            <a:endParaRPr lang="zh-CN" altLang="en-US"/>
          </a:p>
        </p:txBody>
      </p:sp>
    </p:spTree>
    <p:extLst>
      <p:ext uri="{BB962C8B-B14F-4D97-AF65-F5344CB8AC3E}">
        <p14:creationId xmlns:p14="http://schemas.microsoft.com/office/powerpoint/2010/main" val="400566684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25</a:t>
            </a:fld>
            <a:endParaRPr lang="zh-CN" altLang="en-US"/>
          </a:p>
        </p:txBody>
      </p:sp>
    </p:spTree>
    <p:extLst>
      <p:ext uri="{BB962C8B-B14F-4D97-AF65-F5344CB8AC3E}">
        <p14:creationId xmlns:p14="http://schemas.microsoft.com/office/powerpoint/2010/main" val="3177434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3</a:t>
            </a:fld>
            <a:endParaRPr lang="zh-CN" altLang="en-US"/>
          </a:p>
        </p:txBody>
      </p:sp>
    </p:spTree>
    <p:extLst>
      <p:ext uri="{BB962C8B-B14F-4D97-AF65-F5344CB8AC3E}">
        <p14:creationId xmlns:p14="http://schemas.microsoft.com/office/powerpoint/2010/main" val="2980002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4</a:t>
            </a:fld>
            <a:endParaRPr lang="zh-CN" altLang="en-US"/>
          </a:p>
        </p:txBody>
      </p:sp>
    </p:spTree>
    <p:extLst>
      <p:ext uri="{BB962C8B-B14F-4D97-AF65-F5344CB8AC3E}">
        <p14:creationId xmlns:p14="http://schemas.microsoft.com/office/powerpoint/2010/main" val="1391927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5</a:t>
            </a:fld>
            <a:endParaRPr lang="zh-CN" altLang="en-US"/>
          </a:p>
        </p:txBody>
      </p:sp>
    </p:spTree>
    <p:extLst>
      <p:ext uri="{BB962C8B-B14F-4D97-AF65-F5344CB8AC3E}">
        <p14:creationId xmlns:p14="http://schemas.microsoft.com/office/powerpoint/2010/main" val="29989970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6</a:t>
            </a:fld>
            <a:endParaRPr lang="zh-CN" altLang="en-US"/>
          </a:p>
        </p:txBody>
      </p:sp>
    </p:spTree>
    <p:extLst>
      <p:ext uri="{BB962C8B-B14F-4D97-AF65-F5344CB8AC3E}">
        <p14:creationId xmlns:p14="http://schemas.microsoft.com/office/powerpoint/2010/main" val="42939337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7</a:t>
            </a:fld>
            <a:endParaRPr lang="zh-CN" altLang="en-US"/>
          </a:p>
        </p:txBody>
      </p:sp>
    </p:spTree>
    <p:extLst>
      <p:ext uri="{BB962C8B-B14F-4D97-AF65-F5344CB8AC3E}">
        <p14:creationId xmlns:p14="http://schemas.microsoft.com/office/powerpoint/2010/main" val="3060552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07C405-FFCC-4458-9B62-B6DFCA751230}" type="slidenum">
              <a:rPr lang="zh-CN" altLang="en-US" smtClean="0"/>
              <a:t>8</a:t>
            </a:fld>
            <a:endParaRPr lang="zh-CN" altLang="en-US"/>
          </a:p>
        </p:txBody>
      </p:sp>
    </p:spTree>
    <p:extLst>
      <p:ext uri="{BB962C8B-B14F-4D97-AF65-F5344CB8AC3E}">
        <p14:creationId xmlns:p14="http://schemas.microsoft.com/office/powerpoint/2010/main" val="2509289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27E715-8C81-4322-98B3-FB6185ED44D5}" type="slidenum">
              <a:rPr lang="zh-CN" altLang="en-US" smtClean="0"/>
              <a:t>9</a:t>
            </a:fld>
            <a:endParaRPr lang="zh-CN" altLang="en-US"/>
          </a:p>
        </p:txBody>
      </p:sp>
    </p:spTree>
    <p:extLst>
      <p:ext uri="{BB962C8B-B14F-4D97-AF65-F5344CB8AC3E}">
        <p14:creationId xmlns:p14="http://schemas.microsoft.com/office/powerpoint/2010/main" val="1972861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490671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9_自定义版式">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36880" y="3102428"/>
            <a:ext cx="6821336" cy="653144"/>
          </a:xfrm>
          <a:custGeom>
            <a:avLst/>
            <a:gdLst>
              <a:gd name="connsiteX0" fmla="*/ 0 w 6858000"/>
              <a:gd name="connsiteY0" fmla="*/ 0 h 653144"/>
              <a:gd name="connsiteX1" fmla="*/ 6858000 w 6858000"/>
              <a:gd name="connsiteY1" fmla="*/ 0 h 653144"/>
              <a:gd name="connsiteX2" fmla="*/ 6858000 w 6858000"/>
              <a:gd name="connsiteY2" fmla="*/ 653144 h 653144"/>
              <a:gd name="connsiteX3" fmla="*/ 0 w 6858000"/>
              <a:gd name="connsiteY3" fmla="*/ 653144 h 653144"/>
            </a:gdLst>
            <a:ahLst/>
            <a:cxnLst>
              <a:cxn ang="0">
                <a:pos x="connsiteX0" y="connsiteY0"/>
              </a:cxn>
              <a:cxn ang="0">
                <a:pos x="connsiteX1" y="connsiteY1"/>
              </a:cxn>
              <a:cxn ang="0">
                <a:pos x="connsiteX2" y="connsiteY2"/>
              </a:cxn>
              <a:cxn ang="0">
                <a:pos x="connsiteX3" y="connsiteY3"/>
              </a:cxn>
            </a:cxnLst>
            <a:rect l="l" t="t" r="r" b="b"/>
            <a:pathLst>
              <a:path w="6858000" h="653144">
                <a:moveTo>
                  <a:pt x="0" y="0"/>
                </a:moveTo>
                <a:lnTo>
                  <a:pt x="6858000" y="0"/>
                </a:lnTo>
                <a:lnTo>
                  <a:pt x="6858000" y="653144"/>
                </a:lnTo>
                <a:lnTo>
                  <a:pt x="0" y="653144"/>
                </a:lnTo>
                <a:close/>
              </a:path>
            </a:pathLst>
          </a:custGeom>
        </p:spPr>
        <p:txBody>
          <a:bodyPr wrap="square" anchor="ctr">
            <a:noAutofit/>
          </a:bodyPr>
          <a:lstStyle>
            <a:lvl1pPr algn="ctr">
              <a:defRPr sz="2000"/>
            </a:lvl1pPr>
          </a:lstStyle>
          <a:p>
            <a:endParaRPr lang="zh-CN" altLang="en-US" dirty="0"/>
          </a:p>
        </p:txBody>
      </p:sp>
    </p:spTree>
    <p:extLst>
      <p:ext uri="{BB962C8B-B14F-4D97-AF65-F5344CB8AC3E}">
        <p14:creationId xmlns:p14="http://schemas.microsoft.com/office/powerpoint/2010/main" val="413177680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0_自定义版式">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4622800" y="3102428"/>
            <a:ext cx="6821336" cy="653144"/>
          </a:xfrm>
          <a:custGeom>
            <a:avLst/>
            <a:gdLst>
              <a:gd name="connsiteX0" fmla="*/ 0 w 6858000"/>
              <a:gd name="connsiteY0" fmla="*/ 0 h 653144"/>
              <a:gd name="connsiteX1" fmla="*/ 6858000 w 6858000"/>
              <a:gd name="connsiteY1" fmla="*/ 0 h 653144"/>
              <a:gd name="connsiteX2" fmla="*/ 6858000 w 6858000"/>
              <a:gd name="connsiteY2" fmla="*/ 653144 h 653144"/>
              <a:gd name="connsiteX3" fmla="*/ 0 w 6858000"/>
              <a:gd name="connsiteY3" fmla="*/ 653144 h 653144"/>
            </a:gdLst>
            <a:ahLst/>
            <a:cxnLst>
              <a:cxn ang="0">
                <a:pos x="connsiteX0" y="connsiteY0"/>
              </a:cxn>
              <a:cxn ang="0">
                <a:pos x="connsiteX1" y="connsiteY1"/>
              </a:cxn>
              <a:cxn ang="0">
                <a:pos x="connsiteX2" y="connsiteY2"/>
              </a:cxn>
              <a:cxn ang="0">
                <a:pos x="connsiteX3" y="connsiteY3"/>
              </a:cxn>
            </a:cxnLst>
            <a:rect l="l" t="t" r="r" b="b"/>
            <a:pathLst>
              <a:path w="6858000" h="653144">
                <a:moveTo>
                  <a:pt x="0" y="0"/>
                </a:moveTo>
                <a:lnTo>
                  <a:pt x="6858000" y="0"/>
                </a:lnTo>
                <a:lnTo>
                  <a:pt x="6858000" y="653144"/>
                </a:lnTo>
                <a:lnTo>
                  <a:pt x="0" y="653144"/>
                </a:lnTo>
                <a:close/>
              </a:path>
            </a:pathLst>
          </a:custGeom>
        </p:spPr>
        <p:txBody>
          <a:bodyPr wrap="square" anchor="ctr">
            <a:noAutofit/>
          </a:bodyPr>
          <a:lstStyle>
            <a:lvl1pPr algn="ctr">
              <a:defRPr sz="2000"/>
            </a:lvl1pPr>
          </a:lstStyle>
          <a:p>
            <a:endParaRPr lang="zh-CN" altLang="en-US" dirty="0"/>
          </a:p>
        </p:txBody>
      </p:sp>
    </p:spTree>
    <p:extLst>
      <p:ext uri="{BB962C8B-B14F-4D97-AF65-F5344CB8AC3E}">
        <p14:creationId xmlns:p14="http://schemas.microsoft.com/office/powerpoint/2010/main" val="116228292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自定义版式">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hasCustomPrompt="1"/>
          </p:nvPr>
        </p:nvSpPr>
        <p:spPr>
          <a:xfrm>
            <a:off x="5784400" y="5273040"/>
            <a:ext cx="653143" cy="1584960"/>
          </a:xfrm>
          <a:prstGeom prst="rect">
            <a:avLst/>
          </a:prstGeom>
        </p:spPr>
        <p:txBody>
          <a:bodyPr wrap="square" anchor="ctr">
            <a:noAutofit/>
          </a:bodyPr>
          <a:lstStyle>
            <a:lvl1pPr algn="ctr">
              <a:defRPr sz="2400"/>
            </a:lvl1pPr>
          </a:lstStyle>
          <a:p>
            <a:r>
              <a:rPr lang="zh-CN" altLang="en-US" dirty="0"/>
              <a:t>点击添加图片</a:t>
            </a:r>
          </a:p>
        </p:txBody>
      </p:sp>
    </p:spTree>
    <p:extLst>
      <p:ext uri="{BB962C8B-B14F-4D97-AF65-F5344CB8AC3E}">
        <p14:creationId xmlns:p14="http://schemas.microsoft.com/office/powerpoint/2010/main" val="122649902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4_自定义版式">
    <p:bg>
      <p:bgPr>
        <a:solidFill>
          <a:schemeClr val="bg1">
            <a:lumMod val="9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hasCustomPrompt="1"/>
          </p:nvPr>
        </p:nvSpPr>
        <p:spPr>
          <a:xfrm>
            <a:off x="5857241" y="4795520"/>
            <a:ext cx="513080" cy="2062480"/>
          </a:xfrm>
          <a:prstGeom prst="rect">
            <a:avLst/>
          </a:prstGeom>
        </p:spPr>
        <p:txBody>
          <a:bodyPr wrap="square" anchor="ctr">
            <a:noAutofit/>
          </a:bodyPr>
          <a:lstStyle>
            <a:lvl1pPr marL="0" indent="0" algn="ctr">
              <a:buNone/>
              <a:defRPr sz="2400"/>
            </a:lvl1pPr>
          </a:lstStyle>
          <a:p>
            <a:r>
              <a:rPr lang="zh-CN" altLang="en-US" dirty="0"/>
              <a:t>点击添加图片</a:t>
            </a:r>
          </a:p>
        </p:txBody>
      </p:sp>
    </p:spTree>
    <p:extLst>
      <p:ext uri="{BB962C8B-B14F-4D97-AF65-F5344CB8AC3E}">
        <p14:creationId xmlns:p14="http://schemas.microsoft.com/office/powerpoint/2010/main" val="5136485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229800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5254171" y="1901371"/>
            <a:ext cx="6937829" cy="4956630"/>
          </a:xfrm>
          <a:prstGeom prst="rect">
            <a:avLst/>
          </a:prstGeom>
        </p:spPr>
        <p:txBody>
          <a:bodyPr wrap="square">
            <a:noAutofit/>
          </a:bodyPr>
          <a:lstStyle>
            <a:lvl1pPr>
              <a:defRPr sz="900"/>
            </a:lvl1pPr>
          </a:lstStyle>
          <a:p>
            <a:endParaRPr lang="zh-CN" altLang="en-US"/>
          </a:p>
        </p:txBody>
      </p:sp>
    </p:spTree>
    <p:extLst>
      <p:ext uri="{BB962C8B-B14F-4D97-AF65-F5344CB8AC3E}">
        <p14:creationId xmlns:p14="http://schemas.microsoft.com/office/powerpoint/2010/main" val="95449526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45215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1320801" y="2673753"/>
            <a:ext cx="3438318" cy="2083442"/>
          </a:xfrm>
          <a:prstGeom prst="flowChartTerminator">
            <a:avLst/>
          </a:prstGeom>
        </p:spPr>
        <p:txBody>
          <a:bodyPr wrap="square">
            <a:noAutofit/>
          </a:bodyPr>
          <a:lstStyle>
            <a:lvl1pPr>
              <a:defRPr sz="900"/>
            </a:lvl1pPr>
          </a:lstStyle>
          <a:p>
            <a:endParaRPr lang="zh-CN" altLang="en-US"/>
          </a:p>
        </p:txBody>
      </p:sp>
      <p:grpSp>
        <p:nvGrpSpPr>
          <p:cNvPr id="3" name="组合 2"/>
          <p:cNvGrpSpPr/>
          <p:nvPr userDrawn="1"/>
        </p:nvGrpSpPr>
        <p:grpSpPr>
          <a:xfrm>
            <a:off x="5877656" y="2539"/>
            <a:ext cx="443134" cy="1484495"/>
            <a:chOff x="5636572" y="0"/>
            <a:chExt cx="1297628" cy="4581758"/>
          </a:xfrm>
        </p:grpSpPr>
        <p:sp>
          <p:nvSpPr>
            <p:cNvPr id="5"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40814914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8" fill="hold" grpId="0" nodeType="withEffect" nodePh="1">
                                  <p:stCondLst>
                                    <p:cond delay="25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8_自定义版式">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hasCustomPrompt="1"/>
          </p:nvPr>
        </p:nvSpPr>
        <p:spPr>
          <a:xfrm>
            <a:off x="3581400" y="928269"/>
            <a:ext cx="5029200" cy="5016781"/>
          </a:xfrm>
          <a:prstGeom prst="flowChartConnector">
            <a:avLst/>
          </a:prstGeom>
        </p:spPr>
        <p:txBody>
          <a:bodyPr wrap="square" anchor="ctr">
            <a:noAutofit/>
          </a:bodyPr>
          <a:lstStyle>
            <a:lvl1pPr marL="0" indent="0" algn="ctr">
              <a:buNone/>
              <a:defRPr sz="2000"/>
            </a:lvl1pPr>
          </a:lstStyle>
          <a:p>
            <a:r>
              <a:rPr lang="zh-CN" altLang="en-US" dirty="0"/>
              <a:t>点击添加图片</a:t>
            </a:r>
          </a:p>
        </p:txBody>
      </p:sp>
    </p:spTree>
    <p:extLst>
      <p:ext uri="{BB962C8B-B14F-4D97-AF65-F5344CB8AC3E}">
        <p14:creationId xmlns:p14="http://schemas.microsoft.com/office/powerpoint/2010/main" val="393400542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自定义版式">
    <p:bg>
      <p:bgPr>
        <a:solidFill>
          <a:schemeClr val="bg1">
            <a:lumMod val="9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hasCustomPrompt="1"/>
          </p:nvPr>
        </p:nvSpPr>
        <p:spPr>
          <a:xfrm>
            <a:off x="5005086" y="2641486"/>
            <a:ext cx="2205942" cy="2200495"/>
          </a:xfrm>
          <a:prstGeom prst="flowChartConnector">
            <a:avLst/>
          </a:prstGeom>
        </p:spPr>
        <p:txBody>
          <a:bodyPr wrap="square" anchor="ctr">
            <a:noAutofit/>
          </a:bodyPr>
          <a:lstStyle>
            <a:lvl1pPr marL="0" indent="0" algn="ctr">
              <a:buNone/>
              <a:defRPr sz="2000"/>
            </a:lvl1pPr>
          </a:lstStyle>
          <a:p>
            <a:r>
              <a:rPr lang="zh-CN" altLang="en-US" dirty="0"/>
              <a:t>点击添加图片</a:t>
            </a:r>
          </a:p>
        </p:txBody>
      </p:sp>
      <p:grpSp>
        <p:nvGrpSpPr>
          <p:cNvPr id="3" name="组合 2"/>
          <p:cNvGrpSpPr/>
          <p:nvPr userDrawn="1"/>
        </p:nvGrpSpPr>
        <p:grpSpPr>
          <a:xfrm>
            <a:off x="5877656" y="2539"/>
            <a:ext cx="443134" cy="1484495"/>
            <a:chOff x="5636572" y="0"/>
            <a:chExt cx="1297628" cy="4581758"/>
          </a:xfrm>
        </p:grpSpPr>
        <p:sp>
          <p:nvSpPr>
            <p:cNvPr id="5"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18548438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37"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2" name="组合 1"/>
          <p:cNvGrpSpPr/>
          <p:nvPr userDrawn="1"/>
        </p:nvGrpSpPr>
        <p:grpSpPr>
          <a:xfrm>
            <a:off x="5877656" y="2539"/>
            <a:ext cx="443134" cy="1484495"/>
            <a:chOff x="5636572" y="0"/>
            <a:chExt cx="1297628" cy="4581758"/>
          </a:xfrm>
        </p:grpSpPr>
        <p:sp>
          <p:nvSpPr>
            <p:cNvPr id="3"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356948451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1" y="1"/>
            <a:ext cx="12191999" cy="4630056"/>
          </a:xfrm>
          <a:prstGeom prst="rect">
            <a:avLst/>
          </a:prstGeom>
        </p:spPr>
        <p:txBody>
          <a:bodyPr wrap="square">
            <a:noAutofit/>
          </a:bodyPr>
          <a:lstStyle>
            <a:lvl1pPr>
              <a:defRPr sz="900"/>
            </a:lvl1pPr>
          </a:lstStyle>
          <a:p>
            <a:endParaRPr lang="zh-CN" altLang="en-US"/>
          </a:p>
        </p:txBody>
      </p:sp>
    </p:spTree>
    <p:extLst>
      <p:ext uri="{BB962C8B-B14F-4D97-AF65-F5344CB8AC3E}">
        <p14:creationId xmlns:p14="http://schemas.microsoft.com/office/powerpoint/2010/main" val="196090443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3" name="图片占位符 5"/>
          <p:cNvSpPr>
            <a:spLocks noGrp="1"/>
          </p:cNvSpPr>
          <p:nvPr>
            <p:ph type="pic" sz="quarter" idx="12"/>
          </p:nvPr>
        </p:nvSpPr>
        <p:spPr>
          <a:xfrm>
            <a:off x="2650603" y="0"/>
            <a:ext cx="9541397" cy="6857999"/>
          </a:xfrm>
          <a:prstGeom prst="rect">
            <a:avLst/>
          </a:prstGeom>
        </p:spPr>
        <p:txBody>
          <a:bodyPr wrap="square">
            <a:noAutofit/>
          </a:bodyPr>
          <a:lstStyle>
            <a:lvl1pPr>
              <a:defRPr sz="900"/>
            </a:lvl1pPr>
          </a:lstStyle>
          <a:p>
            <a:endParaRPr lang="zh-CN" altLang="en-US"/>
          </a:p>
        </p:txBody>
      </p:sp>
    </p:spTree>
    <p:extLst>
      <p:ext uri="{BB962C8B-B14F-4D97-AF65-F5344CB8AC3E}">
        <p14:creationId xmlns:p14="http://schemas.microsoft.com/office/powerpoint/2010/main" val="171508192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1_自定义版式">
    <p:bg>
      <p:bgPr>
        <a:solidFill>
          <a:srgbClr val="3A3838"/>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621277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1423043" y="2511705"/>
            <a:ext cx="2299334" cy="1412595"/>
          </a:xfrm>
          <a:prstGeom prst="flowChartTerminator">
            <a:avLst/>
          </a:prstGeom>
        </p:spPr>
        <p:txBody>
          <a:bodyPr wrap="square">
            <a:noAutofit/>
          </a:bodyPr>
          <a:lstStyle>
            <a:lvl1pPr>
              <a:defRPr sz="900"/>
            </a:lvl1pPr>
          </a:lstStyle>
          <a:p>
            <a:endParaRPr lang="zh-CN" altLang="en-US"/>
          </a:p>
        </p:txBody>
      </p:sp>
      <p:sp>
        <p:nvSpPr>
          <p:cNvPr id="5" name="图片占位符 5"/>
          <p:cNvSpPr>
            <a:spLocks noGrp="1"/>
          </p:cNvSpPr>
          <p:nvPr>
            <p:ph type="pic" sz="quarter" idx="13"/>
          </p:nvPr>
        </p:nvSpPr>
        <p:spPr>
          <a:xfrm>
            <a:off x="4953643" y="2511705"/>
            <a:ext cx="2299334" cy="1412595"/>
          </a:xfrm>
          <a:prstGeom prst="flowChartTerminator">
            <a:avLst/>
          </a:prstGeom>
        </p:spPr>
        <p:txBody>
          <a:bodyPr wrap="square">
            <a:noAutofit/>
          </a:bodyPr>
          <a:lstStyle>
            <a:lvl1pPr>
              <a:defRPr sz="900"/>
            </a:lvl1pPr>
          </a:lstStyle>
          <a:p>
            <a:endParaRPr lang="zh-CN" altLang="en-US"/>
          </a:p>
        </p:txBody>
      </p:sp>
      <p:sp>
        <p:nvSpPr>
          <p:cNvPr id="6" name="图片占位符 5"/>
          <p:cNvSpPr>
            <a:spLocks noGrp="1"/>
          </p:cNvSpPr>
          <p:nvPr>
            <p:ph type="pic" sz="quarter" idx="14"/>
          </p:nvPr>
        </p:nvSpPr>
        <p:spPr>
          <a:xfrm>
            <a:off x="8458843" y="2511705"/>
            <a:ext cx="2299334" cy="1412595"/>
          </a:xfrm>
          <a:prstGeom prst="flowChartTerminator">
            <a:avLst/>
          </a:prstGeom>
        </p:spPr>
        <p:txBody>
          <a:bodyPr wrap="square">
            <a:noAutofit/>
          </a:bodyPr>
          <a:lstStyle>
            <a:lvl1pPr>
              <a:defRPr sz="900"/>
            </a:lvl1pPr>
          </a:lstStyle>
          <a:p>
            <a:endParaRPr lang="zh-CN" altLang="en-US"/>
          </a:p>
        </p:txBody>
      </p:sp>
      <p:grpSp>
        <p:nvGrpSpPr>
          <p:cNvPr id="7" name="组合 6"/>
          <p:cNvGrpSpPr/>
          <p:nvPr userDrawn="1"/>
        </p:nvGrpSpPr>
        <p:grpSpPr>
          <a:xfrm>
            <a:off x="5877656" y="2539"/>
            <a:ext cx="443134" cy="1484495"/>
            <a:chOff x="5636572" y="0"/>
            <a:chExt cx="1297628" cy="4581758"/>
          </a:xfrm>
        </p:grpSpPr>
        <p:sp>
          <p:nvSpPr>
            <p:cNvPr id="8"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9"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377847621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37" presetClass="entr" presetSubtype="0" fill="hold" grpId="0" nodeType="withEffect" nodePh="1">
                                  <p:stCondLst>
                                    <p:cond delay="50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nodePh="1">
                                  <p:stCondLst>
                                    <p:cond delay="500"/>
                                  </p:stCondLst>
                                  <p:endCondLst>
                                    <p:cond evt="begin" delay="0">
                                      <p:tn val="15"/>
                                    </p:cond>
                                  </p:end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900" decel="100000" fill="hold"/>
                                        <p:tgtEl>
                                          <p:spTgt spid="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nodePh="1">
                                  <p:stCondLst>
                                    <p:cond delay="500"/>
                                  </p:stCondLst>
                                  <p:endCondLst>
                                    <p:cond evt="begin" delay="0">
                                      <p:tn val="21"/>
                                    </p:cond>
                                  </p:end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1859279" y="0"/>
            <a:ext cx="2194561" cy="6857999"/>
          </a:xfrm>
          <a:prstGeom prst="rect">
            <a:avLst/>
          </a:prstGeom>
        </p:spPr>
        <p:txBody>
          <a:bodyPr wrap="square">
            <a:noAutofit/>
          </a:bodyPr>
          <a:lstStyle>
            <a:lvl1pPr>
              <a:defRPr sz="900"/>
            </a:lvl1pPr>
          </a:lstStyle>
          <a:p>
            <a:endParaRPr lang="zh-CN" altLang="en-US"/>
          </a:p>
        </p:txBody>
      </p:sp>
      <p:grpSp>
        <p:nvGrpSpPr>
          <p:cNvPr id="3" name="组合 2"/>
          <p:cNvGrpSpPr/>
          <p:nvPr userDrawn="1"/>
        </p:nvGrpSpPr>
        <p:grpSpPr>
          <a:xfrm>
            <a:off x="5877656" y="2539"/>
            <a:ext cx="443134" cy="1484495"/>
            <a:chOff x="5636572" y="0"/>
            <a:chExt cx="1297628" cy="4581758"/>
          </a:xfrm>
        </p:grpSpPr>
        <p:sp>
          <p:nvSpPr>
            <p:cNvPr id="5"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181905523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662073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7801428" y="2010230"/>
            <a:ext cx="2832101" cy="1739900"/>
          </a:xfrm>
          <a:prstGeom prst="flowChartTerminator">
            <a:avLst/>
          </a:prstGeom>
        </p:spPr>
        <p:txBody>
          <a:bodyPr wrap="square">
            <a:noAutofit/>
          </a:bodyPr>
          <a:lstStyle>
            <a:lvl1pPr>
              <a:defRPr sz="900"/>
            </a:lvl1pPr>
          </a:lstStyle>
          <a:p>
            <a:endParaRPr lang="zh-CN" altLang="en-US"/>
          </a:p>
        </p:txBody>
      </p:sp>
      <p:grpSp>
        <p:nvGrpSpPr>
          <p:cNvPr id="3" name="组合 2"/>
          <p:cNvGrpSpPr/>
          <p:nvPr userDrawn="1"/>
        </p:nvGrpSpPr>
        <p:grpSpPr>
          <a:xfrm>
            <a:off x="5877656" y="2539"/>
            <a:ext cx="443134" cy="1484495"/>
            <a:chOff x="5636572" y="0"/>
            <a:chExt cx="1297628" cy="4581758"/>
          </a:xfrm>
        </p:grpSpPr>
        <p:sp>
          <p:nvSpPr>
            <p:cNvPr id="5"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15770065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涂豆思 正文">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143082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涂豆思 过渡页">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40340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空白 涂豆思">
    <p:spTree>
      <p:nvGrpSpPr>
        <p:cNvPr id="1" name=""/>
        <p:cNvGrpSpPr/>
        <p:nvPr/>
      </p:nvGrpSpPr>
      <p:grpSpPr>
        <a:xfrm>
          <a:off x="0" y="0"/>
          <a:ext cx="0" cy="0"/>
          <a:chOff x="0" y="0"/>
          <a:chExt cx="0" cy="0"/>
        </a:xfrm>
      </p:grpSpPr>
    </p:spTree>
    <p:extLst>
      <p:ext uri="{BB962C8B-B14F-4D97-AF65-F5344CB8AC3E}">
        <p14:creationId xmlns:p14="http://schemas.microsoft.com/office/powerpoint/2010/main" val="532915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830781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4" name="图片占位符 5"/>
          <p:cNvSpPr>
            <a:spLocks noGrp="1"/>
          </p:cNvSpPr>
          <p:nvPr>
            <p:ph type="pic" sz="quarter" idx="10"/>
          </p:nvPr>
        </p:nvSpPr>
        <p:spPr>
          <a:xfrm>
            <a:off x="0" y="5844058"/>
            <a:ext cx="12192000" cy="417846"/>
          </a:xfrm>
          <a:prstGeom prst="rect">
            <a:avLst/>
          </a:prstGeom>
        </p:spPr>
        <p:txBody>
          <a:bodyPr wrap="square">
            <a:noAutofit/>
          </a:bodyPr>
          <a:lstStyle>
            <a:lvl1pPr>
              <a:defRPr sz="900"/>
            </a:lvl1pPr>
          </a:lstStyle>
          <a:p>
            <a:endParaRPr lang="zh-CN" altLang="en-US"/>
          </a:p>
        </p:txBody>
      </p:sp>
      <p:grpSp>
        <p:nvGrpSpPr>
          <p:cNvPr id="5" name="组合 4"/>
          <p:cNvGrpSpPr/>
          <p:nvPr/>
        </p:nvGrpSpPr>
        <p:grpSpPr>
          <a:xfrm>
            <a:off x="5877656" y="2539"/>
            <a:ext cx="443134" cy="1484495"/>
            <a:chOff x="5636572" y="0"/>
            <a:chExt cx="1297628" cy="4581758"/>
          </a:xfrm>
        </p:grpSpPr>
        <p:sp>
          <p:nvSpPr>
            <p:cNvPr id="7"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293369556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图片占位符 5"/>
          <p:cNvSpPr>
            <a:spLocks noGrp="1"/>
          </p:cNvSpPr>
          <p:nvPr>
            <p:ph type="pic" sz="quarter" idx="10"/>
          </p:nvPr>
        </p:nvSpPr>
        <p:spPr>
          <a:xfrm>
            <a:off x="5787390" y="2338085"/>
            <a:ext cx="624840" cy="3762875"/>
          </a:xfrm>
          <a:prstGeom prst="rect">
            <a:avLst/>
          </a:prstGeom>
        </p:spPr>
        <p:txBody>
          <a:bodyPr wrap="square">
            <a:noAutofit/>
          </a:bodyPr>
          <a:lstStyle>
            <a:lvl1pPr>
              <a:defRPr sz="900"/>
            </a:lvl1pPr>
          </a:lstStyle>
          <a:p>
            <a:endParaRPr lang="zh-CN" altLang="en-US"/>
          </a:p>
        </p:txBody>
      </p:sp>
      <p:grpSp>
        <p:nvGrpSpPr>
          <p:cNvPr id="3" name="组合 2"/>
          <p:cNvGrpSpPr/>
          <p:nvPr userDrawn="1"/>
        </p:nvGrpSpPr>
        <p:grpSpPr>
          <a:xfrm>
            <a:off x="5877656" y="2539"/>
            <a:ext cx="443134" cy="1484495"/>
            <a:chOff x="5636572" y="0"/>
            <a:chExt cx="1297628" cy="4581758"/>
          </a:xfrm>
        </p:grpSpPr>
        <p:sp>
          <p:nvSpPr>
            <p:cNvPr id="5"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376904055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2" presetClass="entr" presetSubtype="4" fill="hold" grpId="0" nodeType="withEffect" nodePh="1">
                                  <p:stCondLst>
                                    <p:cond delay="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4" name="图片占位符 5"/>
          <p:cNvSpPr>
            <a:spLocks noGrp="1"/>
          </p:cNvSpPr>
          <p:nvPr>
            <p:ph type="pic" sz="quarter" idx="10"/>
          </p:nvPr>
        </p:nvSpPr>
        <p:spPr>
          <a:xfrm>
            <a:off x="2494334" y="2120886"/>
            <a:ext cx="548640" cy="2104572"/>
          </a:xfrm>
          <a:prstGeom prst="rect">
            <a:avLst/>
          </a:prstGeom>
        </p:spPr>
        <p:txBody>
          <a:bodyPr wrap="square" anchor="ctr">
            <a:noAutofit/>
          </a:bodyPr>
          <a:lstStyle>
            <a:lvl1pPr algn="ctr">
              <a:defRPr sz="2000"/>
            </a:lvl1pPr>
          </a:lstStyle>
          <a:p>
            <a:endParaRPr lang="zh-CN" altLang="en-US" dirty="0"/>
          </a:p>
        </p:txBody>
      </p:sp>
      <p:sp>
        <p:nvSpPr>
          <p:cNvPr id="5" name="图片占位符 5"/>
          <p:cNvSpPr>
            <a:spLocks noGrp="1"/>
          </p:cNvSpPr>
          <p:nvPr>
            <p:ph type="pic" sz="quarter" idx="11"/>
          </p:nvPr>
        </p:nvSpPr>
        <p:spPr>
          <a:xfrm>
            <a:off x="4439249" y="2120886"/>
            <a:ext cx="548640" cy="2104572"/>
          </a:xfrm>
          <a:prstGeom prst="rect">
            <a:avLst/>
          </a:prstGeom>
        </p:spPr>
        <p:txBody>
          <a:bodyPr wrap="square" anchor="ctr">
            <a:noAutofit/>
          </a:bodyPr>
          <a:lstStyle>
            <a:lvl1pPr marL="0" indent="0" algn="ctr">
              <a:buNone/>
              <a:defRPr lang="zh-CN" altLang="en-US" sz="2000" dirty="0"/>
            </a:lvl1pPr>
          </a:lstStyle>
          <a:p>
            <a:pPr lvl="0"/>
            <a:endParaRPr lang="zh-CN" altLang="en-US" dirty="0"/>
          </a:p>
        </p:txBody>
      </p:sp>
      <p:sp>
        <p:nvSpPr>
          <p:cNvPr id="6" name="图片占位符 5"/>
          <p:cNvSpPr>
            <a:spLocks noGrp="1"/>
          </p:cNvSpPr>
          <p:nvPr>
            <p:ph type="pic" sz="quarter" idx="12"/>
          </p:nvPr>
        </p:nvSpPr>
        <p:spPr>
          <a:xfrm>
            <a:off x="7156728" y="2120886"/>
            <a:ext cx="548640" cy="2104572"/>
          </a:xfrm>
          <a:prstGeom prst="rect">
            <a:avLst/>
          </a:prstGeom>
        </p:spPr>
        <p:txBody>
          <a:bodyPr wrap="square" anchor="ctr">
            <a:noAutofit/>
          </a:bodyPr>
          <a:lstStyle>
            <a:lvl1pPr algn="ctr">
              <a:defRPr sz="2000"/>
            </a:lvl1pPr>
          </a:lstStyle>
          <a:p>
            <a:endParaRPr lang="zh-CN" altLang="en-US"/>
          </a:p>
        </p:txBody>
      </p:sp>
      <p:sp>
        <p:nvSpPr>
          <p:cNvPr id="7" name="图片占位符 5"/>
          <p:cNvSpPr>
            <a:spLocks noGrp="1"/>
          </p:cNvSpPr>
          <p:nvPr>
            <p:ph type="pic" sz="quarter" idx="13"/>
          </p:nvPr>
        </p:nvSpPr>
        <p:spPr>
          <a:xfrm>
            <a:off x="9014557" y="2120886"/>
            <a:ext cx="548640" cy="2104572"/>
          </a:xfrm>
          <a:prstGeom prst="rect">
            <a:avLst/>
          </a:prstGeom>
        </p:spPr>
        <p:txBody>
          <a:bodyPr wrap="square" anchor="ctr">
            <a:noAutofit/>
          </a:bodyPr>
          <a:lstStyle>
            <a:lvl1pPr algn="ctr">
              <a:defRPr sz="2000"/>
            </a:lvl1pPr>
          </a:lstStyle>
          <a:p>
            <a:endParaRPr lang="zh-CN" altLang="en-US"/>
          </a:p>
        </p:txBody>
      </p:sp>
      <p:grpSp>
        <p:nvGrpSpPr>
          <p:cNvPr id="8" name="组合 7"/>
          <p:cNvGrpSpPr/>
          <p:nvPr userDrawn="1"/>
        </p:nvGrpSpPr>
        <p:grpSpPr>
          <a:xfrm>
            <a:off x="5877656" y="2539"/>
            <a:ext cx="443134" cy="1484495"/>
            <a:chOff x="5636572" y="0"/>
            <a:chExt cx="1297628" cy="4581758"/>
          </a:xfrm>
        </p:grpSpPr>
        <p:sp>
          <p:nvSpPr>
            <p:cNvPr id="9" name="任意多边形 33"/>
            <p:cNvSpPr/>
            <p:nvPr/>
          </p:nvSpPr>
          <p:spPr>
            <a:xfrm>
              <a:off x="5636572" y="0"/>
              <a:ext cx="1297628" cy="4581758"/>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34"/>
            <p:cNvSpPr/>
            <p:nvPr/>
          </p:nvSpPr>
          <p:spPr>
            <a:xfrm>
              <a:off x="5727968" y="0"/>
              <a:ext cx="1124608" cy="4454147"/>
            </a:xfrm>
            <a:custGeom>
              <a:avLst/>
              <a:gdLst>
                <a:gd name="connsiteX0" fmla="*/ 0 w 834945"/>
                <a:gd name="connsiteY0" fmla="*/ 0 h 2744554"/>
                <a:gd name="connsiteX1" fmla="*/ 834945 w 834945"/>
                <a:gd name="connsiteY1" fmla="*/ 0 h 2744554"/>
                <a:gd name="connsiteX2" fmla="*/ 834945 w 834945"/>
                <a:gd name="connsiteY2" fmla="*/ 2199607 h 2744554"/>
                <a:gd name="connsiteX3" fmla="*/ 834944 w 834945"/>
                <a:gd name="connsiteY3" fmla="*/ 2199607 h 2744554"/>
                <a:gd name="connsiteX4" fmla="*/ 834944 w 834945"/>
                <a:gd name="connsiteY4" fmla="*/ 2470390 h 2744554"/>
                <a:gd name="connsiteX5" fmla="*/ 823358 w 834945"/>
                <a:gd name="connsiteY5" fmla="*/ 2486401 h 2744554"/>
                <a:gd name="connsiteX6" fmla="*/ 781123 w 834945"/>
                <a:gd name="connsiteY6" fmla="*/ 2536714 h 2744554"/>
                <a:gd name="connsiteX7" fmla="*/ 710968 w 834945"/>
                <a:gd name="connsiteY7" fmla="*/ 2548682 h 2744554"/>
                <a:gd name="connsiteX8" fmla="*/ 643862 w 834945"/>
                <a:gd name="connsiteY8" fmla="*/ 2656396 h 2744554"/>
                <a:gd name="connsiteX9" fmla="*/ 527953 w 834945"/>
                <a:gd name="connsiteY9" fmla="*/ 2668364 h 2744554"/>
                <a:gd name="connsiteX10" fmla="*/ 425008 w 834945"/>
                <a:gd name="connsiteY10" fmla="*/ 2733441 h 2744554"/>
                <a:gd name="connsiteX11" fmla="*/ 417472 w 834945"/>
                <a:gd name="connsiteY11" fmla="*/ 2744554 h 2744554"/>
                <a:gd name="connsiteX12" fmla="*/ 409936 w 834945"/>
                <a:gd name="connsiteY12" fmla="*/ 2733441 h 2744554"/>
                <a:gd name="connsiteX13" fmla="*/ 306991 w 834945"/>
                <a:gd name="connsiteY13" fmla="*/ 2668364 h 2744554"/>
                <a:gd name="connsiteX14" fmla="*/ 191082 w 834945"/>
                <a:gd name="connsiteY14" fmla="*/ 2656396 h 2744554"/>
                <a:gd name="connsiteX15" fmla="*/ 123977 w 834945"/>
                <a:gd name="connsiteY15" fmla="*/ 2548682 h 2744554"/>
                <a:gd name="connsiteX16" fmla="*/ 53821 w 834945"/>
                <a:gd name="connsiteY16" fmla="*/ 2536714 h 2744554"/>
                <a:gd name="connsiteX17" fmla="*/ 11586 w 834945"/>
                <a:gd name="connsiteY17" fmla="*/ 2486401 h 2744554"/>
                <a:gd name="connsiteX18" fmla="*/ 0 w 834945"/>
                <a:gd name="connsiteY18" fmla="*/ 2470390 h 2744554"/>
                <a:gd name="connsiteX19" fmla="*/ 0 w 834945"/>
                <a:gd name="connsiteY19" fmla="*/ 2199607 h 2744554"/>
                <a:gd name="connsiteX20" fmla="*/ 0 w 834945"/>
                <a:gd name="connsiteY20" fmla="*/ 2153669 h 27445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34945" h="2744554">
                  <a:moveTo>
                    <a:pt x="0" y="0"/>
                  </a:moveTo>
                  <a:lnTo>
                    <a:pt x="834945" y="0"/>
                  </a:lnTo>
                  <a:lnTo>
                    <a:pt x="834945" y="2199607"/>
                  </a:lnTo>
                  <a:lnTo>
                    <a:pt x="834944" y="2199607"/>
                  </a:lnTo>
                  <a:lnTo>
                    <a:pt x="834944" y="2470390"/>
                  </a:lnTo>
                  <a:lnTo>
                    <a:pt x="823358" y="2486401"/>
                  </a:lnTo>
                  <a:cubicBezTo>
                    <a:pt x="811393" y="2504278"/>
                    <a:pt x="800485" y="2522707"/>
                    <a:pt x="781123" y="2536714"/>
                  </a:cubicBezTo>
                  <a:cubicBezTo>
                    <a:pt x="759241" y="2552496"/>
                    <a:pt x="734353" y="2544692"/>
                    <a:pt x="710968" y="2548682"/>
                  </a:cubicBezTo>
                  <a:cubicBezTo>
                    <a:pt x="688599" y="2584587"/>
                    <a:pt x="688773" y="2622457"/>
                    <a:pt x="643862" y="2656396"/>
                  </a:cubicBezTo>
                  <a:cubicBezTo>
                    <a:pt x="603724" y="2676110"/>
                    <a:pt x="566590" y="2664375"/>
                    <a:pt x="527953" y="2668364"/>
                  </a:cubicBezTo>
                  <a:cubicBezTo>
                    <a:pt x="492855" y="2673673"/>
                    <a:pt x="449468" y="2701957"/>
                    <a:pt x="425008" y="2733441"/>
                  </a:cubicBezTo>
                  <a:lnTo>
                    <a:pt x="417472" y="2744554"/>
                  </a:lnTo>
                  <a:lnTo>
                    <a:pt x="409936" y="2733441"/>
                  </a:lnTo>
                  <a:cubicBezTo>
                    <a:pt x="385477" y="2701957"/>
                    <a:pt x="342089" y="2673673"/>
                    <a:pt x="306991" y="2668364"/>
                  </a:cubicBezTo>
                  <a:cubicBezTo>
                    <a:pt x="268355" y="2664375"/>
                    <a:pt x="231221" y="2676110"/>
                    <a:pt x="191082" y="2656396"/>
                  </a:cubicBezTo>
                  <a:cubicBezTo>
                    <a:pt x="146172" y="2622457"/>
                    <a:pt x="146345" y="2584587"/>
                    <a:pt x="123977" y="2548682"/>
                  </a:cubicBezTo>
                  <a:cubicBezTo>
                    <a:pt x="100592" y="2544692"/>
                    <a:pt x="75703" y="2552496"/>
                    <a:pt x="53821" y="2536714"/>
                  </a:cubicBezTo>
                  <a:cubicBezTo>
                    <a:pt x="34460" y="2522707"/>
                    <a:pt x="23551" y="2504278"/>
                    <a:pt x="11586" y="2486401"/>
                  </a:cubicBezTo>
                  <a:lnTo>
                    <a:pt x="0" y="2470390"/>
                  </a:lnTo>
                  <a:lnTo>
                    <a:pt x="0" y="2199607"/>
                  </a:lnTo>
                  <a:lnTo>
                    <a:pt x="0" y="2153669"/>
                  </a:lnTo>
                  <a:close/>
                </a:path>
              </a:pathLst>
            </a:custGeom>
            <a:solidFill>
              <a:schemeClr val="accent2"/>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Tree>
    <p:extLst>
      <p:ext uri="{BB962C8B-B14F-4D97-AF65-F5344CB8AC3E}">
        <p14:creationId xmlns:p14="http://schemas.microsoft.com/office/powerpoint/2010/main" val="54729740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37" presetClass="entr" presetSubtype="0" fill="hold" grpId="0" nodeType="withEffect" nodePh="1">
                                  <p:stCondLst>
                                    <p:cond delay="500"/>
                                  </p:stCondLst>
                                  <p:endCondLst>
                                    <p:cond evt="begin" delay="0">
                                      <p:tn val="9"/>
                                    </p:cond>
                                  </p:end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900" decel="100000" fill="hold"/>
                                        <p:tgtEl>
                                          <p:spTgt spid="4"/>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15" presetID="37" presetClass="entr" presetSubtype="0" fill="hold" grpId="0" nodeType="withEffect" nodePh="1">
                                  <p:stCondLst>
                                    <p:cond delay="500"/>
                                  </p:stCondLst>
                                  <p:endCondLst>
                                    <p:cond evt="begin" delay="0">
                                      <p:tn val="15"/>
                                    </p:cond>
                                  </p:end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900" decel="100000" fill="hold"/>
                                        <p:tgtEl>
                                          <p:spTgt spid="5"/>
                                        </p:tgtEl>
                                        <p:attrNameLst>
                                          <p:attrName>ppt_y</p:attrName>
                                        </p:attrNameLst>
                                      </p:cBhvr>
                                      <p:tavLst>
                                        <p:tav tm="0">
                                          <p:val>
                                            <p:strVal val="#ppt_y+1"/>
                                          </p:val>
                                        </p:tav>
                                        <p:tav tm="100000">
                                          <p:val>
                                            <p:strVal val="#ppt_y-.03"/>
                                          </p:val>
                                        </p:tav>
                                      </p:tavLst>
                                    </p:anim>
                                    <p:anim calcmode="lin" valueType="num">
                                      <p:cBhvr>
                                        <p:cTn id="2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1" presetID="37" presetClass="entr" presetSubtype="0" fill="hold" grpId="0" nodeType="withEffect" nodePh="1">
                                  <p:stCondLst>
                                    <p:cond delay="500"/>
                                  </p:stCondLst>
                                  <p:endCondLst>
                                    <p:cond evt="begin" delay="0">
                                      <p:tn val="21"/>
                                    </p:cond>
                                  </p:end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nodePh="1">
                                  <p:stCondLst>
                                    <p:cond delay="500"/>
                                  </p:stCondLst>
                                  <p:endCondLst>
                                    <p:cond evt="begin" delay="0">
                                      <p:tn val="27"/>
                                    </p:cond>
                                  </p:end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900" decel="100000" fill="hold"/>
                                        <p:tgtEl>
                                          <p:spTgt spid="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7727405" y="0"/>
            <a:ext cx="653143" cy="6858000"/>
          </a:xfrm>
          <a:prstGeom prst="rect">
            <a:avLst/>
          </a:prstGeom>
        </p:spPr>
        <p:txBody>
          <a:bodyPr wrap="square" anchor="ctr">
            <a:noAutofit/>
          </a:bodyPr>
          <a:lstStyle>
            <a:lvl1pPr>
              <a:defRPr lang="zh-CN" altLang="en-US" sz="2400"/>
            </a:lvl1pPr>
          </a:lstStyle>
          <a:p>
            <a:pPr lvl="0" algn="ctr"/>
            <a:endParaRPr lang="zh-CN" altLang="en-US"/>
          </a:p>
        </p:txBody>
      </p:sp>
    </p:spTree>
    <p:extLst>
      <p:ext uri="{BB962C8B-B14F-4D97-AF65-F5344CB8AC3E}">
        <p14:creationId xmlns:p14="http://schemas.microsoft.com/office/powerpoint/2010/main" val="21367279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4" name="图片占位符 5"/>
          <p:cNvSpPr>
            <a:spLocks noGrp="1"/>
          </p:cNvSpPr>
          <p:nvPr>
            <p:ph type="pic" sz="quarter" idx="12"/>
          </p:nvPr>
        </p:nvSpPr>
        <p:spPr>
          <a:xfrm>
            <a:off x="7870785" y="4213186"/>
            <a:ext cx="509763" cy="2644814"/>
          </a:xfrm>
          <a:prstGeom prst="rect">
            <a:avLst/>
          </a:prstGeom>
        </p:spPr>
        <p:txBody>
          <a:bodyPr wrap="square" anchor="ctr">
            <a:noAutofit/>
          </a:bodyPr>
          <a:lstStyle>
            <a:lvl1pPr>
              <a:defRPr lang="zh-CN" altLang="en-US" sz="2400"/>
            </a:lvl1pPr>
          </a:lstStyle>
          <a:p>
            <a:pPr lvl="0" algn="ctr"/>
            <a:endParaRPr lang="zh-CN" altLang="en-US"/>
          </a:p>
        </p:txBody>
      </p:sp>
    </p:spTree>
    <p:extLst>
      <p:ext uri="{BB962C8B-B14F-4D97-AF65-F5344CB8AC3E}">
        <p14:creationId xmlns:p14="http://schemas.microsoft.com/office/powerpoint/2010/main" val="206371750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8_自定义版式">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4" name="图片占位符 5"/>
          <p:cNvSpPr>
            <a:spLocks noGrp="1"/>
          </p:cNvSpPr>
          <p:nvPr>
            <p:ph type="pic" sz="quarter" idx="12" hasCustomPrompt="1"/>
          </p:nvPr>
        </p:nvSpPr>
        <p:spPr>
          <a:xfrm>
            <a:off x="3467920" y="0"/>
            <a:ext cx="653143" cy="6858000"/>
          </a:xfrm>
          <a:prstGeom prst="rect">
            <a:avLst/>
          </a:prstGeom>
        </p:spPr>
        <p:txBody>
          <a:bodyPr wrap="square" anchor="ctr">
            <a:noAutofit/>
          </a:bodyPr>
          <a:lstStyle>
            <a:lvl1pPr algn="ctr">
              <a:defRPr sz="2400"/>
            </a:lvl1pPr>
          </a:lstStyle>
          <a:p>
            <a:r>
              <a:rPr lang="zh-CN" altLang="en-US" dirty="0"/>
              <a:t>点击添加图片</a:t>
            </a:r>
          </a:p>
        </p:txBody>
      </p:sp>
    </p:spTree>
    <p:extLst>
      <p:ext uri="{BB962C8B-B14F-4D97-AF65-F5344CB8AC3E}">
        <p14:creationId xmlns:p14="http://schemas.microsoft.com/office/powerpoint/2010/main" val="138213785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70364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5" r:id="rId4"/>
    <p:sldLayoutId id="2147483652" r:id="rId5"/>
    <p:sldLayoutId id="2147483653" r:id="rId6"/>
    <p:sldLayoutId id="2147483654" r:id="rId7"/>
    <p:sldLayoutId id="2147483676" r:id="rId8"/>
    <p:sldLayoutId id="2147483669" r:id="rId9"/>
    <p:sldLayoutId id="2147483670" r:id="rId10"/>
    <p:sldLayoutId id="2147483671" r:id="rId11"/>
    <p:sldLayoutId id="2147483672" r:id="rId12"/>
    <p:sldLayoutId id="2147483677" r:id="rId13"/>
    <p:sldLayoutId id="2147483655" r:id="rId14"/>
    <p:sldLayoutId id="2147483656" r:id="rId15"/>
    <p:sldLayoutId id="2147483657" r:id="rId16"/>
    <p:sldLayoutId id="2147483658" r:id="rId17"/>
    <p:sldLayoutId id="2147483659" r:id="rId18"/>
    <p:sldLayoutId id="2147483674" r:id="rId19"/>
    <p:sldLayoutId id="2147483660" r:id="rId20"/>
    <p:sldLayoutId id="2147483661" r:id="rId21"/>
    <p:sldLayoutId id="2147483662" r:id="rId22"/>
    <p:sldLayoutId id="2147483663" r:id="rId23"/>
    <p:sldLayoutId id="2147483665" r:id="rId24"/>
    <p:sldLayoutId id="2147483666" r:id="rId25"/>
    <p:sldLayoutId id="2147483668" r:id="rId26"/>
    <p:sldLayoutId id="2147483679" r:id="rId27"/>
    <p:sldLayoutId id="2147483680" r:id="rId28"/>
    <p:sldLayoutId id="2147483681" r:id="rId29"/>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image" Target="../media/image1.png"/><Relationship Id="rId4" Type="http://schemas.openxmlformats.org/officeDocument/2006/relationships/tags" Target="../tags/tag5.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7.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image" Target="../media/image1.png"/><Relationship Id="rId5" Type="http://schemas.openxmlformats.org/officeDocument/2006/relationships/notesSlide" Target="../notesSlides/notesSlide25.xml"/><Relationship Id="rId4"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6.xml"/><Relationship Id="rId5" Type="http://schemas.openxmlformats.org/officeDocument/2006/relationships/image" Target="../media/image2.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5.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7.xml"/><Relationship Id="rId5"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618746" y="596944"/>
            <a:ext cx="3364710" cy="541295"/>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5" name="任意多边形 15"/>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16"/>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PA_矩形 1">
            <a:extLst>
              <a:ext uri="{FF2B5EF4-FFF2-40B4-BE49-F238E27FC236}">
                <a16:creationId xmlns:a16="http://schemas.microsoft.com/office/drawing/2014/main" id="{3D4B1E3C-411E-4230-B3E8-B5010BD069C2}"/>
              </a:ext>
            </a:extLst>
          </p:cNvPr>
          <p:cNvSpPr/>
          <p:nvPr>
            <p:custDataLst>
              <p:tags r:id="rId1"/>
            </p:custDataLst>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PA_矩形 2">
            <a:extLst>
              <a:ext uri="{FF2B5EF4-FFF2-40B4-BE49-F238E27FC236}">
                <a16:creationId xmlns:a16="http://schemas.microsoft.com/office/drawing/2014/main" id="{AAC79132-6C03-4106-8729-3140E1B15085}"/>
              </a:ext>
            </a:extLst>
          </p:cNvPr>
          <p:cNvSpPr/>
          <p:nvPr>
            <p:custDataLst>
              <p:tags r:id="rId2"/>
            </p:custDataLst>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_矩形 3">
            <a:extLst>
              <a:ext uri="{FF2B5EF4-FFF2-40B4-BE49-F238E27FC236}">
                <a16:creationId xmlns:a16="http://schemas.microsoft.com/office/drawing/2014/main" id="{65B9817C-74E2-4EF6-B7F9-DB1EDB8FF997}"/>
              </a:ext>
            </a:extLst>
          </p:cNvPr>
          <p:cNvSpPr/>
          <p:nvPr>
            <p:custDataLst>
              <p:tags r:id="rId3"/>
            </p:custDataLst>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PA_组合 1">
            <a:extLst>
              <a:ext uri="{FF2B5EF4-FFF2-40B4-BE49-F238E27FC236}">
                <a16:creationId xmlns:a16="http://schemas.microsoft.com/office/drawing/2014/main" id="{F8483C2C-27E7-4E1A-BCE0-0CE11C0CEF1B}"/>
              </a:ext>
            </a:extLst>
          </p:cNvPr>
          <p:cNvGrpSpPr/>
          <p:nvPr>
            <p:custDataLst>
              <p:tags r:id="rId4"/>
            </p:custDataLst>
          </p:nvPr>
        </p:nvGrpSpPr>
        <p:grpSpPr>
          <a:xfrm rot="5400000">
            <a:off x="4926504" y="-634586"/>
            <a:ext cx="2260404" cy="7868189"/>
            <a:chOff x="9477877" y="494297"/>
            <a:chExt cx="1674392" cy="5828353"/>
          </a:xfrm>
        </p:grpSpPr>
        <p:sp>
          <p:nvSpPr>
            <p:cNvPr id="23" name="矩形 22">
              <a:extLst>
                <a:ext uri="{FF2B5EF4-FFF2-40B4-BE49-F238E27FC236}">
                  <a16:creationId xmlns:a16="http://schemas.microsoft.com/office/drawing/2014/main" id="{E3B9DD83-E01B-495D-9834-AB6215619B20}"/>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矩形 23">
              <a:extLst>
                <a:ext uri="{FF2B5EF4-FFF2-40B4-BE49-F238E27FC236}">
                  <a16:creationId xmlns:a16="http://schemas.microsoft.com/office/drawing/2014/main" id="{921E2F60-C8C4-42B3-BFCA-491AAC6A7E0C}"/>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矩形 25">
              <a:extLst>
                <a:ext uri="{FF2B5EF4-FFF2-40B4-BE49-F238E27FC236}">
                  <a16:creationId xmlns:a16="http://schemas.microsoft.com/office/drawing/2014/main" id="{0E5D7F53-F3F9-4CC5-B177-8BFC212A03D3}"/>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矩形 29">
              <a:extLst>
                <a:ext uri="{FF2B5EF4-FFF2-40B4-BE49-F238E27FC236}">
                  <a16:creationId xmlns:a16="http://schemas.microsoft.com/office/drawing/2014/main" id="{AAEED3CA-30E2-4475-96A2-97725961D76E}"/>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矩形 31">
              <a:extLst>
                <a:ext uri="{FF2B5EF4-FFF2-40B4-BE49-F238E27FC236}">
                  <a16:creationId xmlns:a16="http://schemas.microsoft.com/office/drawing/2014/main" id="{EAE10C42-8E79-445D-B61D-1DF8871600C7}"/>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3" name="PA_文本框 17">
            <a:extLst>
              <a:ext uri="{FF2B5EF4-FFF2-40B4-BE49-F238E27FC236}">
                <a16:creationId xmlns:a16="http://schemas.microsoft.com/office/drawing/2014/main" id="{414B878D-2934-447D-A30E-027F97CACAAB}"/>
              </a:ext>
            </a:extLst>
          </p:cNvPr>
          <p:cNvSpPr txBox="1"/>
          <p:nvPr>
            <p:custDataLst>
              <p:tags r:id="rId5"/>
            </p:custDataLst>
          </p:nvPr>
        </p:nvSpPr>
        <p:spPr>
          <a:xfrm>
            <a:off x="3006582" y="3012623"/>
            <a:ext cx="6100246" cy="646331"/>
          </a:xfrm>
          <a:prstGeom prst="rect">
            <a:avLst/>
          </a:prstGeom>
          <a:noFill/>
        </p:spPr>
        <p:txBody>
          <a:bodyPr vert="horz" wrap="square" rtlCol="0">
            <a:spAutoFit/>
          </a:bodyPr>
          <a:lstStyle/>
          <a:p>
            <a:pPr algn="ctr"/>
            <a:r>
              <a:rPr lang="zh-CN" altLang="en-US" sz="36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sp>
        <p:nvSpPr>
          <p:cNvPr id="37" name="PA_文本框 20">
            <a:extLst>
              <a:ext uri="{FF2B5EF4-FFF2-40B4-BE49-F238E27FC236}">
                <a16:creationId xmlns:a16="http://schemas.microsoft.com/office/drawing/2014/main" id="{A6FE0E08-53AB-47EA-824F-EAF44602866E}"/>
              </a:ext>
            </a:extLst>
          </p:cNvPr>
          <p:cNvSpPr txBox="1"/>
          <p:nvPr>
            <p:custDataLst>
              <p:tags r:id="rId6"/>
            </p:custDataLst>
          </p:nvPr>
        </p:nvSpPr>
        <p:spPr>
          <a:xfrm>
            <a:off x="3064164" y="4499673"/>
            <a:ext cx="5932670" cy="369332"/>
          </a:xfrm>
          <a:prstGeom prst="rect">
            <a:avLst/>
          </a:prstGeom>
          <a:noFill/>
        </p:spPr>
        <p:txBody>
          <a:bodyPr vert="horz" wrap="square" rtlCol="0">
            <a:spAutoFit/>
          </a:bodyPr>
          <a:lstStyle/>
          <a:p>
            <a:pPr algn="ctr"/>
            <a:r>
              <a:rPr lang="zh-CN" altLang="en-US" spc="300" dirty="0">
                <a:latin typeface="方正粗宋简体" panose="03000509000000000000" pitchFamily="65" charset="-122"/>
                <a:ea typeface="方正粗宋简体" panose="03000509000000000000" pitchFamily="65" charset="-122"/>
              </a:rPr>
              <a:t>汇报人：锦素图文素材坊   时间：</a:t>
            </a:r>
            <a:r>
              <a:rPr lang="en-US" altLang="zh-CN" spc="300" dirty="0">
                <a:latin typeface="方正粗宋简体" panose="03000509000000000000" pitchFamily="65" charset="-122"/>
                <a:ea typeface="方正粗宋简体" panose="03000509000000000000" pitchFamily="65" charset="-122"/>
              </a:rPr>
              <a:t>20XX</a:t>
            </a:r>
            <a:r>
              <a:rPr lang="zh-CN" altLang="en-US" spc="300" dirty="0">
                <a:latin typeface="方正粗宋简体" panose="03000509000000000000" pitchFamily="65" charset="-122"/>
                <a:ea typeface="方正粗宋简体" panose="03000509000000000000" pitchFamily="65" charset="-122"/>
              </a:rPr>
              <a:t>年</a:t>
            </a:r>
            <a:r>
              <a:rPr lang="en-US" altLang="zh-CN" spc="300" dirty="0">
                <a:latin typeface="方正粗宋简体" panose="03000509000000000000" pitchFamily="65" charset="-122"/>
                <a:ea typeface="方正粗宋简体" panose="03000509000000000000" pitchFamily="65" charset="-122"/>
              </a:rPr>
              <a:t>XX</a:t>
            </a:r>
            <a:r>
              <a:rPr lang="zh-CN" altLang="en-US" spc="300" dirty="0">
                <a:latin typeface="方正粗宋简体" panose="03000509000000000000" pitchFamily="65" charset="-122"/>
                <a:ea typeface="方正粗宋简体" panose="03000509000000000000" pitchFamily="65" charset="-122"/>
              </a:rPr>
              <a:t>月</a:t>
            </a:r>
          </a:p>
        </p:txBody>
      </p:sp>
      <p:pic>
        <p:nvPicPr>
          <p:cNvPr id="38" name="PA_图片 19">
            <a:extLst>
              <a:ext uri="{FF2B5EF4-FFF2-40B4-BE49-F238E27FC236}">
                <a16:creationId xmlns:a16="http://schemas.microsoft.com/office/drawing/2014/main" id="{A8F8FB53-3807-4307-90AF-E73FD1186AB0}"/>
              </a:ext>
            </a:extLst>
          </p:cNvPr>
          <p:cNvPicPr>
            <a:picLocks noChangeAspect="1"/>
          </p:cNvPicPr>
          <p:nvPr>
            <p:custDataLst>
              <p:tags r:id="rId7"/>
            </p:custDataLst>
          </p:nvPr>
        </p:nvPicPr>
        <p:blipFill rotWithShape="1">
          <a:blip r:embed="rId10" cstate="print">
            <a:extLst>
              <a:ext uri="{28A0092B-C50C-407E-A947-70E740481C1C}">
                <a14:useLocalDpi xmlns:a14="http://schemas.microsoft.com/office/drawing/2010/main" val="0"/>
              </a:ext>
            </a:extLst>
          </a:blip>
          <a:srcRect t="39855" b="31448"/>
          <a:stretch/>
        </p:blipFill>
        <p:spPr>
          <a:xfrm>
            <a:off x="3696685" y="895180"/>
            <a:ext cx="5419879" cy="1281404"/>
          </a:xfrm>
          <a:prstGeom prst="rect">
            <a:avLst/>
          </a:prstGeom>
        </p:spPr>
      </p:pic>
      <p:sp>
        <p:nvSpPr>
          <p:cNvPr id="39" name="任意多边形 38"/>
          <p:cNvSpPr/>
          <p:nvPr/>
        </p:nvSpPr>
        <p:spPr>
          <a:xfrm>
            <a:off x="4870783" y="5504442"/>
            <a:ext cx="5687618" cy="791855"/>
          </a:xfrm>
          <a:custGeom>
            <a:avLst/>
            <a:gdLst>
              <a:gd name="connsiteX0" fmla="*/ 4036200 w 5687618"/>
              <a:gd name="connsiteY0" fmla="*/ 540 h 791855"/>
              <a:gd name="connsiteX1" fmla="*/ 4999673 w 5687618"/>
              <a:gd name="connsiteY1" fmla="*/ 328873 h 791855"/>
              <a:gd name="connsiteX2" fmla="*/ 5633083 w 5687618"/>
              <a:gd name="connsiteY2" fmla="*/ 721203 h 791855"/>
              <a:gd name="connsiteX3" fmla="*/ 5666385 w 5687618"/>
              <a:gd name="connsiteY3" fmla="*/ 763693 h 791855"/>
              <a:gd name="connsiteX4" fmla="*/ 5687618 w 5687618"/>
              <a:gd name="connsiteY4" fmla="*/ 791855 h 791855"/>
              <a:gd name="connsiteX5" fmla="*/ 0 w 5687618"/>
              <a:gd name="connsiteY5" fmla="*/ 791855 h 791855"/>
              <a:gd name="connsiteX6" fmla="*/ 118522 w 5687618"/>
              <a:gd name="connsiteY6" fmla="*/ 631580 h 791855"/>
              <a:gd name="connsiteX7" fmla="*/ 1065997 w 5687618"/>
              <a:gd name="connsiteY7" fmla="*/ 329440 h 791855"/>
              <a:gd name="connsiteX8" fmla="*/ 2331864 w 5687618"/>
              <a:gd name="connsiteY8" fmla="*/ 681449 h 791855"/>
              <a:gd name="connsiteX9" fmla="*/ 3872130 w 5687618"/>
              <a:gd name="connsiteY9" fmla="*/ 8517 h 791855"/>
              <a:gd name="connsiteX10" fmla="*/ 4036200 w 5687618"/>
              <a:gd name="connsiteY10" fmla="*/ 540 h 79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618" h="791855">
                <a:moveTo>
                  <a:pt x="4036200" y="540"/>
                </a:moveTo>
                <a:cubicBezTo>
                  <a:pt x="4412619" y="12628"/>
                  <a:pt x="4742867" y="224940"/>
                  <a:pt x="4999673" y="328873"/>
                </a:cubicBezTo>
                <a:cubicBezTo>
                  <a:pt x="5293164" y="447654"/>
                  <a:pt x="5588752" y="642312"/>
                  <a:pt x="5633083" y="721203"/>
                </a:cubicBezTo>
                <a:cubicBezTo>
                  <a:pt x="5645357" y="736624"/>
                  <a:pt x="5656420" y="750746"/>
                  <a:pt x="5666385" y="763693"/>
                </a:cubicBezTo>
                <a:lnTo>
                  <a:pt x="5687618" y="791855"/>
                </a:lnTo>
                <a:lnTo>
                  <a:pt x="0" y="791855"/>
                </a:lnTo>
                <a:lnTo>
                  <a:pt x="118522" y="631580"/>
                </a:lnTo>
                <a:cubicBezTo>
                  <a:pt x="266386" y="469785"/>
                  <a:pt x="515963" y="328353"/>
                  <a:pt x="1065997" y="329440"/>
                </a:cubicBezTo>
                <a:cubicBezTo>
                  <a:pt x="1717825" y="340589"/>
                  <a:pt x="1951526" y="780208"/>
                  <a:pt x="2331864" y="681449"/>
                </a:cubicBezTo>
                <a:cubicBezTo>
                  <a:pt x="2712203" y="582689"/>
                  <a:pt x="3427495" y="67280"/>
                  <a:pt x="3872130" y="8517"/>
                </a:cubicBezTo>
                <a:cubicBezTo>
                  <a:pt x="3927709" y="1172"/>
                  <a:pt x="3982426" y="-1188"/>
                  <a:pt x="4036200" y="540"/>
                </a:cubicBezTo>
                <a:close/>
              </a:path>
            </a:pathLst>
          </a:custGeom>
          <a:gradFill flip="none" rotWithShape="1">
            <a:gsLst>
              <a:gs pos="100000">
                <a:srgbClr val="776C5B">
                  <a:alpha val="20000"/>
                </a:srgbClr>
              </a:gs>
              <a:gs pos="0">
                <a:srgbClr val="545454">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0" name="任意多边形 18"/>
          <p:cNvSpPr/>
          <p:nvPr/>
        </p:nvSpPr>
        <p:spPr>
          <a:xfrm rot="21480000">
            <a:off x="2694361" y="5037966"/>
            <a:ext cx="2162912" cy="536529"/>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 name="connsiteX0" fmla="*/ 3895926 w 3907971"/>
              <a:gd name="connsiteY0" fmla="*/ 1142547 h 1194043"/>
              <a:gd name="connsiteX1" fmla="*/ 3907971 w 3907971"/>
              <a:gd name="connsiteY1" fmla="*/ 1142668 h 1194043"/>
              <a:gd name="connsiteX2" fmla="*/ 3907971 w 3907971"/>
              <a:gd name="connsiteY2" fmla="*/ 1194043 h 1194043"/>
              <a:gd name="connsiteX3" fmla="*/ 3907971 w 3907971"/>
              <a:gd name="connsiteY3" fmla="*/ 1194041 h 1194043"/>
              <a:gd name="connsiteX4" fmla="*/ 3903237 w 3907971"/>
              <a:gd name="connsiteY4" fmla="*/ 1164842 h 1194043"/>
              <a:gd name="connsiteX5" fmla="*/ 3895926 w 3907971"/>
              <a:gd name="connsiteY5" fmla="*/ 1142547 h 1194043"/>
              <a:gd name="connsiteX6" fmla="*/ 3033485 w 3907971"/>
              <a:gd name="connsiteY6" fmla="*/ 240 h 1194043"/>
              <a:gd name="connsiteX7" fmla="*/ 3817257 w 3907971"/>
              <a:gd name="connsiteY7" fmla="*/ 1001726 h 1194043"/>
              <a:gd name="connsiteX8" fmla="*/ 3890055 w 3907971"/>
              <a:gd name="connsiteY8" fmla="*/ 1124644 h 1194043"/>
              <a:gd name="connsiteX9" fmla="*/ 3895926 w 3907971"/>
              <a:gd name="connsiteY9" fmla="*/ 1142547 h 1194043"/>
              <a:gd name="connsiteX10" fmla="*/ 0 w 3907971"/>
              <a:gd name="connsiteY10" fmla="*/ 1103326 h 1194043"/>
              <a:gd name="connsiteX11" fmla="*/ 676400 w 3907971"/>
              <a:gd name="connsiteY11" fmla="*/ 178954 h 1194043"/>
              <a:gd name="connsiteX12" fmla="*/ 1828800 w 3907971"/>
              <a:gd name="connsiteY12" fmla="*/ 900126 h 1194043"/>
              <a:gd name="connsiteX13" fmla="*/ 3033485 w 3907971"/>
              <a:gd name="connsiteY13" fmla="*/ 240 h 1194043"/>
              <a:gd name="connsiteX0" fmla="*/ 3895926 w 3907971"/>
              <a:gd name="connsiteY0" fmla="*/ 1290200 h 1341696"/>
              <a:gd name="connsiteX1" fmla="*/ 3907971 w 3907971"/>
              <a:gd name="connsiteY1" fmla="*/ 1290321 h 1341696"/>
              <a:gd name="connsiteX2" fmla="*/ 3907971 w 3907971"/>
              <a:gd name="connsiteY2" fmla="*/ 1341696 h 1341696"/>
              <a:gd name="connsiteX3" fmla="*/ 3907971 w 3907971"/>
              <a:gd name="connsiteY3" fmla="*/ 1341694 h 1341696"/>
              <a:gd name="connsiteX4" fmla="*/ 3903237 w 3907971"/>
              <a:gd name="connsiteY4" fmla="*/ 1312495 h 1341696"/>
              <a:gd name="connsiteX5" fmla="*/ 3895926 w 3907971"/>
              <a:gd name="connsiteY5" fmla="*/ 1290200 h 1341696"/>
              <a:gd name="connsiteX6" fmla="*/ 3566742 w 3907971"/>
              <a:gd name="connsiteY6" fmla="*/ 210 h 1341696"/>
              <a:gd name="connsiteX7" fmla="*/ 3817257 w 3907971"/>
              <a:gd name="connsiteY7" fmla="*/ 1149379 h 1341696"/>
              <a:gd name="connsiteX8" fmla="*/ 3890055 w 3907971"/>
              <a:gd name="connsiteY8" fmla="*/ 1272297 h 1341696"/>
              <a:gd name="connsiteX9" fmla="*/ 3895926 w 3907971"/>
              <a:gd name="connsiteY9" fmla="*/ 1290200 h 1341696"/>
              <a:gd name="connsiteX10" fmla="*/ 0 w 3907971"/>
              <a:gd name="connsiteY10" fmla="*/ 1250979 h 1341696"/>
              <a:gd name="connsiteX11" fmla="*/ 676400 w 3907971"/>
              <a:gd name="connsiteY11" fmla="*/ 326607 h 1341696"/>
              <a:gd name="connsiteX12" fmla="*/ 1828800 w 3907971"/>
              <a:gd name="connsiteY12" fmla="*/ 1047779 h 1341696"/>
              <a:gd name="connsiteX13" fmla="*/ 3566742 w 3907971"/>
              <a:gd name="connsiteY13" fmla="*/ 210 h 1341696"/>
              <a:gd name="connsiteX0" fmla="*/ 3895926 w 4065883"/>
              <a:gd name="connsiteY0" fmla="*/ 1291188 h 1342684"/>
              <a:gd name="connsiteX1" fmla="*/ 3907971 w 4065883"/>
              <a:gd name="connsiteY1" fmla="*/ 1291309 h 1342684"/>
              <a:gd name="connsiteX2" fmla="*/ 3907971 w 4065883"/>
              <a:gd name="connsiteY2" fmla="*/ 1342684 h 1342684"/>
              <a:gd name="connsiteX3" fmla="*/ 3907971 w 4065883"/>
              <a:gd name="connsiteY3" fmla="*/ 1342682 h 1342684"/>
              <a:gd name="connsiteX4" fmla="*/ 3903237 w 4065883"/>
              <a:gd name="connsiteY4" fmla="*/ 1313483 h 1342684"/>
              <a:gd name="connsiteX5" fmla="*/ 3895926 w 4065883"/>
              <a:gd name="connsiteY5" fmla="*/ 1291188 h 1342684"/>
              <a:gd name="connsiteX6" fmla="*/ 3566742 w 4065883"/>
              <a:gd name="connsiteY6" fmla="*/ 1198 h 1342684"/>
              <a:gd name="connsiteX7" fmla="*/ 4057824 w 4065883"/>
              <a:gd name="connsiteY7" fmla="*/ 849093 h 1342684"/>
              <a:gd name="connsiteX8" fmla="*/ 3890055 w 4065883"/>
              <a:gd name="connsiteY8" fmla="*/ 1273285 h 1342684"/>
              <a:gd name="connsiteX9" fmla="*/ 3895926 w 4065883"/>
              <a:gd name="connsiteY9" fmla="*/ 1291188 h 1342684"/>
              <a:gd name="connsiteX10" fmla="*/ 0 w 4065883"/>
              <a:gd name="connsiteY10" fmla="*/ 1251967 h 1342684"/>
              <a:gd name="connsiteX11" fmla="*/ 676400 w 4065883"/>
              <a:gd name="connsiteY11" fmla="*/ 327595 h 1342684"/>
              <a:gd name="connsiteX12" fmla="*/ 1828800 w 4065883"/>
              <a:gd name="connsiteY12" fmla="*/ 1048767 h 1342684"/>
              <a:gd name="connsiteX13" fmla="*/ 3566742 w 4065883"/>
              <a:gd name="connsiteY13" fmla="*/ 1198 h 1342684"/>
              <a:gd name="connsiteX0" fmla="*/ 3895926 w 4064904"/>
              <a:gd name="connsiteY0" fmla="*/ 964775 h 1016271"/>
              <a:gd name="connsiteX1" fmla="*/ 3907971 w 4064904"/>
              <a:gd name="connsiteY1" fmla="*/ 964896 h 1016271"/>
              <a:gd name="connsiteX2" fmla="*/ 3907971 w 4064904"/>
              <a:gd name="connsiteY2" fmla="*/ 1016271 h 1016271"/>
              <a:gd name="connsiteX3" fmla="*/ 3907971 w 4064904"/>
              <a:gd name="connsiteY3" fmla="*/ 1016269 h 1016271"/>
              <a:gd name="connsiteX4" fmla="*/ 3903237 w 4064904"/>
              <a:gd name="connsiteY4" fmla="*/ 987070 h 1016271"/>
              <a:gd name="connsiteX5" fmla="*/ 3895926 w 4064904"/>
              <a:gd name="connsiteY5" fmla="*/ 964775 h 1016271"/>
              <a:gd name="connsiteX6" fmla="*/ 3590799 w 4064904"/>
              <a:gd name="connsiteY6" fmla="*/ 300960 h 1016271"/>
              <a:gd name="connsiteX7" fmla="*/ 4057824 w 4064904"/>
              <a:gd name="connsiteY7" fmla="*/ 522680 h 1016271"/>
              <a:gd name="connsiteX8" fmla="*/ 3890055 w 4064904"/>
              <a:gd name="connsiteY8" fmla="*/ 946872 h 1016271"/>
              <a:gd name="connsiteX9" fmla="*/ 3895926 w 4064904"/>
              <a:gd name="connsiteY9" fmla="*/ 964775 h 1016271"/>
              <a:gd name="connsiteX10" fmla="*/ 0 w 4064904"/>
              <a:gd name="connsiteY10" fmla="*/ 925554 h 1016271"/>
              <a:gd name="connsiteX11" fmla="*/ 676400 w 4064904"/>
              <a:gd name="connsiteY11" fmla="*/ 1182 h 1016271"/>
              <a:gd name="connsiteX12" fmla="*/ 1828800 w 4064904"/>
              <a:gd name="connsiteY12" fmla="*/ 722354 h 1016271"/>
              <a:gd name="connsiteX13" fmla="*/ 3590799 w 4064904"/>
              <a:gd name="connsiteY13" fmla="*/ 300960 h 1016271"/>
              <a:gd name="connsiteX0" fmla="*/ 3895926 w 4082751"/>
              <a:gd name="connsiteY0" fmla="*/ 1061261 h 1112757"/>
              <a:gd name="connsiteX1" fmla="*/ 3907971 w 4082751"/>
              <a:gd name="connsiteY1" fmla="*/ 1061382 h 1112757"/>
              <a:gd name="connsiteX2" fmla="*/ 3907971 w 4082751"/>
              <a:gd name="connsiteY2" fmla="*/ 1112757 h 1112757"/>
              <a:gd name="connsiteX3" fmla="*/ 3907971 w 4082751"/>
              <a:gd name="connsiteY3" fmla="*/ 1112755 h 1112757"/>
              <a:gd name="connsiteX4" fmla="*/ 3903237 w 4082751"/>
              <a:gd name="connsiteY4" fmla="*/ 1083556 h 1112757"/>
              <a:gd name="connsiteX5" fmla="*/ 3895926 w 4082751"/>
              <a:gd name="connsiteY5" fmla="*/ 1061261 h 1112757"/>
              <a:gd name="connsiteX6" fmla="*/ 3229948 w 4082751"/>
              <a:gd name="connsiteY6" fmla="*/ 1656 h 1112757"/>
              <a:gd name="connsiteX7" fmla="*/ 4057824 w 4082751"/>
              <a:gd name="connsiteY7" fmla="*/ 619166 h 1112757"/>
              <a:gd name="connsiteX8" fmla="*/ 3890055 w 4082751"/>
              <a:gd name="connsiteY8" fmla="*/ 1043358 h 1112757"/>
              <a:gd name="connsiteX9" fmla="*/ 3895926 w 4082751"/>
              <a:gd name="connsiteY9" fmla="*/ 1061261 h 1112757"/>
              <a:gd name="connsiteX10" fmla="*/ 0 w 4082751"/>
              <a:gd name="connsiteY10" fmla="*/ 1022040 h 1112757"/>
              <a:gd name="connsiteX11" fmla="*/ 676400 w 4082751"/>
              <a:gd name="connsiteY11" fmla="*/ 97668 h 1112757"/>
              <a:gd name="connsiteX12" fmla="*/ 1828800 w 4082751"/>
              <a:gd name="connsiteY12" fmla="*/ 818840 h 1112757"/>
              <a:gd name="connsiteX13" fmla="*/ 3229948 w 4082751"/>
              <a:gd name="connsiteY13" fmla="*/ 1656 h 1112757"/>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95926 w 4132717"/>
              <a:gd name="connsiteY9" fmla="*/ 1061194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87907 w 4132717"/>
              <a:gd name="connsiteY9" fmla="*/ 801273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895926 w 4132717"/>
              <a:gd name="connsiteY5" fmla="*/ 1061194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903237 w 4132717"/>
              <a:gd name="connsiteY0" fmla="*/ 1083489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229948 w 4132717"/>
              <a:gd name="connsiteY5" fmla="*/ 1589 h 1321117"/>
              <a:gd name="connsiteX6" fmla="*/ 4057824 w 4132717"/>
              <a:gd name="connsiteY6" fmla="*/ 619099 h 1321117"/>
              <a:gd name="connsiteX7" fmla="*/ 4102556 w 4132717"/>
              <a:gd name="connsiteY7" fmla="*/ 913330 h 1321117"/>
              <a:gd name="connsiteX8" fmla="*/ 3944039 w 4132717"/>
              <a:gd name="connsiteY8" fmla="*/ 1321117 h 1321117"/>
              <a:gd name="connsiteX9" fmla="*/ 0 w 4132717"/>
              <a:gd name="connsiteY9" fmla="*/ 1021973 h 1321117"/>
              <a:gd name="connsiteX10" fmla="*/ 676400 w 4132717"/>
              <a:gd name="connsiteY10" fmla="*/ 97601 h 1321117"/>
              <a:gd name="connsiteX11" fmla="*/ 1828800 w 4132717"/>
              <a:gd name="connsiteY11" fmla="*/ 818773 h 1321117"/>
              <a:gd name="connsiteX12" fmla="*/ 3229948 w 4132717"/>
              <a:gd name="connsiteY12" fmla="*/ 1589 h 1321117"/>
              <a:gd name="connsiteX0" fmla="*/ 3907971 w 4132717"/>
              <a:gd name="connsiteY0" fmla="*/ 1112688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229948 w 4132717"/>
              <a:gd name="connsiteY4" fmla="*/ 1589 h 1321117"/>
              <a:gd name="connsiteX5" fmla="*/ 4057824 w 4132717"/>
              <a:gd name="connsiteY5" fmla="*/ 619099 h 1321117"/>
              <a:gd name="connsiteX6" fmla="*/ 4102556 w 4132717"/>
              <a:gd name="connsiteY6" fmla="*/ 913330 h 1321117"/>
              <a:gd name="connsiteX7" fmla="*/ 3944039 w 4132717"/>
              <a:gd name="connsiteY7" fmla="*/ 1321117 h 1321117"/>
              <a:gd name="connsiteX8" fmla="*/ 0 w 4132717"/>
              <a:gd name="connsiteY8" fmla="*/ 1021973 h 1321117"/>
              <a:gd name="connsiteX9" fmla="*/ 676400 w 4132717"/>
              <a:gd name="connsiteY9" fmla="*/ 97601 h 1321117"/>
              <a:gd name="connsiteX10" fmla="*/ 1828800 w 4132717"/>
              <a:gd name="connsiteY10" fmla="*/ 818773 h 1321117"/>
              <a:gd name="connsiteX11" fmla="*/ 3229948 w 4132717"/>
              <a:gd name="connsiteY11" fmla="*/ 1589 h 1321117"/>
              <a:gd name="connsiteX0" fmla="*/ 3907971 w 4132717"/>
              <a:gd name="connsiteY0" fmla="*/ 1112690 h 1321117"/>
              <a:gd name="connsiteX1" fmla="*/ 3907971 w 4132717"/>
              <a:gd name="connsiteY1" fmla="*/ 1061315 h 1321117"/>
              <a:gd name="connsiteX2" fmla="*/ 3907971 w 4132717"/>
              <a:gd name="connsiteY2" fmla="*/ 1112690 h 1321117"/>
              <a:gd name="connsiteX3" fmla="*/ 3229948 w 4132717"/>
              <a:gd name="connsiteY3" fmla="*/ 1589 h 1321117"/>
              <a:gd name="connsiteX4" fmla="*/ 4057824 w 4132717"/>
              <a:gd name="connsiteY4" fmla="*/ 619099 h 1321117"/>
              <a:gd name="connsiteX5" fmla="*/ 4102556 w 4132717"/>
              <a:gd name="connsiteY5" fmla="*/ 913330 h 1321117"/>
              <a:gd name="connsiteX6" fmla="*/ 3944039 w 4132717"/>
              <a:gd name="connsiteY6" fmla="*/ 1321117 h 1321117"/>
              <a:gd name="connsiteX7" fmla="*/ 0 w 4132717"/>
              <a:gd name="connsiteY7" fmla="*/ 1021973 h 1321117"/>
              <a:gd name="connsiteX8" fmla="*/ 676400 w 4132717"/>
              <a:gd name="connsiteY8" fmla="*/ 97601 h 1321117"/>
              <a:gd name="connsiteX9" fmla="*/ 1828800 w 4132717"/>
              <a:gd name="connsiteY9" fmla="*/ 818773 h 1321117"/>
              <a:gd name="connsiteX10" fmla="*/ 3229948 w 4132717"/>
              <a:gd name="connsiteY10"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235438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7473 h 1327001"/>
              <a:gd name="connsiteX1" fmla="*/ 3850134 w 4146572"/>
              <a:gd name="connsiteY1" fmla="*/ 447173 h 1327001"/>
              <a:gd name="connsiteX2" fmla="*/ 4102556 w 4146572"/>
              <a:gd name="connsiteY2" fmla="*/ 919214 h 1327001"/>
              <a:gd name="connsiteX3" fmla="*/ 3944039 w 4146572"/>
              <a:gd name="connsiteY3" fmla="*/ 1327001 h 1327001"/>
              <a:gd name="connsiteX4" fmla="*/ 0 w 4146572"/>
              <a:gd name="connsiteY4" fmla="*/ 1027857 h 1327001"/>
              <a:gd name="connsiteX5" fmla="*/ 781648 w 4146572"/>
              <a:gd name="connsiteY5" fmla="*/ 282673 h 1327001"/>
              <a:gd name="connsiteX6" fmla="*/ 1828800 w 4146572"/>
              <a:gd name="connsiteY6" fmla="*/ 824657 h 1327001"/>
              <a:gd name="connsiteX7" fmla="*/ 3229948 w 4146572"/>
              <a:gd name="connsiteY7" fmla="*/ 7473 h 1327001"/>
              <a:gd name="connsiteX0" fmla="*/ 3229948 w 4146572"/>
              <a:gd name="connsiteY0" fmla="*/ 7625 h 1327153"/>
              <a:gd name="connsiteX1" fmla="*/ 3850134 w 4146572"/>
              <a:gd name="connsiteY1" fmla="*/ 447325 h 1327153"/>
              <a:gd name="connsiteX2" fmla="*/ 4102556 w 4146572"/>
              <a:gd name="connsiteY2" fmla="*/ 919366 h 1327153"/>
              <a:gd name="connsiteX3" fmla="*/ 3944039 w 4146572"/>
              <a:gd name="connsiteY3" fmla="*/ 1327153 h 1327153"/>
              <a:gd name="connsiteX4" fmla="*/ 0 w 4146572"/>
              <a:gd name="connsiteY4" fmla="*/ 1028009 h 1327153"/>
              <a:gd name="connsiteX5" fmla="*/ 781648 w 4146572"/>
              <a:gd name="connsiteY5" fmla="*/ 282825 h 1327153"/>
              <a:gd name="connsiteX6" fmla="*/ 1828800 w 4146572"/>
              <a:gd name="connsiteY6" fmla="*/ 824809 h 1327153"/>
              <a:gd name="connsiteX7" fmla="*/ 3229948 w 4146572"/>
              <a:gd name="connsiteY7" fmla="*/ 7625 h 1327153"/>
              <a:gd name="connsiteX0" fmla="*/ 3229948 w 4242256"/>
              <a:gd name="connsiteY0" fmla="*/ 7625 h 1310613"/>
              <a:gd name="connsiteX1" fmla="*/ 3850134 w 4242256"/>
              <a:gd name="connsiteY1" fmla="*/ 447325 h 1310613"/>
              <a:gd name="connsiteX2" fmla="*/ 4102556 w 4242256"/>
              <a:gd name="connsiteY2" fmla="*/ 919366 h 1310613"/>
              <a:gd name="connsiteX3" fmla="*/ 4216281 w 4242256"/>
              <a:gd name="connsiteY3" fmla="*/ 1310613 h 1310613"/>
              <a:gd name="connsiteX4" fmla="*/ 0 w 4242256"/>
              <a:gd name="connsiteY4" fmla="*/ 1028009 h 1310613"/>
              <a:gd name="connsiteX5" fmla="*/ 781648 w 4242256"/>
              <a:gd name="connsiteY5" fmla="*/ 282825 h 1310613"/>
              <a:gd name="connsiteX6" fmla="*/ 1828800 w 4242256"/>
              <a:gd name="connsiteY6" fmla="*/ 824809 h 1310613"/>
              <a:gd name="connsiteX7" fmla="*/ 3229948 w 4242256"/>
              <a:gd name="connsiteY7" fmla="*/ 7625 h 1310613"/>
              <a:gd name="connsiteX0" fmla="*/ 3229948 w 4216281"/>
              <a:gd name="connsiteY0" fmla="*/ 7625 h 1310613"/>
              <a:gd name="connsiteX1" fmla="*/ 3850134 w 4216281"/>
              <a:gd name="connsiteY1" fmla="*/ 447325 h 1310613"/>
              <a:gd name="connsiteX2" fmla="*/ 4102556 w 4216281"/>
              <a:gd name="connsiteY2" fmla="*/ 919366 h 1310613"/>
              <a:gd name="connsiteX3" fmla="*/ 4216281 w 4216281"/>
              <a:gd name="connsiteY3" fmla="*/ 1310613 h 1310613"/>
              <a:gd name="connsiteX4" fmla="*/ 0 w 4216281"/>
              <a:gd name="connsiteY4" fmla="*/ 1028009 h 1310613"/>
              <a:gd name="connsiteX5" fmla="*/ 781648 w 4216281"/>
              <a:gd name="connsiteY5" fmla="*/ 282825 h 1310613"/>
              <a:gd name="connsiteX6" fmla="*/ 1828800 w 4216281"/>
              <a:gd name="connsiteY6" fmla="*/ 824809 h 1310613"/>
              <a:gd name="connsiteX7" fmla="*/ 3229948 w 4216281"/>
              <a:gd name="connsiteY7" fmla="*/ 7625 h 1310613"/>
              <a:gd name="connsiteX0" fmla="*/ 2833873 w 4216281"/>
              <a:gd name="connsiteY0" fmla="*/ 4993 h 1545750"/>
              <a:gd name="connsiteX1" fmla="*/ 3850134 w 4216281"/>
              <a:gd name="connsiteY1" fmla="*/ 682462 h 1545750"/>
              <a:gd name="connsiteX2" fmla="*/ 4102556 w 4216281"/>
              <a:gd name="connsiteY2" fmla="*/ 1154503 h 1545750"/>
              <a:gd name="connsiteX3" fmla="*/ 4216281 w 4216281"/>
              <a:gd name="connsiteY3" fmla="*/ 1545750 h 1545750"/>
              <a:gd name="connsiteX4" fmla="*/ 0 w 4216281"/>
              <a:gd name="connsiteY4" fmla="*/ 1263146 h 1545750"/>
              <a:gd name="connsiteX5" fmla="*/ 781648 w 4216281"/>
              <a:gd name="connsiteY5" fmla="*/ 517962 h 1545750"/>
              <a:gd name="connsiteX6" fmla="*/ 1828800 w 4216281"/>
              <a:gd name="connsiteY6" fmla="*/ 1059946 h 1545750"/>
              <a:gd name="connsiteX7" fmla="*/ 2833873 w 4216281"/>
              <a:gd name="connsiteY7" fmla="*/ 4993 h 1545750"/>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13659 h 1554416"/>
              <a:gd name="connsiteX1" fmla="*/ 3658485 w 4216281"/>
              <a:gd name="connsiteY1" fmla="*/ 525723 h 1554416"/>
              <a:gd name="connsiteX2" fmla="*/ 4102556 w 4216281"/>
              <a:gd name="connsiteY2" fmla="*/ 1163169 h 1554416"/>
              <a:gd name="connsiteX3" fmla="*/ 4216281 w 4216281"/>
              <a:gd name="connsiteY3" fmla="*/ 1554416 h 1554416"/>
              <a:gd name="connsiteX4" fmla="*/ 0 w 4216281"/>
              <a:gd name="connsiteY4" fmla="*/ 1271812 h 1554416"/>
              <a:gd name="connsiteX5" fmla="*/ 781648 w 4216281"/>
              <a:gd name="connsiteY5" fmla="*/ 526628 h 1554416"/>
              <a:gd name="connsiteX6" fmla="*/ 1707422 w 4216281"/>
              <a:gd name="connsiteY6" fmla="*/ 1089287 h 1554416"/>
              <a:gd name="connsiteX7" fmla="*/ 2833873 w 4216281"/>
              <a:gd name="connsiteY7" fmla="*/ 13659 h 1554416"/>
              <a:gd name="connsiteX0" fmla="*/ 2833873 w 4216281"/>
              <a:gd name="connsiteY0" fmla="*/ 13614 h 1554371"/>
              <a:gd name="connsiteX1" fmla="*/ 3658485 w 4216281"/>
              <a:gd name="connsiteY1" fmla="*/ 525678 h 1554371"/>
              <a:gd name="connsiteX2" fmla="*/ 4121721 w 4216281"/>
              <a:gd name="connsiteY2" fmla="*/ 1152787 h 1554371"/>
              <a:gd name="connsiteX3" fmla="*/ 4216281 w 4216281"/>
              <a:gd name="connsiteY3" fmla="*/ 1554371 h 1554371"/>
              <a:gd name="connsiteX4" fmla="*/ 0 w 4216281"/>
              <a:gd name="connsiteY4" fmla="*/ 1271767 h 1554371"/>
              <a:gd name="connsiteX5" fmla="*/ 781648 w 4216281"/>
              <a:gd name="connsiteY5" fmla="*/ 526583 h 1554371"/>
              <a:gd name="connsiteX6" fmla="*/ 1707422 w 4216281"/>
              <a:gd name="connsiteY6" fmla="*/ 1089242 h 1554371"/>
              <a:gd name="connsiteX7" fmla="*/ 2833873 w 4216281"/>
              <a:gd name="connsiteY7" fmla="*/ 13614 h 155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281" h="1554371">
                <a:moveTo>
                  <a:pt x="2833873" y="13614"/>
                </a:moveTo>
                <a:cubicBezTo>
                  <a:pt x="3159050" y="-80313"/>
                  <a:pt x="3443844" y="335816"/>
                  <a:pt x="3658485" y="525678"/>
                </a:cubicBezTo>
                <a:cubicBezTo>
                  <a:pt x="3873126" y="715540"/>
                  <a:pt x="4089300" y="1026685"/>
                  <a:pt x="4121721" y="1152787"/>
                </a:cubicBezTo>
                <a:cubicBezTo>
                  <a:pt x="4265345" y="1547161"/>
                  <a:pt x="4182115" y="1410172"/>
                  <a:pt x="4216281" y="1554371"/>
                </a:cubicBezTo>
                <a:lnTo>
                  <a:pt x="0" y="1271767"/>
                </a:lnTo>
                <a:cubicBezTo>
                  <a:pt x="99597" y="926938"/>
                  <a:pt x="245302" y="524268"/>
                  <a:pt x="781648" y="526583"/>
                </a:cubicBezTo>
                <a:cubicBezTo>
                  <a:pt x="1258353" y="544405"/>
                  <a:pt x="1429267" y="1247101"/>
                  <a:pt x="1707422" y="1089242"/>
                </a:cubicBezTo>
                <a:cubicBezTo>
                  <a:pt x="1985577" y="931383"/>
                  <a:pt x="2508696" y="107541"/>
                  <a:pt x="2833873" y="13614"/>
                </a:cubicBezTo>
                <a:close/>
              </a:path>
            </a:pathLst>
          </a:custGeom>
          <a:gradFill flip="none" rotWithShape="1">
            <a:gsLst>
              <a:gs pos="100000">
                <a:srgbClr val="E4E4E4"/>
              </a:gs>
              <a:gs pos="0">
                <a:srgbClr val="776C5B">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7909435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42" presetClass="path" presetSubtype="0" accel="67000" decel="33000" fill="hold" nodeType="withEffect">
                                  <p:stCondLst>
                                    <p:cond delay="500"/>
                                  </p:stCondLst>
                                  <p:childTnLst>
                                    <p:animMotion origin="layout" path="M 2.08333E-6 3.7037E-6 L 0.07956 -0.12986 " pathEditMode="relative" rAng="0" ptsTypes="AA">
                                      <p:cBhvr>
                                        <p:cTn id="11" dur="2000" spd="-100000" fill="hold"/>
                                        <p:tgtEl>
                                          <p:spTgt spid="4"/>
                                        </p:tgtEl>
                                        <p:attrNameLst>
                                          <p:attrName>ppt_x</p:attrName>
                                          <p:attrName>ppt_y</p:attrName>
                                        </p:attrNameLst>
                                      </p:cBhvr>
                                      <p:rCtr x="3971" y="-6505"/>
                                    </p:animMotion>
                                  </p:childTnLst>
                                </p:cTn>
                              </p:par>
                            </p:childTnLst>
                          </p:cTn>
                        </p:par>
                        <p:par>
                          <p:cTn id="12" fill="hold">
                            <p:stCondLst>
                              <p:cond delay="2500"/>
                            </p:stCondLst>
                            <p:childTnLst>
                              <p:par>
                                <p:cTn id="13" presetID="19" presetClass="entr" presetSubtype="1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p:cTn id="15" dur="5000" fill="hold"/>
                                        <p:tgtEl>
                                          <p:spTgt spid="22"/>
                                        </p:tgtEl>
                                        <p:attrNameLst>
                                          <p:attrName>ppt_w</p:attrName>
                                        </p:attrNameLst>
                                      </p:cBhvr>
                                      <p:tavLst>
                                        <p:tav tm="0" fmla="#ppt_w*sin(2.5*pi*$)">
                                          <p:val>
                                            <p:fltVal val="0"/>
                                          </p:val>
                                        </p:tav>
                                        <p:tav tm="100000">
                                          <p:val>
                                            <p:fltVal val="1"/>
                                          </p:val>
                                        </p:tav>
                                      </p:tavLst>
                                    </p:anim>
                                    <p:anim calcmode="lin" valueType="num">
                                      <p:cBhvr>
                                        <p:cTn id="16" dur="5000" fill="hold"/>
                                        <p:tgtEl>
                                          <p:spTgt spid="22"/>
                                        </p:tgtEl>
                                        <p:attrNameLst>
                                          <p:attrName>ppt_h</p:attrName>
                                        </p:attrNameLst>
                                      </p:cBhvr>
                                      <p:tavLst>
                                        <p:tav tm="0">
                                          <p:val>
                                            <p:strVal val="#ppt_h"/>
                                          </p:val>
                                        </p:tav>
                                        <p:tav tm="100000">
                                          <p:val>
                                            <p:strVal val="#ppt_h"/>
                                          </p:val>
                                        </p:tav>
                                      </p:tavLst>
                                    </p:anim>
                                  </p:childTnLst>
                                </p:cTn>
                              </p:par>
                            </p:childTnLst>
                          </p:cTn>
                        </p:par>
                        <p:par>
                          <p:cTn id="17" fill="hold">
                            <p:stCondLst>
                              <p:cond delay="7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33"/>
                                        </p:tgtEl>
                                        <p:attrNameLst>
                                          <p:attrName>ppt_y</p:attrName>
                                        </p:attrNameLst>
                                      </p:cBhvr>
                                      <p:tavLst>
                                        <p:tav tm="0">
                                          <p:val>
                                            <p:strVal val="#ppt_y"/>
                                          </p:val>
                                        </p:tav>
                                        <p:tav tm="100000">
                                          <p:val>
                                            <p:strVal val="#ppt_y"/>
                                          </p:val>
                                        </p:tav>
                                      </p:tavLst>
                                    </p:anim>
                                    <p:anim calcmode="lin" valueType="num">
                                      <p:cBhvr>
                                        <p:cTn id="22"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33"/>
                                        </p:tgtEl>
                                      </p:cBhvr>
                                    </p:animEffect>
                                  </p:childTnLst>
                                </p:cTn>
                              </p:par>
                            </p:childTnLst>
                          </p:cTn>
                        </p:par>
                        <p:par>
                          <p:cTn id="25" fill="hold">
                            <p:stCondLst>
                              <p:cond delay="85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37"/>
                                        </p:tgtEl>
                                        <p:attrNameLst>
                                          <p:attrName>style.visibility</p:attrName>
                                        </p:attrNameLst>
                                      </p:cBhvr>
                                      <p:to>
                                        <p:strVal val="visible"/>
                                      </p:to>
                                    </p:set>
                                    <p:anim calcmode="lin" valueType="num">
                                      <p:cBhvr>
                                        <p:cTn id="28"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7"/>
                                        </p:tgtEl>
                                        <p:attrNameLst>
                                          <p:attrName>ppt_y</p:attrName>
                                        </p:attrNameLst>
                                      </p:cBhvr>
                                      <p:tavLst>
                                        <p:tav tm="0">
                                          <p:val>
                                            <p:strVal val="#ppt_y"/>
                                          </p:val>
                                        </p:tav>
                                        <p:tav tm="100000">
                                          <p:val>
                                            <p:strVal val="#ppt_y"/>
                                          </p:val>
                                        </p:tav>
                                      </p:tavLst>
                                    </p:anim>
                                    <p:anim calcmode="lin" valueType="num">
                                      <p:cBhvr>
                                        <p:cTn id="30"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7"/>
                                        </p:tgtEl>
                                      </p:cBhvr>
                                    </p:animEffect>
                                  </p:childTnLst>
                                </p:cTn>
                              </p:par>
                            </p:childTnLst>
                          </p:cTn>
                        </p:par>
                        <p:par>
                          <p:cTn id="33" fill="hold">
                            <p:stCondLst>
                              <p:cond delay="10050"/>
                            </p:stCondLst>
                            <p:childTnLst>
                              <p:par>
                                <p:cTn id="34" presetID="10" presetClass="entr" presetSubtype="0" fill="hold" nodeType="afterEffect">
                                  <p:stCondLst>
                                    <p:cond delay="0"/>
                                  </p:stCondLst>
                                  <p:childTnLst>
                                    <p:set>
                                      <p:cBhvr>
                                        <p:cTn id="35" dur="1" fill="hold">
                                          <p:stCondLst>
                                            <p:cond delay="0"/>
                                          </p:stCondLst>
                                        </p:cTn>
                                        <p:tgtEl>
                                          <p:spTgt spid="38"/>
                                        </p:tgtEl>
                                        <p:attrNameLst>
                                          <p:attrName>style.visibility</p:attrName>
                                        </p:attrNameLst>
                                      </p:cBhvr>
                                      <p:to>
                                        <p:strVal val="visible"/>
                                      </p:to>
                                    </p:set>
                                    <p:animEffect transition="in" filter="fade">
                                      <p:cBhvr>
                                        <p:cTn id="36" dur="500"/>
                                        <p:tgtEl>
                                          <p:spTgt spid="38"/>
                                        </p:tgtEl>
                                      </p:cBhvr>
                                    </p:animEffect>
                                  </p:childTnLst>
                                </p:cTn>
                              </p:par>
                              <p:par>
                                <p:cTn id="37" presetID="53" presetClass="entr" presetSubtype="16" fill="hold" grpId="0" nodeType="withEffect">
                                  <p:stCondLst>
                                    <p:cond delay="225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par>
                                <p:cTn id="42" presetID="42" presetClass="path" presetSubtype="0" accel="67000" decel="33000" fill="hold" grpId="1" nodeType="withEffect">
                                  <p:stCondLst>
                                    <p:cond delay="2250"/>
                                  </p:stCondLst>
                                  <p:childTnLst>
                                    <p:animMotion origin="layout" path="M 4.58333E-6 -1.11111E-6 L -0.11394 -0.09259 " pathEditMode="relative" rAng="0" ptsTypes="AA">
                                      <p:cBhvr>
                                        <p:cTn id="43" dur="2000" spd="-100000" fill="hold"/>
                                        <p:tgtEl>
                                          <p:spTgt spid="40"/>
                                        </p:tgtEl>
                                        <p:attrNameLst>
                                          <p:attrName>ppt_x</p:attrName>
                                          <p:attrName>ppt_y</p:attrName>
                                        </p:attrNameLst>
                                      </p:cBhvr>
                                      <p:rCtr x="-5703" y="-4630"/>
                                    </p:animMotion>
                                  </p:childTnLst>
                                </p:cTn>
                              </p:par>
                              <p:par>
                                <p:cTn id="44" presetID="6" presetClass="emph" presetSubtype="0" fill="hold" grpId="2" nodeType="withEffect">
                                  <p:stCondLst>
                                    <p:cond delay="2500"/>
                                  </p:stCondLst>
                                  <p:childTnLst>
                                    <p:animScale>
                                      <p:cBhvr>
                                        <p:cTn id="45" dur="2000" fill="hold"/>
                                        <p:tgtEl>
                                          <p:spTgt spid="40"/>
                                        </p:tgtEl>
                                      </p:cBhvr>
                                      <p:by x="0" y="0"/>
                                    </p:animScale>
                                  </p:childTnLst>
                                </p:cTn>
                              </p:par>
                            </p:childTnLst>
                          </p:cTn>
                        </p:par>
                        <p:par>
                          <p:cTn id="46" fill="hold">
                            <p:stCondLst>
                              <p:cond delay="14550"/>
                            </p:stCondLst>
                            <p:childTnLst>
                              <p:par>
                                <p:cTn id="47" presetID="53" presetClass="entr" presetSubtype="16"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1000" fill="hold"/>
                                        <p:tgtEl>
                                          <p:spTgt spid="39"/>
                                        </p:tgtEl>
                                        <p:attrNameLst>
                                          <p:attrName>ppt_w</p:attrName>
                                        </p:attrNameLst>
                                      </p:cBhvr>
                                      <p:tavLst>
                                        <p:tav tm="0">
                                          <p:val>
                                            <p:fltVal val="0"/>
                                          </p:val>
                                        </p:tav>
                                        <p:tav tm="100000">
                                          <p:val>
                                            <p:strVal val="#ppt_w"/>
                                          </p:val>
                                        </p:tav>
                                      </p:tavLst>
                                    </p:anim>
                                    <p:anim calcmode="lin" valueType="num">
                                      <p:cBhvr>
                                        <p:cTn id="50" dur="1000" fill="hold"/>
                                        <p:tgtEl>
                                          <p:spTgt spid="39"/>
                                        </p:tgtEl>
                                        <p:attrNameLst>
                                          <p:attrName>ppt_h</p:attrName>
                                        </p:attrNameLst>
                                      </p:cBhvr>
                                      <p:tavLst>
                                        <p:tav tm="0">
                                          <p:val>
                                            <p:fltVal val="0"/>
                                          </p:val>
                                        </p:tav>
                                        <p:tav tm="100000">
                                          <p:val>
                                            <p:strVal val="#ppt_h"/>
                                          </p:val>
                                        </p:tav>
                                      </p:tavLst>
                                    </p:anim>
                                    <p:animEffect transition="in" filter="fade">
                                      <p:cBhvr>
                                        <p:cTn id="51" dur="1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7" grpId="0"/>
      <p:bldP spid="39" grpId="0" animBg="1"/>
      <p:bldP spid="40" grpId="0" animBg="1"/>
      <p:bldP spid="40" grpId="1" animBg="1"/>
      <p:bldP spid="40"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2B3B6D15-448F-4C76-AC80-FF277A18E95B}"/>
              </a:ext>
            </a:extLst>
          </p:cNvPr>
          <p:cNvSpPr/>
          <p:nvPr/>
        </p:nvSpPr>
        <p:spPr>
          <a:xfrm>
            <a:off x="939163" y="1787721"/>
            <a:ext cx="5909312" cy="3647152"/>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上午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点半，新华门前汇集了中国大学、北平师范大学、东北大学等十多所学校</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1000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多人的请愿队伍。新华门紧闭着，门前排列着警车和架着机关枪的摩托车，军警宪兵手持刀枪杀气腾腾。请愿学生高举着旗帜，手持标语，高呼抗日救国口号。</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推选董毓华、宋黎和于刚等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人为代表，要求面见何应钦，并提出反对华北成立防共自治委员会、停止内战、立即释放被捕学生等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6</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项要求。上午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11</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时，何应钦的秘书侯成出来与学生会面，对学生提出的要求一味敷衍搪塞，为国民党对日妥协对内反共政策百般狡辩。学生们对其答复极为愤慨，振臂高呼“打倒卖国贼”，“请愿不成，我们示威游行去”，宋黎被推举为游行队伍的总指挥。</a:t>
            </a:r>
          </a:p>
        </p:txBody>
      </p:sp>
      <p:sp>
        <p:nvSpPr>
          <p:cNvPr id="3" name="矩形 2">
            <a:extLst>
              <a:ext uri="{FF2B5EF4-FFF2-40B4-BE49-F238E27FC236}">
                <a16:creationId xmlns:a16="http://schemas.microsoft.com/office/drawing/2014/main" id="{C62CD60E-7004-4413-ABEE-AADCA5FD4ED3}"/>
              </a:ext>
            </a:extLst>
          </p:cNvPr>
          <p:cNvSpPr/>
          <p:nvPr/>
        </p:nvSpPr>
        <p:spPr>
          <a:xfrm>
            <a:off x="962018" y="1339111"/>
            <a:ext cx="3967850" cy="417550"/>
          </a:xfrm>
          <a:prstGeom prst="rect">
            <a:avLst/>
          </a:prstGeom>
          <a:solidFill>
            <a:srgbClr val="C00000"/>
          </a:solidFill>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学生示威游行队伍从新华门出发</a:t>
            </a:r>
          </a:p>
        </p:txBody>
      </p:sp>
      <p:pic>
        <p:nvPicPr>
          <p:cNvPr id="4" name="图片 3">
            <a:extLst>
              <a:ext uri="{FF2B5EF4-FFF2-40B4-BE49-F238E27FC236}">
                <a16:creationId xmlns:a16="http://schemas.microsoft.com/office/drawing/2014/main" id="{1DEE6CED-CCFF-4739-BDA9-E61905411004}"/>
              </a:ext>
            </a:extLst>
          </p:cNvPr>
          <p:cNvPicPr>
            <a:picLocks noChangeAspect="1"/>
          </p:cNvPicPr>
          <p:nvPr/>
        </p:nvPicPr>
        <p:blipFill>
          <a:blip r:embed="rId3"/>
          <a:stretch>
            <a:fillRect/>
          </a:stretch>
        </p:blipFill>
        <p:spPr>
          <a:xfrm>
            <a:off x="7153275" y="2046815"/>
            <a:ext cx="4252875" cy="276436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a:extLst>
              <a:ext uri="{FF2B5EF4-FFF2-40B4-BE49-F238E27FC236}">
                <a16:creationId xmlns:a16="http://schemas.microsoft.com/office/drawing/2014/main" id="{0FB031A0-9408-4C0B-B6DA-29FE1BD5857B}"/>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6" name="直接连接符 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grpSp>
        <p:nvGrpSpPr>
          <p:cNvPr id="8" name="组合 7"/>
          <p:cNvGrpSpPr/>
          <p:nvPr/>
        </p:nvGrpSpPr>
        <p:grpSpPr>
          <a:xfrm>
            <a:off x="5113355" y="1493520"/>
            <a:ext cx="2369454" cy="381184"/>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9" name="任意多边形 15"/>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16"/>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6172843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53" presetClass="entr" presetSubtype="16" fill="hold"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42" presetClass="path" presetSubtype="0" accel="67000" decel="33000" fill="hold" nodeType="withEffect">
                                  <p:stCondLst>
                                    <p:cond delay="500"/>
                                  </p:stCondLst>
                                  <p:childTnLst>
                                    <p:animMotion origin="layout" path="M -4.58333E-6 -1.85185E-6 L 0.26784 -0.15509 " pathEditMode="relative" rAng="0" ptsTypes="AA">
                                      <p:cBhvr>
                                        <p:cTn id="22" dur="4500" spd="-100000" fill="hold"/>
                                        <p:tgtEl>
                                          <p:spTgt spid="8"/>
                                        </p:tgtEl>
                                        <p:attrNameLst>
                                          <p:attrName>ppt_x</p:attrName>
                                          <p:attrName>ppt_y</p:attrName>
                                        </p:attrNameLst>
                                      </p:cBhvr>
                                      <p:rCtr x="13385"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AE2FB84F-5F79-4F98-B2C4-1AC863A9AEEF}"/>
              </a:ext>
            </a:extLst>
          </p:cNvPr>
          <p:cNvSpPr/>
          <p:nvPr/>
        </p:nvSpPr>
        <p:spPr>
          <a:xfrm>
            <a:off x="5679622" y="1812327"/>
            <a:ext cx="5269593" cy="3647152"/>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当游行队伍行至西单牌楼平津卫戍司令部附近时，遇到军警的阻拦和袭击。学生们不畏强暴，高呼抗日救国口号，继续前进，队伍也越来越壮大。北京大学的许德珩、中国大学的吴承仕等熊猫和当时在燕京大学任教的斯诺夫妇也参加了游行示威。国内外许多报社的记者随行采访。</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队伍经西四、护国寺、地安门、沙滩抵达王府井大街时，已扩大到四五千人。王府井大街南口布满了军警，挥舞皮鞭、木棍，凶狠地抽打手无寸铁的爱国学生。学生们与军警展开了搏斗，当场有数十人被捕。在国民党当局的血腥镇压下，游行示威队伍被冲散了。</a:t>
            </a:r>
          </a:p>
        </p:txBody>
      </p:sp>
      <p:sp>
        <p:nvSpPr>
          <p:cNvPr id="3" name="矩形 2">
            <a:extLst>
              <a:ext uri="{FF2B5EF4-FFF2-40B4-BE49-F238E27FC236}">
                <a16:creationId xmlns:a16="http://schemas.microsoft.com/office/drawing/2014/main" id="{16A26F06-66CF-4FED-960C-2308396E2F9D}"/>
              </a:ext>
            </a:extLst>
          </p:cNvPr>
          <p:cNvSpPr/>
          <p:nvPr/>
        </p:nvSpPr>
        <p:spPr>
          <a:xfrm>
            <a:off x="5679622" y="1442995"/>
            <a:ext cx="110799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BE1A20"/>
                </a:solidFill>
                <a:effectLst/>
                <a:uLnTx/>
                <a:uFillTx/>
                <a:latin typeface="思源宋体 CN Heavy" panose="02020900000000000000" pitchFamily="18" charset="-122"/>
                <a:ea typeface="思源宋体 CN Heavy" panose="02020900000000000000" pitchFamily="18" charset="-122"/>
                <a:cs typeface="+mn-cs"/>
              </a:rPr>
              <a:t>事件过程</a:t>
            </a:r>
            <a:endParaRPr kumimoji="0" lang="zh-CN" altLang="en-US" sz="1800" b="0" i="0" u="none" strike="noStrike" kern="1200" cap="none" spc="0" normalizeH="0" baseline="0" noProof="0" dirty="0">
              <a:ln>
                <a:noFill/>
              </a:ln>
              <a:solidFill>
                <a:prstClr val="black"/>
              </a:solidFill>
              <a:effectLst/>
              <a:uLnTx/>
              <a:uFillTx/>
              <a:latin typeface="Calibri"/>
              <a:ea typeface="等线" panose="02010600030101010101" pitchFamily="2" charset="-122"/>
              <a:cs typeface="+mn-cs"/>
            </a:endParaRPr>
          </a:p>
        </p:txBody>
      </p:sp>
      <p:pic>
        <p:nvPicPr>
          <p:cNvPr id="4" name="图片 3">
            <a:extLst>
              <a:ext uri="{FF2B5EF4-FFF2-40B4-BE49-F238E27FC236}">
                <a16:creationId xmlns:a16="http://schemas.microsoft.com/office/drawing/2014/main" id="{7B8DE267-0D87-4D18-8617-C42D142D7BAA}"/>
              </a:ext>
            </a:extLst>
          </p:cNvPr>
          <p:cNvPicPr>
            <a:picLocks noChangeAspect="1"/>
          </p:cNvPicPr>
          <p:nvPr/>
        </p:nvPicPr>
        <p:blipFill>
          <a:blip r:embed="rId3"/>
          <a:stretch>
            <a:fillRect/>
          </a:stretch>
        </p:blipFill>
        <p:spPr>
          <a:xfrm>
            <a:off x="1488801" y="1442995"/>
            <a:ext cx="3537483" cy="40323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a:extLst>
              <a:ext uri="{FF2B5EF4-FFF2-40B4-BE49-F238E27FC236}">
                <a16:creationId xmlns:a16="http://schemas.microsoft.com/office/drawing/2014/main" id="{B1561C3A-CCD4-4B5D-9AD0-4570399C7D1B}"/>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6" name="直接连接符 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8" name="任意多边形 7"/>
          <p:cNvSpPr/>
          <p:nvPr/>
        </p:nvSpPr>
        <p:spPr>
          <a:xfrm>
            <a:off x="9042422" y="6090920"/>
            <a:ext cx="2885781" cy="474902"/>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7000">
                <a:srgbClr val="67503D">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45532773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AD8A62E-987D-4878-BD65-930E780D86E5}"/>
              </a:ext>
            </a:extLst>
          </p:cNvPr>
          <p:cNvSpPr/>
          <p:nvPr/>
        </p:nvSpPr>
        <p:spPr>
          <a:xfrm>
            <a:off x="1059934" y="1670437"/>
            <a:ext cx="6364698" cy="3785652"/>
          </a:xfrm>
          <a:prstGeom prst="rect">
            <a:avLst/>
          </a:prstGeom>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“一二</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九”的抗日怒吼，震撼了古都北平，很快传遍了国内外。中共北平市临时工委、北平市学联及时总结，对下一步行动进行部署。</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11</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日，全市各大中学校学生联合起来罢课。国民党当局对北平学生的爱国行动极为恐慌，下令严禁学生的爱国行为，还派军警封锁一些重点学校。</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但爱国学生的抗日烈火是扑不灭的。中共北平临时工委获知国民党当局不顾广大人民群众的强烈反对，决定在</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16</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日成立“冀察政务委员会”，决定在这一天举行更大规模的示威游行。</a:t>
            </a:r>
          </a:p>
        </p:txBody>
      </p:sp>
      <p:sp>
        <p:nvSpPr>
          <p:cNvPr id="3" name="矩形 2">
            <a:extLst>
              <a:ext uri="{FF2B5EF4-FFF2-40B4-BE49-F238E27FC236}">
                <a16:creationId xmlns:a16="http://schemas.microsoft.com/office/drawing/2014/main" id="{82C2EFF1-9435-4E42-8526-069760A5E3D2}"/>
              </a:ext>
            </a:extLst>
          </p:cNvPr>
          <p:cNvSpPr/>
          <p:nvPr/>
        </p:nvSpPr>
        <p:spPr>
          <a:xfrm>
            <a:off x="1139188" y="1211337"/>
            <a:ext cx="1184940" cy="459100"/>
          </a:xfrm>
          <a:prstGeom prst="rect">
            <a:avLst/>
          </a:prstGeom>
          <a:solidFill>
            <a:srgbClr val="C00000"/>
          </a:solidFill>
        </p:spPr>
        <p:txBody>
          <a:bodyPr wrap="non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救亡怒潮</a:t>
            </a:r>
          </a:p>
        </p:txBody>
      </p:sp>
      <p:pic>
        <p:nvPicPr>
          <p:cNvPr id="4" name="图片 3">
            <a:extLst>
              <a:ext uri="{FF2B5EF4-FFF2-40B4-BE49-F238E27FC236}">
                <a16:creationId xmlns:a16="http://schemas.microsoft.com/office/drawing/2014/main" id="{E5E8DE76-A5C0-4FC2-B18D-56B227F5B649}"/>
              </a:ext>
            </a:extLst>
          </p:cNvPr>
          <p:cNvPicPr>
            <a:picLocks noChangeAspect="1"/>
          </p:cNvPicPr>
          <p:nvPr/>
        </p:nvPicPr>
        <p:blipFill>
          <a:blip r:embed="rId3"/>
          <a:stretch>
            <a:fillRect/>
          </a:stretch>
        </p:blipFill>
        <p:spPr>
          <a:xfrm>
            <a:off x="7725604" y="1751347"/>
            <a:ext cx="3537483" cy="37047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a:extLst>
              <a:ext uri="{FF2B5EF4-FFF2-40B4-BE49-F238E27FC236}">
                <a16:creationId xmlns:a16="http://schemas.microsoft.com/office/drawing/2014/main" id="{C2C4E2F5-2E89-4F41-97B1-5D52583335CB}"/>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6" name="直接连接符 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8" name="任意多边形 7"/>
          <p:cNvSpPr/>
          <p:nvPr/>
        </p:nvSpPr>
        <p:spPr>
          <a:xfrm flipH="1">
            <a:off x="335280" y="5486400"/>
            <a:ext cx="2863850" cy="698154"/>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6000">
                <a:srgbClr val="E4E4E4">
                  <a:alpha val="20000"/>
                </a:srgbClr>
              </a:gs>
              <a:gs pos="96000">
                <a:srgbClr val="241C16">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spTree>
    <p:extLst>
      <p:ext uri="{BB962C8B-B14F-4D97-AF65-F5344CB8AC3E}">
        <p14:creationId xmlns:p14="http://schemas.microsoft.com/office/powerpoint/2010/main" val="101316867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65704E2-9D97-4302-A1CE-0AB1E7E1A6EC}"/>
              </a:ext>
            </a:extLst>
          </p:cNvPr>
          <p:cNvSpPr/>
          <p:nvPr/>
        </p:nvSpPr>
        <p:spPr>
          <a:xfrm>
            <a:off x="1091563" y="2031901"/>
            <a:ext cx="10061601" cy="1052596"/>
          </a:xfrm>
          <a:prstGeom prst="rect">
            <a:avLst/>
          </a:prstGeom>
          <a:solidFill>
            <a:schemeClr val="bg1">
              <a:lumMod val="85000"/>
            </a:schemeClr>
          </a:solidFill>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16</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日凌晨，</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万余名北平爱国学生陆续走上街头，一场声势浩大的抗日救亡大示威爆发了。</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示威游行队伍共分为</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4</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个大队，分别由东北大学、中国大学、北京大学、清华大学率领从不同方向前进，途中冲破军警的封锁阻拦，最后在天桥会合。</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p:txBody>
      </p:sp>
      <p:sp>
        <p:nvSpPr>
          <p:cNvPr id="3" name="矩形 2">
            <a:extLst>
              <a:ext uri="{FF2B5EF4-FFF2-40B4-BE49-F238E27FC236}">
                <a16:creationId xmlns:a16="http://schemas.microsoft.com/office/drawing/2014/main" id="{991424FC-D392-4E39-907D-ED63F10F738D}"/>
              </a:ext>
            </a:extLst>
          </p:cNvPr>
          <p:cNvSpPr/>
          <p:nvPr/>
        </p:nvSpPr>
        <p:spPr>
          <a:xfrm>
            <a:off x="1091563" y="1375136"/>
            <a:ext cx="1184940" cy="459100"/>
          </a:xfrm>
          <a:prstGeom prst="rect">
            <a:avLst/>
          </a:prstGeom>
          <a:solidFill>
            <a:srgbClr val="C00000"/>
          </a:solidFill>
        </p:spPr>
        <p:txBody>
          <a:bodyPr wrap="non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救亡怒潮</a:t>
            </a:r>
          </a:p>
        </p:txBody>
      </p:sp>
      <p:sp>
        <p:nvSpPr>
          <p:cNvPr id="4" name="矩形 3">
            <a:extLst>
              <a:ext uri="{FF2B5EF4-FFF2-40B4-BE49-F238E27FC236}">
                <a16:creationId xmlns:a16="http://schemas.microsoft.com/office/drawing/2014/main" id="{F6A5FB95-7594-4E1E-BA59-3A9FF2A1F590}"/>
              </a:ext>
            </a:extLst>
          </p:cNvPr>
          <p:cNvSpPr/>
          <p:nvPr/>
        </p:nvSpPr>
        <p:spPr>
          <a:xfrm>
            <a:off x="1091564" y="3282162"/>
            <a:ext cx="10061600" cy="732508"/>
          </a:xfrm>
          <a:prstGeom prst="rect">
            <a:avLst/>
          </a:prstGeom>
          <a:solidFill>
            <a:schemeClr val="bg1">
              <a:lumMod val="85000"/>
            </a:schemeClr>
          </a:solidFill>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上午</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11</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时许，北平爱国学生和广大工人、农民、市民</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3</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万余人在天桥召开市民大会。会场旗帜飘扬，“打倒日本帝国主义！”“打倒汉奸卖国贼</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反对成立冀察政务委员会</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的口号声此起彼伏，响彻天空。</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p:txBody>
      </p:sp>
      <p:sp>
        <p:nvSpPr>
          <p:cNvPr id="5" name="矩形 4">
            <a:extLst>
              <a:ext uri="{FF2B5EF4-FFF2-40B4-BE49-F238E27FC236}">
                <a16:creationId xmlns:a16="http://schemas.microsoft.com/office/drawing/2014/main" id="{AD7C45FA-142E-4F6F-8F3F-6A7EF5929EC1}"/>
              </a:ext>
            </a:extLst>
          </p:cNvPr>
          <p:cNvSpPr/>
          <p:nvPr/>
        </p:nvSpPr>
        <p:spPr>
          <a:xfrm>
            <a:off x="1091563" y="4361939"/>
            <a:ext cx="10061601" cy="1052596"/>
          </a:xfrm>
          <a:prstGeom prst="rect">
            <a:avLst/>
          </a:prstGeom>
          <a:solidFill>
            <a:schemeClr val="bg1">
              <a:lumMod val="85000"/>
            </a:schemeClr>
          </a:solidFill>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市民大会结束后，</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万多名爱国学生整队向前门方向行进。学生们手挽着手，不断高呼抗日救国口号，向街道两旁的市民和行人散发传单。市民们热情支持学生的爱国行动，有的送来开水和食物，有的自动加入了游行队伍。</a:t>
            </a:r>
          </a:p>
        </p:txBody>
      </p:sp>
      <p:sp>
        <p:nvSpPr>
          <p:cNvPr id="6" name="矩形 5">
            <a:extLst>
              <a:ext uri="{FF2B5EF4-FFF2-40B4-BE49-F238E27FC236}">
                <a16:creationId xmlns:a16="http://schemas.microsoft.com/office/drawing/2014/main" id="{BB5EFFDB-15B3-49FA-9E31-9E2AEBAA9A40}"/>
              </a:ext>
            </a:extLst>
          </p:cNvPr>
          <p:cNvSpPr/>
          <p:nvPr/>
        </p:nvSpPr>
        <p:spPr>
          <a:xfrm>
            <a:off x="736146" y="1074737"/>
            <a:ext cx="11001829" cy="4708525"/>
          </a:xfrm>
          <a:prstGeom prst="rect">
            <a:avLst/>
          </a:prstGeom>
          <a:noFill/>
          <a:ln>
            <a:solidFill>
              <a:srgbClr val="BD1A2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等线" panose="02010600030101010101" pitchFamily="2" charset="-122"/>
              <a:cs typeface="+mn-cs"/>
            </a:endParaRPr>
          </a:p>
        </p:txBody>
      </p:sp>
      <p:sp>
        <p:nvSpPr>
          <p:cNvPr id="7" name="文本框 6">
            <a:extLst>
              <a:ext uri="{FF2B5EF4-FFF2-40B4-BE49-F238E27FC236}">
                <a16:creationId xmlns:a16="http://schemas.microsoft.com/office/drawing/2014/main" id="{CCD185B3-467F-4B06-B818-CA86B3811F40}"/>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8" name="直接连接符 7">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9"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0580704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4B382367-1C37-4763-9276-60933CD8EC9A}"/>
              </a:ext>
            </a:extLst>
          </p:cNvPr>
          <p:cNvSpPr/>
          <p:nvPr/>
        </p:nvSpPr>
        <p:spPr>
          <a:xfrm>
            <a:off x="966108" y="1648215"/>
            <a:ext cx="6096000" cy="4826514"/>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游行队伍抵达前门时，遇到大批军警和保安队的阻截，爱国学生就在前门火车站广场举行第二次市民大会。大会决定继续进内城示威游行，并派代表与军警交涉，要求打开城门。当局为了分割示威游行队伍，答应让一部分学生从前门进城，但大部分学生须从和平门和宣武门入城。</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下午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4</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时，黄敬率北京大学、中国大学等校部分学生由前门入城后，城门马上关闭了。清华大学、燕京大学、东北大学、北平大学等校学生沿着西河沿赴和平门和宣武门。但城门都已紧闭，学生们多次试图撞开城门，均未成功。后来几经交涉，军警答应以清华、燕京大学的队伍先撤走为条件，可以打开城门让其他学校的学生入城。</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此时已是晚上</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9</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点多钟，当两校队伍离开后，城外四周的路灯全部熄灭，大批军警挥刀舞棍从四面八方向学生扑过来，许多人遭到毒打。由前门入城的学生想去宣武门接应，当走到西单绒线胡同西口时，遭到大批军警扑打，数十名学生被砍伤，街道上血迹斑斑，惨不忍睹。在“一二</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一六”大示威中，全市学生共有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22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人被捕，</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300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余人受伤，再一次暴露了反动当局的凶残面目。</a:t>
            </a:r>
          </a:p>
        </p:txBody>
      </p:sp>
      <p:sp>
        <p:nvSpPr>
          <p:cNvPr id="3" name="矩形 2">
            <a:extLst>
              <a:ext uri="{FF2B5EF4-FFF2-40B4-BE49-F238E27FC236}">
                <a16:creationId xmlns:a16="http://schemas.microsoft.com/office/drawing/2014/main" id="{6F4C8E5C-9D56-426A-B11E-A40106C290B1}"/>
              </a:ext>
            </a:extLst>
          </p:cNvPr>
          <p:cNvSpPr/>
          <p:nvPr/>
        </p:nvSpPr>
        <p:spPr>
          <a:xfrm>
            <a:off x="966108" y="1043972"/>
            <a:ext cx="1184940" cy="459100"/>
          </a:xfrm>
          <a:prstGeom prst="rect">
            <a:avLst/>
          </a:prstGeom>
          <a:solidFill>
            <a:srgbClr val="C00000"/>
          </a:solidFill>
        </p:spPr>
        <p:txBody>
          <a:bodyPr wrap="non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救亡怒潮</a:t>
            </a:r>
          </a:p>
        </p:txBody>
      </p:sp>
      <p:pic>
        <p:nvPicPr>
          <p:cNvPr id="4" name="图片 3">
            <a:extLst>
              <a:ext uri="{FF2B5EF4-FFF2-40B4-BE49-F238E27FC236}">
                <a16:creationId xmlns:a16="http://schemas.microsoft.com/office/drawing/2014/main" id="{38BEA599-78E9-4568-88C5-6028F4BBA3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2783" y="1972622"/>
            <a:ext cx="4616359" cy="4177700"/>
          </a:xfrm>
          <a:prstGeom prst="rect">
            <a:avLst/>
          </a:prstGeom>
        </p:spPr>
      </p:pic>
      <p:sp>
        <p:nvSpPr>
          <p:cNvPr id="5" name="文本框 4">
            <a:extLst>
              <a:ext uri="{FF2B5EF4-FFF2-40B4-BE49-F238E27FC236}">
                <a16:creationId xmlns:a16="http://schemas.microsoft.com/office/drawing/2014/main" id="{8FC4DB6A-36A8-4667-B30F-49B7012CE058}"/>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6" name="直接连接符 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0623813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177F7F81-4DD1-40E7-ADAD-9A9CCE319715}"/>
              </a:ext>
            </a:extLst>
          </p:cNvPr>
          <p:cNvSpPr/>
          <p:nvPr/>
        </p:nvSpPr>
        <p:spPr>
          <a:xfrm>
            <a:off x="1603829" y="1865197"/>
            <a:ext cx="9271000" cy="732508"/>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北平学生的爱国斗争，打击了日本帝国主义的嚣张气焰，揭露了国民党当局的卖国行径，得到了各界爱国人士的支持响应，促进了抗日救亡运动的开展。</a:t>
            </a:r>
          </a:p>
        </p:txBody>
      </p:sp>
      <p:sp>
        <p:nvSpPr>
          <p:cNvPr id="3" name="矩形 2">
            <a:extLst>
              <a:ext uri="{FF2B5EF4-FFF2-40B4-BE49-F238E27FC236}">
                <a16:creationId xmlns:a16="http://schemas.microsoft.com/office/drawing/2014/main" id="{13FF0681-3FFF-4033-A7A9-08D2729E1395}"/>
              </a:ext>
            </a:extLst>
          </p:cNvPr>
          <p:cNvSpPr/>
          <p:nvPr/>
        </p:nvSpPr>
        <p:spPr>
          <a:xfrm>
            <a:off x="1708045" y="1238594"/>
            <a:ext cx="1184940" cy="417550"/>
          </a:xfrm>
          <a:prstGeom prst="rect">
            <a:avLst/>
          </a:prstGeom>
          <a:solidFill>
            <a:srgbClr val="C00000"/>
          </a:solidFill>
        </p:spPr>
        <p:txBody>
          <a:bodyPr wrap="non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声援北平</a:t>
            </a:r>
          </a:p>
        </p:txBody>
      </p:sp>
      <p:pic>
        <p:nvPicPr>
          <p:cNvPr id="4" name="图片 3">
            <a:extLst>
              <a:ext uri="{FF2B5EF4-FFF2-40B4-BE49-F238E27FC236}">
                <a16:creationId xmlns:a16="http://schemas.microsoft.com/office/drawing/2014/main" id="{0C91FDEC-6792-4FB0-9BEA-16B6804549FD}"/>
              </a:ext>
            </a:extLst>
          </p:cNvPr>
          <p:cNvPicPr>
            <a:picLocks noChangeAspect="1"/>
          </p:cNvPicPr>
          <p:nvPr/>
        </p:nvPicPr>
        <p:blipFill>
          <a:blip r:embed="rId3"/>
          <a:stretch>
            <a:fillRect/>
          </a:stretch>
        </p:blipFill>
        <p:spPr>
          <a:xfrm>
            <a:off x="1708045" y="3041096"/>
            <a:ext cx="3515179" cy="225291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图片 4">
            <a:extLst>
              <a:ext uri="{FF2B5EF4-FFF2-40B4-BE49-F238E27FC236}">
                <a16:creationId xmlns:a16="http://schemas.microsoft.com/office/drawing/2014/main" id="{89014E9C-3781-4820-AA4C-F98772A5BC71}"/>
              </a:ext>
            </a:extLst>
          </p:cNvPr>
          <p:cNvPicPr>
            <a:picLocks noChangeAspect="1"/>
          </p:cNvPicPr>
          <p:nvPr/>
        </p:nvPicPr>
        <p:blipFill>
          <a:blip r:embed="rId4"/>
          <a:stretch>
            <a:fillRect/>
          </a:stretch>
        </p:blipFill>
        <p:spPr>
          <a:xfrm>
            <a:off x="6239329" y="3041096"/>
            <a:ext cx="3329389" cy="23003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文本框 5">
            <a:extLst>
              <a:ext uri="{FF2B5EF4-FFF2-40B4-BE49-F238E27FC236}">
                <a16:creationId xmlns:a16="http://schemas.microsoft.com/office/drawing/2014/main" id="{7FB71F9D-1000-4702-B217-E4873C6A19AD}"/>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7" name="直接连接符 6">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8"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9" name="任意多边形 8"/>
          <p:cNvSpPr/>
          <p:nvPr/>
        </p:nvSpPr>
        <p:spPr>
          <a:xfrm>
            <a:off x="4870783" y="5722808"/>
            <a:ext cx="5687618" cy="791855"/>
          </a:xfrm>
          <a:custGeom>
            <a:avLst/>
            <a:gdLst>
              <a:gd name="connsiteX0" fmla="*/ 4036200 w 5687618"/>
              <a:gd name="connsiteY0" fmla="*/ 540 h 791855"/>
              <a:gd name="connsiteX1" fmla="*/ 4999673 w 5687618"/>
              <a:gd name="connsiteY1" fmla="*/ 328873 h 791855"/>
              <a:gd name="connsiteX2" fmla="*/ 5633083 w 5687618"/>
              <a:gd name="connsiteY2" fmla="*/ 721203 h 791855"/>
              <a:gd name="connsiteX3" fmla="*/ 5666385 w 5687618"/>
              <a:gd name="connsiteY3" fmla="*/ 763693 h 791855"/>
              <a:gd name="connsiteX4" fmla="*/ 5687618 w 5687618"/>
              <a:gd name="connsiteY4" fmla="*/ 791855 h 791855"/>
              <a:gd name="connsiteX5" fmla="*/ 0 w 5687618"/>
              <a:gd name="connsiteY5" fmla="*/ 791855 h 791855"/>
              <a:gd name="connsiteX6" fmla="*/ 118522 w 5687618"/>
              <a:gd name="connsiteY6" fmla="*/ 631580 h 791855"/>
              <a:gd name="connsiteX7" fmla="*/ 1065997 w 5687618"/>
              <a:gd name="connsiteY7" fmla="*/ 329440 h 791855"/>
              <a:gd name="connsiteX8" fmla="*/ 2331864 w 5687618"/>
              <a:gd name="connsiteY8" fmla="*/ 681449 h 791855"/>
              <a:gd name="connsiteX9" fmla="*/ 3872130 w 5687618"/>
              <a:gd name="connsiteY9" fmla="*/ 8517 h 791855"/>
              <a:gd name="connsiteX10" fmla="*/ 4036200 w 5687618"/>
              <a:gd name="connsiteY10" fmla="*/ 540 h 79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618" h="791855">
                <a:moveTo>
                  <a:pt x="4036200" y="540"/>
                </a:moveTo>
                <a:cubicBezTo>
                  <a:pt x="4412619" y="12628"/>
                  <a:pt x="4742867" y="224940"/>
                  <a:pt x="4999673" y="328873"/>
                </a:cubicBezTo>
                <a:cubicBezTo>
                  <a:pt x="5293164" y="447654"/>
                  <a:pt x="5588752" y="642312"/>
                  <a:pt x="5633083" y="721203"/>
                </a:cubicBezTo>
                <a:cubicBezTo>
                  <a:pt x="5645357" y="736624"/>
                  <a:pt x="5656420" y="750746"/>
                  <a:pt x="5666385" y="763693"/>
                </a:cubicBezTo>
                <a:lnTo>
                  <a:pt x="5687618" y="791855"/>
                </a:lnTo>
                <a:lnTo>
                  <a:pt x="0" y="791855"/>
                </a:lnTo>
                <a:lnTo>
                  <a:pt x="118522" y="631580"/>
                </a:lnTo>
                <a:cubicBezTo>
                  <a:pt x="266386" y="469785"/>
                  <a:pt x="515963" y="328353"/>
                  <a:pt x="1065997" y="329440"/>
                </a:cubicBezTo>
                <a:cubicBezTo>
                  <a:pt x="1717825" y="340589"/>
                  <a:pt x="1951526" y="780208"/>
                  <a:pt x="2331864" y="681449"/>
                </a:cubicBezTo>
                <a:cubicBezTo>
                  <a:pt x="2712203" y="582689"/>
                  <a:pt x="3427495" y="67280"/>
                  <a:pt x="3872130" y="8517"/>
                </a:cubicBezTo>
                <a:cubicBezTo>
                  <a:pt x="3927709" y="1172"/>
                  <a:pt x="3982426" y="-1188"/>
                  <a:pt x="4036200" y="540"/>
                </a:cubicBezTo>
                <a:close/>
              </a:path>
            </a:pathLst>
          </a:custGeom>
          <a:gradFill flip="none" rotWithShape="1">
            <a:gsLst>
              <a:gs pos="100000">
                <a:srgbClr val="776C5B">
                  <a:alpha val="20000"/>
                </a:srgbClr>
              </a:gs>
              <a:gs pos="0">
                <a:srgbClr val="545454">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18"/>
          <p:cNvSpPr/>
          <p:nvPr/>
        </p:nvSpPr>
        <p:spPr>
          <a:xfrm rot="21480000">
            <a:off x="2066562" y="5461049"/>
            <a:ext cx="2162912" cy="536529"/>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 name="connsiteX0" fmla="*/ 3895926 w 3907971"/>
              <a:gd name="connsiteY0" fmla="*/ 1142547 h 1194043"/>
              <a:gd name="connsiteX1" fmla="*/ 3907971 w 3907971"/>
              <a:gd name="connsiteY1" fmla="*/ 1142668 h 1194043"/>
              <a:gd name="connsiteX2" fmla="*/ 3907971 w 3907971"/>
              <a:gd name="connsiteY2" fmla="*/ 1194043 h 1194043"/>
              <a:gd name="connsiteX3" fmla="*/ 3907971 w 3907971"/>
              <a:gd name="connsiteY3" fmla="*/ 1194041 h 1194043"/>
              <a:gd name="connsiteX4" fmla="*/ 3903237 w 3907971"/>
              <a:gd name="connsiteY4" fmla="*/ 1164842 h 1194043"/>
              <a:gd name="connsiteX5" fmla="*/ 3895926 w 3907971"/>
              <a:gd name="connsiteY5" fmla="*/ 1142547 h 1194043"/>
              <a:gd name="connsiteX6" fmla="*/ 3033485 w 3907971"/>
              <a:gd name="connsiteY6" fmla="*/ 240 h 1194043"/>
              <a:gd name="connsiteX7" fmla="*/ 3817257 w 3907971"/>
              <a:gd name="connsiteY7" fmla="*/ 1001726 h 1194043"/>
              <a:gd name="connsiteX8" fmla="*/ 3890055 w 3907971"/>
              <a:gd name="connsiteY8" fmla="*/ 1124644 h 1194043"/>
              <a:gd name="connsiteX9" fmla="*/ 3895926 w 3907971"/>
              <a:gd name="connsiteY9" fmla="*/ 1142547 h 1194043"/>
              <a:gd name="connsiteX10" fmla="*/ 0 w 3907971"/>
              <a:gd name="connsiteY10" fmla="*/ 1103326 h 1194043"/>
              <a:gd name="connsiteX11" fmla="*/ 676400 w 3907971"/>
              <a:gd name="connsiteY11" fmla="*/ 178954 h 1194043"/>
              <a:gd name="connsiteX12" fmla="*/ 1828800 w 3907971"/>
              <a:gd name="connsiteY12" fmla="*/ 900126 h 1194043"/>
              <a:gd name="connsiteX13" fmla="*/ 3033485 w 3907971"/>
              <a:gd name="connsiteY13" fmla="*/ 240 h 1194043"/>
              <a:gd name="connsiteX0" fmla="*/ 3895926 w 3907971"/>
              <a:gd name="connsiteY0" fmla="*/ 1290200 h 1341696"/>
              <a:gd name="connsiteX1" fmla="*/ 3907971 w 3907971"/>
              <a:gd name="connsiteY1" fmla="*/ 1290321 h 1341696"/>
              <a:gd name="connsiteX2" fmla="*/ 3907971 w 3907971"/>
              <a:gd name="connsiteY2" fmla="*/ 1341696 h 1341696"/>
              <a:gd name="connsiteX3" fmla="*/ 3907971 w 3907971"/>
              <a:gd name="connsiteY3" fmla="*/ 1341694 h 1341696"/>
              <a:gd name="connsiteX4" fmla="*/ 3903237 w 3907971"/>
              <a:gd name="connsiteY4" fmla="*/ 1312495 h 1341696"/>
              <a:gd name="connsiteX5" fmla="*/ 3895926 w 3907971"/>
              <a:gd name="connsiteY5" fmla="*/ 1290200 h 1341696"/>
              <a:gd name="connsiteX6" fmla="*/ 3566742 w 3907971"/>
              <a:gd name="connsiteY6" fmla="*/ 210 h 1341696"/>
              <a:gd name="connsiteX7" fmla="*/ 3817257 w 3907971"/>
              <a:gd name="connsiteY7" fmla="*/ 1149379 h 1341696"/>
              <a:gd name="connsiteX8" fmla="*/ 3890055 w 3907971"/>
              <a:gd name="connsiteY8" fmla="*/ 1272297 h 1341696"/>
              <a:gd name="connsiteX9" fmla="*/ 3895926 w 3907971"/>
              <a:gd name="connsiteY9" fmla="*/ 1290200 h 1341696"/>
              <a:gd name="connsiteX10" fmla="*/ 0 w 3907971"/>
              <a:gd name="connsiteY10" fmla="*/ 1250979 h 1341696"/>
              <a:gd name="connsiteX11" fmla="*/ 676400 w 3907971"/>
              <a:gd name="connsiteY11" fmla="*/ 326607 h 1341696"/>
              <a:gd name="connsiteX12" fmla="*/ 1828800 w 3907971"/>
              <a:gd name="connsiteY12" fmla="*/ 1047779 h 1341696"/>
              <a:gd name="connsiteX13" fmla="*/ 3566742 w 3907971"/>
              <a:gd name="connsiteY13" fmla="*/ 210 h 1341696"/>
              <a:gd name="connsiteX0" fmla="*/ 3895926 w 4065883"/>
              <a:gd name="connsiteY0" fmla="*/ 1291188 h 1342684"/>
              <a:gd name="connsiteX1" fmla="*/ 3907971 w 4065883"/>
              <a:gd name="connsiteY1" fmla="*/ 1291309 h 1342684"/>
              <a:gd name="connsiteX2" fmla="*/ 3907971 w 4065883"/>
              <a:gd name="connsiteY2" fmla="*/ 1342684 h 1342684"/>
              <a:gd name="connsiteX3" fmla="*/ 3907971 w 4065883"/>
              <a:gd name="connsiteY3" fmla="*/ 1342682 h 1342684"/>
              <a:gd name="connsiteX4" fmla="*/ 3903237 w 4065883"/>
              <a:gd name="connsiteY4" fmla="*/ 1313483 h 1342684"/>
              <a:gd name="connsiteX5" fmla="*/ 3895926 w 4065883"/>
              <a:gd name="connsiteY5" fmla="*/ 1291188 h 1342684"/>
              <a:gd name="connsiteX6" fmla="*/ 3566742 w 4065883"/>
              <a:gd name="connsiteY6" fmla="*/ 1198 h 1342684"/>
              <a:gd name="connsiteX7" fmla="*/ 4057824 w 4065883"/>
              <a:gd name="connsiteY7" fmla="*/ 849093 h 1342684"/>
              <a:gd name="connsiteX8" fmla="*/ 3890055 w 4065883"/>
              <a:gd name="connsiteY8" fmla="*/ 1273285 h 1342684"/>
              <a:gd name="connsiteX9" fmla="*/ 3895926 w 4065883"/>
              <a:gd name="connsiteY9" fmla="*/ 1291188 h 1342684"/>
              <a:gd name="connsiteX10" fmla="*/ 0 w 4065883"/>
              <a:gd name="connsiteY10" fmla="*/ 1251967 h 1342684"/>
              <a:gd name="connsiteX11" fmla="*/ 676400 w 4065883"/>
              <a:gd name="connsiteY11" fmla="*/ 327595 h 1342684"/>
              <a:gd name="connsiteX12" fmla="*/ 1828800 w 4065883"/>
              <a:gd name="connsiteY12" fmla="*/ 1048767 h 1342684"/>
              <a:gd name="connsiteX13" fmla="*/ 3566742 w 4065883"/>
              <a:gd name="connsiteY13" fmla="*/ 1198 h 1342684"/>
              <a:gd name="connsiteX0" fmla="*/ 3895926 w 4064904"/>
              <a:gd name="connsiteY0" fmla="*/ 964775 h 1016271"/>
              <a:gd name="connsiteX1" fmla="*/ 3907971 w 4064904"/>
              <a:gd name="connsiteY1" fmla="*/ 964896 h 1016271"/>
              <a:gd name="connsiteX2" fmla="*/ 3907971 w 4064904"/>
              <a:gd name="connsiteY2" fmla="*/ 1016271 h 1016271"/>
              <a:gd name="connsiteX3" fmla="*/ 3907971 w 4064904"/>
              <a:gd name="connsiteY3" fmla="*/ 1016269 h 1016271"/>
              <a:gd name="connsiteX4" fmla="*/ 3903237 w 4064904"/>
              <a:gd name="connsiteY4" fmla="*/ 987070 h 1016271"/>
              <a:gd name="connsiteX5" fmla="*/ 3895926 w 4064904"/>
              <a:gd name="connsiteY5" fmla="*/ 964775 h 1016271"/>
              <a:gd name="connsiteX6" fmla="*/ 3590799 w 4064904"/>
              <a:gd name="connsiteY6" fmla="*/ 300960 h 1016271"/>
              <a:gd name="connsiteX7" fmla="*/ 4057824 w 4064904"/>
              <a:gd name="connsiteY7" fmla="*/ 522680 h 1016271"/>
              <a:gd name="connsiteX8" fmla="*/ 3890055 w 4064904"/>
              <a:gd name="connsiteY8" fmla="*/ 946872 h 1016271"/>
              <a:gd name="connsiteX9" fmla="*/ 3895926 w 4064904"/>
              <a:gd name="connsiteY9" fmla="*/ 964775 h 1016271"/>
              <a:gd name="connsiteX10" fmla="*/ 0 w 4064904"/>
              <a:gd name="connsiteY10" fmla="*/ 925554 h 1016271"/>
              <a:gd name="connsiteX11" fmla="*/ 676400 w 4064904"/>
              <a:gd name="connsiteY11" fmla="*/ 1182 h 1016271"/>
              <a:gd name="connsiteX12" fmla="*/ 1828800 w 4064904"/>
              <a:gd name="connsiteY12" fmla="*/ 722354 h 1016271"/>
              <a:gd name="connsiteX13" fmla="*/ 3590799 w 4064904"/>
              <a:gd name="connsiteY13" fmla="*/ 300960 h 1016271"/>
              <a:gd name="connsiteX0" fmla="*/ 3895926 w 4082751"/>
              <a:gd name="connsiteY0" fmla="*/ 1061261 h 1112757"/>
              <a:gd name="connsiteX1" fmla="*/ 3907971 w 4082751"/>
              <a:gd name="connsiteY1" fmla="*/ 1061382 h 1112757"/>
              <a:gd name="connsiteX2" fmla="*/ 3907971 w 4082751"/>
              <a:gd name="connsiteY2" fmla="*/ 1112757 h 1112757"/>
              <a:gd name="connsiteX3" fmla="*/ 3907971 w 4082751"/>
              <a:gd name="connsiteY3" fmla="*/ 1112755 h 1112757"/>
              <a:gd name="connsiteX4" fmla="*/ 3903237 w 4082751"/>
              <a:gd name="connsiteY4" fmla="*/ 1083556 h 1112757"/>
              <a:gd name="connsiteX5" fmla="*/ 3895926 w 4082751"/>
              <a:gd name="connsiteY5" fmla="*/ 1061261 h 1112757"/>
              <a:gd name="connsiteX6" fmla="*/ 3229948 w 4082751"/>
              <a:gd name="connsiteY6" fmla="*/ 1656 h 1112757"/>
              <a:gd name="connsiteX7" fmla="*/ 4057824 w 4082751"/>
              <a:gd name="connsiteY7" fmla="*/ 619166 h 1112757"/>
              <a:gd name="connsiteX8" fmla="*/ 3890055 w 4082751"/>
              <a:gd name="connsiteY8" fmla="*/ 1043358 h 1112757"/>
              <a:gd name="connsiteX9" fmla="*/ 3895926 w 4082751"/>
              <a:gd name="connsiteY9" fmla="*/ 1061261 h 1112757"/>
              <a:gd name="connsiteX10" fmla="*/ 0 w 4082751"/>
              <a:gd name="connsiteY10" fmla="*/ 1022040 h 1112757"/>
              <a:gd name="connsiteX11" fmla="*/ 676400 w 4082751"/>
              <a:gd name="connsiteY11" fmla="*/ 97668 h 1112757"/>
              <a:gd name="connsiteX12" fmla="*/ 1828800 w 4082751"/>
              <a:gd name="connsiteY12" fmla="*/ 818840 h 1112757"/>
              <a:gd name="connsiteX13" fmla="*/ 3229948 w 4082751"/>
              <a:gd name="connsiteY13" fmla="*/ 1656 h 1112757"/>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95926 w 4132717"/>
              <a:gd name="connsiteY9" fmla="*/ 1061194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87907 w 4132717"/>
              <a:gd name="connsiteY9" fmla="*/ 801273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895926 w 4132717"/>
              <a:gd name="connsiteY5" fmla="*/ 1061194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903237 w 4132717"/>
              <a:gd name="connsiteY0" fmla="*/ 1083489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229948 w 4132717"/>
              <a:gd name="connsiteY5" fmla="*/ 1589 h 1321117"/>
              <a:gd name="connsiteX6" fmla="*/ 4057824 w 4132717"/>
              <a:gd name="connsiteY6" fmla="*/ 619099 h 1321117"/>
              <a:gd name="connsiteX7" fmla="*/ 4102556 w 4132717"/>
              <a:gd name="connsiteY7" fmla="*/ 913330 h 1321117"/>
              <a:gd name="connsiteX8" fmla="*/ 3944039 w 4132717"/>
              <a:gd name="connsiteY8" fmla="*/ 1321117 h 1321117"/>
              <a:gd name="connsiteX9" fmla="*/ 0 w 4132717"/>
              <a:gd name="connsiteY9" fmla="*/ 1021973 h 1321117"/>
              <a:gd name="connsiteX10" fmla="*/ 676400 w 4132717"/>
              <a:gd name="connsiteY10" fmla="*/ 97601 h 1321117"/>
              <a:gd name="connsiteX11" fmla="*/ 1828800 w 4132717"/>
              <a:gd name="connsiteY11" fmla="*/ 818773 h 1321117"/>
              <a:gd name="connsiteX12" fmla="*/ 3229948 w 4132717"/>
              <a:gd name="connsiteY12" fmla="*/ 1589 h 1321117"/>
              <a:gd name="connsiteX0" fmla="*/ 3907971 w 4132717"/>
              <a:gd name="connsiteY0" fmla="*/ 1112688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229948 w 4132717"/>
              <a:gd name="connsiteY4" fmla="*/ 1589 h 1321117"/>
              <a:gd name="connsiteX5" fmla="*/ 4057824 w 4132717"/>
              <a:gd name="connsiteY5" fmla="*/ 619099 h 1321117"/>
              <a:gd name="connsiteX6" fmla="*/ 4102556 w 4132717"/>
              <a:gd name="connsiteY6" fmla="*/ 913330 h 1321117"/>
              <a:gd name="connsiteX7" fmla="*/ 3944039 w 4132717"/>
              <a:gd name="connsiteY7" fmla="*/ 1321117 h 1321117"/>
              <a:gd name="connsiteX8" fmla="*/ 0 w 4132717"/>
              <a:gd name="connsiteY8" fmla="*/ 1021973 h 1321117"/>
              <a:gd name="connsiteX9" fmla="*/ 676400 w 4132717"/>
              <a:gd name="connsiteY9" fmla="*/ 97601 h 1321117"/>
              <a:gd name="connsiteX10" fmla="*/ 1828800 w 4132717"/>
              <a:gd name="connsiteY10" fmla="*/ 818773 h 1321117"/>
              <a:gd name="connsiteX11" fmla="*/ 3229948 w 4132717"/>
              <a:gd name="connsiteY11" fmla="*/ 1589 h 1321117"/>
              <a:gd name="connsiteX0" fmla="*/ 3907971 w 4132717"/>
              <a:gd name="connsiteY0" fmla="*/ 1112690 h 1321117"/>
              <a:gd name="connsiteX1" fmla="*/ 3907971 w 4132717"/>
              <a:gd name="connsiteY1" fmla="*/ 1061315 h 1321117"/>
              <a:gd name="connsiteX2" fmla="*/ 3907971 w 4132717"/>
              <a:gd name="connsiteY2" fmla="*/ 1112690 h 1321117"/>
              <a:gd name="connsiteX3" fmla="*/ 3229948 w 4132717"/>
              <a:gd name="connsiteY3" fmla="*/ 1589 h 1321117"/>
              <a:gd name="connsiteX4" fmla="*/ 4057824 w 4132717"/>
              <a:gd name="connsiteY4" fmla="*/ 619099 h 1321117"/>
              <a:gd name="connsiteX5" fmla="*/ 4102556 w 4132717"/>
              <a:gd name="connsiteY5" fmla="*/ 913330 h 1321117"/>
              <a:gd name="connsiteX6" fmla="*/ 3944039 w 4132717"/>
              <a:gd name="connsiteY6" fmla="*/ 1321117 h 1321117"/>
              <a:gd name="connsiteX7" fmla="*/ 0 w 4132717"/>
              <a:gd name="connsiteY7" fmla="*/ 1021973 h 1321117"/>
              <a:gd name="connsiteX8" fmla="*/ 676400 w 4132717"/>
              <a:gd name="connsiteY8" fmla="*/ 97601 h 1321117"/>
              <a:gd name="connsiteX9" fmla="*/ 1828800 w 4132717"/>
              <a:gd name="connsiteY9" fmla="*/ 818773 h 1321117"/>
              <a:gd name="connsiteX10" fmla="*/ 3229948 w 4132717"/>
              <a:gd name="connsiteY10"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235438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7473 h 1327001"/>
              <a:gd name="connsiteX1" fmla="*/ 3850134 w 4146572"/>
              <a:gd name="connsiteY1" fmla="*/ 447173 h 1327001"/>
              <a:gd name="connsiteX2" fmla="*/ 4102556 w 4146572"/>
              <a:gd name="connsiteY2" fmla="*/ 919214 h 1327001"/>
              <a:gd name="connsiteX3" fmla="*/ 3944039 w 4146572"/>
              <a:gd name="connsiteY3" fmla="*/ 1327001 h 1327001"/>
              <a:gd name="connsiteX4" fmla="*/ 0 w 4146572"/>
              <a:gd name="connsiteY4" fmla="*/ 1027857 h 1327001"/>
              <a:gd name="connsiteX5" fmla="*/ 781648 w 4146572"/>
              <a:gd name="connsiteY5" fmla="*/ 282673 h 1327001"/>
              <a:gd name="connsiteX6" fmla="*/ 1828800 w 4146572"/>
              <a:gd name="connsiteY6" fmla="*/ 824657 h 1327001"/>
              <a:gd name="connsiteX7" fmla="*/ 3229948 w 4146572"/>
              <a:gd name="connsiteY7" fmla="*/ 7473 h 1327001"/>
              <a:gd name="connsiteX0" fmla="*/ 3229948 w 4146572"/>
              <a:gd name="connsiteY0" fmla="*/ 7625 h 1327153"/>
              <a:gd name="connsiteX1" fmla="*/ 3850134 w 4146572"/>
              <a:gd name="connsiteY1" fmla="*/ 447325 h 1327153"/>
              <a:gd name="connsiteX2" fmla="*/ 4102556 w 4146572"/>
              <a:gd name="connsiteY2" fmla="*/ 919366 h 1327153"/>
              <a:gd name="connsiteX3" fmla="*/ 3944039 w 4146572"/>
              <a:gd name="connsiteY3" fmla="*/ 1327153 h 1327153"/>
              <a:gd name="connsiteX4" fmla="*/ 0 w 4146572"/>
              <a:gd name="connsiteY4" fmla="*/ 1028009 h 1327153"/>
              <a:gd name="connsiteX5" fmla="*/ 781648 w 4146572"/>
              <a:gd name="connsiteY5" fmla="*/ 282825 h 1327153"/>
              <a:gd name="connsiteX6" fmla="*/ 1828800 w 4146572"/>
              <a:gd name="connsiteY6" fmla="*/ 824809 h 1327153"/>
              <a:gd name="connsiteX7" fmla="*/ 3229948 w 4146572"/>
              <a:gd name="connsiteY7" fmla="*/ 7625 h 1327153"/>
              <a:gd name="connsiteX0" fmla="*/ 3229948 w 4242256"/>
              <a:gd name="connsiteY0" fmla="*/ 7625 h 1310613"/>
              <a:gd name="connsiteX1" fmla="*/ 3850134 w 4242256"/>
              <a:gd name="connsiteY1" fmla="*/ 447325 h 1310613"/>
              <a:gd name="connsiteX2" fmla="*/ 4102556 w 4242256"/>
              <a:gd name="connsiteY2" fmla="*/ 919366 h 1310613"/>
              <a:gd name="connsiteX3" fmla="*/ 4216281 w 4242256"/>
              <a:gd name="connsiteY3" fmla="*/ 1310613 h 1310613"/>
              <a:gd name="connsiteX4" fmla="*/ 0 w 4242256"/>
              <a:gd name="connsiteY4" fmla="*/ 1028009 h 1310613"/>
              <a:gd name="connsiteX5" fmla="*/ 781648 w 4242256"/>
              <a:gd name="connsiteY5" fmla="*/ 282825 h 1310613"/>
              <a:gd name="connsiteX6" fmla="*/ 1828800 w 4242256"/>
              <a:gd name="connsiteY6" fmla="*/ 824809 h 1310613"/>
              <a:gd name="connsiteX7" fmla="*/ 3229948 w 4242256"/>
              <a:gd name="connsiteY7" fmla="*/ 7625 h 1310613"/>
              <a:gd name="connsiteX0" fmla="*/ 3229948 w 4216281"/>
              <a:gd name="connsiteY0" fmla="*/ 7625 h 1310613"/>
              <a:gd name="connsiteX1" fmla="*/ 3850134 w 4216281"/>
              <a:gd name="connsiteY1" fmla="*/ 447325 h 1310613"/>
              <a:gd name="connsiteX2" fmla="*/ 4102556 w 4216281"/>
              <a:gd name="connsiteY2" fmla="*/ 919366 h 1310613"/>
              <a:gd name="connsiteX3" fmla="*/ 4216281 w 4216281"/>
              <a:gd name="connsiteY3" fmla="*/ 1310613 h 1310613"/>
              <a:gd name="connsiteX4" fmla="*/ 0 w 4216281"/>
              <a:gd name="connsiteY4" fmla="*/ 1028009 h 1310613"/>
              <a:gd name="connsiteX5" fmla="*/ 781648 w 4216281"/>
              <a:gd name="connsiteY5" fmla="*/ 282825 h 1310613"/>
              <a:gd name="connsiteX6" fmla="*/ 1828800 w 4216281"/>
              <a:gd name="connsiteY6" fmla="*/ 824809 h 1310613"/>
              <a:gd name="connsiteX7" fmla="*/ 3229948 w 4216281"/>
              <a:gd name="connsiteY7" fmla="*/ 7625 h 1310613"/>
              <a:gd name="connsiteX0" fmla="*/ 2833873 w 4216281"/>
              <a:gd name="connsiteY0" fmla="*/ 4993 h 1545750"/>
              <a:gd name="connsiteX1" fmla="*/ 3850134 w 4216281"/>
              <a:gd name="connsiteY1" fmla="*/ 682462 h 1545750"/>
              <a:gd name="connsiteX2" fmla="*/ 4102556 w 4216281"/>
              <a:gd name="connsiteY2" fmla="*/ 1154503 h 1545750"/>
              <a:gd name="connsiteX3" fmla="*/ 4216281 w 4216281"/>
              <a:gd name="connsiteY3" fmla="*/ 1545750 h 1545750"/>
              <a:gd name="connsiteX4" fmla="*/ 0 w 4216281"/>
              <a:gd name="connsiteY4" fmla="*/ 1263146 h 1545750"/>
              <a:gd name="connsiteX5" fmla="*/ 781648 w 4216281"/>
              <a:gd name="connsiteY5" fmla="*/ 517962 h 1545750"/>
              <a:gd name="connsiteX6" fmla="*/ 1828800 w 4216281"/>
              <a:gd name="connsiteY6" fmla="*/ 1059946 h 1545750"/>
              <a:gd name="connsiteX7" fmla="*/ 2833873 w 4216281"/>
              <a:gd name="connsiteY7" fmla="*/ 4993 h 1545750"/>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13659 h 1554416"/>
              <a:gd name="connsiteX1" fmla="*/ 3658485 w 4216281"/>
              <a:gd name="connsiteY1" fmla="*/ 525723 h 1554416"/>
              <a:gd name="connsiteX2" fmla="*/ 4102556 w 4216281"/>
              <a:gd name="connsiteY2" fmla="*/ 1163169 h 1554416"/>
              <a:gd name="connsiteX3" fmla="*/ 4216281 w 4216281"/>
              <a:gd name="connsiteY3" fmla="*/ 1554416 h 1554416"/>
              <a:gd name="connsiteX4" fmla="*/ 0 w 4216281"/>
              <a:gd name="connsiteY4" fmla="*/ 1271812 h 1554416"/>
              <a:gd name="connsiteX5" fmla="*/ 781648 w 4216281"/>
              <a:gd name="connsiteY5" fmla="*/ 526628 h 1554416"/>
              <a:gd name="connsiteX6" fmla="*/ 1707422 w 4216281"/>
              <a:gd name="connsiteY6" fmla="*/ 1089287 h 1554416"/>
              <a:gd name="connsiteX7" fmla="*/ 2833873 w 4216281"/>
              <a:gd name="connsiteY7" fmla="*/ 13659 h 1554416"/>
              <a:gd name="connsiteX0" fmla="*/ 2833873 w 4216281"/>
              <a:gd name="connsiteY0" fmla="*/ 13614 h 1554371"/>
              <a:gd name="connsiteX1" fmla="*/ 3658485 w 4216281"/>
              <a:gd name="connsiteY1" fmla="*/ 525678 h 1554371"/>
              <a:gd name="connsiteX2" fmla="*/ 4121721 w 4216281"/>
              <a:gd name="connsiteY2" fmla="*/ 1152787 h 1554371"/>
              <a:gd name="connsiteX3" fmla="*/ 4216281 w 4216281"/>
              <a:gd name="connsiteY3" fmla="*/ 1554371 h 1554371"/>
              <a:gd name="connsiteX4" fmla="*/ 0 w 4216281"/>
              <a:gd name="connsiteY4" fmla="*/ 1271767 h 1554371"/>
              <a:gd name="connsiteX5" fmla="*/ 781648 w 4216281"/>
              <a:gd name="connsiteY5" fmla="*/ 526583 h 1554371"/>
              <a:gd name="connsiteX6" fmla="*/ 1707422 w 4216281"/>
              <a:gd name="connsiteY6" fmla="*/ 1089242 h 1554371"/>
              <a:gd name="connsiteX7" fmla="*/ 2833873 w 4216281"/>
              <a:gd name="connsiteY7" fmla="*/ 13614 h 155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281" h="1554371">
                <a:moveTo>
                  <a:pt x="2833873" y="13614"/>
                </a:moveTo>
                <a:cubicBezTo>
                  <a:pt x="3159050" y="-80313"/>
                  <a:pt x="3443844" y="335816"/>
                  <a:pt x="3658485" y="525678"/>
                </a:cubicBezTo>
                <a:cubicBezTo>
                  <a:pt x="3873126" y="715540"/>
                  <a:pt x="4089300" y="1026685"/>
                  <a:pt x="4121721" y="1152787"/>
                </a:cubicBezTo>
                <a:cubicBezTo>
                  <a:pt x="4265345" y="1547161"/>
                  <a:pt x="4182115" y="1410172"/>
                  <a:pt x="4216281" y="1554371"/>
                </a:cubicBezTo>
                <a:lnTo>
                  <a:pt x="0" y="1271767"/>
                </a:lnTo>
                <a:cubicBezTo>
                  <a:pt x="99597" y="926938"/>
                  <a:pt x="245302" y="524268"/>
                  <a:pt x="781648" y="526583"/>
                </a:cubicBezTo>
                <a:cubicBezTo>
                  <a:pt x="1258353" y="544405"/>
                  <a:pt x="1429267" y="1247101"/>
                  <a:pt x="1707422" y="1089242"/>
                </a:cubicBezTo>
                <a:cubicBezTo>
                  <a:pt x="1985577" y="931383"/>
                  <a:pt x="2508696" y="107541"/>
                  <a:pt x="2833873" y="13614"/>
                </a:cubicBezTo>
                <a:close/>
              </a:path>
            </a:pathLst>
          </a:custGeom>
          <a:gradFill flip="none" rotWithShape="1">
            <a:gsLst>
              <a:gs pos="100000">
                <a:srgbClr val="E4E4E4"/>
              </a:gs>
              <a:gs pos="0">
                <a:srgbClr val="776C5B">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0792280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53" presetClass="entr" presetSubtype="16" fill="hold" grpId="0" nodeType="withEffect">
                                  <p:stCondLst>
                                    <p:cond delay="225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42" presetClass="path" presetSubtype="0" accel="67000" decel="33000" fill="hold" grpId="1" nodeType="withEffect">
                                  <p:stCondLst>
                                    <p:cond delay="2250"/>
                                  </p:stCondLst>
                                  <p:childTnLst>
                                    <p:animMotion origin="layout" path="M 4.58333E-6 -1.11111E-6 L -0.11394 -0.09259 " pathEditMode="relative" rAng="0" ptsTypes="AA">
                                      <p:cBhvr>
                                        <p:cTn id="26" dur="2000" spd="-100000" fill="hold"/>
                                        <p:tgtEl>
                                          <p:spTgt spid="10"/>
                                        </p:tgtEl>
                                        <p:attrNameLst>
                                          <p:attrName>ppt_x</p:attrName>
                                          <p:attrName>ppt_y</p:attrName>
                                        </p:attrNameLst>
                                      </p:cBhvr>
                                      <p:rCtr x="-5703" y="-4630"/>
                                    </p:animMotion>
                                  </p:childTnLst>
                                </p:cTn>
                              </p:par>
                              <p:par>
                                <p:cTn id="27" presetID="6" presetClass="emph" presetSubtype="0" fill="hold" grpId="2" nodeType="withEffect">
                                  <p:stCondLst>
                                    <p:cond delay="2500"/>
                                  </p:stCondLst>
                                  <p:childTnLst>
                                    <p:animScale>
                                      <p:cBhvr>
                                        <p:cTn id="28" dur="2000" fill="hold"/>
                                        <p:tgtEl>
                                          <p:spTgt spid="10"/>
                                        </p:tgtEl>
                                      </p:cBhvr>
                                      <p:by x="0" y="0"/>
                                    </p:animScale>
                                  </p:childTnLst>
                                </p:cTn>
                              </p:par>
                            </p:childTnLst>
                          </p:cTn>
                        </p:par>
                        <p:par>
                          <p:cTn id="29" fill="hold">
                            <p:stCondLst>
                              <p:cond delay="600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fltVal val="0"/>
                                          </p:val>
                                        </p:tav>
                                        <p:tav tm="100000">
                                          <p:val>
                                            <p:strVal val="#ppt_w"/>
                                          </p:val>
                                        </p:tav>
                                      </p:tavLst>
                                    </p:anim>
                                    <p:anim calcmode="lin" valueType="num">
                                      <p:cBhvr>
                                        <p:cTn id="33" dur="1000" fill="hold"/>
                                        <p:tgtEl>
                                          <p:spTgt spid="9"/>
                                        </p:tgtEl>
                                        <p:attrNameLst>
                                          <p:attrName>ppt_h</p:attrName>
                                        </p:attrNameLst>
                                      </p:cBhvr>
                                      <p:tavLst>
                                        <p:tav tm="0">
                                          <p:val>
                                            <p:fltVal val="0"/>
                                          </p:val>
                                        </p:tav>
                                        <p:tav tm="100000">
                                          <p:val>
                                            <p:strVal val="#ppt_h"/>
                                          </p:val>
                                        </p:tav>
                                      </p:tavLst>
                                    </p:anim>
                                    <p:animEffect transition="in" filter="fade">
                                      <p:cBhvr>
                                        <p:cTn id="3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9" grpId="0" animBg="1"/>
      <p:bldP spid="10" grpId="0" animBg="1"/>
      <p:bldP spid="10" grpId="1" animBg="1"/>
      <p:bldP spid="10"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960517FD-1943-430D-86C1-155414655480}"/>
              </a:ext>
            </a:extLst>
          </p:cNvPr>
          <p:cNvSpPr/>
          <p:nvPr/>
        </p:nvSpPr>
        <p:spPr>
          <a:xfrm>
            <a:off x="4310744" y="1921625"/>
            <a:ext cx="7242628" cy="3733330"/>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18</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日全天，北京大学、清华大学等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6</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所大学的校长，联名要求释放被捕学生。同日，中华全国总工会向全国工人紧急呼吁援助学生救国运动，各地工人纷纷举行罢工，支持学生斗争。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20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日，共青团中央发表宣言，号召青年学生深入到工农群众中扩大抗日救国运动。</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各地社团组织纷纷发表通电和宣言，声援北平学生爱国运动。宋庆龄、鲁迅、马相伯、沈钧儒、王造时、邹韬奋、陶行知、章乃器、李公朴、史良等爱国知名人士纷纷表示支持。宋庆龄从上海寄给北平学联</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100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多元钱，作为开展抗日救国工作的费用。</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鲁迅于</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18</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日至</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日夜，撰文热情赞扬爱国学生的英勇斗争精神，并寄以“石在，火种是不会绝的”殷切希望。</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26</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日，陕甘苏区各界民众举行集会，声援北平和各地学生的抗日救国运动。在北平学生爱国运动的影响下，全国各地学生群起响应。一时间，在黄河两岸，大江南北，到处响彻抗日救亡的号角。</a:t>
            </a:r>
          </a:p>
        </p:txBody>
      </p:sp>
      <p:sp>
        <p:nvSpPr>
          <p:cNvPr id="3" name="矩形 2">
            <a:extLst>
              <a:ext uri="{FF2B5EF4-FFF2-40B4-BE49-F238E27FC236}">
                <a16:creationId xmlns:a16="http://schemas.microsoft.com/office/drawing/2014/main" id="{7F908ECC-38CA-48E2-83AA-85BE7F03A9E1}"/>
              </a:ext>
            </a:extLst>
          </p:cNvPr>
          <p:cNvSpPr/>
          <p:nvPr/>
        </p:nvSpPr>
        <p:spPr>
          <a:xfrm>
            <a:off x="4310744" y="1335479"/>
            <a:ext cx="1184940" cy="417550"/>
          </a:xfrm>
          <a:prstGeom prst="rect">
            <a:avLst/>
          </a:prstGeom>
          <a:solidFill>
            <a:srgbClr val="C00000"/>
          </a:solidFill>
        </p:spPr>
        <p:txBody>
          <a:bodyPr wrap="non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声援北平</a:t>
            </a:r>
          </a:p>
        </p:txBody>
      </p:sp>
      <p:pic>
        <p:nvPicPr>
          <p:cNvPr id="4" name="图片 3">
            <a:extLst>
              <a:ext uri="{FF2B5EF4-FFF2-40B4-BE49-F238E27FC236}">
                <a16:creationId xmlns:a16="http://schemas.microsoft.com/office/drawing/2014/main" id="{FB570E05-E8E2-4B89-9987-F434584CF5C2}"/>
              </a:ext>
            </a:extLst>
          </p:cNvPr>
          <p:cNvPicPr>
            <a:picLocks noChangeAspect="1"/>
          </p:cNvPicPr>
          <p:nvPr/>
        </p:nvPicPr>
        <p:blipFill>
          <a:blip r:embed="rId3"/>
          <a:stretch>
            <a:fillRect/>
          </a:stretch>
        </p:blipFill>
        <p:spPr>
          <a:xfrm>
            <a:off x="827314" y="2502198"/>
            <a:ext cx="3222128" cy="2387304"/>
          </a:xfrm>
          <a:prstGeom prst="rect">
            <a:avLst/>
          </a:prstGeom>
        </p:spPr>
      </p:pic>
      <p:sp>
        <p:nvSpPr>
          <p:cNvPr id="5" name="文本框 4">
            <a:extLst>
              <a:ext uri="{FF2B5EF4-FFF2-40B4-BE49-F238E27FC236}">
                <a16:creationId xmlns:a16="http://schemas.microsoft.com/office/drawing/2014/main" id="{D7ADDFFC-E697-4F31-8DC1-0557416DD56A}"/>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6" name="直接连接符 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8" name="任意多边形 7"/>
          <p:cNvSpPr/>
          <p:nvPr/>
        </p:nvSpPr>
        <p:spPr>
          <a:xfrm flipH="1">
            <a:off x="335280" y="5486400"/>
            <a:ext cx="2863850" cy="698154"/>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6000">
                <a:srgbClr val="E4E4E4">
                  <a:alpha val="20000"/>
                </a:srgbClr>
              </a:gs>
              <a:gs pos="96000">
                <a:srgbClr val="241C16">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spTree>
    <p:extLst>
      <p:ext uri="{BB962C8B-B14F-4D97-AF65-F5344CB8AC3E}">
        <p14:creationId xmlns:p14="http://schemas.microsoft.com/office/powerpoint/2010/main" val="100710855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Effect transition="in" filter="fade">
                                      <p:cBhvr>
                                        <p:cTn id="2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ADC02AE7-7D82-4880-9470-BFF5578BC563}"/>
              </a:ext>
            </a:extLst>
          </p:cNvPr>
          <p:cNvSpPr/>
          <p:nvPr/>
        </p:nvSpPr>
        <p:spPr>
          <a:xfrm>
            <a:off x="1134532" y="1546533"/>
            <a:ext cx="6633028" cy="3785652"/>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两次游行示威之后，在党的领导下，北平学联成立了南下扩大宣传团，深入工厂农村，发动各地工农士兵群众开展反日反蒋斗争，也使爱国学生们得到了锻炼和教育。</a:t>
            </a:r>
            <a:endPar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1936</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年，南下扩大宣传团在北平召开团员代表大会，正式成立了民族解放先锋队（后改名中华民族解放先锋队），这是党领导成立的先进青年组织。它的诞生和发展，大大推动了“一二</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九”运动的深入发展。</a:t>
            </a: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在中国共产党的领导和号召下，由北平爱国学生首倡，迅速席卷全国的“一二</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九”运动，极大地促进了中国人民的觉醒，标志着中国人民抗日民主运动新高潮的到来。</a:t>
            </a:r>
          </a:p>
        </p:txBody>
      </p:sp>
      <p:sp>
        <p:nvSpPr>
          <p:cNvPr id="3" name="矩形 2">
            <a:extLst>
              <a:ext uri="{FF2B5EF4-FFF2-40B4-BE49-F238E27FC236}">
                <a16:creationId xmlns:a16="http://schemas.microsoft.com/office/drawing/2014/main" id="{5F4D169F-B1E2-485B-8082-1799D26F50CA}"/>
              </a:ext>
            </a:extLst>
          </p:cNvPr>
          <p:cNvSpPr/>
          <p:nvPr/>
        </p:nvSpPr>
        <p:spPr>
          <a:xfrm>
            <a:off x="1134532" y="1012870"/>
            <a:ext cx="1184940" cy="417550"/>
          </a:xfrm>
          <a:prstGeom prst="rect">
            <a:avLst/>
          </a:prstGeom>
          <a:solidFill>
            <a:srgbClr val="C00000"/>
          </a:solidFill>
        </p:spPr>
        <p:txBody>
          <a:bodyPr wrap="non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声援北平</a:t>
            </a:r>
          </a:p>
        </p:txBody>
      </p:sp>
      <p:pic>
        <p:nvPicPr>
          <p:cNvPr id="4" name="图片 3">
            <a:extLst>
              <a:ext uri="{FF2B5EF4-FFF2-40B4-BE49-F238E27FC236}">
                <a16:creationId xmlns:a16="http://schemas.microsoft.com/office/drawing/2014/main" id="{2BE0E67B-5A9E-4AA2-A755-EF51E93608AF}"/>
              </a:ext>
            </a:extLst>
          </p:cNvPr>
          <p:cNvPicPr>
            <a:picLocks noChangeAspect="1"/>
          </p:cNvPicPr>
          <p:nvPr/>
        </p:nvPicPr>
        <p:blipFill>
          <a:blip r:embed="rId3"/>
          <a:stretch>
            <a:fillRect/>
          </a:stretch>
        </p:blipFill>
        <p:spPr>
          <a:xfrm>
            <a:off x="8321826" y="1595814"/>
            <a:ext cx="2812612" cy="182819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图片 4">
            <a:extLst>
              <a:ext uri="{FF2B5EF4-FFF2-40B4-BE49-F238E27FC236}">
                <a16:creationId xmlns:a16="http://schemas.microsoft.com/office/drawing/2014/main" id="{9F96B515-D99A-4E15-B479-7C09405CC298}"/>
              </a:ext>
            </a:extLst>
          </p:cNvPr>
          <p:cNvPicPr>
            <a:picLocks noChangeAspect="1"/>
          </p:cNvPicPr>
          <p:nvPr/>
        </p:nvPicPr>
        <p:blipFill>
          <a:blip r:embed="rId4"/>
          <a:stretch>
            <a:fillRect/>
          </a:stretch>
        </p:blipFill>
        <p:spPr>
          <a:xfrm>
            <a:off x="8321826" y="3578277"/>
            <a:ext cx="2812612" cy="214565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文本框 5">
            <a:extLst>
              <a:ext uri="{FF2B5EF4-FFF2-40B4-BE49-F238E27FC236}">
                <a16:creationId xmlns:a16="http://schemas.microsoft.com/office/drawing/2014/main" id="{0998A87D-9AE6-4347-8202-B8102F4403B3}"/>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7" name="直接连接符 6">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8"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9" name="任意多边形 8"/>
          <p:cNvSpPr/>
          <p:nvPr/>
        </p:nvSpPr>
        <p:spPr>
          <a:xfrm>
            <a:off x="1727002" y="5723934"/>
            <a:ext cx="5687618" cy="791855"/>
          </a:xfrm>
          <a:custGeom>
            <a:avLst/>
            <a:gdLst>
              <a:gd name="connsiteX0" fmla="*/ 4036200 w 5687618"/>
              <a:gd name="connsiteY0" fmla="*/ 540 h 791855"/>
              <a:gd name="connsiteX1" fmla="*/ 4999673 w 5687618"/>
              <a:gd name="connsiteY1" fmla="*/ 328873 h 791855"/>
              <a:gd name="connsiteX2" fmla="*/ 5633083 w 5687618"/>
              <a:gd name="connsiteY2" fmla="*/ 721203 h 791855"/>
              <a:gd name="connsiteX3" fmla="*/ 5666385 w 5687618"/>
              <a:gd name="connsiteY3" fmla="*/ 763693 h 791855"/>
              <a:gd name="connsiteX4" fmla="*/ 5687618 w 5687618"/>
              <a:gd name="connsiteY4" fmla="*/ 791855 h 791855"/>
              <a:gd name="connsiteX5" fmla="*/ 0 w 5687618"/>
              <a:gd name="connsiteY5" fmla="*/ 791855 h 791855"/>
              <a:gd name="connsiteX6" fmla="*/ 118522 w 5687618"/>
              <a:gd name="connsiteY6" fmla="*/ 631580 h 791855"/>
              <a:gd name="connsiteX7" fmla="*/ 1065997 w 5687618"/>
              <a:gd name="connsiteY7" fmla="*/ 329440 h 791855"/>
              <a:gd name="connsiteX8" fmla="*/ 2331864 w 5687618"/>
              <a:gd name="connsiteY8" fmla="*/ 681449 h 791855"/>
              <a:gd name="connsiteX9" fmla="*/ 3872130 w 5687618"/>
              <a:gd name="connsiteY9" fmla="*/ 8517 h 791855"/>
              <a:gd name="connsiteX10" fmla="*/ 4036200 w 5687618"/>
              <a:gd name="connsiteY10" fmla="*/ 540 h 79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618" h="791855">
                <a:moveTo>
                  <a:pt x="4036200" y="540"/>
                </a:moveTo>
                <a:cubicBezTo>
                  <a:pt x="4412619" y="12628"/>
                  <a:pt x="4742867" y="224940"/>
                  <a:pt x="4999673" y="328873"/>
                </a:cubicBezTo>
                <a:cubicBezTo>
                  <a:pt x="5293164" y="447654"/>
                  <a:pt x="5588752" y="642312"/>
                  <a:pt x="5633083" y="721203"/>
                </a:cubicBezTo>
                <a:cubicBezTo>
                  <a:pt x="5645357" y="736624"/>
                  <a:pt x="5656420" y="750746"/>
                  <a:pt x="5666385" y="763693"/>
                </a:cubicBezTo>
                <a:lnTo>
                  <a:pt x="5687618" y="791855"/>
                </a:lnTo>
                <a:lnTo>
                  <a:pt x="0" y="791855"/>
                </a:lnTo>
                <a:lnTo>
                  <a:pt x="118522" y="631580"/>
                </a:lnTo>
                <a:cubicBezTo>
                  <a:pt x="266386" y="469785"/>
                  <a:pt x="515963" y="328353"/>
                  <a:pt x="1065997" y="329440"/>
                </a:cubicBezTo>
                <a:cubicBezTo>
                  <a:pt x="1717825" y="340589"/>
                  <a:pt x="1951526" y="780208"/>
                  <a:pt x="2331864" y="681449"/>
                </a:cubicBezTo>
                <a:cubicBezTo>
                  <a:pt x="2712203" y="582689"/>
                  <a:pt x="3427495" y="67280"/>
                  <a:pt x="3872130" y="8517"/>
                </a:cubicBezTo>
                <a:cubicBezTo>
                  <a:pt x="3927709" y="1172"/>
                  <a:pt x="3982426" y="-1188"/>
                  <a:pt x="4036200" y="540"/>
                </a:cubicBezTo>
                <a:close/>
              </a:path>
            </a:pathLst>
          </a:custGeom>
          <a:gradFill flip="none" rotWithShape="1">
            <a:gsLst>
              <a:gs pos="100000">
                <a:srgbClr val="776C5B">
                  <a:alpha val="20000"/>
                </a:srgbClr>
              </a:gs>
              <a:gs pos="0">
                <a:srgbClr val="545454">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311331688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Effect transition="in" filter="fade">
                                      <p:cBhvr>
                                        <p:cTn id="2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a:extLst>
              <a:ext uri="{FF2B5EF4-FFF2-40B4-BE49-F238E27FC236}">
                <a16:creationId xmlns:a16="http://schemas.microsoft.com/office/drawing/2014/main" id="{33C76774-2DA7-4C26-B5FE-A656BA5D50AB}"/>
              </a:ext>
            </a:extLst>
          </p:cNvPr>
          <p:cNvSpPr txBox="1"/>
          <p:nvPr/>
        </p:nvSpPr>
        <p:spPr>
          <a:xfrm flipH="1">
            <a:off x="5443418" y="1915795"/>
            <a:ext cx="1292662" cy="1929765"/>
          </a:xfrm>
          <a:prstGeom prst="rect">
            <a:avLst/>
          </a:prstGeom>
          <a:noFill/>
        </p:spPr>
        <p:txBody>
          <a:bodyPr vert="eaVert" wrap="square" rtlCol="0">
            <a:spAutoFit/>
            <a:scene3d>
              <a:camera prst="orthographicFront"/>
              <a:lightRig rig="threePt" dir="t"/>
            </a:scene3d>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1">
                <a:ln>
                  <a:noFill/>
                </a:ln>
                <a:solidFill>
                  <a:prstClr val="black">
                    <a:lumMod val="95000"/>
                    <a:lumOff val="5000"/>
                  </a:prstClr>
                </a:solidFill>
                <a:effectLst/>
                <a:uLnTx/>
                <a:uFillTx/>
                <a:latin typeface="幼圆" panose="02010509060101010101" charset="-122"/>
                <a:ea typeface="幼圆" panose="02010509060101010101" charset="-122"/>
                <a:cs typeface="+mn-cs"/>
                <a:sym typeface="微软雅黑" panose="020B0503020204020204" charset="-122"/>
              </a:rPr>
              <a:t>叁</a:t>
            </a:r>
          </a:p>
        </p:txBody>
      </p:sp>
      <p:sp>
        <p:nvSpPr>
          <p:cNvPr id="3" name="TextBox 25">
            <a:extLst>
              <a:ext uri="{FF2B5EF4-FFF2-40B4-BE49-F238E27FC236}">
                <a16:creationId xmlns:a16="http://schemas.microsoft.com/office/drawing/2014/main" id="{3DD7F279-DB11-46C6-BB78-A66D0A08620A}"/>
              </a:ext>
            </a:extLst>
          </p:cNvPr>
          <p:cNvSpPr/>
          <p:nvPr/>
        </p:nvSpPr>
        <p:spPr>
          <a:xfrm flipH="1">
            <a:off x="3992563" y="4201895"/>
            <a:ext cx="4206875" cy="523220"/>
          </a:xfrm>
          <a:prstGeom prst="rect">
            <a:avLst/>
          </a:prstGeom>
          <a:solidFill>
            <a:srgbClr val="C00000"/>
          </a:solidFill>
          <a:ln w="9525">
            <a:noFill/>
          </a:ln>
        </p:spPr>
        <p:txBody>
          <a:bodyPr wrap="square" rtlCol="0" anchor="t">
            <a:spAutoFit/>
          </a:bodyPr>
          <a:lstStyle/>
          <a:p>
            <a:pPr lvl="0" algn="ctr"/>
            <a:r>
              <a:rPr lang="zh-CN" altLang="en-US" sz="2800" dirty="0">
                <a:solidFill>
                  <a:prstClr val="white"/>
                </a:solidFill>
                <a:latin typeface="微软雅黑" panose="020B0503020204020204" charset="-122"/>
                <a:ea typeface="微软雅黑" panose="020B0503020204020204" charset="-122"/>
                <a:sym typeface="微软雅黑" panose="020B0503020204020204" charset="-122"/>
              </a:rPr>
              <a:t>事件成果</a:t>
            </a:r>
          </a:p>
        </p:txBody>
      </p:sp>
      <p:sp>
        <p:nvSpPr>
          <p:cNvPr id="4" name="TextBox 25">
            <a:extLst>
              <a:ext uri="{FF2B5EF4-FFF2-40B4-BE49-F238E27FC236}">
                <a16:creationId xmlns:a16="http://schemas.microsoft.com/office/drawing/2014/main" id="{89BC51D3-F619-4A56-A750-464F4DF4BF7E}"/>
              </a:ext>
            </a:extLst>
          </p:cNvPr>
          <p:cNvSpPr txBox="1"/>
          <p:nvPr/>
        </p:nvSpPr>
        <p:spPr>
          <a:xfrm flipH="1">
            <a:off x="3992563" y="4828540"/>
            <a:ext cx="4206875" cy="400110"/>
          </a:xfrm>
          <a:prstGeom prst="rect">
            <a:avLst/>
          </a:prstGeom>
          <a:noFill/>
        </p:spPr>
        <p:txBody>
          <a:bodyPr wrap="square" rtlCol="0">
            <a:spAutoFit/>
            <a:scene3d>
              <a:camera prst="orthographicFront"/>
              <a:lightRig rig="threePt" dir="t"/>
            </a:scene3d>
          </a:bodyPr>
          <a:lstStyle/>
          <a:p>
            <a:pPr lvl="0" algn="ctr" fontAlgn="base"/>
            <a:r>
              <a:rPr lang="en-US" altLang="zh-CN" sz="2000" dirty="0">
                <a:solidFill>
                  <a:prstClr val="black">
                    <a:lumMod val="95000"/>
                    <a:lumOff val="5000"/>
                  </a:prstClr>
                </a:solidFill>
                <a:latin typeface="微软雅黑" panose="020B0503020204020204" charset="-122"/>
                <a:ea typeface="微软雅黑" panose="020B0503020204020204" charset="-122"/>
                <a:sym typeface="微软雅黑" panose="020B0503020204020204" charset="-122"/>
              </a:rPr>
              <a:t>Event results</a:t>
            </a:r>
            <a:endParaRPr kumimoji="0" lang="zh-CN" altLang="zh-CN" sz="2000" b="0" i="0" u="none" strike="noStrike" kern="1200" cap="none" spc="0" normalizeH="0" baseline="0" noProof="1">
              <a:ln>
                <a:noFill/>
              </a:ln>
              <a:solidFill>
                <a:prstClr val="black">
                  <a:lumMod val="95000"/>
                  <a:lumOff val="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grpSp>
        <p:nvGrpSpPr>
          <p:cNvPr id="5" name="组合 4">
            <a:extLst>
              <a:ext uri="{FF2B5EF4-FFF2-40B4-BE49-F238E27FC236}">
                <a16:creationId xmlns:a16="http://schemas.microsoft.com/office/drawing/2014/main" id="{A0F7E0B3-7D7A-4DE6-8CCC-258CA49476F5}"/>
              </a:ext>
            </a:extLst>
          </p:cNvPr>
          <p:cNvGrpSpPr/>
          <p:nvPr/>
        </p:nvGrpSpPr>
        <p:grpSpPr>
          <a:xfrm rot="5400000">
            <a:off x="-1383737" y="2575251"/>
            <a:ext cx="5943600" cy="1707500"/>
            <a:chOff x="2122611" y="2169307"/>
            <a:chExt cx="7868189" cy="2260404"/>
          </a:xfrm>
        </p:grpSpPr>
        <p:sp>
          <p:nvSpPr>
            <p:cNvPr id="6" name="矩形 5">
              <a:extLst>
                <a:ext uri="{FF2B5EF4-FFF2-40B4-BE49-F238E27FC236}">
                  <a16:creationId xmlns:a16="http://schemas.microsoft.com/office/drawing/2014/main" id="{3DB6A6AE-7109-4726-9F97-F347902AA925}"/>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AA194175-AE8B-47FE-9D06-49B8A0BEA1B9}"/>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D00362DD-8608-4039-9DCA-72467D475775}"/>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PA_组合 1">
              <a:extLst>
                <a:ext uri="{FF2B5EF4-FFF2-40B4-BE49-F238E27FC236}">
                  <a16:creationId xmlns:a16="http://schemas.microsoft.com/office/drawing/2014/main" id="{F385AD7F-FFE6-41AC-A5F9-90C2025861CF}"/>
                </a:ext>
              </a:extLst>
            </p:cNvPr>
            <p:cNvGrpSpPr/>
            <p:nvPr>
              <p:custDataLst>
                <p:tags r:id="rId1"/>
              </p:custDataLst>
            </p:nvPr>
          </p:nvGrpSpPr>
          <p:grpSpPr>
            <a:xfrm rot="5400000">
              <a:off x="4926504" y="-634586"/>
              <a:ext cx="2260404" cy="7868189"/>
              <a:chOff x="9477877" y="494297"/>
              <a:chExt cx="1674392" cy="5828353"/>
            </a:xfrm>
          </p:grpSpPr>
          <p:sp>
            <p:nvSpPr>
              <p:cNvPr id="11" name="矩形 10">
                <a:extLst>
                  <a:ext uri="{FF2B5EF4-FFF2-40B4-BE49-F238E27FC236}">
                    <a16:creationId xmlns:a16="http://schemas.microsoft.com/office/drawing/2014/main" id="{98A3BC78-5A7D-4D08-BD9D-FB30C1BB85BB}"/>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a:extLst>
                  <a:ext uri="{FF2B5EF4-FFF2-40B4-BE49-F238E27FC236}">
                    <a16:creationId xmlns:a16="http://schemas.microsoft.com/office/drawing/2014/main" id="{B6B6C874-03DC-424C-B517-DFBD2E93B185}"/>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a:extLst>
                  <a:ext uri="{FF2B5EF4-FFF2-40B4-BE49-F238E27FC236}">
                    <a16:creationId xmlns:a16="http://schemas.microsoft.com/office/drawing/2014/main" id="{AFA559F4-DB99-43B5-B433-E6FBF35ABD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a:extLst>
                  <a:ext uri="{FF2B5EF4-FFF2-40B4-BE49-F238E27FC236}">
                    <a16:creationId xmlns:a16="http://schemas.microsoft.com/office/drawing/2014/main" id="{F8A9FCF8-6449-41A3-BCB0-E9A3C4D653F6}"/>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a:extLst>
                  <a:ext uri="{FF2B5EF4-FFF2-40B4-BE49-F238E27FC236}">
                    <a16:creationId xmlns:a16="http://schemas.microsoft.com/office/drawing/2014/main" id="{DF4EAEE2-3E46-43C1-9574-5A4CC1529F76}"/>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PA_文本框 17">
              <a:extLst>
                <a:ext uri="{FF2B5EF4-FFF2-40B4-BE49-F238E27FC236}">
                  <a16:creationId xmlns:a16="http://schemas.microsoft.com/office/drawing/2014/main" id="{C24C5D10-80AA-4AAD-8B82-2ECB61C916BB}"/>
                </a:ext>
              </a:extLst>
            </p:cNvPr>
            <p:cNvSpPr txBox="1"/>
            <p:nvPr>
              <p:custDataLst>
                <p:tags r:id="rId2"/>
              </p:custDataLst>
            </p:nvPr>
          </p:nvSpPr>
          <p:spPr>
            <a:xfrm rot="16200000">
              <a:off x="5723670" y="369452"/>
              <a:ext cx="733388" cy="5932672"/>
            </a:xfrm>
            <a:prstGeom prst="rect">
              <a:avLst/>
            </a:prstGeom>
            <a:noFill/>
          </p:spPr>
          <p:txBody>
            <a:bodyPr vert="eaVert" wrap="square" rtlCol="0">
              <a:spAutoFit/>
            </a:bodyPr>
            <a:lstStyle/>
            <a:p>
              <a:pPr algn="ctr"/>
              <a:r>
                <a:rPr lang="zh-CN" altLang="en-US" sz="24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grpSp>
      <p:sp>
        <p:nvSpPr>
          <p:cNvPr id="16" name="任意多边形 15"/>
          <p:cNvSpPr/>
          <p:nvPr/>
        </p:nvSpPr>
        <p:spPr>
          <a:xfrm>
            <a:off x="8163516"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215438670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4810726-F132-4C9E-8DB1-82E653CD6E27}"/>
              </a:ext>
            </a:extLst>
          </p:cNvPr>
          <p:cNvSpPr/>
          <p:nvPr/>
        </p:nvSpPr>
        <p:spPr>
          <a:xfrm>
            <a:off x="1663700" y="1700296"/>
            <a:ext cx="8610600" cy="3970318"/>
          </a:xfrm>
          <a:prstGeom prst="rect">
            <a:avLst/>
          </a:prstGeom>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Ø"/>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大会通过了反对冀察政务委员会，反对华北任何傀儡组织，要求停止内战、一致对外，收复东北失地，争取抗日和爱国自由等</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8</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个决议案。会后，游行队伍奔向冀察政务委员会预定成立的地点</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东交民巷口的外交大楼举行总示威。</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Ø"/>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Ø"/>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队伍走到前门，遭到大批警察和保安队的拦截。经学生代表反复交涉，军警才让游行队伍分批分别由前门和宣武门进入内城。在宣武门，爱国学生遭到上千名军警的血腥镇压，有二三十人被捕，近</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400</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人受伤。北平学生的抗日救国示威游行，沉重地打击了国民党政府的卖国活动，迫使冀察政务委员会不得不延期成立。一二九运动得到全国人民的支持和响应。</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Ø"/>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Ø"/>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天津、上海、南京、武汉、广州、杭州、西安、开封、济南、太原、长沙、桂林、重庆等城市的爱国学生举行请愿集会、示威游行，或发表宣言、通电，声援北平学生的爱国行动。陕甘苏区学生联合会也发出响应的通电，苏区各界民众集会声援全国各地学生的抗日救国运动。</a:t>
            </a:r>
          </a:p>
        </p:txBody>
      </p:sp>
      <p:cxnSp>
        <p:nvCxnSpPr>
          <p:cNvPr id="3" name="直接连接符 2">
            <a:extLst>
              <a:ext uri="{FF2B5EF4-FFF2-40B4-BE49-F238E27FC236}">
                <a16:creationId xmlns:a16="http://schemas.microsoft.com/office/drawing/2014/main" id="{6F4D4A4A-AEF0-482E-BA3E-24C3C0733B61}"/>
              </a:ext>
            </a:extLst>
          </p:cNvPr>
          <p:cNvCxnSpPr/>
          <p:nvPr/>
        </p:nvCxnSpPr>
        <p:spPr>
          <a:xfrm>
            <a:off x="1397000" y="1414689"/>
            <a:ext cx="9056914" cy="0"/>
          </a:xfrm>
          <a:prstGeom prst="line">
            <a:avLst/>
          </a:prstGeom>
          <a:ln>
            <a:solidFill>
              <a:srgbClr val="BD1A20"/>
            </a:solidFil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id="{A714DD55-0418-4D42-91B9-F5A01D2F36C1}"/>
              </a:ext>
            </a:extLst>
          </p:cNvPr>
          <p:cNvSpPr/>
          <p:nvPr/>
        </p:nvSpPr>
        <p:spPr>
          <a:xfrm>
            <a:off x="1511183" y="944417"/>
            <a:ext cx="1281120"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BE1A20"/>
                </a:solidFill>
                <a:effectLst/>
                <a:uLnTx/>
                <a:uFillTx/>
                <a:latin typeface="思源宋体 CN Heavy" panose="02020900000000000000" pitchFamily="18" charset="-122"/>
                <a:ea typeface="思源宋体 CN Heavy" panose="02020900000000000000" pitchFamily="18" charset="-122"/>
                <a:cs typeface="+mn-cs"/>
              </a:rPr>
              <a:t>事 件 成 果</a:t>
            </a:r>
            <a:endParaRPr kumimoji="0" lang="zh-CN" altLang="en-US" sz="1800" b="0" i="0" u="none" strike="noStrike" kern="1200" cap="none" spc="0" normalizeH="0" baseline="0" noProof="0" dirty="0">
              <a:ln>
                <a:noFill/>
              </a:ln>
              <a:solidFill>
                <a:prstClr val="black"/>
              </a:solidFill>
              <a:effectLst/>
              <a:uLnTx/>
              <a:uFillTx/>
              <a:latin typeface="Calibri"/>
              <a:ea typeface="等线" panose="02010600030101010101" pitchFamily="2" charset="-122"/>
              <a:cs typeface="+mn-cs"/>
            </a:endParaRPr>
          </a:p>
        </p:txBody>
      </p:sp>
      <p:sp>
        <p:nvSpPr>
          <p:cNvPr id="5" name="文本框 4">
            <a:extLst>
              <a:ext uri="{FF2B5EF4-FFF2-40B4-BE49-F238E27FC236}">
                <a16:creationId xmlns:a16="http://schemas.microsoft.com/office/drawing/2014/main" id="{AA7E875B-8EA9-43E1-9E4C-20F9ED7F719A}"/>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第叁部分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事件成果</a:t>
            </a:r>
          </a:p>
        </p:txBody>
      </p:sp>
    </p:spTree>
    <p:extLst>
      <p:ext uri="{BB962C8B-B14F-4D97-AF65-F5344CB8AC3E}">
        <p14:creationId xmlns:p14="http://schemas.microsoft.com/office/powerpoint/2010/main" val="250101925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Shape 570"/>
          <p:cNvSpPr/>
          <p:nvPr/>
        </p:nvSpPr>
        <p:spPr>
          <a:xfrm>
            <a:off x="5800574" y="238150"/>
            <a:ext cx="584773" cy="1014498"/>
          </a:xfrm>
          <a:prstGeom prst="rect">
            <a:avLst/>
          </a:prstGeom>
          <a:ln w="12700">
            <a:miter lim="400000"/>
          </a:ln>
          <a:extLst>
            <a:ext uri="{C572A759-6A51-4108-AA02-DFA0A04FC94B}">
              <ma14:wrappingTextBoxFlag xmlns:ma14="http://schemas.microsoft.com/office/mac/drawingml/2011/main" xmlns="" val="1"/>
            </a:ext>
          </a:extLst>
        </p:spPr>
        <p:txBody>
          <a:bodyPr vert="eaVert" wrap="square" lIns="45719" rIns="45719">
            <a:spAutoFit/>
          </a:bodyPr>
          <a:lstStyle>
            <a:lvl1pPr algn="ctr">
              <a:defRPr sz="6600" spc="-132">
                <a:solidFill>
                  <a:srgbClr val="FFFFFF"/>
                </a:solidFill>
                <a:latin typeface="鯨海酔侯"/>
                <a:ea typeface="鯨海酔侯"/>
                <a:cs typeface="鯨海酔侯"/>
                <a:sym typeface="鯨海酔侯"/>
              </a:defRPr>
            </a:lvl1pPr>
          </a:lstStyle>
          <a:p>
            <a:pPr algn="l"/>
            <a:r>
              <a:rPr lang="zh-CN" altLang="en-US" sz="3200" dirty="0">
                <a:solidFill>
                  <a:schemeClr val="bg1">
                    <a:lumMod val="95000"/>
                  </a:schemeClr>
                </a:solidFill>
                <a:latin typeface="+mj-ea"/>
                <a:ea typeface="+mj-ea"/>
              </a:rPr>
              <a:t>序</a:t>
            </a:r>
            <a:endParaRPr sz="3200" dirty="0">
              <a:solidFill>
                <a:schemeClr val="bg1">
                  <a:lumMod val="95000"/>
                </a:schemeClr>
              </a:solidFill>
              <a:latin typeface="+mj-ea"/>
              <a:ea typeface="+mj-ea"/>
            </a:endParaRPr>
          </a:p>
        </p:txBody>
      </p:sp>
      <p:grpSp>
        <p:nvGrpSpPr>
          <p:cNvPr id="47" name="组合 46">
            <a:extLst>
              <a:ext uri="{FF2B5EF4-FFF2-40B4-BE49-F238E27FC236}">
                <a16:creationId xmlns:a16="http://schemas.microsoft.com/office/drawing/2014/main" id="{A4D9E86B-C104-4F90-9F2B-636ACC5D332F}"/>
              </a:ext>
            </a:extLst>
          </p:cNvPr>
          <p:cNvGrpSpPr/>
          <p:nvPr/>
        </p:nvGrpSpPr>
        <p:grpSpPr>
          <a:xfrm>
            <a:off x="10570017" y="531002"/>
            <a:ext cx="1107996" cy="2814594"/>
            <a:chOff x="10570017" y="531002"/>
            <a:chExt cx="1107996" cy="2814594"/>
          </a:xfrm>
        </p:grpSpPr>
        <p:grpSp>
          <p:nvGrpSpPr>
            <p:cNvPr id="48" name="组合 47">
              <a:extLst>
                <a:ext uri="{FF2B5EF4-FFF2-40B4-BE49-F238E27FC236}">
                  <a16:creationId xmlns:a16="http://schemas.microsoft.com/office/drawing/2014/main" id="{2FC6C7C0-A6A3-484E-83F6-2A41F1AFE743}"/>
                </a:ext>
              </a:extLst>
            </p:cNvPr>
            <p:cNvGrpSpPr/>
            <p:nvPr/>
          </p:nvGrpSpPr>
          <p:grpSpPr>
            <a:xfrm>
              <a:off x="10570017" y="531002"/>
              <a:ext cx="1107996" cy="1107996"/>
              <a:chOff x="3251200" y="863600"/>
              <a:chExt cx="5334000" cy="5334000"/>
            </a:xfrm>
          </p:grpSpPr>
          <p:sp>
            <p:nvSpPr>
              <p:cNvPr id="56" name="矩形 55">
                <a:extLst>
                  <a:ext uri="{FF2B5EF4-FFF2-40B4-BE49-F238E27FC236}">
                    <a16:creationId xmlns:a16="http://schemas.microsoft.com/office/drawing/2014/main" id="{27541DD8-3EE3-4C8E-997A-25ACDD4210F9}"/>
                  </a:ext>
                </a:extLst>
              </p:cNvPr>
              <p:cNvSpPr/>
              <p:nvPr/>
            </p:nvSpPr>
            <p:spPr>
              <a:xfrm>
                <a:off x="3251200" y="863600"/>
                <a:ext cx="5334000" cy="5334000"/>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P)" panose="020B0800000000000000" pitchFamily="34" charset="-122"/>
                  <a:ea typeface="华康俪金黑W8(P)" panose="020B0800000000000000" pitchFamily="34" charset="-122"/>
                </a:endParaRPr>
              </a:p>
            </p:txBody>
          </p:sp>
          <p:cxnSp>
            <p:nvCxnSpPr>
              <p:cNvPr id="57" name="直接连接符 56">
                <a:extLst>
                  <a:ext uri="{FF2B5EF4-FFF2-40B4-BE49-F238E27FC236}">
                    <a16:creationId xmlns:a16="http://schemas.microsoft.com/office/drawing/2014/main" id="{A1B1B949-1EEF-431C-A96D-BB3B3F78EF79}"/>
                  </a:ext>
                </a:extLst>
              </p:cNvPr>
              <p:cNvCxnSpPr>
                <a:stCxn id="56" idx="1"/>
                <a:endCxn id="56" idx="3"/>
              </p:cNvCxnSpPr>
              <p:nvPr/>
            </p:nvCxnSpPr>
            <p:spPr>
              <a:xfrm>
                <a:off x="3251200" y="3530600"/>
                <a:ext cx="533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02CC1DF1-AED6-43BE-B5FE-A7B93E1CCCDC}"/>
                  </a:ext>
                </a:extLst>
              </p:cNvPr>
              <p:cNvCxnSpPr>
                <a:stCxn id="56" idx="0"/>
                <a:endCxn id="56" idx="2"/>
              </p:cNvCxnSpPr>
              <p:nvPr/>
            </p:nvCxnSpPr>
            <p:spPr>
              <a:xfrm>
                <a:off x="5918200" y="863600"/>
                <a:ext cx="0" cy="5334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49" name="组合 48">
              <a:extLst>
                <a:ext uri="{FF2B5EF4-FFF2-40B4-BE49-F238E27FC236}">
                  <a16:creationId xmlns:a16="http://schemas.microsoft.com/office/drawing/2014/main" id="{A356451E-9FAA-4288-9DD6-DD6AB057FF0E}"/>
                </a:ext>
              </a:extLst>
            </p:cNvPr>
            <p:cNvGrpSpPr/>
            <p:nvPr/>
          </p:nvGrpSpPr>
          <p:grpSpPr>
            <a:xfrm>
              <a:off x="10570017" y="1803125"/>
              <a:ext cx="1107996" cy="1107996"/>
              <a:chOff x="3251200" y="863600"/>
              <a:chExt cx="5334000" cy="5334000"/>
            </a:xfrm>
          </p:grpSpPr>
          <p:sp>
            <p:nvSpPr>
              <p:cNvPr id="52" name="矩形 51">
                <a:extLst>
                  <a:ext uri="{FF2B5EF4-FFF2-40B4-BE49-F238E27FC236}">
                    <a16:creationId xmlns:a16="http://schemas.microsoft.com/office/drawing/2014/main" id="{756F0CFE-E4BD-462B-8583-9F52B58EF4D7}"/>
                  </a:ext>
                </a:extLst>
              </p:cNvPr>
              <p:cNvSpPr/>
              <p:nvPr/>
            </p:nvSpPr>
            <p:spPr>
              <a:xfrm>
                <a:off x="3251200" y="863600"/>
                <a:ext cx="5334000" cy="5334000"/>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P)" panose="020B0800000000000000" pitchFamily="34" charset="-122"/>
                  <a:ea typeface="华康俪金黑W8(P)" panose="020B0800000000000000" pitchFamily="34" charset="-122"/>
                </a:endParaRPr>
              </a:p>
            </p:txBody>
          </p:sp>
          <p:cxnSp>
            <p:nvCxnSpPr>
              <p:cNvPr id="54" name="直接连接符 53">
                <a:extLst>
                  <a:ext uri="{FF2B5EF4-FFF2-40B4-BE49-F238E27FC236}">
                    <a16:creationId xmlns:a16="http://schemas.microsoft.com/office/drawing/2014/main" id="{06D93B9E-0E44-499B-A481-F0C029D2D0BC}"/>
                  </a:ext>
                </a:extLst>
              </p:cNvPr>
              <p:cNvCxnSpPr>
                <a:stCxn id="52" idx="1"/>
                <a:endCxn id="52" idx="3"/>
              </p:cNvCxnSpPr>
              <p:nvPr/>
            </p:nvCxnSpPr>
            <p:spPr>
              <a:xfrm>
                <a:off x="3251200" y="3530600"/>
                <a:ext cx="533400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id="{97F23DDD-B978-4985-AA36-2796B0DFA5E3}"/>
                  </a:ext>
                </a:extLst>
              </p:cNvPr>
              <p:cNvCxnSpPr>
                <a:stCxn id="52" idx="0"/>
                <a:endCxn id="52" idx="2"/>
              </p:cNvCxnSpPr>
              <p:nvPr/>
            </p:nvCxnSpPr>
            <p:spPr>
              <a:xfrm>
                <a:off x="5918200" y="863600"/>
                <a:ext cx="0" cy="5334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0" name="文本框 49">
              <a:extLst>
                <a:ext uri="{FF2B5EF4-FFF2-40B4-BE49-F238E27FC236}">
                  <a16:creationId xmlns:a16="http://schemas.microsoft.com/office/drawing/2014/main" id="{A9AC8EF8-7749-40D8-B336-C8C1D989B4CB}"/>
                </a:ext>
              </a:extLst>
            </p:cNvPr>
            <p:cNvSpPr txBox="1"/>
            <p:nvPr/>
          </p:nvSpPr>
          <p:spPr>
            <a:xfrm>
              <a:off x="10570017" y="695129"/>
              <a:ext cx="1107996" cy="1386335"/>
            </a:xfrm>
            <a:prstGeom prst="rect">
              <a:avLst/>
            </a:prstGeom>
            <a:noFill/>
          </p:spPr>
          <p:txBody>
            <a:bodyPr vert="eaVert" wrap="square" rtlCol="0">
              <a:spAutoFit/>
            </a:bodyPr>
            <a:lstStyle/>
            <a:p>
              <a:r>
                <a:rPr lang="zh-CN" altLang="en-US" sz="6000" spc="600" dirty="0">
                  <a:latin typeface="华康俪金黑W8(P)" panose="020B0800000000000000" pitchFamily="34" charset="-122"/>
                  <a:ea typeface="华康俪金黑W8(P)" panose="020B0800000000000000" pitchFamily="34" charset="-122"/>
                </a:rPr>
                <a:t>目</a:t>
              </a:r>
            </a:p>
          </p:txBody>
        </p:sp>
        <p:sp>
          <p:nvSpPr>
            <p:cNvPr id="51" name="文本框 50">
              <a:extLst>
                <a:ext uri="{FF2B5EF4-FFF2-40B4-BE49-F238E27FC236}">
                  <a16:creationId xmlns:a16="http://schemas.microsoft.com/office/drawing/2014/main" id="{E5C91D76-1AED-489B-8285-376160658D66}"/>
                </a:ext>
              </a:extLst>
            </p:cNvPr>
            <p:cNvSpPr txBox="1"/>
            <p:nvPr/>
          </p:nvSpPr>
          <p:spPr>
            <a:xfrm>
              <a:off x="10570017" y="1959261"/>
              <a:ext cx="1107996" cy="1386335"/>
            </a:xfrm>
            <a:prstGeom prst="rect">
              <a:avLst/>
            </a:prstGeom>
            <a:noFill/>
          </p:spPr>
          <p:txBody>
            <a:bodyPr vert="eaVert" wrap="square" rtlCol="0">
              <a:spAutoFit/>
            </a:bodyPr>
            <a:lstStyle/>
            <a:p>
              <a:r>
                <a:rPr lang="zh-CN" altLang="en-US" sz="6000" spc="600" dirty="0">
                  <a:latin typeface="华康俪金黑W8(P)" panose="020B0800000000000000" pitchFamily="34" charset="-122"/>
                  <a:ea typeface="华康俪金黑W8(P)" panose="020B0800000000000000" pitchFamily="34" charset="-122"/>
                </a:rPr>
                <a:t>录</a:t>
              </a:r>
            </a:p>
          </p:txBody>
        </p:sp>
      </p:grpSp>
      <p:grpSp>
        <p:nvGrpSpPr>
          <p:cNvPr id="59" name="组合 58">
            <a:extLst>
              <a:ext uri="{FF2B5EF4-FFF2-40B4-BE49-F238E27FC236}">
                <a16:creationId xmlns:a16="http://schemas.microsoft.com/office/drawing/2014/main" id="{41D6467A-8B7D-4C0B-B0CC-A38191D7EC59}"/>
              </a:ext>
            </a:extLst>
          </p:cNvPr>
          <p:cNvGrpSpPr/>
          <p:nvPr/>
        </p:nvGrpSpPr>
        <p:grpSpPr>
          <a:xfrm>
            <a:off x="4609274" y="-132559"/>
            <a:ext cx="1222509" cy="4979363"/>
            <a:chOff x="4409249" y="-135374"/>
            <a:chExt cx="1222509" cy="4979363"/>
          </a:xfrm>
        </p:grpSpPr>
        <p:sp>
          <p:nvSpPr>
            <p:cNvPr id="60" name="矩形: 圆角 13">
              <a:extLst>
                <a:ext uri="{FF2B5EF4-FFF2-40B4-BE49-F238E27FC236}">
                  <a16:creationId xmlns:a16="http://schemas.microsoft.com/office/drawing/2014/main" id="{D3C9290B-D3B0-4A3C-A6BF-E99AD74709EE}"/>
                </a:ext>
              </a:extLst>
            </p:cNvPr>
            <p:cNvSpPr/>
            <p:nvPr/>
          </p:nvSpPr>
          <p:spPr>
            <a:xfrm>
              <a:off x="4530905" y="-135374"/>
              <a:ext cx="1100853" cy="4578147"/>
            </a:xfrm>
            <a:prstGeom prst="roundRect">
              <a:avLst>
                <a:gd name="adj" fmla="val 57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a:extLst>
                <a:ext uri="{FF2B5EF4-FFF2-40B4-BE49-F238E27FC236}">
                  <a16:creationId xmlns:a16="http://schemas.microsoft.com/office/drawing/2014/main" id="{C7D10395-48DA-4D18-B6B0-02E2CDA87596}"/>
                </a:ext>
              </a:extLst>
            </p:cNvPr>
            <p:cNvSpPr txBox="1"/>
            <p:nvPr/>
          </p:nvSpPr>
          <p:spPr>
            <a:xfrm>
              <a:off x="4409249" y="-15649"/>
              <a:ext cx="1082471" cy="1446550"/>
            </a:xfrm>
            <a:prstGeom prst="rect">
              <a:avLst/>
            </a:prstGeom>
            <a:noFill/>
          </p:spPr>
          <p:txBody>
            <a:bodyPr wrap="square" rtlCol="0">
              <a:spAutoFit/>
            </a:bodyPr>
            <a:lstStyle/>
            <a:p>
              <a:r>
                <a:rPr lang="zh-CN" altLang="en-US" sz="8800" dirty="0">
                  <a:solidFill>
                    <a:schemeClr val="bg1"/>
                  </a:solidFill>
                  <a:latin typeface="仿宋" panose="02010609060101010101" pitchFamily="49" charset="-122"/>
                  <a:ea typeface="仿宋" panose="02010609060101010101" pitchFamily="49" charset="-122"/>
                </a:rPr>
                <a:t>肆</a:t>
              </a:r>
            </a:p>
          </p:txBody>
        </p:sp>
        <p:sp>
          <p:nvSpPr>
            <p:cNvPr id="62" name="文本框 61">
              <a:extLst>
                <a:ext uri="{FF2B5EF4-FFF2-40B4-BE49-F238E27FC236}">
                  <a16:creationId xmlns:a16="http://schemas.microsoft.com/office/drawing/2014/main" id="{279F5343-7B1B-4D86-994B-8C9834CF0AAC}"/>
                </a:ext>
              </a:extLst>
            </p:cNvPr>
            <p:cNvSpPr txBox="1"/>
            <p:nvPr/>
          </p:nvSpPr>
          <p:spPr>
            <a:xfrm>
              <a:off x="4537490" y="2675498"/>
              <a:ext cx="553998" cy="2168491"/>
            </a:xfrm>
            <a:prstGeom prst="rect">
              <a:avLst/>
            </a:prstGeom>
            <a:noFill/>
          </p:spPr>
          <p:txBody>
            <a:bodyPr vert="eaVert" wrap="square" rtlCol="0">
              <a:spAutoFit/>
            </a:bodyPr>
            <a:lstStyle/>
            <a:p>
              <a:r>
                <a:rPr lang="zh-CN" altLang="en-US" sz="2400" spc="600" dirty="0">
                  <a:solidFill>
                    <a:schemeClr val="bg1"/>
                  </a:solidFill>
                  <a:latin typeface="仿宋" panose="02010609060101010101" pitchFamily="49" charset="-122"/>
                  <a:ea typeface="仿宋" panose="02010609060101010101" pitchFamily="49" charset="-122"/>
                </a:rPr>
                <a:t>运动口号</a:t>
              </a:r>
            </a:p>
          </p:txBody>
        </p:sp>
      </p:grpSp>
      <p:grpSp>
        <p:nvGrpSpPr>
          <p:cNvPr id="63" name="组合 62">
            <a:extLst>
              <a:ext uri="{FF2B5EF4-FFF2-40B4-BE49-F238E27FC236}">
                <a16:creationId xmlns:a16="http://schemas.microsoft.com/office/drawing/2014/main" id="{C860669F-41CD-4861-A2AB-37743F3F0008}"/>
              </a:ext>
            </a:extLst>
          </p:cNvPr>
          <p:cNvGrpSpPr/>
          <p:nvPr/>
        </p:nvGrpSpPr>
        <p:grpSpPr>
          <a:xfrm>
            <a:off x="3305180" y="2359938"/>
            <a:ext cx="1279983" cy="4565650"/>
            <a:chOff x="3105155" y="2357123"/>
            <a:chExt cx="1279983" cy="4565650"/>
          </a:xfrm>
        </p:grpSpPr>
        <p:sp>
          <p:nvSpPr>
            <p:cNvPr id="64" name="矩形: 圆角 17">
              <a:extLst>
                <a:ext uri="{FF2B5EF4-FFF2-40B4-BE49-F238E27FC236}">
                  <a16:creationId xmlns:a16="http://schemas.microsoft.com/office/drawing/2014/main" id="{8C332363-0D8F-43E9-A0CF-1A30C8B42199}"/>
                </a:ext>
              </a:extLst>
            </p:cNvPr>
            <p:cNvSpPr/>
            <p:nvPr/>
          </p:nvSpPr>
          <p:spPr>
            <a:xfrm>
              <a:off x="3284285" y="2357123"/>
              <a:ext cx="1100853" cy="4565650"/>
            </a:xfrm>
            <a:prstGeom prst="roundRect">
              <a:avLst>
                <a:gd name="adj" fmla="val 57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64">
              <a:extLst>
                <a:ext uri="{FF2B5EF4-FFF2-40B4-BE49-F238E27FC236}">
                  <a16:creationId xmlns:a16="http://schemas.microsoft.com/office/drawing/2014/main" id="{90C61C55-6AFA-4CCD-83D6-A0AACDD77F9F}"/>
                </a:ext>
              </a:extLst>
            </p:cNvPr>
            <p:cNvSpPr txBox="1"/>
            <p:nvPr/>
          </p:nvSpPr>
          <p:spPr>
            <a:xfrm>
              <a:off x="3105155" y="5358375"/>
              <a:ext cx="1082471" cy="1446550"/>
            </a:xfrm>
            <a:prstGeom prst="rect">
              <a:avLst/>
            </a:prstGeom>
            <a:noFill/>
          </p:spPr>
          <p:txBody>
            <a:bodyPr wrap="square" rtlCol="0">
              <a:spAutoFit/>
            </a:bodyPr>
            <a:lstStyle/>
            <a:p>
              <a:r>
                <a:rPr lang="zh-CN" altLang="en-US" sz="8800" dirty="0">
                  <a:solidFill>
                    <a:schemeClr val="bg1"/>
                  </a:solidFill>
                  <a:latin typeface="仿宋" panose="02010609060101010101" pitchFamily="49" charset="-122"/>
                  <a:ea typeface="仿宋" panose="02010609060101010101" pitchFamily="49" charset="-122"/>
                </a:rPr>
                <a:t>叁</a:t>
              </a:r>
            </a:p>
          </p:txBody>
        </p:sp>
        <p:sp>
          <p:nvSpPr>
            <p:cNvPr id="66" name="文本框 65">
              <a:extLst>
                <a:ext uri="{FF2B5EF4-FFF2-40B4-BE49-F238E27FC236}">
                  <a16:creationId xmlns:a16="http://schemas.microsoft.com/office/drawing/2014/main" id="{493BEBC3-5A28-4A41-B40F-E915267822EC}"/>
                </a:ext>
              </a:extLst>
            </p:cNvPr>
            <p:cNvSpPr txBox="1"/>
            <p:nvPr/>
          </p:nvSpPr>
          <p:spPr>
            <a:xfrm>
              <a:off x="3208429" y="2612955"/>
              <a:ext cx="553998" cy="2066608"/>
            </a:xfrm>
            <a:prstGeom prst="rect">
              <a:avLst/>
            </a:prstGeom>
            <a:noFill/>
          </p:spPr>
          <p:txBody>
            <a:bodyPr vert="eaVert" wrap="square" rtlCol="0">
              <a:spAutoFit/>
            </a:bodyPr>
            <a:lstStyle/>
            <a:p>
              <a:r>
                <a:rPr lang="zh-CN" altLang="en-US" sz="2400" spc="600" dirty="0">
                  <a:solidFill>
                    <a:schemeClr val="bg1"/>
                  </a:solidFill>
                  <a:latin typeface="仿宋" panose="02010609060101010101" pitchFamily="49" charset="-122"/>
                  <a:ea typeface="仿宋" panose="02010609060101010101" pitchFamily="49" charset="-122"/>
                </a:rPr>
                <a:t>事件成果</a:t>
              </a:r>
            </a:p>
          </p:txBody>
        </p:sp>
      </p:grpSp>
      <p:grpSp>
        <p:nvGrpSpPr>
          <p:cNvPr id="67" name="组合 66">
            <a:extLst>
              <a:ext uri="{FF2B5EF4-FFF2-40B4-BE49-F238E27FC236}">
                <a16:creationId xmlns:a16="http://schemas.microsoft.com/office/drawing/2014/main" id="{640C1858-9356-474F-9933-8B6077BC8F41}"/>
              </a:ext>
            </a:extLst>
          </p:cNvPr>
          <p:cNvGrpSpPr/>
          <p:nvPr/>
        </p:nvGrpSpPr>
        <p:grpSpPr>
          <a:xfrm>
            <a:off x="2089769" y="-120062"/>
            <a:ext cx="1248775" cy="4828983"/>
            <a:chOff x="1889744" y="-122877"/>
            <a:chExt cx="1248775" cy="4828983"/>
          </a:xfrm>
        </p:grpSpPr>
        <p:sp>
          <p:nvSpPr>
            <p:cNvPr id="68" name="矩形: 圆角 21">
              <a:extLst>
                <a:ext uri="{FF2B5EF4-FFF2-40B4-BE49-F238E27FC236}">
                  <a16:creationId xmlns:a16="http://schemas.microsoft.com/office/drawing/2014/main" id="{218167AB-EFEF-472F-8294-B1F31E2B9F7D}"/>
                </a:ext>
              </a:extLst>
            </p:cNvPr>
            <p:cNvSpPr/>
            <p:nvPr/>
          </p:nvSpPr>
          <p:spPr>
            <a:xfrm>
              <a:off x="2037666" y="-122877"/>
              <a:ext cx="1100853" cy="4565650"/>
            </a:xfrm>
            <a:prstGeom prst="roundRect">
              <a:avLst>
                <a:gd name="adj" fmla="val 57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a:extLst>
                <a:ext uri="{FF2B5EF4-FFF2-40B4-BE49-F238E27FC236}">
                  <a16:creationId xmlns:a16="http://schemas.microsoft.com/office/drawing/2014/main" id="{331B58EE-00B2-4095-A7C2-8409FE5C55AD}"/>
                </a:ext>
              </a:extLst>
            </p:cNvPr>
            <p:cNvSpPr txBox="1"/>
            <p:nvPr/>
          </p:nvSpPr>
          <p:spPr>
            <a:xfrm>
              <a:off x="2004229" y="2639498"/>
              <a:ext cx="553998" cy="2066608"/>
            </a:xfrm>
            <a:prstGeom prst="rect">
              <a:avLst/>
            </a:prstGeom>
            <a:noFill/>
          </p:spPr>
          <p:txBody>
            <a:bodyPr vert="eaVert" wrap="square" rtlCol="0">
              <a:spAutoFit/>
            </a:bodyPr>
            <a:lstStyle/>
            <a:p>
              <a:r>
                <a:rPr lang="zh-CN" altLang="en-US" sz="2400" spc="600" dirty="0">
                  <a:solidFill>
                    <a:schemeClr val="bg1"/>
                  </a:solidFill>
                  <a:latin typeface="仿宋" panose="02010609060101010101" pitchFamily="49" charset="-122"/>
                  <a:ea typeface="仿宋" panose="02010609060101010101" pitchFamily="49" charset="-122"/>
                </a:rPr>
                <a:t>事件过程</a:t>
              </a:r>
            </a:p>
          </p:txBody>
        </p:sp>
        <p:sp>
          <p:nvSpPr>
            <p:cNvPr id="70" name="文本框 69">
              <a:extLst>
                <a:ext uri="{FF2B5EF4-FFF2-40B4-BE49-F238E27FC236}">
                  <a16:creationId xmlns:a16="http://schemas.microsoft.com/office/drawing/2014/main" id="{3E876612-E35C-4533-89D2-49B65F4F6B6D}"/>
                </a:ext>
              </a:extLst>
            </p:cNvPr>
            <p:cNvSpPr txBox="1"/>
            <p:nvPr/>
          </p:nvSpPr>
          <p:spPr>
            <a:xfrm>
              <a:off x="1889744" y="30911"/>
              <a:ext cx="1082471" cy="1446550"/>
            </a:xfrm>
            <a:prstGeom prst="rect">
              <a:avLst/>
            </a:prstGeom>
            <a:noFill/>
          </p:spPr>
          <p:txBody>
            <a:bodyPr wrap="square" rtlCol="0">
              <a:spAutoFit/>
            </a:bodyPr>
            <a:lstStyle/>
            <a:p>
              <a:r>
                <a:rPr lang="zh-CN" altLang="en-US" sz="8800" dirty="0">
                  <a:solidFill>
                    <a:schemeClr val="bg1"/>
                  </a:solidFill>
                  <a:latin typeface="仿宋" panose="02010609060101010101" pitchFamily="49" charset="-122"/>
                  <a:ea typeface="仿宋" panose="02010609060101010101" pitchFamily="49" charset="-122"/>
                </a:rPr>
                <a:t>贰</a:t>
              </a:r>
            </a:p>
          </p:txBody>
        </p:sp>
      </p:grpSp>
      <p:grpSp>
        <p:nvGrpSpPr>
          <p:cNvPr id="71" name="组合 70">
            <a:extLst>
              <a:ext uri="{FF2B5EF4-FFF2-40B4-BE49-F238E27FC236}">
                <a16:creationId xmlns:a16="http://schemas.microsoft.com/office/drawing/2014/main" id="{CD929DB7-3768-4974-8768-83017401FC69}"/>
              </a:ext>
            </a:extLst>
          </p:cNvPr>
          <p:cNvGrpSpPr/>
          <p:nvPr/>
        </p:nvGrpSpPr>
        <p:grpSpPr>
          <a:xfrm>
            <a:off x="911697" y="2452628"/>
            <a:ext cx="1180228" cy="4565650"/>
            <a:chOff x="711672" y="2449813"/>
            <a:chExt cx="1180228" cy="4565650"/>
          </a:xfrm>
        </p:grpSpPr>
        <p:sp>
          <p:nvSpPr>
            <p:cNvPr id="72" name="矩形: 圆角 25">
              <a:extLst>
                <a:ext uri="{FF2B5EF4-FFF2-40B4-BE49-F238E27FC236}">
                  <a16:creationId xmlns:a16="http://schemas.microsoft.com/office/drawing/2014/main" id="{C51E5466-E1F4-43CE-895A-B0A78E226E6B}"/>
                </a:ext>
              </a:extLst>
            </p:cNvPr>
            <p:cNvSpPr/>
            <p:nvPr/>
          </p:nvSpPr>
          <p:spPr>
            <a:xfrm>
              <a:off x="791047" y="2449813"/>
              <a:ext cx="1100853" cy="4565650"/>
            </a:xfrm>
            <a:prstGeom prst="roundRect">
              <a:avLst>
                <a:gd name="adj" fmla="val 57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文本框 72">
              <a:extLst>
                <a:ext uri="{FF2B5EF4-FFF2-40B4-BE49-F238E27FC236}">
                  <a16:creationId xmlns:a16="http://schemas.microsoft.com/office/drawing/2014/main" id="{38707B4D-ED4F-4B4F-BF63-CC3D76FAF97F}"/>
                </a:ext>
              </a:extLst>
            </p:cNvPr>
            <p:cNvSpPr txBox="1"/>
            <p:nvPr/>
          </p:nvSpPr>
          <p:spPr>
            <a:xfrm>
              <a:off x="829733" y="2627001"/>
              <a:ext cx="553998" cy="2066608"/>
            </a:xfrm>
            <a:prstGeom prst="rect">
              <a:avLst/>
            </a:prstGeom>
            <a:noFill/>
          </p:spPr>
          <p:txBody>
            <a:bodyPr vert="eaVert" wrap="square" rtlCol="0">
              <a:spAutoFit/>
            </a:bodyPr>
            <a:lstStyle/>
            <a:p>
              <a:r>
                <a:rPr lang="zh-CN" altLang="en-US" sz="2400" spc="600" dirty="0">
                  <a:solidFill>
                    <a:schemeClr val="bg1"/>
                  </a:solidFill>
                  <a:latin typeface="仿宋" panose="02010609060101010101" pitchFamily="49" charset="-122"/>
                  <a:ea typeface="仿宋" panose="02010609060101010101" pitchFamily="49" charset="-122"/>
                </a:rPr>
                <a:t>事件背景</a:t>
              </a:r>
            </a:p>
          </p:txBody>
        </p:sp>
        <p:sp>
          <p:nvSpPr>
            <p:cNvPr id="74" name="文本框 73">
              <a:extLst>
                <a:ext uri="{FF2B5EF4-FFF2-40B4-BE49-F238E27FC236}">
                  <a16:creationId xmlns:a16="http://schemas.microsoft.com/office/drawing/2014/main" id="{F9723C06-14E6-4781-ABE5-1D70276D8AC9}"/>
                </a:ext>
              </a:extLst>
            </p:cNvPr>
            <p:cNvSpPr txBox="1"/>
            <p:nvPr/>
          </p:nvSpPr>
          <p:spPr>
            <a:xfrm>
              <a:off x="711672" y="5411450"/>
              <a:ext cx="1082471" cy="1446550"/>
            </a:xfrm>
            <a:prstGeom prst="rect">
              <a:avLst/>
            </a:prstGeom>
            <a:noFill/>
          </p:spPr>
          <p:txBody>
            <a:bodyPr wrap="square" rtlCol="0">
              <a:spAutoFit/>
            </a:bodyPr>
            <a:lstStyle/>
            <a:p>
              <a:r>
                <a:rPr lang="zh-CN" altLang="en-US" sz="8800" dirty="0">
                  <a:solidFill>
                    <a:schemeClr val="bg1"/>
                  </a:solidFill>
                  <a:latin typeface="仿宋" panose="02010609060101010101" pitchFamily="49" charset="-122"/>
                  <a:ea typeface="仿宋" panose="02010609060101010101" pitchFamily="49" charset="-122"/>
                </a:rPr>
                <a:t>壹</a:t>
              </a:r>
            </a:p>
          </p:txBody>
        </p:sp>
      </p:grpSp>
      <p:grpSp>
        <p:nvGrpSpPr>
          <p:cNvPr id="75" name="组合 74">
            <a:extLst>
              <a:ext uri="{FF2B5EF4-FFF2-40B4-BE49-F238E27FC236}">
                <a16:creationId xmlns:a16="http://schemas.microsoft.com/office/drawing/2014/main" id="{1189CFDC-A308-4036-8FE4-B8F3354C5D25}"/>
              </a:ext>
            </a:extLst>
          </p:cNvPr>
          <p:cNvGrpSpPr/>
          <p:nvPr/>
        </p:nvGrpSpPr>
        <p:grpSpPr>
          <a:xfrm>
            <a:off x="5805005" y="2359938"/>
            <a:ext cx="1279983" cy="4565650"/>
            <a:chOff x="5604980" y="2357123"/>
            <a:chExt cx="1279983" cy="4565650"/>
          </a:xfrm>
        </p:grpSpPr>
        <p:sp>
          <p:nvSpPr>
            <p:cNvPr id="76" name="矩形: 圆角 29">
              <a:extLst>
                <a:ext uri="{FF2B5EF4-FFF2-40B4-BE49-F238E27FC236}">
                  <a16:creationId xmlns:a16="http://schemas.microsoft.com/office/drawing/2014/main" id="{8BC9FDF1-5BC5-48F0-808D-FF417D37B68C}"/>
                </a:ext>
              </a:extLst>
            </p:cNvPr>
            <p:cNvSpPr/>
            <p:nvPr/>
          </p:nvSpPr>
          <p:spPr>
            <a:xfrm>
              <a:off x="5784110" y="2357123"/>
              <a:ext cx="1100853" cy="4565650"/>
            </a:xfrm>
            <a:prstGeom prst="roundRect">
              <a:avLst>
                <a:gd name="adj" fmla="val 570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文本框 76">
              <a:extLst>
                <a:ext uri="{FF2B5EF4-FFF2-40B4-BE49-F238E27FC236}">
                  <a16:creationId xmlns:a16="http://schemas.microsoft.com/office/drawing/2014/main" id="{AAC0C6A5-0C28-4CE4-9B4E-C16A3E7E48D6}"/>
                </a:ext>
              </a:extLst>
            </p:cNvPr>
            <p:cNvSpPr txBox="1"/>
            <p:nvPr/>
          </p:nvSpPr>
          <p:spPr>
            <a:xfrm>
              <a:off x="5604980" y="5358375"/>
              <a:ext cx="1082471" cy="1446550"/>
            </a:xfrm>
            <a:prstGeom prst="rect">
              <a:avLst/>
            </a:prstGeom>
            <a:noFill/>
          </p:spPr>
          <p:txBody>
            <a:bodyPr wrap="square" rtlCol="0">
              <a:spAutoFit/>
            </a:bodyPr>
            <a:lstStyle/>
            <a:p>
              <a:r>
                <a:rPr lang="zh-CN" altLang="en-US" sz="8800" dirty="0">
                  <a:solidFill>
                    <a:schemeClr val="bg1"/>
                  </a:solidFill>
                  <a:latin typeface="仿宋" panose="02010609060101010101" pitchFamily="49" charset="-122"/>
                  <a:ea typeface="仿宋" panose="02010609060101010101" pitchFamily="49" charset="-122"/>
                </a:rPr>
                <a:t>伍</a:t>
              </a:r>
            </a:p>
          </p:txBody>
        </p:sp>
        <p:sp>
          <p:nvSpPr>
            <p:cNvPr id="78" name="文本框 77">
              <a:extLst>
                <a:ext uri="{FF2B5EF4-FFF2-40B4-BE49-F238E27FC236}">
                  <a16:creationId xmlns:a16="http://schemas.microsoft.com/office/drawing/2014/main" id="{45FF00FB-AE54-4266-AC73-2B5FD94B5C13}"/>
                </a:ext>
              </a:extLst>
            </p:cNvPr>
            <p:cNvSpPr txBox="1"/>
            <p:nvPr/>
          </p:nvSpPr>
          <p:spPr>
            <a:xfrm>
              <a:off x="5708254" y="2612955"/>
              <a:ext cx="553998" cy="2066608"/>
            </a:xfrm>
            <a:prstGeom prst="rect">
              <a:avLst/>
            </a:prstGeom>
            <a:noFill/>
          </p:spPr>
          <p:txBody>
            <a:bodyPr vert="eaVert" wrap="square" rtlCol="0">
              <a:spAutoFit/>
            </a:bodyPr>
            <a:lstStyle/>
            <a:p>
              <a:r>
                <a:rPr lang="zh-CN" altLang="en-US" sz="2400" spc="600" dirty="0">
                  <a:solidFill>
                    <a:schemeClr val="bg1"/>
                  </a:solidFill>
                  <a:latin typeface="仿宋" panose="02010609060101010101" pitchFamily="49" charset="-122"/>
                  <a:ea typeface="仿宋" panose="02010609060101010101" pitchFamily="49" charset="-122"/>
                </a:rPr>
                <a:t>运动意义</a:t>
              </a:r>
            </a:p>
          </p:txBody>
        </p:sp>
      </p:grpSp>
    </p:spTree>
    <p:extLst>
      <p:ext uri="{BB962C8B-B14F-4D97-AF65-F5344CB8AC3E}">
        <p14:creationId xmlns:p14="http://schemas.microsoft.com/office/powerpoint/2010/main" val="346542604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ppt_x"/>
                                          </p:val>
                                        </p:tav>
                                        <p:tav tm="100000">
                                          <p:val>
                                            <p:strVal val="#ppt_x"/>
                                          </p:val>
                                        </p:tav>
                                      </p:tavLst>
                                    </p:anim>
                                    <p:anim calcmode="lin" valueType="num">
                                      <p:cBhvr additive="base">
                                        <p:cTn id="8" dur="500" fill="hold"/>
                                        <p:tgtEl>
                                          <p:spTgt spid="4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500" fill="hold"/>
                                        <p:tgtEl>
                                          <p:spTgt spid="71"/>
                                        </p:tgtEl>
                                        <p:attrNameLst>
                                          <p:attrName>ppt_x</p:attrName>
                                        </p:attrNameLst>
                                      </p:cBhvr>
                                      <p:tavLst>
                                        <p:tav tm="0">
                                          <p:val>
                                            <p:strVal val="#ppt_x"/>
                                          </p:val>
                                        </p:tav>
                                        <p:tav tm="100000">
                                          <p:val>
                                            <p:strVal val="#ppt_x"/>
                                          </p:val>
                                        </p:tav>
                                      </p:tavLst>
                                    </p:anim>
                                    <p:anim calcmode="lin" valueType="num">
                                      <p:cBhvr additive="base">
                                        <p:cTn id="13" dur="500" fill="hold"/>
                                        <p:tgtEl>
                                          <p:spTgt spid="7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67"/>
                                        </p:tgtEl>
                                        <p:attrNameLst>
                                          <p:attrName>style.visibility</p:attrName>
                                        </p:attrNameLst>
                                      </p:cBhvr>
                                      <p:to>
                                        <p:strVal val="visible"/>
                                      </p:to>
                                    </p:set>
                                    <p:anim calcmode="lin" valueType="num">
                                      <p:cBhvr additive="base">
                                        <p:cTn id="17" dur="500" fill="hold"/>
                                        <p:tgtEl>
                                          <p:spTgt spid="67"/>
                                        </p:tgtEl>
                                        <p:attrNameLst>
                                          <p:attrName>ppt_x</p:attrName>
                                        </p:attrNameLst>
                                      </p:cBhvr>
                                      <p:tavLst>
                                        <p:tav tm="0">
                                          <p:val>
                                            <p:strVal val="#ppt_x"/>
                                          </p:val>
                                        </p:tav>
                                        <p:tav tm="100000">
                                          <p:val>
                                            <p:strVal val="#ppt_x"/>
                                          </p:val>
                                        </p:tav>
                                      </p:tavLst>
                                    </p:anim>
                                    <p:anim calcmode="lin" valueType="num">
                                      <p:cBhvr additive="base">
                                        <p:cTn id="18" dur="500" fill="hold"/>
                                        <p:tgtEl>
                                          <p:spTgt spid="6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ppt_x"/>
                                          </p:val>
                                        </p:tav>
                                        <p:tav tm="100000">
                                          <p:val>
                                            <p:strVal val="#ppt_x"/>
                                          </p:val>
                                        </p:tav>
                                      </p:tavLst>
                                    </p:anim>
                                    <p:anim calcmode="lin" valueType="num">
                                      <p:cBhvr additive="base">
                                        <p:cTn id="23" dur="500" fill="hold"/>
                                        <p:tgtEl>
                                          <p:spTgt spid="63"/>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9"/>
                                        </p:tgtEl>
                                        <p:attrNameLst>
                                          <p:attrName>style.visibility</p:attrName>
                                        </p:attrNameLst>
                                      </p:cBhvr>
                                      <p:to>
                                        <p:strVal val="visible"/>
                                      </p:to>
                                    </p:set>
                                    <p:anim calcmode="lin" valueType="num">
                                      <p:cBhvr additive="base">
                                        <p:cTn id="27" dur="500" fill="hold"/>
                                        <p:tgtEl>
                                          <p:spTgt spid="59"/>
                                        </p:tgtEl>
                                        <p:attrNameLst>
                                          <p:attrName>ppt_x</p:attrName>
                                        </p:attrNameLst>
                                      </p:cBhvr>
                                      <p:tavLst>
                                        <p:tav tm="0">
                                          <p:val>
                                            <p:strVal val="#ppt_x"/>
                                          </p:val>
                                        </p:tav>
                                        <p:tav tm="100000">
                                          <p:val>
                                            <p:strVal val="#ppt_x"/>
                                          </p:val>
                                        </p:tav>
                                      </p:tavLst>
                                    </p:anim>
                                    <p:anim calcmode="lin" valueType="num">
                                      <p:cBhvr additive="base">
                                        <p:cTn id="28" dur="500" fill="hold"/>
                                        <p:tgtEl>
                                          <p:spTgt spid="5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1" fill="hold"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additive="base">
                                        <p:cTn id="32" dur="500" fill="hold"/>
                                        <p:tgtEl>
                                          <p:spTgt spid="75"/>
                                        </p:tgtEl>
                                        <p:attrNameLst>
                                          <p:attrName>ppt_x</p:attrName>
                                        </p:attrNameLst>
                                      </p:cBhvr>
                                      <p:tavLst>
                                        <p:tav tm="0">
                                          <p:val>
                                            <p:strVal val="#ppt_x"/>
                                          </p:val>
                                        </p:tav>
                                        <p:tav tm="100000">
                                          <p:val>
                                            <p:strVal val="#ppt_x"/>
                                          </p:val>
                                        </p:tav>
                                      </p:tavLst>
                                    </p:anim>
                                    <p:anim calcmode="lin" valueType="num">
                                      <p:cBhvr additive="base">
                                        <p:cTn id="33" dur="500" fill="hold"/>
                                        <p:tgtEl>
                                          <p:spTgt spid="7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672CE08B-575D-4432-B3EA-EEBAB08B464D}"/>
              </a:ext>
            </a:extLst>
          </p:cNvPr>
          <p:cNvSpPr/>
          <p:nvPr/>
        </p:nvSpPr>
        <p:spPr>
          <a:xfrm>
            <a:off x="5258254" y="1401527"/>
            <a:ext cx="6096000" cy="4293483"/>
          </a:xfrm>
          <a:prstGeom prst="rect">
            <a:avLst/>
          </a:prstGeom>
        </p:spPr>
        <p:txBody>
          <a:bodyPr wrap="square">
            <a:spAutoFit/>
          </a:bodyPr>
          <a:lstStyle/>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18</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日，中华全国总工会发表</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为援助北平学生救国运动告工友书</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，号召全国各业、各厂的男女工友起来召集群众会议，发表宣言和通电，抗议汉奸卖国贼出卖华北与屠杀、逮捕爱国学生。</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21</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上海市总工会通电声援北平学生，呼吁全国同胞一致兴起，集合民族整个的力量，反对任何伪组织之存在，以维护主权而保国土。广州铁路工人、上海邮务、铁路工人举行集会，发通电，要求对日宣战。鲁迅、宋庆龄等爱国知名人士赞扬爱国学生的英勇奋斗精神，捐款支持学生抗日救国运动。</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285750" marR="0" lvl="0" indent="-285750" algn="l" defTabSz="457200" rtl="0" eaLnBrk="1" fontAlgn="auto" latinLnBrk="0" hangingPunct="1">
              <a:lnSpc>
                <a:spcPct val="150000"/>
              </a:lnSpc>
              <a:spcBef>
                <a:spcPts val="0"/>
              </a:spcBef>
              <a:spcAft>
                <a:spcPts val="0"/>
              </a:spcAft>
              <a:buClr>
                <a:srgbClr val="C00000"/>
              </a:buClr>
              <a:buSzTx/>
              <a:buFont typeface="Wingdings" panose="05000000000000000000" pitchFamily="2" charset="2"/>
              <a:buChar char="u"/>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海外华侨也以各种方式支援爱国学生。一二九运动广泛地宣传了中国共产党与国民党停止内战、一致对外的抗日主张，掀起了全国抗日救国运动的新高潮</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[5]  </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p>
        </p:txBody>
      </p:sp>
      <p:cxnSp>
        <p:nvCxnSpPr>
          <p:cNvPr id="3" name="直接连接符 2">
            <a:extLst>
              <a:ext uri="{FF2B5EF4-FFF2-40B4-BE49-F238E27FC236}">
                <a16:creationId xmlns:a16="http://schemas.microsoft.com/office/drawing/2014/main" id="{3A76A46C-6F74-4A79-BDB8-D7818CA74176}"/>
              </a:ext>
            </a:extLst>
          </p:cNvPr>
          <p:cNvCxnSpPr>
            <a:cxnSpLocks/>
          </p:cNvCxnSpPr>
          <p:nvPr/>
        </p:nvCxnSpPr>
        <p:spPr>
          <a:xfrm>
            <a:off x="4996995" y="1401527"/>
            <a:ext cx="0" cy="4096624"/>
          </a:xfrm>
          <a:prstGeom prst="line">
            <a:avLst/>
          </a:prstGeom>
          <a:ln>
            <a:solidFill>
              <a:srgbClr val="BD1A20"/>
            </a:solidFill>
          </a:ln>
        </p:spPr>
        <p:style>
          <a:lnRef idx="1">
            <a:schemeClr val="accent1"/>
          </a:lnRef>
          <a:fillRef idx="0">
            <a:schemeClr val="accent1"/>
          </a:fillRef>
          <a:effectRef idx="0">
            <a:schemeClr val="accent1"/>
          </a:effectRef>
          <a:fontRef idx="minor">
            <a:schemeClr val="tx1"/>
          </a:fontRef>
        </p:style>
      </p:cxnSp>
      <p:pic>
        <p:nvPicPr>
          <p:cNvPr id="4" name="图片 3">
            <a:extLst>
              <a:ext uri="{FF2B5EF4-FFF2-40B4-BE49-F238E27FC236}">
                <a16:creationId xmlns:a16="http://schemas.microsoft.com/office/drawing/2014/main" id="{1607FECC-6329-4A85-B198-58C3AFD8A892}"/>
              </a:ext>
            </a:extLst>
          </p:cNvPr>
          <p:cNvPicPr>
            <a:picLocks noChangeAspect="1"/>
          </p:cNvPicPr>
          <p:nvPr/>
        </p:nvPicPr>
        <p:blipFill>
          <a:blip r:embed="rId3"/>
          <a:stretch>
            <a:fillRect/>
          </a:stretch>
        </p:blipFill>
        <p:spPr>
          <a:xfrm>
            <a:off x="699868" y="1954038"/>
            <a:ext cx="3890729" cy="29681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文本框 4">
            <a:extLst>
              <a:ext uri="{FF2B5EF4-FFF2-40B4-BE49-F238E27FC236}">
                <a16:creationId xmlns:a16="http://schemas.microsoft.com/office/drawing/2014/main" id="{0147661F-E1BE-4DB5-8E18-064513DDE458}"/>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第叁部分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事件成果</a:t>
            </a:r>
          </a:p>
        </p:txBody>
      </p:sp>
      <p:sp>
        <p:nvSpPr>
          <p:cNvPr id="6" name="任意多边形 5"/>
          <p:cNvSpPr/>
          <p:nvPr/>
        </p:nvSpPr>
        <p:spPr>
          <a:xfrm flipH="1">
            <a:off x="335280" y="5486400"/>
            <a:ext cx="2863850" cy="698154"/>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6000">
                <a:srgbClr val="E4E4E4">
                  <a:alpha val="20000"/>
                </a:srgbClr>
              </a:gs>
              <a:gs pos="96000">
                <a:srgbClr val="241C16">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spTree>
    <p:extLst>
      <p:ext uri="{BB962C8B-B14F-4D97-AF65-F5344CB8AC3E}">
        <p14:creationId xmlns:p14="http://schemas.microsoft.com/office/powerpoint/2010/main" val="282605121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a:extLst>
              <a:ext uri="{FF2B5EF4-FFF2-40B4-BE49-F238E27FC236}">
                <a16:creationId xmlns:a16="http://schemas.microsoft.com/office/drawing/2014/main" id="{B99611AA-67FA-4C66-BC17-8D436ED8EB25}"/>
              </a:ext>
            </a:extLst>
          </p:cNvPr>
          <p:cNvSpPr txBox="1"/>
          <p:nvPr/>
        </p:nvSpPr>
        <p:spPr>
          <a:xfrm flipH="1">
            <a:off x="5443418" y="1915795"/>
            <a:ext cx="1292662" cy="1929765"/>
          </a:xfrm>
          <a:prstGeom prst="rect">
            <a:avLst/>
          </a:prstGeom>
          <a:noFill/>
        </p:spPr>
        <p:txBody>
          <a:bodyPr vert="eaVert" wrap="square" rtlCol="0">
            <a:spAutoFit/>
            <a:scene3d>
              <a:camera prst="orthographicFront"/>
              <a:lightRig rig="threePt" dir="t"/>
            </a:scene3d>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1">
                <a:ln>
                  <a:noFill/>
                </a:ln>
                <a:solidFill>
                  <a:prstClr val="black">
                    <a:lumMod val="95000"/>
                    <a:lumOff val="5000"/>
                  </a:prstClr>
                </a:solidFill>
                <a:effectLst/>
                <a:uLnTx/>
                <a:uFillTx/>
                <a:latin typeface="幼圆" panose="02010509060101010101" charset="-122"/>
                <a:ea typeface="幼圆" panose="02010509060101010101" charset="-122"/>
                <a:cs typeface="+mn-cs"/>
                <a:sym typeface="微软雅黑" panose="020B0503020204020204" charset="-122"/>
              </a:rPr>
              <a:t>肆</a:t>
            </a:r>
          </a:p>
        </p:txBody>
      </p:sp>
      <p:sp>
        <p:nvSpPr>
          <p:cNvPr id="3" name="TextBox 25">
            <a:extLst>
              <a:ext uri="{FF2B5EF4-FFF2-40B4-BE49-F238E27FC236}">
                <a16:creationId xmlns:a16="http://schemas.microsoft.com/office/drawing/2014/main" id="{13C7B441-71EE-4B9B-8D89-9776DF32AB7E}"/>
              </a:ext>
            </a:extLst>
          </p:cNvPr>
          <p:cNvSpPr/>
          <p:nvPr/>
        </p:nvSpPr>
        <p:spPr>
          <a:xfrm flipH="1">
            <a:off x="3992563" y="4201895"/>
            <a:ext cx="4206875" cy="523220"/>
          </a:xfrm>
          <a:prstGeom prst="rect">
            <a:avLst/>
          </a:prstGeom>
          <a:solidFill>
            <a:srgbClr val="C00000"/>
          </a:solidFill>
          <a:ln w="9525">
            <a:noFill/>
          </a:ln>
        </p:spPr>
        <p:txBody>
          <a:bodyPr wrap="square" rtlCol="0" anchor="t">
            <a:spAutoFit/>
          </a:bodyPr>
          <a:lstStyle/>
          <a:p>
            <a:pPr lvl="0" algn="ctr"/>
            <a:r>
              <a:rPr lang="zh-CN" altLang="en-US" sz="2800" dirty="0">
                <a:solidFill>
                  <a:prstClr val="white"/>
                </a:solidFill>
                <a:latin typeface="微软雅黑" panose="020B0503020204020204" charset="-122"/>
                <a:ea typeface="微软雅黑" panose="020B0503020204020204" charset="-122"/>
                <a:sym typeface="微软雅黑" panose="020B0503020204020204" charset="-122"/>
              </a:rPr>
              <a:t>运动口号</a:t>
            </a:r>
          </a:p>
        </p:txBody>
      </p:sp>
      <p:sp>
        <p:nvSpPr>
          <p:cNvPr id="4" name="TextBox 25">
            <a:extLst>
              <a:ext uri="{FF2B5EF4-FFF2-40B4-BE49-F238E27FC236}">
                <a16:creationId xmlns:a16="http://schemas.microsoft.com/office/drawing/2014/main" id="{9BB1E9B6-F303-4778-8241-2EF8F56D6DCD}"/>
              </a:ext>
            </a:extLst>
          </p:cNvPr>
          <p:cNvSpPr txBox="1"/>
          <p:nvPr/>
        </p:nvSpPr>
        <p:spPr>
          <a:xfrm flipH="1">
            <a:off x="3992563" y="4828540"/>
            <a:ext cx="4206875" cy="400110"/>
          </a:xfrm>
          <a:prstGeom prst="rect">
            <a:avLst/>
          </a:prstGeom>
          <a:noFill/>
        </p:spPr>
        <p:txBody>
          <a:bodyPr wrap="square" rtlCol="0">
            <a:spAutoFit/>
            <a:scene3d>
              <a:camera prst="orthographicFront"/>
              <a:lightRig rig="threePt" dir="t"/>
            </a:scene3d>
          </a:bodyPr>
          <a:lstStyle/>
          <a:p>
            <a:pPr lvl="0" algn="ctr" fontAlgn="base"/>
            <a:r>
              <a:rPr lang="en-US" altLang="zh-CN" sz="2000" dirty="0">
                <a:solidFill>
                  <a:prstClr val="black">
                    <a:lumMod val="95000"/>
                    <a:lumOff val="5000"/>
                  </a:prstClr>
                </a:solidFill>
                <a:latin typeface="微软雅黑" panose="020B0503020204020204" charset="-122"/>
                <a:ea typeface="微软雅黑" panose="020B0503020204020204" charset="-122"/>
                <a:sym typeface="微软雅黑" panose="020B0503020204020204" charset="-122"/>
              </a:rPr>
              <a:t>Campaign slogan</a:t>
            </a:r>
            <a:endParaRPr kumimoji="0" lang="zh-CN" altLang="zh-CN" sz="2000" b="0" i="0" u="none" strike="noStrike" kern="1200" cap="none" spc="0" normalizeH="0" baseline="0" noProof="1">
              <a:ln>
                <a:noFill/>
              </a:ln>
              <a:solidFill>
                <a:prstClr val="black">
                  <a:lumMod val="95000"/>
                  <a:lumOff val="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 name="任意多边形 4"/>
          <p:cNvSpPr/>
          <p:nvPr/>
        </p:nvSpPr>
        <p:spPr>
          <a:xfrm>
            <a:off x="902889"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6" name="组合 5">
            <a:extLst>
              <a:ext uri="{FF2B5EF4-FFF2-40B4-BE49-F238E27FC236}">
                <a16:creationId xmlns:a16="http://schemas.microsoft.com/office/drawing/2014/main" id="{A0F7E0B3-7D7A-4DE6-8CCC-258CA49476F5}"/>
              </a:ext>
            </a:extLst>
          </p:cNvPr>
          <p:cNvGrpSpPr/>
          <p:nvPr/>
        </p:nvGrpSpPr>
        <p:grpSpPr>
          <a:xfrm rot="5400000">
            <a:off x="7432739" y="2575251"/>
            <a:ext cx="5943600" cy="1707500"/>
            <a:chOff x="2122611" y="2169307"/>
            <a:chExt cx="7868189" cy="2260404"/>
          </a:xfrm>
        </p:grpSpPr>
        <p:sp>
          <p:nvSpPr>
            <p:cNvPr id="7" name="矩形 6">
              <a:extLst>
                <a:ext uri="{FF2B5EF4-FFF2-40B4-BE49-F238E27FC236}">
                  <a16:creationId xmlns:a16="http://schemas.microsoft.com/office/drawing/2014/main" id="{3DB6A6AE-7109-4726-9F97-F347902AA925}"/>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AA194175-AE8B-47FE-9D06-49B8A0BEA1B9}"/>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a16="http://schemas.microsoft.com/office/drawing/2014/main" id="{D00362DD-8608-4039-9DCA-72467D475775}"/>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PA_组合 1">
              <a:extLst>
                <a:ext uri="{FF2B5EF4-FFF2-40B4-BE49-F238E27FC236}">
                  <a16:creationId xmlns:a16="http://schemas.microsoft.com/office/drawing/2014/main" id="{F385AD7F-FFE6-41AC-A5F9-90C2025861CF}"/>
                </a:ext>
              </a:extLst>
            </p:cNvPr>
            <p:cNvGrpSpPr/>
            <p:nvPr>
              <p:custDataLst>
                <p:tags r:id="rId1"/>
              </p:custDataLst>
            </p:nvPr>
          </p:nvGrpSpPr>
          <p:grpSpPr>
            <a:xfrm rot="5400000">
              <a:off x="4926504" y="-634586"/>
              <a:ext cx="2260404" cy="7868189"/>
              <a:chOff x="9477877" y="494297"/>
              <a:chExt cx="1674392" cy="5828353"/>
            </a:xfrm>
          </p:grpSpPr>
          <p:sp>
            <p:nvSpPr>
              <p:cNvPr id="12" name="矩形 11">
                <a:extLst>
                  <a:ext uri="{FF2B5EF4-FFF2-40B4-BE49-F238E27FC236}">
                    <a16:creationId xmlns:a16="http://schemas.microsoft.com/office/drawing/2014/main" id="{98A3BC78-5A7D-4D08-BD9D-FB30C1BB85BB}"/>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a:extLst>
                  <a:ext uri="{FF2B5EF4-FFF2-40B4-BE49-F238E27FC236}">
                    <a16:creationId xmlns:a16="http://schemas.microsoft.com/office/drawing/2014/main" id="{B6B6C874-03DC-424C-B517-DFBD2E93B185}"/>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a:extLst>
                  <a:ext uri="{FF2B5EF4-FFF2-40B4-BE49-F238E27FC236}">
                    <a16:creationId xmlns:a16="http://schemas.microsoft.com/office/drawing/2014/main" id="{AFA559F4-DB99-43B5-B433-E6FBF35ABD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a:extLst>
                  <a:ext uri="{FF2B5EF4-FFF2-40B4-BE49-F238E27FC236}">
                    <a16:creationId xmlns:a16="http://schemas.microsoft.com/office/drawing/2014/main" id="{F8A9FCF8-6449-41A3-BCB0-E9A3C4D653F6}"/>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a:extLst>
                  <a:ext uri="{FF2B5EF4-FFF2-40B4-BE49-F238E27FC236}">
                    <a16:creationId xmlns:a16="http://schemas.microsoft.com/office/drawing/2014/main" id="{DF4EAEE2-3E46-43C1-9574-5A4CC1529F76}"/>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1" name="PA_文本框 17">
              <a:extLst>
                <a:ext uri="{FF2B5EF4-FFF2-40B4-BE49-F238E27FC236}">
                  <a16:creationId xmlns:a16="http://schemas.microsoft.com/office/drawing/2014/main" id="{C24C5D10-80AA-4AAD-8B82-2ECB61C916BB}"/>
                </a:ext>
              </a:extLst>
            </p:cNvPr>
            <p:cNvSpPr txBox="1"/>
            <p:nvPr>
              <p:custDataLst>
                <p:tags r:id="rId2"/>
              </p:custDataLst>
            </p:nvPr>
          </p:nvSpPr>
          <p:spPr>
            <a:xfrm rot="16200000">
              <a:off x="5723670" y="369452"/>
              <a:ext cx="733388" cy="5932672"/>
            </a:xfrm>
            <a:prstGeom prst="rect">
              <a:avLst/>
            </a:prstGeom>
            <a:noFill/>
          </p:spPr>
          <p:txBody>
            <a:bodyPr vert="eaVert" wrap="square" rtlCol="0">
              <a:spAutoFit/>
            </a:bodyPr>
            <a:lstStyle/>
            <a:p>
              <a:pPr algn="ctr"/>
              <a:r>
                <a:rPr lang="zh-CN" altLang="en-US" sz="24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grpSp>
    </p:spTree>
    <p:extLst>
      <p:ext uri="{BB962C8B-B14F-4D97-AF65-F5344CB8AC3E}">
        <p14:creationId xmlns:p14="http://schemas.microsoft.com/office/powerpoint/2010/main" val="204731847"/>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22F0C67-2197-4F2D-A521-48D02E9D26FA}"/>
              </a:ext>
            </a:extLst>
          </p:cNvPr>
          <p:cNvSpPr/>
          <p:nvPr/>
        </p:nvSpPr>
        <p:spPr>
          <a:xfrm>
            <a:off x="1452808" y="2373441"/>
            <a:ext cx="4643192" cy="2973122"/>
          </a:xfrm>
          <a:prstGeom prst="rect">
            <a:avLst/>
          </a:prstGeom>
          <a:ln>
            <a:solidFill>
              <a:srgbClr val="BD1A20"/>
            </a:solidFill>
          </a:ln>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“打倒日本狗！”</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“全国武装起来，保卫华北！”</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“反对防共自治运动！”</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“反对卖国的对外政策！”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“立即停止内战！”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“立即向日本宣战！”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“人民！武装你们自己！”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“用武力保护华北！” </a:t>
            </a:r>
          </a:p>
        </p:txBody>
      </p:sp>
      <p:sp>
        <p:nvSpPr>
          <p:cNvPr id="3" name="矩形 2">
            <a:extLst>
              <a:ext uri="{FF2B5EF4-FFF2-40B4-BE49-F238E27FC236}">
                <a16:creationId xmlns:a16="http://schemas.microsoft.com/office/drawing/2014/main" id="{B78B1E8D-6F67-4241-8EE1-313197D740AD}"/>
              </a:ext>
            </a:extLst>
          </p:cNvPr>
          <p:cNvSpPr/>
          <p:nvPr/>
        </p:nvSpPr>
        <p:spPr>
          <a:xfrm>
            <a:off x="6285820" y="2381867"/>
            <a:ext cx="4745038" cy="2973122"/>
          </a:xfrm>
          <a:prstGeom prst="rect">
            <a:avLst/>
          </a:prstGeom>
          <a:ln>
            <a:solidFill>
              <a:srgbClr val="BD1A20"/>
            </a:solidFill>
          </a:ln>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“打倒卖国贼！”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“打倒卖国贼殷汝耕！”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“中华民族万岁！”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“为祖国自由而奋斗！”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“没收卖国贼的财产，救济受灾人民！”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“反对军队南调！”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“反对苛捐杂税！” </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“反对抓捕中国人民的日本狗！” </a:t>
            </a:r>
          </a:p>
        </p:txBody>
      </p:sp>
      <p:sp>
        <p:nvSpPr>
          <p:cNvPr id="4" name="矩形 3">
            <a:extLst>
              <a:ext uri="{FF2B5EF4-FFF2-40B4-BE49-F238E27FC236}">
                <a16:creationId xmlns:a16="http://schemas.microsoft.com/office/drawing/2014/main" id="{C421C6A4-00CD-4983-8970-E79AA58042CC}"/>
              </a:ext>
            </a:extLst>
          </p:cNvPr>
          <p:cNvSpPr/>
          <p:nvPr/>
        </p:nvSpPr>
        <p:spPr>
          <a:xfrm>
            <a:off x="1452808" y="1656580"/>
            <a:ext cx="1159292" cy="369332"/>
          </a:xfrm>
          <a:prstGeom prst="rect">
            <a:avLst/>
          </a:prstGeom>
          <a:solidFill>
            <a:srgbClr val="C00000"/>
          </a:solidFill>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运动口号</a:t>
            </a:r>
            <a:endParaRPr kumimoji="0" lang="zh-CN" altLang="en-US" sz="1800" b="0" i="0" u="none" strike="noStrike" kern="1200" cap="none" spc="0" normalizeH="0" baseline="0" noProof="0" dirty="0">
              <a:ln>
                <a:noFill/>
              </a:ln>
              <a:solidFill>
                <a:prstClr val="white"/>
              </a:solidFill>
              <a:effectLst/>
              <a:uLnTx/>
              <a:uFillTx/>
              <a:latin typeface="Calibri"/>
              <a:ea typeface="等线" panose="02010600030101010101" pitchFamily="2" charset="-122"/>
              <a:cs typeface="+mn-cs"/>
            </a:endParaRPr>
          </a:p>
        </p:txBody>
      </p:sp>
      <p:sp>
        <p:nvSpPr>
          <p:cNvPr id="5" name="文本框 4">
            <a:extLst>
              <a:ext uri="{FF2B5EF4-FFF2-40B4-BE49-F238E27FC236}">
                <a16:creationId xmlns:a16="http://schemas.microsoft.com/office/drawing/2014/main" id="{F967CCFD-CECA-41D9-9A50-15FBC1ED91D0}"/>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第四部分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运动口号</a:t>
            </a:r>
          </a:p>
        </p:txBody>
      </p:sp>
      <p:grpSp>
        <p:nvGrpSpPr>
          <p:cNvPr id="8" name="组合 7"/>
          <p:cNvGrpSpPr/>
          <p:nvPr/>
        </p:nvGrpSpPr>
        <p:grpSpPr>
          <a:xfrm>
            <a:off x="2970656" y="1656580"/>
            <a:ext cx="2369454" cy="381184"/>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9" name="任意多边形 15"/>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16"/>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4970767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53" presetClass="entr" presetSubtype="16" fill="hold"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42" presetClass="path" presetSubtype="0" accel="67000" decel="33000" fill="hold" nodeType="withEffect">
                                  <p:stCondLst>
                                    <p:cond delay="500"/>
                                  </p:stCondLst>
                                  <p:childTnLst>
                                    <p:animMotion origin="layout" path="M -4.58333E-6 -1.85185E-6 L 0.26784 -0.15509 " pathEditMode="relative" rAng="0" ptsTypes="AA">
                                      <p:cBhvr>
                                        <p:cTn id="22" dur="4500" spd="-100000" fill="hold"/>
                                        <p:tgtEl>
                                          <p:spTgt spid="8"/>
                                        </p:tgtEl>
                                        <p:attrNameLst>
                                          <p:attrName>ppt_x</p:attrName>
                                          <p:attrName>ppt_y</p:attrName>
                                        </p:attrNameLst>
                                      </p:cBhvr>
                                      <p:rCtr x="13385" y="-775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5">
            <a:extLst>
              <a:ext uri="{FF2B5EF4-FFF2-40B4-BE49-F238E27FC236}">
                <a16:creationId xmlns:a16="http://schemas.microsoft.com/office/drawing/2014/main" id="{045D423B-958B-4539-8FB2-3CD0C7C2B90A}"/>
              </a:ext>
            </a:extLst>
          </p:cNvPr>
          <p:cNvSpPr txBox="1"/>
          <p:nvPr/>
        </p:nvSpPr>
        <p:spPr>
          <a:xfrm flipH="1">
            <a:off x="5443418" y="1915795"/>
            <a:ext cx="1292662" cy="1929765"/>
          </a:xfrm>
          <a:prstGeom prst="rect">
            <a:avLst/>
          </a:prstGeom>
          <a:noFill/>
        </p:spPr>
        <p:txBody>
          <a:bodyPr vert="eaVert" wrap="square" rtlCol="0">
            <a:spAutoFit/>
            <a:scene3d>
              <a:camera prst="orthographicFront"/>
              <a:lightRig rig="threePt" dir="t"/>
            </a:scene3d>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1">
                <a:ln>
                  <a:noFill/>
                </a:ln>
                <a:solidFill>
                  <a:prstClr val="black">
                    <a:lumMod val="95000"/>
                    <a:lumOff val="5000"/>
                  </a:prstClr>
                </a:solidFill>
                <a:effectLst/>
                <a:uLnTx/>
                <a:uFillTx/>
                <a:latin typeface="幼圆" panose="02010509060101010101" charset="-122"/>
                <a:ea typeface="幼圆" panose="02010509060101010101" charset="-122"/>
                <a:cs typeface="+mn-cs"/>
                <a:sym typeface="微软雅黑" panose="020B0503020204020204" charset="-122"/>
              </a:rPr>
              <a:t>伍</a:t>
            </a:r>
          </a:p>
        </p:txBody>
      </p:sp>
      <p:sp>
        <p:nvSpPr>
          <p:cNvPr id="3" name="TextBox 25">
            <a:extLst>
              <a:ext uri="{FF2B5EF4-FFF2-40B4-BE49-F238E27FC236}">
                <a16:creationId xmlns:a16="http://schemas.microsoft.com/office/drawing/2014/main" id="{30B79E2C-7A9C-4E2F-A379-D33A6FD0B54D}"/>
              </a:ext>
            </a:extLst>
          </p:cNvPr>
          <p:cNvSpPr/>
          <p:nvPr/>
        </p:nvSpPr>
        <p:spPr>
          <a:xfrm flipH="1">
            <a:off x="3992563" y="4201895"/>
            <a:ext cx="4206875" cy="523220"/>
          </a:xfrm>
          <a:prstGeom prst="rect">
            <a:avLst/>
          </a:prstGeom>
          <a:solidFill>
            <a:srgbClr val="C00000"/>
          </a:solidFill>
          <a:ln w="9525">
            <a:noFill/>
          </a:ln>
        </p:spPr>
        <p:txBody>
          <a:bodyPr wrap="square" rtlCol="0" anchor="t">
            <a:spAutoFit/>
          </a:bodyPr>
          <a:lstStyle/>
          <a:p>
            <a:pPr lvl="0" algn="ctr"/>
            <a:r>
              <a:rPr lang="zh-CN" altLang="en-US" sz="2800" dirty="0">
                <a:solidFill>
                  <a:prstClr val="white"/>
                </a:solidFill>
                <a:latin typeface="微软雅黑" panose="020B0503020204020204" charset="-122"/>
                <a:ea typeface="微软雅黑" panose="020B0503020204020204" charset="-122"/>
                <a:sym typeface="微软雅黑" panose="020B0503020204020204" charset="-122"/>
              </a:rPr>
              <a:t>运动意义</a:t>
            </a:r>
          </a:p>
        </p:txBody>
      </p:sp>
      <p:sp>
        <p:nvSpPr>
          <p:cNvPr id="4" name="TextBox 25">
            <a:extLst>
              <a:ext uri="{FF2B5EF4-FFF2-40B4-BE49-F238E27FC236}">
                <a16:creationId xmlns:a16="http://schemas.microsoft.com/office/drawing/2014/main" id="{D250E142-1060-44A4-9F70-5A5C63FD4A71}"/>
              </a:ext>
            </a:extLst>
          </p:cNvPr>
          <p:cNvSpPr txBox="1"/>
          <p:nvPr/>
        </p:nvSpPr>
        <p:spPr>
          <a:xfrm flipH="1">
            <a:off x="3992563" y="4828540"/>
            <a:ext cx="4206875" cy="400110"/>
          </a:xfrm>
          <a:prstGeom prst="rect">
            <a:avLst/>
          </a:prstGeom>
          <a:noFill/>
        </p:spPr>
        <p:txBody>
          <a:bodyPr wrap="square" rtlCol="0">
            <a:spAutoFit/>
            <a:scene3d>
              <a:camera prst="orthographicFront"/>
              <a:lightRig rig="threePt" dir="t"/>
            </a:scene3d>
          </a:bodyPr>
          <a:lstStyle/>
          <a:p>
            <a:pPr lvl="0" algn="ctr" fontAlgn="base"/>
            <a:r>
              <a:rPr lang="en-US" altLang="zh-CN" sz="2000" dirty="0">
                <a:solidFill>
                  <a:prstClr val="black">
                    <a:lumMod val="95000"/>
                    <a:lumOff val="5000"/>
                  </a:prstClr>
                </a:solidFill>
                <a:latin typeface="微软雅黑" panose="020B0503020204020204" charset="-122"/>
                <a:ea typeface="微软雅黑" panose="020B0503020204020204" charset="-122"/>
                <a:sym typeface="微软雅黑" panose="020B0503020204020204" charset="-122"/>
              </a:rPr>
              <a:t>Sports significance</a:t>
            </a:r>
            <a:endParaRPr kumimoji="0" lang="zh-CN" altLang="zh-CN" sz="2000" b="0" i="0" u="none" strike="noStrike" kern="1200" cap="none" spc="0" normalizeH="0" baseline="0" noProof="1">
              <a:ln>
                <a:noFill/>
              </a:ln>
              <a:solidFill>
                <a:prstClr val="black">
                  <a:lumMod val="95000"/>
                  <a:lumOff val="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grpSp>
        <p:nvGrpSpPr>
          <p:cNvPr id="5" name="组合 4">
            <a:extLst>
              <a:ext uri="{FF2B5EF4-FFF2-40B4-BE49-F238E27FC236}">
                <a16:creationId xmlns:a16="http://schemas.microsoft.com/office/drawing/2014/main" id="{A0F7E0B3-7D7A-4DE6-8CCC-258CA49476F5}"/>
              </a:ext>
            </a:extLst>
          </p:cNvPr>
          <p:cNvGrpSpPr/>
          <p:nvPr/>
        </p:nvGrpSpPr>
        <p:grpSpPr>
          <a:xfrm rot="5400000">
            <a:off x="-1383737" y="2575251"/>
            <a:ext cx="5943600" cy="1707500"/>
            <a:chOff x="2122611" y="2169307"/>
            <a:chExt cx="7868189" cy="2260404"/>
          </a:xfrm>
        </p:grpSpPr>
        <p:sp>
          <p:nvSpPr>
            <p:cNvPr id="6" name="矩形 5">
              <a:extLst>
                <a:ext uri="{FF2B5EF4-FFF2-40B4-BE49-F238E27FC236}">
                  <a16:creationId xmlns:a16="http://schemas.microsoft.com/office/drawing/2014/main" id="{3DB6A6AE-7109-4726-9F97-F347902AA925}"/>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id="{AA194175-AE8B-47FE-9D06-49B8A0BEA1B9}"/>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id="{D00362DD-8608-4039-9DCA-72467D475775}"/>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PA_组合 1">
              <a:extLst>
                <a:ext uri="{FF2B5EF4-FFF2-40B4-BE49-F238E27FC236}">
                  <a16:creationId xmlns:a16="http://schemas.microsoft.com/office/drawing/2014/main" id="{F385AD7F-FFE6-41AC-A5F9-90C2025861CF}"/>
                </a:ext>
              </a:extLst>
            </p:cNvPr>
            <p:cNvGrpSpPr/>
            <p:nvPr>
              <p:custDataLst>
                <p:tags r:id="rId1"/>
              </p:custDataLst>
            </p:nvPr>
          </p:nvGrpSpPr>
          <p:grpSpPr>
            <a:xfrm rot="5400000">
              <a:off x="4926504" y="-634586"/>
              <a:ext cx="2260404" cy="7868189"/>
              <a:chOff x="9477877" y="494297"/>
              <a:chExt cx="1674392" cy="5828353"/>
            </a:xfrm>
          </p:grpSpPr>
          <p:sp>
            <p:nvSpPr>
              <p:cNvPr id="11" name="矩形 10">
                <a:extLst>
                  <a:ext uri="{FF2B5EF4-FFF2-40B4-BE49-F238E27FC236}">
                    <a16:creationId xmlns:a16="http://schemas.microsoft.com/office/drawing/2014/main" id="{98A3BC78-5A7D-4D08-BD9D-FB30C1BB85BB}"/>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矩形 11">
                <a:extLst>
                  <a:ext uri="{FF2B5EF4-FFF2-40B4-BE49-F238E27FC236}">
                    <a16:creationId xmlns:a16="http://schemas.microsoft.com/office/drawing/2014/main" id="{B6B6C874-03DC-424C-B517-DFBD2E93B185}"/>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矩形 12">
                <a:extLst>
                  <a:ext uri="{FF2B5EF4-FFF2-40B4-BE49-F238E27FC236}">
                    <a16:creationId xmlns:a16="http://schemas.microsoft.com/office/drawing/2014/main" id="{AFA559F4-DB99-43B5-B433-E6FBF35ABD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a:extLst>
                  <a:ext uri="{FF2B5EF4-FFF2-40B4-BE49-F238E27FC236}">
                    <a16:creationId xmlns:a16="http://schemas.microsoft.com/office/drawing/2014/main" id="{F8A9FCF8-6449-41A3-BCB0-E9A3C4D653F6}"/>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a:extLst>
                  <a:ext uri="{FF2B5EF4-FFF2-40B4-BE49-F238E27FC236}">
                    <a16:creationId xmlns:a16="http://schemas.microsoft.com/office/drawing/2014/main" id="{DF4EAEE2-3E46-43C1-9574-5A4CC1529F76}"/>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0" name="PA_文本框 17">
              <a:extLst>
                <a:ext uri="{FF2B5EF4-FFF2-40B4-BE49-F238E27FC236}">
                  <a16:creationId xmlns:a16="http://schemas.microsoft.com/office/drawing/2014/main" id="{C24C5D10-80AA-4AAD-8B82-2ECB61C916BB}"/>
                </a:ext>
              </a:extLst>
            </p:cNvPr>
            <p:cNvSpPr txBox="1"/>
            <p:nvPr>
              <p:custDataLst>
                <p:tags r:id="rId2"/>
              </p:custDataLst>
            </p:nvPr>
          </p:nvSpPr>
          <p:spPr>
            <a:xfrm rot="16200000">
              <a:off x="5723670" y="369452"/>
              <a:ext cx="733388" cy="5932672"/>
            </a:xfrm>
            <a:prstGeom prst="rect">
              <a:avLst/>
            </a:prstGeom>
            <a:noFill/>
          </p:spPr>
          <p:txBody>
            <a:bodyPr vert="eaVert" wrap="square" rtlCol="0">
              <a:spAutoFit/>
            </a:bodyPr>
            <a:lstStyle/>
            <a:p>
              <a:pPr algn="ctr"/>
              <a:r>
                <a:rPr lang="zh-CN" altLang="en-US" sz="24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grpSp>
      <p:sp>
        <p:nvSpPr>
          <p:cNvPr id="16" name="任意多边形 15"/>
          <p:cNvSpPr/>
          <p:nvPr/>
        </p:nvSpPr>
        <p:spPr>
          <a:xfrm>
            <a:off x="8163516"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423532114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DC6F097-1B23-49B2-B989-D71C59CB5AD7}"/>
              </a:ext>
            </a:extLst>
          </p:cNvPr>
          <p:cNvSpPr/>
          <p:nvPr/>
        </p:nvSpPr>
        <p:spPr>
          <a:xfrm>
            <a:off x="1337372" y="3150412"/>
            <a:ext cx="4366742" cy="1532727"/>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8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北平学生的爱国行动，得到了全国学生的回应和全国人民的支持，形成了全国人民抗日民主运动的新高潮，推动了抗日民族统一战线的建立。</a:t>
            </a:r>
          </a:p>
        </p:txBody>
      </p:sp>
      <p:sp>
        <p:nvSpPr>
          <p:cNvPr id="3" name="矩形 2">
            <a:extLst>
              <a:ext uri="{FF2B5EF4-FFF2-40B4-BE49-F238E27FC236}">
                <a16:creationId xmlns:a16="http://schemas.microsoft.com/office/drawing/2014/main" id="{9517EB86-9846-4E7F-BB06-F81165D9FDC9}"/>
              </a:ext>
            </a:extLst>
          </p:cNvPr>
          <p:cNvSpPr/>
          <p:nvPr/>
        </p:nvSpPr>
        <p:spPr>
          <a:xfrm>
            <a:off x="1337372" y="2413392"/>
            <a:ext cx="1287532" cy="400110"/>
          </a:xfrm>
          <a:prstGeom prst="rect">
            <a:avLst/>
          </a:prstGeom>
          <a:solidFill>
            <a:srgbClr val="C00000"/>
          </a:solidFill>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运动意义</a:t>
            </a:r>
            <a:endParaRPr kumimoji="0" lang="zh-CN" altLang="en-US" sz="2000" b="1" i="0" u="none" strike="noStrike" kern="1200" cap="none" spc="0" normalizeH="0" baseline="0" noProof="0" dirty="0">
              <a:ln>
                <a:noFill/>
              </a:ln>
              <a:solidFill>
                <a:prstClr val="white"/>
              </a:solidFill>
              <a:effectLst/>
              <a:uLnTx/>
              <a:uFillTx/>
              <a:latin typeface="Calibri"/>
              <a:ea typeface="等线" panose="02010600030101010101" pitchFamily="2" charset="-122"/>
              <a:cs typeface="+mn-cs"/>
            </a:endParaRPr>
          </a:p>
        </p:txBody>
      </p:sp>
      <p:pic>
        <p:nvPicPr>
          <p:cNvPr id="4" name="图片 3">
            <a:extLst>
              <a:ext uri="{FF2B5EF4-FFF2-40B4-BE49-F238E27FC236}">
                <a16:creationId xmlns:a16="http://schemas.microsoft.com/office/drawing/2014/main" id="{23427DF3-3C23-49E0-B223-404BE9BD43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5118" y="1651876"/>
            <a:ext cx="4366742" cy="3994261"/>
          </a:xfrm>
          <a:prstGeom prst="rect">
            <a:avLst/>
          </a:prstGeom>
        </p:spPr>
      </p:pic>
      <p:sp>
        <p:nvSpPr>
          <p:cNvPr id="5" name="文本框 4">
            <a:extLst>
              <a:ext uri="{FF2B5EF4-FFF2-40B4-BE49-F238E27FC236}">
                <a16:creationId xmlns:a16="http://schemas.microsoft.com/office/drawing/2014/main" id="{63FF8652-A3CF-447F-A94D-6C01712DBB1D}"/>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第五部分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运动意义</a:t>
            </a:r>
          </a:p>
        </p:txBody>
      </p:sp>
      <p:sp>
        <p:nvSpPr>
          <p:cNvPr id="6" name="任意多边形 5"/>
          <p:cNvSpPr/>
          <p:nvPr/>
        </p:nvSpPr>
        <p:spPr>
          <a:xfrm>
            <a:off x="4870783" y="5722808"/>
            <a:ext cx="5687618" cy="791855"/>
          </a:xfrm>
          <a:custGeom>
            <a:avLst/>
            <a:gdLst>
              <a:gd name="connsiteX0" fmla="*/ 4036200 w 5687618"/>
              <a:gd name="connsiteY0" fmla="*/ 540 h 791855"/>
              <a:gd name="connsiteX1" fmla="*/ 4999673 w 5687618"/>
              <a:gd name="connsiteY1" fmla="*/ 328873 h 791855"/>
              <a:gd name="connsiteX2" fmla="*/ 5633083 w 5687618"/>
              <a:gd name="connsiteY2" fmla="*/ 721203 h 791855"/>
              <a:gd name="connsiteX3" fmla="*/ 5666385 w 5687618"/>
              <a:gd name="connsiteY3" fmla="*/ 763693 h 791855"/>
              <a:gd name="connsiteX4" fmla="*/ 5687618 w 5687618"/>
              <a:gd name="connsiteY4" fmla="*/ 791855 h 791855"/>
              <a:gd name="connsiteX5" fmla="*/ 0 w 5687618"/>
              <a:gd name="connsiteY5" fmla="*/ 791855 h 791855"/>
              <a:gd name="connsiteX6" fmla="*/ 118522 w 5687618"/>
              <a:gd name="connsiteY6" fmla="*/ 631580 h 791855"/>
              <a:gd name="connsiteX7" fmla="*/ 1065997 w 5687618"/>
              <a:gd name="connsiteY7" fmla="*/ 329440 h 791855"/>
              <a:gd name="connsiteX8" fmla="*/ 2331864 w 5687618"/>
              <a:gd name="connsiteY8" fmla="*/ 681449 h 791855"/>
              <a:gd name="connsiteX9" fmla="*/ 3872130 w 5687618"/>
              <a:gd name="connsiteY9" fmla="*/ 8517 h 791855"/>
              <a:gd name="connsiteX10" fmla="*/ 4036200 w 5687618"/>
              <a:gd name="connsiteY10" fmla="*/ 540 h 79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618" h="791855">
                <a:moveTo>
                  <a:pt x="4036200" y="540"/>
                </a:moveTo>
                <a:cubicBezTo>
                  <a:pt x="4412619" y="12628"/>
                  <a:pt x="4742867" y="224940"/>
                  <a:pt x="4999673" y="328873"/>
                </a:cubicBezTo>
                <a:cubicBezTo>
                  <a:pt x="5293164" y="447654"/>
                  <a:pt x="5588752" y="642312"/>
                  <a:pt x="5633083" y="721203"/>
                </a:cubicBezTo>
                <a:cubicBezTo>
                  <a:pt x="5645357" y="736624"/>
                  <a:pt x="5656420" y="750746"/>
                  <a:pt x="5666385" y="763693"/>
                </a:cubicBezTo>
                <a:lnTo>
                  <a:pt x="5687618" y="791855"/>
                </a:lnTo>
                <a:lnTo>
                  <a:pt x="0" y="791855"/>
                </a:lnTo>
                <a:lnTo>
                  <a:pt x="118522" y="631580"/>
                </a:lnTo>
                <a:cubicBezTo>
                  <a:pt x="266386" y="469785"/>
                  <a:pt x="515963" y="328353"/>
                  <a:pt x="1065997" y="329440"/>
                </a:cubicBezTo>
                <a:cubicBezTo>
                  <a:pt x="1717825" y="340589"/>
                  <a:pt x="1951526" y="780208"/>
                  <a:pt x="2331864" y="681449"/>
                </a:cubicBezTo>
                <a:cubicBezTo>
                  <a:pt x="2712203" y="582689"/>
                  <a:pt x="3427495" y="67280"/>
                  <a:pt x="3872130" y="8517"/>
                </a:cubicBezTo>
                <a:cubicBezTo>
                  <a:pt x="3927709" y="1172"/>
                  <a:pt x="3982426" y="-1188"/>
                  <a:pt x="4036200" y="540"/>
                </a:cubicBezTo>
                <a:close/>
              </a:path>
            </a:pathLst>
          </a:custGeom>
          <a:gradFill flip="none" rotWithShape="1">
            <a:gsLst>
              <a:gs pos="100000">
                <a:srgbClr val="776C5B">
                  <a:alpha val="20000"/>
                </a:srgbClr>
              </a:gs>
              <a:gs pos="0">
                <a:srgbClr val="545454">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7" name="任意多边形 18"/>
          <p:cNvSpPr/>
          <p:nvPr/>
        </p:nvSpPr>
        <p:spPr>
          <a:xfrm rot="21480000">
            <a:off x="2066562" y="5461049"/>
            <a:ext cx="2162912" cy="536529"/>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 name="connsiteX0" fmla="*/ 3895926 w 3907971"/>
              <a:gd name="connsiteY0" fmla="*/ 1142547 h 1194043"/>
              <a:gd name="connsiteX1" fmla="*/ 3907971 w 3907971"/>
              <a:gd name="connsiteY1" fmla="*/ 1142668 h 1194043"/>
              <a:gd name="connsiteX2" fmla="*/ 3907971 w 3907971"/>
              <a:gd name="connsiteY2" fmla="*/ 1194043 h 1194043"/>
              <a:gd name="connsiteX3" fmla="*/ 3907971 w 3907971"/>
              <a:gd name="connsiteY3" fmla="*/ 1194041 h 1194043"/>
              <a:gd name="connsiteX4" fmla="*/ 3903237 w 3907971"/>
              <a:gd name="connsiteY4" fmla="*/ 1164842 h 1194043"/>
              <a:gd name="connsiteX5" fmla="*/ 3895926 w 3907971"/>
              <a:gd name="connsiteY5" fmla="*/ 1142547 h 1194043"/>
              <a:gd name="connsiteX6" fmla="*/ 3033485 w 3907971"/>
              <a:gd name="connsiteY6" fmla="*/ 240 h 1194043"/>
              <a:gd name="connsiteX7" fmla="*/ 3817257 w 3907971"/>
              <a:gd name="connsiteY7" fmla="*/ 1001726 h 1194043"/>
              <a:gd name="connsiteX8" fmla="*/ 3890055 w 3907971"/>
              <a:gd name="connsiteY8" fmla="*/ 1124644 h 1194043"/>
              <a:gd name="connsiteX9" fmla="*/ 3895926 w 3907971"/>
              <a:gd name="connsiteY9" fmla="*/ 1142547 h 1194043"/>
              <a:gd name="connsiteX10" fmla="*/ 0 w 3907971"/>
              <a:gd name="connsiteY10" fmla="*/ 1103326 h 1194043"/>
              <a:gd name="connsiteX11" fmla="*/ 676400 w 3907971"/>
              <a:gd name="connsiteY11" fmla="*/ 178954 h 1194043"/>
              <a:gd name="connsiteX12" fmla="*/ 1828800 w 3907971"/>
              <a:gd name="connsiteY12" fmla="*/ 900126 h 1194043"/>
              <a:gd name="connsiteX13" fmla="*/ 3033485 w 3907971"/>
              <a:gd name="connsiteY13" fmla="*/ 240 h 1194043"/>
              <a:gd name="connsiteX0" fmla="*/ 3895926 w 3907971"/>
              <a:gd name="connsiteY0" fmla="*/ 1290200 h 1341696"/>
              <a:gd name="connsiteX1" fmla="*/ 3907971 w 3907971"/>
              <a:gd name="connsiteY1" fmla="*/ 1290321 h 1341696"/>
              <a:gd name="connsiteX2" fmla="*/ 3907971 w 3907971"/>
              <a:gd name="connsiteY2" fmla="*/ 1341696 h 1341696"/>
              <a:gd name="connsiteX3" fmla="*/ 3907971 w 3907971"/>
              <a:gd name="connsiteY3" fmla="*/ 1341694 h 1341696"/>
              <a:gd name="connsiteX4" fmla="*/ 3903237 w 3907971"/>
              <a:gd name="connsiteY4" fmla="*/ 1312495 h 1341696"/>
              <a:gd name="connsiteX5" fmla="*/ 3895926 w 3907971"/>
              <a:gd name="connsiteY5" fmla="*/ 1290200 h 1341696"/>
              <a:gd name="connsiteX6" fmla="*/ 3566742 w 3907971"/>
              <a:gd name="connsiteY6" fmla="*/ 210 h 1341696"/>
              <a:gd name="connsiteX7" fmla="*/ 3817257 w 3907971"/>
              <a:gd name="connsiteY7" fmla="*/ 1149379 h 1341696"/>
              <a:gd name="connsiteX8" fmla="*/ 3890055 w 3907971"/>
              <a:gd name="connsiteY8" fmla="*/ 1272297 h 1341696"/>
              <a:gd name="connsiteX9" fmla="*/ 3895926 w 3907971"/>
              <a:gd name="connsiteY9" fmla="*/ 1290200 h 1341696"/>
              <a:gd name="connsiteX10" fmla="*/ 0 w 3907971"/>
              <a:gd name="connsiteY10" fmla="*/ 1250979 h 1341696"/>
              <a:gd name="connsiteX11" fmla="*/ 676400 w 3907971"/>
              <a:gd name="connsiteY11" fmla="*/ 326607 h 1341696"/>
              <a:gd name="connsiteX12" fmla="*/ 1828800 w 3907971"/>
              <a:gd name="connsiteY12" fmla="*/ 1047779 h 1341696"/>
              <a:gd name="connsiteX13" fmla="*/ 3566742 w 3907971"/>
              <a:gd name="connsiteY13" fmla="*/ 210 h 1341696"/>
              <a:gd name="connsiteX0" fmla="*/ 3895926 w 4065883"/>
              <a:gd name="connsiteY0" fmla="*/ 1291188 h 1342684"/>
              <a:gd name="connsiteX1" fmla="*/ 3907971 w 4065883"/>
              <a:gd name="connsiteY1" fmla="*/ 1291309 h 1342684"/>
              <a:gd name="connsiteX2" fmla="*/ 3907971 w 4065883"/>
              <a:gd name="connsiteY2" fmla="*/ 1342684 h 1342684"/>
              <a:gd name="connsiteX3" fmla="*/ 3907971 w 4065883"/>
              <a:gd name="connsiteY3" fmla="*/ 1342682 h 1342684"/>
              <a:gd name="connsiteX4" fmla="*/ 3903237 w 4065883"/>
              <a:gd name="connsiteY4" fmla="*/ 1313483 h 1342684"/>
              <a:gd name="connsiteX5" fmla="*/ 3895926 w 4065883"/>
              <a:gd name="connsiteY5" fmla="*/ 1291188 h 1342684"/>
              <a:gd name="connsiteX6" fmla="*/ 3566742 w 4065883"/>
              <a:gd name="connsiteY6" fmla="*/ 1198 h 1342684"/>
              <a:gd name="connsiteX7" fmla="*/ 4057824 w 4065883"/>
              <a:gd name="connsiteY7" fmla="*/ 849093 h 1342684"/>
              <a:gd name="connsiteX8" fmla="*/ 3890055 w 4065883"/>
              <a:gd name="connsiteY8" fmla="*/ 1273285 h 1342684"/>
              <a:gd name="connsiteX9" fmla="*/ 3895926 w 4065883"/>
              <a:gd name="connsiteY9" fmla="*/ 1291188 h 1342684"/>
              <a:gd name="connsiteX10" fmla="*/ 0 w 4065883"/>
              <a:gd name="connsiteY10" fmla="*/ 1251967 h 1342684"/>
              <a:gd name="connsiteX11" fmla="*/ 676400 w 4065883"/>
              <a:gd name="connsiteY11" fmla="*/ 327595 h 1342684"/>
              <a:gd name="connsiteX12" fmla="*/ 1828800 w 4065883"/>
              <a:gd name="connsiteY12" fmla="*/ 1048767 h 1342684"/>
              <a:gd name="connsiteX13" fmla="*/ 3566742 w 4065883"/>
              <a:gd name="connsiteY13" fmla="*/ 1198 h 1342684"/>
              <a:gd name="connsiteX0" fmla="*/ 3895926 w 4064904"/>
              <a:gd name="connsiteY0" fmla="*/ 964775 h 1016271"/>
              <a:gd name="connsiteX1" fmla="*/ 3907971 w 4064904"/>
              <a:gd name="connsiteY1" fmla="*/ 964896 h 1016271"/>
              <a:gd name="connsiteX2" fmla="*/ 3907971 w 4064904"/>
              <a:gd name="connsiteY2" fmla="*/ 1016271 h 1016271"/>
              <a:gd name="connsiteX3" fmla="*/ 3907971 w 4064904"/>
              <a:gd name="connsiteY3" fmla="*/ 1016269 h 1016271"/>
              <a:gd name="connsiteX4" fmla="*/ 3903237 w 4064904"/>
              <a:gd name="connsiteY4" fmla="*/ 987070 h 1016271"/>
              <a:gd name="connsiteX5" fmla="*/ 3895926 w 4064904"/>
              <a:gd name="connsiteY5" fmla="*/ 964775 h 1016271"/>
              <a:gd name="connsiteX6" fmla="*/ 3590799 w 4064904"/>
              <a:gd name="connsiteY6" fmla="*/ 300960 h 1016271"/>
              <a:gd name="connsiteX7" fmla="*/ 4057824 w 4064904"/>
              <a:gd name="connsiteY7" fmla="*/ 522680 h 1016271"/>
              <a:gd name="connsiteX8" fmla="*/ 3890055 w 4064904"/>
              <a:gd name="connsiteY8" fmla="*/ 946872 h 1016271"/>
              <a:gd name="connsiteX9" fmla="*/ 3895926 w 4064904"/>
              <a:gd name="connsiteY9" fmla="*/ 964775 h 1016271"/>
              <a:gd name="connsiteX10" fmla="*/ 0 w 4064904"/>
              <a:gd name="connsiteY10" fmla="*/ 925554 h 1016271"/>
              <a:gd name="connsiteX11" fmla="*/ 676400 w 4064904"/>
              <a:gd name="connsiteY11" fmla="*/ 1182 h 1016271"/>
              <a:gd name="connsiteX12" fmla="*/ 1828800 w 4064904"/>
              <a:gd name="connsiteY12" fmla="*/ 722354 h 1016271"/>
              <a:gd name="connsiteX13" fmla="*/ 3590799 w 4064904"/>
              <a:gd name="connsiteY13" fmla="*/ 300960 h 1016271"/>
              <a:gd name="connsiteX0" fmla="*/ 3895926 w 4082751"/>
              <a:gd name="connsiteY0" fmla="*/ 1061261 h 1112757"/>
              <a:gd name="connsiteX1" fmla="*/ 3907971 w 4082751"/>
              <a:gd name="connsiteY1" fmla="*/ 1061382 h 1112757"/>
              <a:gd name="connsiteX2" fmla="*/ 3907971 w 4082751"/>
              <a:gd name="connsiteY2" fmla="*/ 1112757 h 1112757"/>
              <a:gd name="connsiteX3" fmla="*/ 3907971 w 4082751"/>
              <a:gd name="connsiteY3" fmla="*/ 1112755 h 1112757"/>
              <a:gd name="connsiteX4" fmla="*/ 3903237 w 4082751"/>
              <a:gd name="connsiteY4" fmla="*/ 1083556 h 1112757"/>
              <a:gd name="connsiteX5" fmla="*/ 3895926 w 4082751"/>
              <a:gd name="connsiteY5" fmla="*/ 1061261 h 1112757"/>
              <a:gd name="connsiteX6" fmla="*/ 3229948 w 4082751"/>
              <a:gd name="connsiteY6" fmla="*/ 1656 h 1112757"/>
              <a:gd name="connsiteX7" fmla="*/ 4057824 w 4082751"/>
              <a:gd name="connsiteY7" fmla="*/ 619166 h 1112757"/>
              <a:gd name="connsiteX8" fmla="*/ 3890055 w 4082751"/>
              <a:gd name="connsiteY8" fmla="*/ 1043358 h 1112757"/>
              <a:gd name="connsiteX9" fmla="*/ 3895926 w 4082751"/>
              <a:gd name="connsiteY9" fmla="*/ 1061261 h 1112757"/>
              <a:gd name="connsiteX10" fmla="*/ 0 w 4082751"/>
              <a:gd name="connsiteY10" fmla="*/ 1022040 h 1112757"/>
              <a:gd name="connsiteX11" fmla="*/ 676400 w 4082751"/>
              <a:gd name="connsiteY11" fmla="*/ 97668 h 1112757"/>
              <a:gd name="connsiteX12" fmla="*/ 1828800 w 4082751"/>
              <a:gd name="connsiteY12" fmla="*/ 818840 h 1112757"/>
              <a:gd name="connsiteX13" fmla="*/ 3229948 w 4082751"/>
              <a:gd name="connsiteY13" fmla="*/ 1656 h 1112757"/>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95926 w 4132717"/>
              <a:gd name="connsiteY9" fmla="*/ 1061194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87907 w 4132717"/>
              <a:gd name="connsiteY9" fmla="*/ 801273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895926 w 4132717"/>
              <a:gd name="connsiteY5" fmla="*/ 1061194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903237 w 4132717"/>
              <a:gd name="connsiteY0" fmla="*/ 1083489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229948 w 4132717"/>
              <a:gd name="connsiteY5" fmla="*/ 1589 h 1321117"/>
              <a:gd name="connsiteX6" fmla="*/ 4057824 w 4132717"/>
              <a:gd name="connsiteY6" fmla="*/ 619099 h 1321117"/>
              <a:gd name="connsiteX7" fmla="*/ 4102556 w 4132717"/>
              <a:gd name="connsiteY7" fmla="*/ 913330 h 1321117"/>
              <a:gd name="connsiteX8" fmla="*/ 3944039 w 4132717"/>
              <a:gd name="connsiteY8" fmla="*/ 1321117 h 1321117"/>
              <a:gd name="connsiteX9" fmla="*/ 0 w 4132717"/>
              <a:gd name="connsiteY9" fmla="*/ 1021973 h 1321117"/>
              <a:gd name="connsiteX10" fmla="*/ 676400 w 4132717"/>
              <a:gd name="connsiteY10" fmla="*/ 97601 h 1321117"/>
              <a:gd name="connsiteX11" fmla="*/ 1828800 w 4132717"/>
              <a:gd name="connsiteY11" fmla="*/ 818773 h 1321117"/>
              <a:gd name="connsiteX12" fmla="*/ 3229948 w 4132717"/>
              <a:gd name="connsiteY12" fmla="*/ 1589 h 1321117"/>
              <a:gd name="connsiteX0" fmla="*/ 3907971 w 4132717"/>
              <a:gd name="connsiteY0" fmla="*/ 1112688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229948 w 4132717"/>
              <a:gd name="connsiteY4" fmla="*/ 1589 h 1321117"/>
              <a:gd name="connsiteX5" fmla="*/ 4057824 w 4132717"/>
              <a:gd name="connsiteY5" fmla="*/ 619099 h 1321117"/>
              <a:gd name="connsiteX6" fmla="*/ 4102556 w 4132717"/>
              <a:gd name="connsiteY6" fmla="*/ 913330 h 1321117"/>
              <a:gd name="connsiteX7" fmla="*/ 3944039 w 4132717"/>
              <a:gd name="connsiteY7" fmla="*/ 1321117 h 1321117"/>
              <a:gd name="connsiteX8" fmla="*/ 0 w 4132717"/>
              <a:gd name="connsiteY8" fmla="*/ 1021973 h 1321117"/>
              <a:gd name="connsiteX9" fmla="*/ 676400 w 4132717"/>
              <a:gd name="connsiteY9" fmla="*/ 97601 h 1321117"/>
              <a:gd name="connsiteX10" fmla="*/ 1828800 w 4132717"/>
              <a:gd name="connsiteY10" fmla="*/ 818773 h 1321117"/>
              <a:gd name="connsiteX11" fmla="*/ 3229948 w 4132717"/>
              <a:gd name="connsiteY11" fmla="*/ 1589 h 1321117"/>
              <a:gd name="connsiteX0" fmla="*/ 3907971 w 4132717"/>
              <a:gd name="connsiteY0" fmla="*/ 1112690 h 1321117"/>
              <a:gd name="connsiteX1" fmla="*/ 3907971 w 4132717"/>
              <a:gd name="connsiteY1" fmla="*/ 1061315 h 1321117"/>
              <a:gd name="connsiteX2" fmla="*/ 3907971 w 4132717"/>
              <a:gd name="connsiteY2" fmla="*/ 1112690 h 1321117"/>
              <a:gd name="connsiteX3" fmla="*/ 3229948 w 4132717"/>
              <a:gd name="connsiteY3" fmla="*/ 1589 h 1321117"/>
              <a:gd name="connsiteX4" fmla="*/ 4057824 w 4132717"/>
              <a:gd name="connsiteY4" fmla="*/ 619099 h 1321117"/>
              <a:gd name="connsiteX5" fmla="*/ 4102556 w 4132717"/>
              <a:gd name="connsiteY5" fmla="*/ 913330 h 1321117"/>
              <a:gd name="connsiteX6" fmla="*/ 3944039 w 4132717"/>
              <a:gd name="connsiteY6" fmla="*/ 1321117 h 1321117"/>
              <a:gd name="connsiteX7" fmla="*/ 0 w 4132717"/>
              <a:gd name="connsiteY7" fmla="*/ 1021973 h 1321117"/>
              <a:gd name="connsiteX8" fmla="*/ 676400 w 4132717"/>
              <a:gd name="connsiteY8" fmla="*/ 97601 h 1321117"/>
              <a:gd name="connsiteX9" fmla="*/ 1828800 w 4132717"/>
              <a:gd name="connsiteY9" fmla="*/ 818773 h 1321117"/>
              <a:gd name="connsiteX10" fmla="*/ 3229948 w 4132717"/>
              <a:gd name="connsiteY10"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235438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7473 h 1327001"/>
              <a:gd name="connsiteX1" fmla="*/ 3850134 w 4146572"/>
              <a:gd name="connsiteY1" fmla="*/ 447173 h 1327001"/>
              <a:gd name="connsiteX2" fmla="*/ 4102556 w 4146572"/>
              <a:gd name="connsiteY2" fmla="*/ 919214 h 1327001"/>
              <a:gd name="connsiteX3" fmla="*/ 3944039 w 4146572"/>
              <a:gd name="connsiteY3" fmla="*/ 1327001 h 1327001"/>
              <a:gd name="connsiteX4" fmla="*/ 0 w 4146572"/>
              <a:gd name="connsiteY4" fmla="*/ 1027857 h 1327001"/>
              <a:gd name="connsiteX5" fmla="*/ 781648 w 4146572"/>
              <a:gd name="connsiteY5" fmla="*/ 282673 h 1327001"/>
              <a:gd name="connsiteX6" fmla="*/ 1828800 w 4146572"/>
              <a:gd name="connsiteY6" fmla="*/ 824657 h 1327001"/>
              <a:gd name="connsiteX7" fmla="*/ 3229948 w 4146572"/>
              <a:gd name="connsiteY7" fmla="*/ 7473 h 1327001"/>
              <a:gd name="connsiteX0" fmla="*/ 3229948 w 4146572"/>
              <a:gd name="connsiteY0" fmla="*/ 7625 h 1327153"/>
              <a:gd name="connsiteX1" fmla="*/ 3850134 w 4146572"/>
              <a:gd name="connsiteY1" fmla="*/ 447325 h 1327153"/>
              <a:gd name="connsiteX2" fmla="*/ 4102556 w 4146572"/>
              <a:gd name="connsiteY2" fmla="*/ 919366 h 1327153"/>
              <a:gd name="connsiteX3" fmla="*/ 3944039 w 4146572"/>
              <a:gd name="connsiteY3" fmla="*/ 1327153 h 1327153"/>
              <a:gd name="connsiteX4" fmla="*/ 0 w 4146572"/>
              <a:gd name="connsiteY4" fmla="*/ 1028009 h 1327153"/>
              <a:gd name="connsiteX5" fmla="*/ 781648 w 4146572"/>
              <a:gd name="connsiteY5" fmla="*/ 282825 h 1327153"/>
              <a:gd name="connsiteX6" fmla="*/ 1828800 w 4146572"/>
              <a:gd name="connsiteY6" fmla="*/ 824809 h 1327153"/>
              <a:gd name="connsiteX7" fmla="*/ 3229948 w 4146572"/>
              <a:gd name="connsiteY7" fmla="*/ 7625 h 1327153"/>
              <a:gd name="connsiteX0" fmla="*/ 3229948 w 4242256"/>
              <a:gd name="connsiteY0" fmla="*/ 7625 h 1310613"/>
              <a:gd name="connsiteX1" fmla="*/ 3850134 w 4242256"/>
              <a:gd name="connsiteY1" fmla="*/ 447325 h 1310613"/>
              <a:gd name="connsiteX2" fmla="*/ 4102556 w 4242256"/>
              <a:gd name="connsiteY2" fmla="*/ 919366 h 1310613"/>
              <a:gd name="connsiteX3" fmla="*/ 4216281 w 4242256"/>
              <a:gd name="connsiteY3" fmla="*/ 1310613 h 1310613"/>
              <a:gd name="connsiteX4" fmla="*/ 0 w 4242256"/>
              <a:gd name="connsiteY4" fmla="*/ 1028009 h 1310613"/>
              <a:gd name="connsiteX5" fmla="*/ 781648 w 4242256"/>
              <a:gd name="connsiteY5" fmla="*/ 282825 h 1310613"/>
              <a:gd name="connsiteX6" fmla="*/ 1828800 w 4242256"/>
              <a:gd name="connsiteY6" fmla="*/ 824809 h 1310613"/>
              <a:gd name="connsiteX7" fmla="*/ 3229948 w 4242256"/>
              <a:gd name="connsiteY7" fmla="*/ 7625 h 1310613"/>
              <a:gd name="connsiteX0" fmla="*/ 3229948 w 4216281"/>
              <a:gd name="connsiteY0" fmla="*/ 7625 h 1310613"/>
              <a:gd name="connsiteX1" fmla="*/ 3850134 w 4216281"/>
              <a:gd name="connsiteY1" fmla="*/ 447325 h 1310613"/>
              <a:gd name="connsiteX2" fmla="*/ 4102556 w 4216281"/>
              <a:gd name="connsiteY2" fmla="*/ 919366 h 1310613"/>
              <a:gd name="connsiteX3" fmla="*/ 4216281 w 4216281"/>
              <a:gd name="connsiteY3" fmla="*/ 1310613 h 1310613"/>
              <a:gd name="connsiteX4" fmla="*/ 0 w 4216281"/>
              <a:gd name="connsiteY4" fmla="*/ 1028009 h 1310613"/>
              <a:gd name="connsiteX5" fmla="*/ 781648 w 4216281"/>
              <a:gd name="connsiteY5" fmla="*/ 282825 h 1310613"/>
              <a:gd name="connsiteX6" fmla="*/ 1828800 w 4216281"/>
              <a:gd name="connsiteY6" fmla="*/ 824809 h 1310613"/>
              <a:gd name="connsiteX7" fmla="*/ 3229948 w 4216281"/>
              <a:gd name="connsiteY7" fmla="*/ 7625 h 1310613"/>
              <a:gd name="connsiteX0" fmla="*/ 2833873 w 4216281"/>
              <a:gd name="connsiteY0" fmla="*/ 4993 h 1545750"/>
              <a:gd name="connsiteX1" fmla="*/ 3850134 w 4216281"/>
              <a:gd name="connsiteY1" fmla="*/ 682462 h 1545750"/>
              <a:gd name="connsiteX2" fmla="*/ 4102556 w 4216281"/>
              <a:gd name="connsiteY2" fmla="*/ 1154503 h 1545750"/>
              <a:gd name="connsiteX3" fmla="*/ 4216281 w 4216281"/>
              <a:gd name="connsiteY3" fmla="*/ 1545750 h 1545750"/>
              <a:gd name="connsiteX4" fmla="*/ 0 w 4216281"/>
              <a:gd name="connsiteY4" fmla="*/ 1263146 h 1545750"/>
              <a:gd name="connsiteX5" fmla="*/ 781648 w 4216281"/>
              <a:gd name="connsiteY5" fmla="*/ 517962 h 1545750"/>
              <a:gd name="connsiteX6" fmla="*/ 1828800 w 4216281"/>
              <a:gd name="connsiteY6" fmla="*/ 1059946 h 1545750"/>
              <a:gd name="connsiteX7" fmla="*/ 2833873 w 4216281"/>
              <a:gd name="connsiteY7" fmla="*/ 4993 h 1545750"/>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13659 h 1554416"/>
              <a:gd name="connsiteX1" fmla="*/ 3658485 w 4216281"/>
              <a:gd name="connsiteY1" fmla="*/ 525723 h 1554416"/>
              <a:gd name="connsiteX2" fmla="*/ 4102556 w 4216281"/>
              <a:gd name="connsiteY2" fmla="*/ 1163169 h 1554416"/>
              <a:gd name="connsiteX3" fmla="*/ 4216281 w 4216281"/>
              <a:gd name="connsiteY3" fmla="*/ 1554416 h 1554416"/>
              <a:gd name="connsiteX4" fmla="*/ 0 w 4216281"/>
              <a:gd name="connsiteY4" fmla="*/ 1271812 h 1554416"/>
              <a:gd name="connsiteX5" fmla="*/ 781648 w 4216281"/>
              <a:gd name="connsiteY5" fmla="*/ 526628 h 1554416"/>
              <a:gd name="connsiteX6" fmla="*/ 1707422 w 4216281"/>
              <a:gd name="connsiteY6" fmla="*/ 1089287 h 1554416"/>
              <a:gd name="connsiteX7" fmla="*/ 2833873 w 4216281"/>
              <a:gd name="connsiteY7" fmla="*/ 13659 h 1554416"/>
              <a:gd name="connsiteX0" fmla="*/ 2833873 w 4216281"/>
              <a:gd name="connsiteY0" fmla="*/ 13614 h 1554371"/>
              <a:gd name="connsiteX1" fmla="*/ 3658485 w 4216281"/>
              <a:gd name="connsiteY1" fmla="*/ 525678 h 1554371"/>
              <a:gd name="connsiteX2" fmla="*/ 4121721 w 4216281"/>
              <a:gd name="connsiteY2" fmla="*/ 1152787 h 1554371"/>
              <a:gd name="connsiteX3" fmla="*/ 4216281 w 4216281"/>
              <a:gd name="connsiteY3" fmla="*/ 1554371 h 1554371"/>
              <a:gd name="connsiteX4" fmla="*/ 0 w 4216281"/>
              <a:gd name="connsiteY4" fmla="*/ 1271767 h 1554371"/>
              <a:gd name="connsiteX5" fmla="*/ 781648 w 4216281"/>
              <a:gd name="connsiteY5" fmla="*/ 526583 h 1554371"/>
              <a:gd name="connsiteX6" fmla="*/ 1707422 w 4216281"/>
              <a:gd name="connsiteY6" fmla="*/ 1089242 h 1554371"/>
              <a:gd name="connsiteX7" fmla="*/ 2833873 w 4216281"/>
              <a:gd name="connsiteY7" fmla="*/ 13614 h 155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281" h="1554371">
                <a:moveTo>
                  <a:pt x="2833873" y="13614"/>
                </a:moveTo>
                <a:cubicBezTo>
                  <a:pt x="3159050" y="-80313"/>
                  <a:pt x="3443844" y="335816"/>
                  <a:pt x="3658485" y="525678"/>
                </a:cubicBezTo>
                <a:cubicBezTo>
                  <a:pt x="3873126" y="715540"/>
                  <a:pt x="4089300" y="1026685"/>
                  <a:pt x="4121721" y="1152787"/>
                </a:cubicBezTo>
                <a:cubicBezTo>
                  <a:pt x="4265345" y="1547161"/>
                  <a:pt x="4182115" y="1410172"/>
                  <a:pt x="4216281" y="1554371"/>
                </a:cubicBezTo>
                <a:lnTo>
                  <a:pt x="0" y="1271767"/>
                </a:lnTo>
                <a:cubicBezTo>
                  <a:pt x="99597" y="926938"/>
                  <a:pt x="245302" y="524268"/>
                  <a:pt x="781648" y="526583"/>
                </a:cubicBezTo>
                <a:cubicBezTo>
                  <a:pt x="1258353" y="544405"/>
                  <a:pt x="1429267" y="1247101"/>
                  <a:pt x="1707422" y="1089242"/>
                </a:cubicBezTo>
                <a:cubicBezTo>
                  <a:pt x="1985577" y="931383"/>
                  <a:pt x="2508696" y="107541"/>
                  <a:pt x="2833873" y="13614"/>
                </a:cubicBezTo>
                <a:close/>
              </a:path>
            </a:pathLst>
          </a:custGeom>
          <a:gradFill flip="none" rotWithShape="1">
            <a:gsLst>
              <a:gs pos="100000">
                <a:srgbClr val="E4E4E4"/>
              </a:gs>
              <a:gs pos="0">
                <a:srgbClr val="776C5B">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977337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par>
                                <p:cTn id="16" presetID="53" presetClass="entr" presetSubtype="16" fill="hold" grpId="0" nodeType="withEffect">
                                  <p:stCondLst>
                                    <p:cond delay="225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42" presetClass="path" presetSubtype="0" accel="67000" decel="33000" fill="hold" grpId="1" nodeType="withEffect">
                                  <p:stCondLst>
                                    <p:cond delay="2250"/>
                                  </p:stCondLst>
                                  <p:childTnLst>
                                    <p:animMotion origin="layout" path="M 4.58333E-6 -1.11111E-6 L -0.11394 -0.09259 " pathEditMode="relative" rAng="0" ptsTypes="AA">
                                      <p:cBhvr>
                                        <p:cTn id="22" dur="2000" spd="-100000" fill="hold"/>
                                        <p:tgtEl>
                                          <p:spTgt spid="7"/>
                                        </p:tgtEl>
                                        <p:attrNameLst>
                                          <p:attrName>ppt_x</p:attrName>
                                          <p:attrName>ppt_y</p:attrName>
                                        </p:attrNameLst>
                                      </p:cBhvr>
                                      <p:rCtr x="-5703" y="-4630"/>
                                    </p:animMotion>
                                  </p:childTnLst>
                                </p:cTn>
                              </p:par>
                              <p:par>
                                <p:cTn id="23" presetID="6" presetClass="emph" presetSubtype="0" fill="hold" grpId="2" nodeType="withEffect">
                                  <p:stCondLst>
                                    <p:cond delay="2500"/>
                                  </p:stCondLst>
                                  <p:childTnLst>
                                    <p:animScale>
                                      <p:cBhvr>
                                        <p:cTn id="24" dur="2000" fill="hold"/>
                                        <p:tgtEl>
                                          <p:spTgt spid="7"/>
                                        </p:tgtEl>
                                      </p:cBhvr>
                                      <p:by x="0" y="0"/>
                                    </p:animScale>
                                  </p:childTnLst>
                                </p:cTn>
                              </p:par>
                            </p:childTnLst>
                          </p:cTn>
                        </p:par>
                        <p:par>
                          <p:cTn id="25" fill="hold">
                            <p:stCondLst>
                              <p:cond delay="5500"/>
                            </p:stCondLst>
                            <p:childTnLst>
                              <p:par>
                                <p:cTn id="26" presetID="53" presetClass="entr" presetSubtype="16"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1000" fill="hold"/>
                                        <p:tgtEl>
                                          <p:spTgt spid="6"/>
                                        </p:tgtEl>
                                        <p:attrNameLst>
                                          <p:attrName>ppt_w</p:attrName>
                                        </p:attrNameLst>
                                      </p:cBhvr>
                                      <p:tavLst>
                                        <p:tav tm="0">
                                          <p:val>
                                            <p:fltVal val="0"/>
                                          </p:val>
                                        </p:tav>
                                        <p:tav tm="100000">
                                          <p:val>
                                            <p:strVal val="#ppt_w"/>
                                          </p:val>
                                        </p:tav>
                                      </p:tavLst>
                                    </p:anim>
                                    <p:anim calcmode="lin" valueType="num">
                                      <p:cBhvr>
                                        <p:cTn id="29" dur="1000" fill="hold"/>
                                        <p:tgtEl>
                                          <p:spTgt spid="6"/>
                                        </p:tgtEl>
                                        <p:attrNameLst>
                                          <p:attrName>ppt_h</p:attrName>
                                        </p:attrNameLst>
                                      </p:cBhvr>
                                      <p:tavLst>
                                        <p:tav tm="0">
                                          <p:val>
                                            <p:fltVal val="0"/>
                                          </p:val>
                                        </p:tav>
                                        <p:tav tm="100000">
                                          <p:val>
                                            <p:strVal val="#ppt_h"/>
                                          </p:val>
                                        </p:tav>
                                      </p:tavLst>
                                    </p:anim>
                                    <p:animEffect transition="in" filter="fade">
                                      <p:cBhvr>
                                        <p:cTn id="3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7" grpId="0" animBg="1"/>
      <p:bldP spid="7" grpId="1" animBg="1"/>
      <p:bldP spid="7" grpId="2"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7456035B-AE99-427B-BA24-06E702A625C8}"/>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id="{0449115E-DC9F-4FD8-A1F2-3D947CAA3ADE}"/>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31E0B86E-6D09-468A-9AA9-31760303A907}"/>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PA_组合 1">
            <a:extLst>
              <a:ext uri="{FF2B5EF4-FFF2-40B4-BE49-F238E27FC236}">
                <a16:creationId xmlns:a16="http://schemas.microsoft.com/office/drawing/2014/main" id="{EF7CB252-10F2-4605-AB57-37BBAFE7FC72}"/>
              </a:ext>
            </a:extLst>
          </p:cNvPr>
          <p:cNvGrpSpPr/>
          <p:nvPr>
            <p:custDataLst>
              <p:tags r:id="rId1"/>
            </p:custDataLst>
          </p:nvPr>
        </p:nvGrpSpPr>
        <p:grpSpPr>
          <a:xfrm rot="5400000">
            <a:off x="4926504" y="-634586"/>
            <a:ext cx="2260404" cy="7868189"/>
            <a:chOff x="9477877" y="494297"/>
            <a:chExt cx="1674392" cy="5828353"/>
          </a:xfrm>
        </p:grpSpPr>
        <p:sp>
          <p:nvSpPr>
            <p:cNvPr id="13" name="矩形 12">
              <a:extLst>
                <a:ext uri="{FF2B5EF4-FFF2-40B4-BE49-F238E27FC236}">
                  <a16:creationId xmlns:a16="http://schemas.microsoft.com/office/drawing/2014/main" id="{A9233275-8B03-4113-91F6-699F8A2E7ED1}"/>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矩形 13">
              <a:extLst>
                <a:ext uri="{FF2B5EF4-FFF2-40B4-BE49-F238E27FC236}">
                  <a16:creationId xmlns:a16="http://schemas.microsoft.com/office/drawing/2014/main" id="{A96B5E00-343D-472D-B6E6-DBCC0100095C}"/>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矩形 14">
              <a:extLst>
                <a:ext uri="{FF2B5EF4-FFF2-40B4-BE49-F238E27FC236}">
                  <a16:creationId xmlns:a16="http://schemas.microsoft.com/office/drawing/2014/main" id="{1F3D1EEE-F8E8-4720-9FE4-41335CFA9A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a:extLst>
                <a:ext uri="{FF2B5EF4-FFF2-40B4-BE49-F238E27FC236}">
                  <a16:creationId xmlns:a16="http://schemas.microsoft.com/office/drawing/2014/main" id="{F196E02E-88F9-44AE-88CC-BE55D391ABB0}"/>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矩形 16">
              <a:extLst>
                <a:ext uri="{FF2B5EF4-FFF2-40B4-BE49-F238E27FC236}">
                  <a16:creationId xmlns:a16="http://schemas.microsoft.com/office/drawing/2014/main" id="{DBEBC281-E5B5-4315-9A48-B87D31843E82}"/>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8" name="PA_文本框 17">
            <a:extLst>
              <a:ext uri="{FF2B5EF4-FFF2-40B4-BE49-F238E27FC236}">
                <a16:creationId xmlns:a16="http://schemas.microsoft.com/office/drawing/2014/main" id="{63D157AE-DD54-4194-8418-1B8A7CC30D7D}"/>
              </a:ext>
            </a:extLst>
          </p:cNvPr>
          <p:cNvSpPr txBox="1"/>
          <p:nvPr>
            <p:custDataLst>
              <p:tags r:id="rId2"/>
            </p:custDataLst>
          </p:nvPr>
        </p:nvSpPr>
        <p:spPr>
          <a:xfrm>
            <a:off x="3006582" y="3012623"/>
            <a:ext cx="6100246" cy="646331"/>
          </a:xfrm>
          <a:prstGeom prst="rect">
            <a:avLst/>
          </a:prstGeom>
          <a:noFill/>
        </p:spPr>
        <p:txBody>
          <a:bodyPr vert="horz" wrap="square" rtlCol="0">
            <a:spAutoFit/>
          </a:bodyPr>
          <a:lstStyle/>
          <a:p>
            <a:pPr algn="ctr"/>
            <a:r>
              <a:rPr lang="zh-CN" altLang="en-US" sz="36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pic>
        <p:nvPicPr>
          <p:cNvPr id="20" name="图片 19">
            <a:extLst>
              <a:ext uri="{FF2B5EF4-FFF2-40B4-BE49-F238E27FC236}">
                <a16:creationId xmlns:a16="http://schemas.microsoft.com/office/drawing/2014/main" id="{20C1DB09-8A7A-4BDE-B74C-0DB9983AD7F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9855" b="31448"/>
          <a:stretch/>
        </p:blipFill>
        <p:spPr>
          <a:xfrm>
            <a:off x="3541394" y="922221"/>
            <a:ext cx="5419879" cy="1281404"/>
          </a:xfrm>
          <a:prstGeom prst="rect">
            <a:avLst/>
          </a:prstGeom>
        </p:spPr>
      </p:pic>
      <p:grpSp>
        <p:nvGrpSpPr>
          <p:cNvPr id="21" name="组合 20"/>
          <p:cNvGrpSpPr/>
          <p:nvPr/>
        </p:nvGrpSpPr>
        <p:grpSpPr>
          <a:xfrm>
            <a:off x="8618746" y="596944"/>
            <a:ext cx="3364710" cy="541295"/>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22" name="任意多边形 15"/>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16"/>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任意多边形 23"/>
          <p:cNvSpPr/>
          <p:nvPr/>
        </p:nvSpPr>
        <p:spPr>
          <a:xfrm>
            <a:off x="4870783" y="5504442"/>
            <a:ext cx="5687618" cy="791855"/>
          </a:xfrm>
          <a:custGeom>
            <a:avLst/>
            <a:gdLst>
              <a:gd name="connsiteX0" fmla="*/ 4036200 w 5687618"/>
              <a:gd name="connsiteY0" fmla="*/ 540 h 791855"/>
              <a:gd name="connsiteX1" fmla="*/ 4999673 w 5687618"/>
              <a:gd name="connsiteY1" fmla="*/ 328873 h 791855"/>
              <a:gd name="connsiteX2" fmla="*/ 5633083 w 5687618"/>
              <a:gd name="connsiteY2" fmla="*/ 721203 h 791855"/>
              <a:gd name="connsiteX3" fmla="*/ 5666385 w 5687618"/>
              <a:gd name="connsiteY3" fmla="*/ 763693 h 791855"/>
              <a:gd name="connsiteX4" fmla="*/ 5687618 w 5687618"/>
              <a:gd name="connsiteY4" fmla="*/ 791855 h 791855"/>
              <a:gd name="connsiteX5" fmla="*/ 0 w 5687618"/>
              <a:gd name="connsiteY5" fmla="*/ 791855 h 791855"/>
              <a:gd name="connsiteX6" fmla="*/ 118522 w 5687618"/>
              <a:gd name="connsiteY6" fmla="*/ 631580 h 791855"/>
              <a:gd name="connsiteX7" fmla="*/ 1065997 w 5687618"/>
              <a:gd name="connsiteY7" fmla="*/ 329440 h 791855"/>
              <a:gd name="connsiteX8" fmla="*/ 2331864 w 5687618"/>
              <a:gd name="connsiteY8" fmla="*/ 681449 h 791855"/>
              <a:gd name="connsiteX9" fmla="*/ 3872130 w 5687618"/>
              <a:gd name="connsiteY9" fmla="*/ 8517 h 791855"/>
              <a:gd name="connsiteX10" fmla="*/ 4036200 w 5687618"/>
              <a:gd name="connsiteY10" fmla="*/ 540 h 791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618" h="791855">
                <a:moveTo>
                  <a:pt x="4036200" y="540"/>
                </a:moveTo>
                <a:cubicBezTo>
                  <a:pt x="4412619" y="12628"/>
                  <a:pt x="4742867" y="224940"/>
                  <a:pt x="4999673" y="328873"/>
                </a:cubicBezTo>
                <a:cubicBezTo>
                  <a:pt x="5293164" y="447654"/>
                  <a:pt x="5588752" y="642312"/>
                  <a:pt x="5633083" y="721203"/>
                </a:cubicBezTo>
                <a:cubicBezTo>
                  <a:pt x="5645357" y="736624"/>
                  <a:pt x="5656420" y="750746"/>
                  <a:pt x="5666385" y="763693"/>
                </a:cubicBezTo>
                <a:lnTo>
                  <a:pt x="5687618" y="791855"/>
                </a:lnTo>
                <a:lnTo>
                  <a:pt x="0" y="791855"/>
                </a:lnTo>
                <a:lnTo>
                  <a:pt x="118522" y="631580"/>
                </a:lnTo>
                <a:cubicBezTo>
                  <a:pt x="266386" y="469785"/>
                  <a:pt x="515963" y="328353"/>
                  <a:pt x="1065997" y="329440"/>
                </a:cubicBezTo>
                <a:cubicBezTo>
                  <a:pt x="1717825" y="340589"/>
                  <a:pt x="1951526" y="780208"/>
                  <a:pt x="2331864" y="681449"/>
                </a:cubicBezTo>
                <a:cubicBezTo>
                  <a:pt x="2712203" y="582689"/>
                  <a:pt x="3427495" y="67280"/>
                  <a:pt x="3872130" y="8517"/>
                </a:cubicBezTo>
                <a:cubicBezTo>
                  <a:pt x="3927709" y="1172"/>
                  <a:pt x="3982426" y="-1188"/>
                  <a:pt x="4036200" y="540"/>
                </a:cubicBezTo>
                <a:close/>
              </a:path>
            </a:pathLst>
          </a:custGeom>
          <a:gradFill flip="none" rotWithShape="1">
            <a:gsLst>
              <a:gs pos="100000">
                <a:srgbClr val="776C5B">
                  <a:alpha val="20000"/>
                </a:srgbClr>
              </a:gs>
              <a:gs pos="0">
                <a:srgbClr val="545454">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5" name="任意多边形 18"/>
          <p:cNvSpPr/>
          <p:nvPr/>
        </p:nvSpPr>
        <p:spPr>
          <a:xfrm rot="21480000">
            <a:off x="2694361" y="5037966"/>
            <a:ext cx="2162912" cy="536529"/>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 name="connsiteX0" fmla="*/ 3895926 w 3907971"/>
              <a:gd name="connsiteY0" fmla="*/ 1142547 h 1194043"/>
              <a:gd name="connsiteX1" fmla="*/ 3907971 w 3907971"/>
              <a:gd name="connsiteY1" fmla="*/ 1142668 h 1194043"/>
              <a:gd name="connsiteX2" fmla="*/ 3907971 w 3907971"/>
              <a:gd name="connsiteY2" fmla="*/ 1194043 h 1194043"/>
              <a:gd name="connsiteX3" fmla="*/ 3907971 w 3907971"/>
              <a:gd name="connsiteY3" fmla="*/ 1194041 h 1194043"/>
              <a:gd name="connsiteX4" fmla="*/ 3903237 w 3907971"/>
              <a:gd name="connsiteY4" fmla="*/ 1164842 h 1194043"/>
              <a:gd name="connsiteX5" fmla="*/ 3895926 w 3907971"/>
              <a:gd name="connsiteY5" fmla="*/ 1142547 h 1194043"/>
              <a:gd name="connsiteX6" fmla="*/ 3033485 w 3907971"/>
              <a:gd name="connsiteY6" fmla="*/ 240 h 1194043"/>
              <a:gd name="connsiteX7" fmla="*/ 3817257 w 3907971"/>
              <a:gd name="connsiteY7" fmla="*/ 1001726 h 1194043"/>
              <a:gd name="connsiteX8" fmla="*/ 3890055 w 3907971"/>
              <a:gd name="connsiteY8" fmla="*/ 1124644 h 1194043"/>
              <a:gd name="connsiteX9" fmla="*/ 3895926 w 3907971"/>
              <a:gd name="connsiteY9" fmla="*/ 1142547 h 1194043"/>
              <a:gd name="connsiteX10" fmla="*/ 0 w 3907971"/>
              <a:gd name="connsiteY10" fmla="*/ 1103326 h 1194043"/>
              <a:gd name="connsiteX11" fmla="*/ 676400 w 3907971"/>
              <a:gd name="connsiteY11" fmla="*/ 178954 h 1194043"/>
              <a:gd name="connsiteX12" fmla="*/ 1828800 w 3907971"/>
              <a:gd name="connsiteY12" fmla="*/ 900126 h 1194043"/>
              <a:gd name="connsiteX13" fmla="*/ 3033485 w 3907971"/>
              <a:gd name="connsiteY13" fmla="*/ 240 h 1194043"/>
              <a:gd name="connsiteX0" fmla="*/ 3895926 w 3907971"/>
              <a:gd name="connsiteY0" fmla="*/ 1290200 h 1341696"/>
              <a:gd name="connsiteX1" fmla="*/ 3907971 w 3907971"/>
              <a:gd name="connsiteY1" fmla="*/ 1290321 h 1341696"/>
              <a:gd name="connsiteX2" fmla="*/ 3907971 w 3907971"/>
              <a:gd name="connsiteY2" fmla="*/ 1341696 h 1341696"/>
              <a:gd name="connsiteX3" fmla="*/ 3907971 w 3907971"/>
              <a:gd name="connsiteY3" fmla="*/ 1341694 h 1341696"/>
              <a:gd name="connsiteX4" fmla="*/ 3903237 w 3907971"/>
              <a:gd name="connsiteY4" fmla="*/ 1312495 h 1341696"/>
              <a:gd name="connsiteX5" fmla="*/ 3895926 w 3907971"/>
              <a:gd name="connsiteY5" fmla="*/ 1290200 h 1341696"/>
              <a:gd name="connsiteX6" fmla="*/ 3566742 w 3907971"/>
              <a:gd name="connsiteY6" fmla="*/ 210 h 1341696"/>
              <a:gd name="connsiteX7" fmla="*/ 3817257 w 3907971"/>
              <a:gd name="connsiteY7" fmla="*/ 1149379 h 1341696"/>
              <a:gd name="connsiteX8" fmla="*/ 3890055 w 3907971"/>
              <a:gd name="connsiteY8" fmla="*/ 1272297 h 1341696"/>
              <a:gd name="connsiteX9" fmla="*/ 3895926 w 3907971"/>
              <a:gd name="connsiteY9" fmla="*/ 1290200 h 1341696"/>
              <a:gd name="connsiteX10" fmla="*/ 0 w 3907971"/>
              <a:gd name="connsiteY10" fmla="*/ 1250979 h 1341696"/>
              <a:gd name="connsiteX11" fmla="*/ 676400 w 3907971"/>
              <a:gd name="connsiteY11" fmla="*/ 326607 h 1341696"/>
              <a:gd name="connsiteX12" fmla="*/ 1828800 w 3907971"/>
              <a:gd name="connsiteY12" fmla="*/ 1047779 h 1341696"/>
              <a:gd name="connsiteX13" fmla="*/ 3566742 w 3907971"/>
              <a:gd name="connsiteY13" fmla="*/ 210 h 1341696"/>
              <a:gd name="connsiteX0" fmla="*/ 3895926 w 4065883"/>
              <a:gd name="connsiteY0" fmla="*/ 1291188 h 1342684"/>
              <a:gd name="connsiteX1" fmla="*/ 3907971 w 4065883"/>
              <a:gd name="connsiteY1" fmla="*/ 1291309 h 1342684"/>
              <a:gd name="connsiteX2" fmla="*/ 3907971 w 4065883"/>
              <a:gd name="connsiteY2" fmla="*/ 1342684 h 1342684"/>
              <a:gd name="connsiteX3" fmla="*/ 3907971 w 4065883"/>
              <a:gd name="connsiteY3" fmla="*/ 1342682 h 1342684"/>
              <a:gd name="connsiteX4" fmla="*/ 3903237 w 4065883"/>
              <a:gd name="connsiteY4" fmla="*/ 1313483 h 1342684"/>
              <a:gd name="connsiteX5" fmla="*/ 3895926 w 4065883"/>
              <a:gd name="connsiteY5" fmla="*/ 1291188 h 1342684"/>
              <a:gd name="connsiteX6" fmla="*/ 3566742 w 4065883"/>
              <a:gd name="connsiteY6" fmla="*/ 1198 h 1342684"/>
              <a:gd name="connsiteX7" fmla="*/ 4057824 w 4065883"/>
              <a:gd name="connsiteY7" fmla="*/ 849093 h 1342684"/>
              <a:gd name="connsiteX8" fmla="*/ 3890055 w 4065883"/>
              <a:gd name="connsiteY8" fmla="*/ 1273285 h 1342684"/>
              <a:gd name="connsiteX9" fmla="*/ 3895926 w 4065883"/>
              <a:gd name="connsiteY9" fmla="*/ 1291188 h 1342684"/>
              <a:gd name="connsiteX10" fmla="*/ 0 w 4065883"/>
              <a:gd name="connsiteY10" fmla="*/ 1251967 h 1342684"/>
              <a:gd name="connsiteX11" fmla="*/ 676400 w 4065883"/>
              <a:gd name="connsiteY11" fmla="*/ 327595 h 1342684"/>
              <a:gd name="connsiteX12" fmla="*/ 1828800 w 4065883"/>
              <a:gd name="connsiteY12" fmla="*/ 1048767 h 1342684"/>
              <a:gd name="connsiteX13" fmla="*/ 3566742 w 4065883"/>
              <a:gd name="connsiteY13" fmla="*/ 1198 h 1342684"/>
              <a:gd name="connsiteX0" fmla="*/ 3895926 w 4064904"/>
              <a:gd name="connsiteY0" fmla="*/ 964775 h 1016271"/>
              <a:gd name="connsiteX1" fmla="*/ 3907971 w 4064904"/>
              <a:gd name="connsiteY1" fmla="*/ 964896 h 1016271"/>
              <a:gd name="connsiteX2" fmla="*/ 3907971 w 4064904"/>
              <a:gd name="connsiteY2" fmla="*/ 1016271 h 1016271"/>
              <a:gd name="connsiteX3" fmla="*/ 3907971 w 4064904"/>
              <a:gd name="connsiteY3" fmla="*/ 1016269 h 1016271"/>
              <a:gd name="connsiteX4" fmla="*/ 3903237 w 4064904"/>
              <a:gd name="connsiteY4" fmla="*/ 987070 h 1016271"/>
              <a:gd name="connsiteX5" fmla="*/ 3895926 w 4064904"/>
              <a:gd name="connsiteY5" fmla="*/ 964775 h 1016271"/>
              <a:gd name="connsiteX6" fmla="*/ 3590799 w 4064904"/>
              <a:gd name="connsiteY6" fmla="*/ 300960 h 1016271"/>
              <a:gd name="connsiteX7" fmla="*/ 4057824 w 4064904"/>
              <a:gd name="connsiteY7" fmla="*/ 522680 h 1016271"/>
              <a:gd name="connsiteX8" fmla="*/ 3890055 w 4064904"/>
              <a:gd name="connsiteY8" fmla="*/ 946872 h 1016271"/>
              <a:gd name="connsiteX9" fmla="*/ 3895926 w 4064904"/>
              <a:gd name="connsiteY9" fmla="*/ 964775 h 1016271"/>
              <a:gd name="connsiteX10" fmla="*/ 0 w 4064904"/>
              <a:gd name="connsiteY10" fmla="*/ 925554 h 1016271"/>
              <a:gd name="connsiteX11" fmla="*/ 676400 w 4064904"/>
              <a:gd name="connsiteY11" fmla="*/ 1182 h 1016271"/>
              <a:gd name="connsiteX12" fmla="*/ 1828800 w 4064904"/>
              <a:gd name="connsiteY12" fmla="*/ 722354 h 1016271"/>
              <a:gd name="connsiteX13" fmla="*/ 3590799 w 4064904"/>
              <a:gd name="connsiteY13" fmla="*/ 300960 h 1016271"/>
              <a:gd name="connsiteX0" fmla="*/ 3895926 w 4082751"/>
              <a:gd name="connsiteY0" fmla="*/ 1061261 h 1112757"/>
              <a:gd name="connsiteX1" fmla="*/ 3907971 w 4082751"/>
              <a:gd name="connsiteY1" fmla="*/ 1061382 h 1112757"/>
              <a:gd name="connsiteX2" fmla="*/ 3907971 w 4082751"/>
              <a:gd name="connsiteY2" fmla="*/ 1112757 h 1112757"/>
              <a:gd name="connsiteX3" fmla="*/ 3907971 w 4082751"/>
              <a:gd name="connsiteY3" fmla="*/ 1112755 h 1112757"/>
              <a:gd name="connsiteX4" fmla="*/ 3903237 w 4082751"/>
              <a:gd name="connsiteY4" fmla="*/ 1083556 h 1112757"/>
              <a:gd name="connsiteX5" fmla="*/ 3895926 w 4082751"/>
              <a:gd name="connsiteY5" fmla="*/ 1061261 h 1112757"/>
              <a:gd name="connsiteX6" fmla="*/ 3229948 w 4082751"/>
              <a:gd name="connsiteY6" fmla="*/ 1656 h 1112757"/>
              <a:gd name="connsiteX7" fmla="*/ 4057824 w 4082751"/>
              <a:gd name="connsiteY7" fmla="*/ 619166 h 1112757"/>
              <a:gd name="connsiteX8" fmla="*/ 3890055 w 4082751"/>
              <a:gd name="connsiteY8" fmla="*/ 1043358 h 1112757"/>
              <a:gd name="connsiteX9" fmla="*/ 3895926 w 4082751"/>
              <a:gd name="connsiteY9" fmla="*/ 1061261 h 1112757"/>
              <a:gd name="connsiteX10" fmla="*/ 0 w 4082751"/>
              <a:gd name="connsiteY10" fmla="*/ 1022040 h 1112757"/>
              <a:gd name="connsiteX11" fmla="*/ 676400 w 4082751"/>
              <a:gd name="connsiteY11" fmla="*/ 97668 h 1112757"/>
              <a:gd name="connsiteX12" fmla="*/ 1828800 w 4082751"/>
              <a:gd name="connsiteY12" fmla="*/ 818840 h 1112757"/>
              <a:gd name="connsiteX13" fmla="*/ 3229948 w 4082751"/>
              <a:gd name="connsiteY13" fmla="*/ 1656 h 1112757"/>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95926 w 4132717"/>
              <a:gd name="connsiteY9" fmla="*/ 1061194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112690"/>
              <a:gd name="connsiteX1" fmla="*/ 3907971 w 4132717"/>
              <a:gd name="connsiteY1" fmla="*/ 1061315 h 1112690"/>
              <a:gd name="connsiteX2" fmla="*/ 3907971 w 4132717"/>
              <a:gd name="connsiteY2" fmla="*/ 1112690 h 1112690"/>
              <a:gd name="connsiteX3" fmla="*/ 3907971 w 4132717"/>
              <a:gd name="connsiteY3" fmla="*/ 1112688 h 1112690"/>
              <a:gd name="connsiteX4" fmla="*/ 3903237 w 4132717"/>
              <a:gd name="connsiteY4" fmla="*/ 1083489 h 1112690"/>
              <a:gd name="connsiteX5" fmla="*/ 3895926 w 4132717"/>
              <a:gd name="connsiteY5" fmla="*/ 1061194 h 1112690"/>
              <a:gd name="connsiteX6" fmla="*/ 3229948 w 4132717"/>
              <a:gd name="connsiteY6" fmla="*/ 1589 h 1112690"/>
              <a:gd name="connsiteX7" fmla="*/ 4057824 w 4132717"/>
              <a:gd name="connsiteY7" fmla="*/ 619099 h 1112690"/>
              <a:gd name="connsiteX8" fmla="*/ 4102556 w 4132717"/>
              <a:gd name="connsiteY8" fmla="*/ 913330 h 1112690"/>
              <a:gd name="connsiteX9" fmla="*/ 3887907 w 4132717"/>
              <a:gd name="connsiteY9" fmla="*/ 801273 h 1112690"/>
              <a:gd name="connsiteX10" fmla="*/ 0 w 4132717"/>
              <a:gd name="connsiteY10" fmla="*/ 1021973 h 1112690"/>
              <a:gd name="connsiteX11" fmla="*/ 676400 w 4132717"/>
              <a:gd name="connsiteY11" fmla="*/ 97601 h 1112690"/>
              <a:gd name="connsiteX12" fmla="*/ 1828800 w 4132717"/>
              <a:gd name="connsiteY12" fmla="*/ 818773 h 1112690"/>
              <a:gd name="connsiteX13" fmla="*/ 3229948 w 4132717"/>
              <a:gd name="connsiteY13" fmla="*/ 1589 h 1112690"/>
              <a:gd name="connsiteX0" fmla="*/ 3895926 w 4132717"/>
              <a:gd name="connsiteY0" fmla="*/ 1061194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895926 w 4132717"/>
              <a:gd name="connsiteY5" fmla="*/ 1061194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338612 w 4132717"/>
              <a:gd name="connsiteY0" fmla="*/ 771735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338612 w 4132717"/>
              <a:gd name="connsiteY5" fmla="*/ 771735 h 1321117"/>
              <a:gd name="connsiteX6" fmla="*/ 3229948 w 4132717"/>
              <a:gd name="connsiteY6" fmla="*/ 1589 h 1321117"/>
              <a:gd name="connsiteX7" fmla="*/ 4057824 w 4132717"/>
              <a:gd name="connsiteY7" fmla="*/ 619099 h 1321117"/>
              <a:gd name="connsiteX8" fmla="*/ 4102556 w 4132717"/>
              <a:gd name="connsiteY8" fmla="*/ 913330 h 1321117"/>
              <a:gd name="connsiteX9" fmla="*/ 3944039 w 4132717"/>
              <a:gd name="connsiteY9" fmla="*/ 1321117 h 1321117"/>
              <a:gd name="connsiteX10" fmla="*/ 0 w 4132717"/>
              <a:gd name="connsiteY10" fmla="*/ 1021973 h 1321117"/>
              <a:gd name="connsiteX11" fmla="*/ 676400 w 4132717"/>
              <a:gd name="connsiteY11" fmla="*/ 97601 h 1321117"/>
              <a:gd name="connsiteX12" fmla="*/ 1828800 w 4132717"/>
              <a:gd name="connsiteY12" fmla="*/ 818773 h 1321117"/>
              <a:gd name="connsiteX13" fmla="*/ 3229948 w 4132717"/>
              <a:gd name="connsiteY13" fmla="*/ 1589 h 1321117"/>
              <a:gd name="connsiteX0" fmla="*/ 3903237 w 4132717"/>
              <a:gd name="connsiteY0" fmla="*/ 1083489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903237 w 4132717"/>
              <a:gd name="connsiteY4" fmla="*/ 1083489 h 1321117"/>
              <a:gd name="connsiteX5" fmla="*/ 3229948 w 4132717"/>
              <a:gd name="connsiteY5" fmla="*/ 1589 h 1321117"/>
              <a:gd name="connsiteX6" fmla="*/ 4057824 w 4132717"/>
              <a:gd name="connsiteY6" fmla="*/ 619099 h 1321117"/>
              <a:gd name="connsiteX7" fmla="*/ 4102556 w 4132717"/>
              <a:gd name="connsiteY7" fmla="*/ 913330 h 1321117"/>
              <a:gd name="connsiteX8" fmla="*/ 3944039 w 4132717"/>
              <a:gd name="connsiteY8" fmla="*/ 1321117 h 1321117"/>
              <a:gd name="connsiteX9" fmla="*/ 0 w 4132717"/>
              <a:gd name="connsiteY9" fmla="*/ 1021973 h 1321117"/>
              <a:gd name="connsiteX10" fmla="*/ 676400 w 4132717"/>
              <a:gd name="connsiteY10" fmla="*/ 97601 h 1321117"/>
              <a:gd name="connsiteX11" fmla="*/ 1828800 w 4132717"/>
              <a:gd name="connsiteY11" fmla="*/ 818773 h 1321117"/>
              <a:gd name="connsiteX12" fmla="*/ 3229948 w 4132717"/>
              <a:gd name="connsiteY12" fmla="*/ 1589 h 1321117"/>
              <a:gd name="connsiteX0" fmla="*/ 3907971 w 4132717"/>
              <a:gd name="connsiteY0" fmla="*/ 1112688 h 1321117"/>
              <a:gd name="connsiteX1" fmla="*/ 3907971 w 4132717"/>
              <a:gd name="connsiteY1" fmla="*/ 1061315 h 1321117"/>
              <a:gd name="connsiteX2" fmla="*/ 3907971 w 4132717"/>
              <a:gd name="connsiteY2" fmla="*/ 1112690 h 1321117"/>
              <a:gd name="connsiteX3" fmla="*/ 3907971 w 4132717"/>
              <a:gd name="connsiteY3" fmla="*/ 1112688 h 1321117"/>
              <a:gd name="connsiteX4" fmla="*/ 3229948 w 4132717"/>
              <a:gd name="connsiteY4" fmla="*/ 1589 h 1321117"/>
              <a:gd name="connsiteX5" fmla="*/ 4057824 w 4132717"/>
              <a:gd name="connsiteY5" fmla="*/ 619099 h 1321117"/>
              <a:gd name="connsiteX6" fmla="*/ 4102556 w 4132717"/>
              <a:gd name="connsiteY6" fmla="*/ 913330 h 1321117"/>
              <a:gd name="connsiteX7" fmla="*/ 3944039 w 4132717"/>
              <a:gd name="connsiteY7" fmla="*/ 1321117 h 1321117"/>
              <a:gd name="connsiteX8" fmla="*/ 0 w 4132717"/>
              <a:gd name="connsiteY8" fmla="*/ 1021973 h 1321117"/>
              <a:gd name="connsiteX9" fmla="*/ 676400 w 4132717"/>
              <a:gd name="connsiteY9" fmla="*/ 97601 h 1321117"/>
              <a:gd name="connsiteX10" fmla="*/ 1828800 w 4132717"/>
              <a:gd name="connsiteY10" fmla="*/ 818773 h 1321117"/>
              <a:gd name="connsiteX11" fmla="*/ 3229948 w 4132717"/>
              <a:gd name="connsiteY11" fmla="*/ 1589 h 1321117"/>
              <a:gd name="connsiteX0" fmla="*/ 3907971 w 4132717"/>
              <a:gd name="connsiteY0" fmla="*/ 1112690 h 1321117"/>
              <a:gd name="connsiteX1" fmla="*/ 3907971 w 4132717"/>
              <a:gd name="connsiteY1" fmla="*/ 1061315 h 1321117"/>
              <a:gd name="connsiteX2" fmla="*/ 3907971 w 4132717"/>
              <a:gd name="connsiteY2" fmla="*/ 1112690 h 1321117"/>
              <a:gd name="connsiteX3" fmla="*/ 3229948 w 4132717"/>
              <a:gd name="connsiteY3" fmla="*/ 1589 h 1321117"/>
              <a:gd name="connsiteX4" fmla="*/ 4057824 w 4132717"/>
              <a:gd name="connsiteY4" fmla="*/ 619099 h 1321117"/>
              <a:gd name="connsiteX5" fmla="*/ 4102556 w 4132717"/>
              <a:gd name="connsiteY5" fmla="*/ 913330 h 1321117"/>
              <a:gd name="connsiteX6" fmla="*/ 3944039 w 4132717"/>
              <a:gd name="connsiteY6" fmla="*/ 1321117 h 1321117"/>
              <a:gd name="connsiteX7" fmla="*/ 0 w 4132717"/>
              <a:gd name="connsiteY7" fmla="*/ 1021973 h 1321117"/>
              <a:gd name="connsiteX8" fmla="*/ 676400 w 4132717"/>
              <a:gd name="connsiteY8" fmla="*/ 97601 h 1321117"/>
              <a:gd name="connsiteX9" fmla="*/ 1828800 w 4132717"/>
              <a:gd name="connsiteY9" fmla="*/ 818773 h 1321117"/>
              <a:gd name="connsiteX10" fmla="*/ 3229948 w 4132717"/>
              <a:gd name="connsiteY10"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97601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676400 w 4132717"/>
              <a:gd name="connsiteY5" fmla="*/ 235438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32717"/>
              <a:gd name="connsiteY0" fmla="*/ 1589 h 1321117"/>
              <a:gd name="connsiteX1" fmla="*/ 4057824 w 4132717"/>
              <a:gd name="connsiteY1" fmla="*/ 619099 h 1321117"/>
              <a:gd name="connsiteX2" fmla="*/ 4102556 w 4132717"/>
              <a:gd name="connsiteY2" fmla="*/ 913330 h 1321117"/>
              <a:gd name="connsiteX3" fmla="*/ 3944039 w 4132717"/>
              <a:gd name="connsiteY3" fmla="*/ 1321117 h 1321117"/>
              <a:gd name="connsiteX4" fmla="*/ 0 w 4132717"/>
              <a:gd name="connsiteY4" fmla="*/ 1021973 h 1321117"/>
              <a:gd name="connsiteX5" fmla="*/ 781648 w 4132717"/>
              <a:gd name="connsiteY5" fmla="*/ 276789 h 1321117"/>
              <a:gd name="connsiteX6" fmla="*/ 1828800 w 4132717"/>
              <a:gd name="connsiteY6" fmla="*/ 818773 h 1321117"/>
              <a:gd name="connsiteX7" fmla="*/ 3229948 w 4132717"/>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1589 h 1321117"/>
              <a:gd name="connsiteX1" fmla="*/ 4057824 w 4146572"/>
              <a:gd name="connsiteY1" fmla="*/ 619099 h 1321117"/>
              <a:gd name="connsiteX2" fmla="*/ 4102556 w 4146572"/>
              <a:gd name="connsiteY2" fmla="*/ 913330 h 1321117"/>
              <a:gd name="connsiteX3" fmla="*/ 3944039 w 4146572"/>
              <a:gd name="connsiteY3" fmla="*/ 1321117 h 1321117"/>
              <a:gd name="connsiteX4" fmla="*/ 0 w 4146572"/>
              <a:gd name="connsiteY4" fmla="*/ 1021973 h 1321117"/>
              <a:gd name="connsiteX5" fmla="*/ 781648 w 4146572"/>
              <a:gd name="connsiteY5" fmla="*/ 276789 h 1321117"/>
              <a:gd name="connsiteX6" fmla="*/ 1828800 w 4146572"/>
              <a:gd name="connsiteY6" fmla="*/ 818773 h 1321117"/>
              <a:gd name="connsiteX7" fmla="*/ 3229948 w 4146572"/>
              <a:gd name="connsiteY7" fmla="*/ 1589 h 1321117"/>
              <a:gd name="connsiteX0" fmla="*/ 3229948 w 4146572"/>
              <a:gd name="connsiteY0" fmla="*/ 7473 h 1327001"/>
              <a:gd name="connsiteX1" fmla="*/ 3850134 w 4146572"/>
              <a:gd name="connsiteY1" fmla="*/ 447173 h 1327001"/>
              <a:gd name="connsiteX2" fmla="*/ 4102556 w 4146572"/>
              <a:gd name="connsiteY2" fmla="*/ 919214 h 1327001"/>
              <a:gd name="connsiteX3" fmla="*/ 3944039 w 4146572"/>
              <a:gd name="connsiteY3" fmla="*/ 1327001 h 1327001"/>
              <a:gd name="connsiteX4" fmla="*/ 0 w 4146572"/>
              <a:gd name="connsiteY4" fmla="*/ 1027857 h 1327001"/>
              <a:gd name="connsiteX5" fmla="*/ 781648 w 4146572"/>
              <a:gd name="connsiteY5" fmla="*/ 282673 h 1327001"/>
              <a:gd name="connsiteX6" fmla="*/ 1828800 w 4146572"/>
              <a:gd name="connsiteY6" fmla="*/ 824657 h 1327001"/>
              <a:gd name="connsiteX7" fmla="*/ 3229948 w 4146572"/>
              <a:gd name="connsiteY7" fmla="*/ 7473 h 1327001"/>
              <a:gd name="connsiteX0" fmla="*/ 3229948 w 4146572"/>
              <a:gd name="connsiteY0" fmla="*/ 7625 h 1327153"/>
              <a:gd name="connsiteX1" fmla="*/ 3850134 w 4146572"/>
              <a:gd name="connsiteY1" fmla="*/ 447325 h 1327153"/>
              <a:gd name="connsiteX2" fmla="*/ 4102556 w 4146572"/>
              <a:gd name="connsiteY2" fmla="*/ 919366 h 1327153"/>
              <a:gd name="connsiteX3" fmla="*/ 3944039 w 4146572"/>
              <a:gd name="connsiteY3" fmla="*/ 1327153 h 1327153"/>
              <a:gd name="connsiteX4" fmla="*/ 0 w 4146572"/>
              <a:gd name="connsiteY4" fmla="*/ 1028009 h 1327153"/>
              <a:gd name="connsiteX5" fmla="*/ 781648 w 4146572"/>
              <a:gd name="connsiteY5" fmla="*/ 282825 h 1327153"/>
              <a:gd name="connsiteX6" fmla="*/ 1828800 w 4146572"/>
              <a:gd name="connsiteY6" fmla="*/ 824809 h 1327153"/>
              <a:gd name="connsiteX7" fmla="*/ 3229948 w 4146572"/>
              <a:gd name="connsiteY7" fmla="*/ 7625 h 1327153"/>
              <a:gd name="connsiteX0" fmla="*/ 3229948 w 4242256"/>
              <a:gd name="connsiteY0" fmla="*/ 7625 h 1310613"/>
              <a:gd name="connsiteX1" fmla="*/ 3850134 w 4242256"/>
              <a:gd name="connsiteY1" fmla="*/ 447325 h 1310613"/>
              <a:gd name="connsiteX2" fmla="*/ 4102556 w 4242256"/>
              <a:gd name="connsiteY2" fmla="*/ 919366 h 1310613"/>
              <a:gd name="connsiteX3" fmla="*/ 4216281 w 4242256"/>
              <a:gd name="connsiteY3" fmla="*/ 1310613 h 1310613"/>
              <a:gd name="connsiteX4" fmla="*/ 0 w 4242256"/>
              <a:gd name="connsiteY4" fmla="*/ 1028009 h 1310613"/>
              <a:gd name="connsiteX5" fmla="*/ 781648 w 4242256"/>
              <a:gd name="connsiteY5" fmla="*/ 282825 h 1310613"/>
              <a:gd name="connsiteX6" fmla="*/ 1828800 w 4242256"/>
              <a:gd name="connsiteY6" fmla="*/ 824809 h 1310613"/>
              <a:gd name="connsiteX7" fmla="*/ 3229948 w 4242256"/>
              <a:gd name="connsiteY7" fmla="*/ 7625 h 1310613"/>
              <a:gd name="connsiteX0" fmla="*/ 3229948 w 4216281"/>
              <a:gd name="connsiteY0" fmla="*/ 7625 h 1310613"/>
              <a:gd name="connsiteX1" fmla="*/ 3850134 w 4216281"/>
              <a:gd name="connsiteY1" fmla="*/ 447325 h 1310613"/>
              <a:gd name="connsiteX2" fmla="*/ 4102556 w 4216281"/>
              <a:gd name="connsiteY2" fmla="*/ 919366 h 1310613"/>
              <a:gd name="connsiteX3" fmla="*/ 4216281 w 4216281"/>
              <a:gd name="connsiteY3" fmla="*/ 1310613 h 1310613"/>
              <a:gd name="connsiteX4" fmla="*/ 0 w 4216281"/>
              <a:gd name="connsiteY4" fmla="*/ 1028009 h 1310613"/>
              <a:gd name="connsiteX5" fmla="*/ 781648 w 4216281"/>
              <a:gd name="connsiteY5" fmla="*/ 282825 h 1310613"/>
              <a:gd name="connsiteX6" fmla="*/ 1828800 w 4216281"/>
              <a:gd name="connsiteY6" fmla="*/ 824809 h 1310613"/>
              <a:gd name="connsiteX7" fmla="*/ 3229948 w 4216281"/>
              <a:gd name="connsiteY7" fmla="*/ 7625 h 1310613"/>
              <a:gd name="connsiteX0" fmla="*/ 2833873 w 4216281"/>
              <a:gd name="connsiteY0" fmla="*/ 4993 h 1545750"/>
              <a:gd name="connsiteX1" fmla="*/ 3850134 w 4216281"/>
              <a:gd name="connsiteY1" fmla="*/ 682462 h 1545750"/>
              <a:gd name="connsiteX2" fmla="*/ 4102556 w 4216281"/>
              <a:gd name="connsiteY2" fmla="*/ 1154503 h 1545750"/>
              <a:gd name="connsiteX3" fmla="*/ 4216281 w 4216281"/>
              <a:gd name="connsiteY3" fmla="*/ 1545750 h 1545750"/>
              <a:gd name="connsiteX4" fmla="*/ 0 w 4216281"/>
              <a:gd name="connsiteY4" fmla="*/ 1263146 h 1545750"/>
              <a:gd name="connsiteX5" fmla="*/ 781648 w 4216281"/>
              <a:gd name="connsiteY5" fmla="*/ 517962 h 1545750"/>
              <a:gd name="connsiteX6" fmla="*/ 1828800 w 4216281"/>
              <a:gd name="connsiteY6" fmla="*/ 1059946 h 1545750"/>
              <a:gd name="connsiteX7" fmla="*/ 2833873 w 4216281"/>
              <a:gd name="connsiteY7" fmla="*/ 4993 h 1545750"/>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5500 h 1546257"/>
              <a:gd name="connsiteX1" fmla="*/ 3850134 w 4216281"/>
              <a:gd name="connsiteY1" fmla="*/ 682969 h 1546257"/>
              <a:gd name="connsiteX2" fmla="*/ 4102556 w 4216281"/>
              <a:gd name="connsiteY2" fmla="*/ 1155010 h 1546257"/>
              <a:gd name="connsiteX3" fmla="*/ 4216281 w 4216281"/>
              <a:gd name="connsiteY3" fmla="*/ 1546257 h 1546257"/>
              <a:gd name="connsiteX4" fmla="*/ 0 w 4216281"/>
              <a:gd name="connsiteY4" fmla="*/ 1263653 h 1546257"/>
              <a:gd name="connsiteX5" fmla="*/ 781648 w 4216281"/>
              <a:gd name="connsiteY5" fmla="*/ 518469 h 1546257"/>
              <a:gd name="connsiteX6" fmla="*/ 1707422 w 4216281"/>
              <a:gd name="connsiteY6" fmla="*/ 1081128 h 1546257"/>
              <a:gd name="connsiteX7" fmla="*/ 2833873 w 4216281"/>
              <a:gd name="connsiteY7" fmla="*/ 5500 h 1546257"/>
              <a:gd name="connsiteX0" fmla="*/ 2833873 w 4216281"/>
              <a:gd name="connsiteY0" fmla="*/ 13659 h 1554416"/>
              <a:gd name="connsiteX1" fmla="*/ 3658485 w 4216281"/>
              <a:gd name="connsiteY1" fmla="*/ 525723 h 1554416"/>
              <a:gd name="connsiteX2" fmla="*/ 4102556 w 4216281"/>
              <a:gd name="connsiteY2" fmla="*/ 1163169 h 1554416"/>
              <a:gd name="connsiteX3" fmla="*/ 4216281 w 4216281"/>
              <a:gd name="connsiteY3" fmla="*/ 1554416 h 1554416"/>
              <a:gd name="connsiteX4" fmla="*/ 0 w 4216281"/>
              <a:gd name="connsiteY4" fmla="*/ 1271812 h 1554416"/>
              <a:gd name="connsiteX5" fmla="*/ 781648 w 4216281"/>
              <a:gd name="connsiteY5" fmla="*/ 526628 h 1554416"/>
              <a:gd name="connsiteX6" fmla="*/ 1707422 w 4216281"/>
              <a:gd name="connsiteY6" fmla="*/ 1089287 h 1554416"/>
              <a:gd name="connsiteX7" fmla="*/ 2833873 w 4216281"/>
              <a:gd name="connsiteY7" fmla="*/ 13659 h 1554416"/>
              <a:gd name="connsiteX0" fmla="*/ 2833873 w 4216281"/>
              <a:gd name="connsiteY0" fmla="*/ 13614 h 1554371"/>
              <a:gd name="connsiteX1" fmla="*/ 3658485 w 4216281"/>
              <a:gd name="connsiteY1" fmla="*/ 525678 h 1554371"/>
              <a:gd name="connsiteX2" fmla="*/ 4121721 w 4216281"/>
              <a:gd name="connsiteY2" fmla="*/ 1152787 h 1554371"/>
              <a:gd name="connsiteX3" fmla="*/ 4216281 w 4216281"/>
              <a:gd name="connsiteY3" fmla="*/ 1554371 h 1554371"/>
              <a:gd name="connsiteX4" fmla="*/ 0 w 4216281"/>
              <a:gd name="connsiteY4" fmla="*/ 1271767 h 1554371"/>
              <a:gd name="connsiteX5" fmla="*/ 781648 w 4216281"/>
              <a:gd name="connsiteY5" fmla="*/ 526583 h 1554371"/>
              <a:gd name="connsiteX6" fmla="*/ 1707422 w 4216281"/>
              <a:gd name="connsiteY6" fmla="*/ 1089242 h 1554371"/>
              <a:gd name="connsiteX7" fmla="*/ 2833873 w 4216281"/>
              <a:gd name="connsiteY7" fmla="*/ 13614 h 1554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16281" h="1554371">
                <a:moveTo>
                  <a:pt x="2833873" y="13614"/>
                </a:moveTo>
                <a:cubicBezTo>
                  <a:pt x="3159050" y="-80313"/>
                  <a:pt x="3443844" y="335816"/>
                  <a:pt x="3658485" y="525678"/>
                </a:cubicBezTo>
                <a:cubicBezTo>
                  <a:pt x="3873126" y="715540"/>
                  <a:pt x="4089300" y="1026685"/>
                  <a:pt x="4121721" y="1152787"/>
                </a:cubicBezTo>
                <a:cubicBezTo>
                  <a:pt x="4265345" y="1547161"/>
                  <a:pt x="4182115" y="1410172"/>
                  <a:pt x="4216281" y="1554371"/>
                </a:cubicBezTo>
                <a:lnTo>
                  <a:pt x="0" y="1271767"/>
                </a:lnTo>
                <a:cubicBezTo>
                  <a:pt x="99597" y="926938"/>
                  <a:pt x="245302" y="524268"/>
                  <a:pt x="781648" y="526583"/>
                </a:cubicBezTo>
                <a:cubicBezTo>
                  <a:pt x="1258353" y="544405"/>
                  <a:pt x="1429267" y="1247101"/>
                  <a:pt x="1707422" y="1089242"/>
                </a:cubicBezTo>
                <a:cubicBezTo>
                  <a:pt x="1985577" y="931383"/>
                  <a:pt x="2508696" y="107541"/>
                  <a:pt x="2833873" y="13614"/>
                </a:cubicBezTo>
                <a:close/>
              </a:path>
            </a:pathLst>
          </a:custGeom>
          <a:gradFill flip="none" rotWithShape="1">
            <a:gsLst>
              <a:gs pos="100000">
                <a:srgbClr val="E4E4E4"/>
              </a:gs>
              <a:gs pos="0">
                <a:srgbClr val="776C5B">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PA_文本框 20">
            <a:extLst>
              <a:ext uri="{FF2B5EF4-FFF2-40B4-BE49-F238E27FC236}">
                <a16:creationId xmlns:a16="http://schemas.microsoft.com/office/drawing/2014/main" id="{2E43D862-D83B-47EE-A05C-6BBE654FFAD9}"/>
              </a:ext>
            </a:extLst>
          </p:cNvPr>
          <p:cNvSpPr txBox="1"/>
          <p:nvPr>
            <p:custDataLst>
              <p:tags r:id="rId3"/>
            </p:custDataLst>
          </p:nvPr>
        </p:nvSpPr>
        <p:spPr>
          <a:xfrm>
            <a:off x="3064164" y="4499673"/>
            <a:ext cx="5932670" cy="369332"/>
          </a:xfrm>
          <a:prstGeom prst="rect">
            <a:avLst/>
          </a:prstGeom>
          <a:noFill/>
        </p:spPr>
        <p:txBody>
          <a:bodyPr vert="horz" wrap="square" rtlCol="0">
            <a:spAutoFit/>
          </a:bodyPr>
          <a:lstStyle/>
          <a:p>
            <a:pPr algn="ctr"/>
            <a:r>
              <a:rPr lang="zh-CN" altLang="en-US" spc="300" dirty="0">
                <a:latin typeface="方正粗宋简体" panose="03000509000000000000" pitchFamily="65" charset="-122"/>
                <a:ea typeface="方正粗宋简体" panose="03000509000000000000" pitchFamily="65" charset="-122"/>
              </a:rPr>
              <a:t>汇报人：锦素图文素材坊   时间：</a:t>
            </a:r>
            <a:r>
              <a:rPr lang="en-US" altLang="zh-CN" spc="300" dirty="0">
                <a:latin typeface="方正粗宋简体" panose="03000509000000000000" pitchFamily="65" charset="-122"/>
                <a:ea typeface="方正粗宋简体" panose="03000509000000000000" pitchFamily="65" charset="-122"/>
              </a:rPr>
              <a:t>20XX</a:t>
            </a:r>
            <a:r>
              <a:rPr lang="zh-CN" altLang="en-US" spc="300" dirty="0">
                <a:latin typeface="方正粗宋简体" panose="03000509000000000000" pitchFamily="65" charset="-122"/>
                <a:ea typeface="方正粗宋简体" panose="03000509000000000000" pitchFamily="65" charset="-122"/>
              </a:rPr>
              <a:t>年</a:t>
            </a:r>
            <a:r>
              <a:rPr lang="en-US" altLang="zh-CN" spc="300" dirty="0">
                <a:latin typeface="方正粗宋简体" panose="03000509000000000000" pitchFamily="65" charset="-122"/>
                <a:ea typeface="方正粗宋简体" panose="03000509000000000000" pitchFamily="65" charset="-122"/>
              </a:rPr>
              <a:t>XX</a:t>
            </a:r>
            <a:r>
              <a:rPr lang="zh-CN" altLang="en-US" spc="300" dirty="0">
                <a:latin typeface="方正粗宋简体" panose="03000509000000000000" pitchFamily="65" charset="-122"/>
                <a:ea typeface="方正粗宋简体" panose="03000509000000000000" pitchFamily="65" charset="-122"/>
              </a:rPr>
              <a:t>月</a:t>
            </a:r>
          </a:p>
        </p:txBody>
      </p:sp>
    </p:spTree>
    <p:extLst>
      <p:ext uri="{BB962C8B-B14F-4D97-AF65-F5344CB8AC3E}">
        <p14:creationId xmlns:p14="http://schemas.microsoft.com/office/powerpoint/2010/main" val="34379918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0" fill="hold"/>
                                        <p:tgtEl>
                                          <p:spTgt spid="12"/>
                                        </p:tgtEl>
                                        <p:attrNameLst>
                                          <p:attrName>ppt_w</p:attrName>
                                        </p:attrNameLst>
                                      </p:cBhvr>
                                      <p:tavLst>
                                        <p:tav tm="0" fmla="#ppt_w*sin(2.5*pi*$)">
                                          <p:val>
                                            <p:fltVal val="0"/>
                                          </p:val>
                                        </p:tav>
                                        <p:tav tm="100000">
                                          <p:val>
                                            <p:fltVal val="1"/>
                                          </p:val>
                                        </p:tav>
                                      </p:tavLst>
                                    </p:anim>
                                    <p:anim calcmode="lin" valueType="num">
                                      <p:cBhvr>
                                        <p:cTn id="8" dur="5000" fill="hold"/>
                                        <p:tgtEl>
                                          <p:spTgt spid="12"/>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8"/>
                                        </p:tgtEl>
                                        <p:attrNameLst>
                                          <p:attrName>ppt_y</p:attrName>
                                        </p:attrNameLst>
                                      </p:cBhvr>
                                      <p:tavLst>
                                        <p:tav tm="0">
                                          <p:val>
                                            <p:strVal val="#ppt_y"/>
                                          </p:val>
                                        </p:tav>
                                        <p:tav tm="100000">
                                          <p:val>
                                            <p:strVal val="#ppt_y"/>
                                          </p:val>
                                        </p:tav>
                                      </p:tavLst>
                                    </p:anim>
                                    <p:anim calcmode="lin" valueType="num">
                                      <p:cBhvr>
                                        <p:cTn id="1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8"/>
                                        </p:tgtEl>
                                      </p:cBhvr>
                                    </p:animEffect>
                                  </p:childTnLst>
                                </p:cTn>
                              </p:par>
                            </p:childTnLst>
                          </p:cTn>
                        </p:par>
                        <p:par>
                          <p:cTn id="17" fill="hold">
                            <p:stCondLst>
                              <p:cond delay="6000"/>
                            </p:stCondLst>
                            <p:childTnLst>
                              <p:par>
                                <p:cTn id="18" presetID="10" presetClass="entr" presetSubtype="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53" presetClass="entr" presetSubtype="16" fill="hold" nodeType="withEffect">
                                  <p:stCondLst>
                                    <p:cond delay="500"/>
                                  </p:stCondLst>
                                  <p:childTnLst>
                                    <p:set>
                                      <p:cBhvr>
                                        <p:cTn id="22" dur="1" fill="hold">
                                          <p:stCondLst>
                                            <p:cond delay="0"/>
                                          </p:stCondLst>
                                        </p:cTn>
                                        <p:tgtEl>
                                          <p:spTgt spid="21"/>
                                        </p:tgtEl>
                                        <p:attrNameLst>
                                          <p:attrName>style.visibility</p:attrName>
                                        </p:attrNameLst>
                                      </p:cBhvr>
                                      <p:to>
                                        <p:strVal val="visible"/>
                                      </p:to>
                                    </p:set>
                                    <p:anim calcmode="lin" valueType="num">
                                      <p:cBhvr>
                                        <p:cTn id="23" dur="500" fill="hold"/>
                                        <p:tgtEl>
                                          <p:spTgt spid="21"/>
                                        </p:tgtEl>
                                        <p:attrNameLst>
                                          <p:attrName>ppt_w</p:attrName>
                                        </p:attrNameLst>
                                      </p:cBhvr>
                                      <p:tavLst>
                                        <p:tav tm="0">
                                          <p:val>
                                            <p:fltVal val="0"/>
                                          </p:val>
                                        </p:tav>
                                        <p:tav tm="100000">
                                          <p:val>
                                            <p:strVal val="#ppt_w"/>
                                          </p:val>
                                        </p:tav>
                                      </p:tavLst>
                                    </p:anim>
                                    <p:anim calcmode="lin" valueType="num">
                                      <p:cBhvr>
                                        <p:cTn id="24" dur="500" fill="hold"/>
                                        <p:tgtEl>
                                          <p:spTgt spid="21"/>
                                        </p:tgtEl>
                                        <p:attrNameLst>
                                          <p:attrName>ppt_h</p:attrName>
                                        </p:attrNameLst>
                                      </p:cBhvr>
                                      <p:tavLst>
                                        <p:tav tm="0">
                                          <p:val>
                                            <p:fltVal val="0"/>
                                          </p:val>
                                        </p:tav>
                                        <p:tav tm="100000">
                                          <p:val>
                                            <p:strVal val="#ppt_h"/>
                                          </p:val>
                                        </p:tav>
                                      </p:tavLst>
                                    </p:anim>
                                    <p:animEffect transition="in" filter="fade">
                                      <p:cBhvr>
                                        <p:cTn id="25" dur="500"/>
                                        <p:tgtEl>
                                          <p:spTgt spid="21"/>
                                        </p:tgtEl>
                                      </p:cBhvr>
                                    </p:animEffect>
                                  </p:childTnLst>
                                </p:cTn>
                              </p:par>
                              <p:par>
                                <p:cTn id="26" presetID="42" presetClass="path" presetSubtype="0" accel="67000" decel="33000" fill="hold" nodeType="withEffect">
                                  <p:stCondLst>
                                    <p:cond delay="500"/>
                                  </p:stCondLst>
                                  <p:childTnLst>
                                    <p:animMotion origin="layout" path="M 2.08333E-6 3.7037E-6 L 0.07956 -0.12986 " pathEditMode="relative" rAng="0" ptsTypes="AA">
                                      <p:cBhvr>
                                        <p:cTn id="27" dur="2000" spd="-100000" fill="hold"/>
                                        <p:tgtEl>
                                          <p:spTgt spid="21"/>
                                        </p:tgtEl>
                                        <p:attrNameLst>
                                          <p:attrName>ppt_x</p:attrName>
                                          <p:attrName>ppt_y</p:attrName>
                                        </p:attrNameLst>
                                      </p:cBhvr>
                                      <p:rCtr x="3971" y="-6505"/>
                                    </p:animMotion>
                                  </p:childTnLst>
                                </p:cTn>
                              </p:par>
                              <p:par>
                                <p:cTn id="28" presetID="53" presetClass="entr" presetSubtype="16" fill="hold" grpId="0" nodeType="withEffect">
                                  <p:stCondLst>
                                    <p:cond delay="225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par>
                                <p:cTn id="33" presetID="42" presetClass="path" presetSubtype="0" accel="67000" decel="33000" fill="hold" grpId="1" nodeType="withEffect">
                                  <p:stCondLst>
                                    <p:cond delay="2250"/>
                                  </p:stCondLst>
                                  <p:childTnLst>
                                    <p:animMotion origin="layout" path="M 4.58333E-6 -1.11111E-6 L -0.11394 -0.09259 " pathEditMode="relative" rAng="0" ptsTypes="AA">
                                      <p:cBhvr>
                                        <p:cTn id="34" dur="2000" spd="-100000" fill="hold"/>
                                        <p:tgtEl>
                                          <p:spTgt spid="25"/>
                                        </p:tgtEl>
                                        <p:attrNameLst>
                                          <p:attrName>ppt_x</p:attrName>
                                          <p:attrName>ppt_y</p:attrName>
                                        </p:attrNameLst>
                                      </p:cBhvr>
                                      <p:rCtr x="-5703" y="-4630"/>
                                    </p:animMotion>
                                  </p:childTnLst>
                                </p:cTn>
                              </p:par>
                              <p:par>
                                <p:cTn id="35" presetID="6" presetClass="emph" presetSubtype="0" fill="hold" grpId="2" nodeType="withEffect">
                                  <p:stCondLst>
                                    <p:cond delay="2500"/>
                                  </p:stCondLst>
                                  <p:childTnLst>
                                    <p:animScale>
                                      <p:cBhvr>
                                        <p:cTn id="36" dur="2000" fill="hold"/>
                                        <p:tgtEl>
                                          <p:spTgt spid="25"/>
                                        </p:tgtEl>
                                      </p:cBhvr>
                                      <p:by x="0" y="0"/>
                                    </p:animScale>
                                  </p:childTnLst>
                                </p:cTn>
                              </p:par>
                            </p:childTnLst>
                          </p:cTn>
                        </p:par>
                        <p:par>
                          <p:cTn id="37" fill="hold">
                            <p:stCondLst>
                              <p:cond delay="10500"/>
                            </p:stCondLst>
                            <p:childTnLst>
                              <p:par>
                                <p:cTn id="38" presetID="53" presetClass="entr" presetSubtype="16"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1000" fill="hold"/>
                                        <p:tgtEl>
                                          <p:spTgt spid="24"/>
                                        </p:tgtEl>
                                        <p:attrNameLst>
                                          <p:attrName>ppt_w</p:attrName>
                                        </p:attrNameLst>
                                      </p:cBhvr>
                                      <p:tavLst>
                                        <p:tav tm="0">
                                          <p:val>
                                            <p:fltVal val="0"/>
                                          </p:val>
                                        </p:tav>
                                        <p:tav tm="100000">
                                          <p:val>
                                            <p:strVal val="#ppt_w"/>
                                          </p:val>
                                        </p:tav>
                                      </p:tavLst>
                                    </p:anim>
                                    <p:anim calcmode="lin" valueType="num">
                                      <p:cBhvr>
                                        <p:cTn id="41" dur="1000" fill="hold"/>
                                        <p:tgtEl>
                                          <p:spTgt spid="24"/>
                                        </p:tgtEl>
                                        <p:attrNameLst>
                                          <p:attrName>ppt_h</p:attrName>
                                        </p:attrNameLst>
                                      </p:cBhvr>
                                      <p:tavLst>
                                        <p:tav tm="0">
                                          <p:val>
                                            <p:fltVal val="0"/>
                                          </p:val>
                                        </p:tav>
                                        <p:tav tm="100000">
                                          <p:val>
                                            <p:strVal val="#ppt_h"/>
                                          </p:val>
                                        </p:tav>
                                      </p:tavLst>
                                    </p:anim>
                                    <p:animEffect transition="in" filter="fade">
                                      <p:cBhvr>
                                        <p:cTn id="42" dur="1000"/>
                                        <p:tgtEl>
                                          <p:spTgt spid="24"/>
                                        </p:tgtEl>
                                      </p:cBhvr>
                                    </p:animEffect>
                                  </p:childTnLst>
                                </p:cTn>
                              </p:par>
                            </p:childTnLst>
                          </p:cTn>
                        </p:par>
                        <p:par>
                          <p:cTn id="43" fill="hold">
                            <p:stCondLst>
                              <p:cond delay="115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26"/>
                                        </p:tgtEl>
                                        <p:attrNameLst>
                                          <p:attrName>ppt_y</p:attrName>
                                        </p:attrNameLst>
                                      </p:cBhvr>
                                      <p:tavLst>
                                        <p:tav tm="0">
                                          <p:val>
                                            <p:strVal val="#ppt_y"/>
                                          </p:val>
                                        </p:tav>
                                        <p:tav tm="100000">
                                          <p:val>
                                            <p:strVal val="#ppt_y"/>
                                          </p:val>
                                        </p:tav>
                                      </p:tavLst>
                                    </p:anim>
                                    <p:anim calcmode="lin" valueType="num">
                                      <p:cBhvr>
                                        <p:cTn id="48"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2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4" grpId="0" animBg="1"/>
      <p:bldP spid="25" grpId="0" animBg="1"/>
      <p:bldP spid="25" grpId="1" animBg="1"/>
      <p:bldP spid="25" grpId="2" animBg="1"/>
      <p:bldP spid="2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8163516"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8" name="TextBox 25">
            <a:extLst>
              <a:ext uri="{FF2B5EF4-FFF2-40B4-BE49-F238E27FC236}">
                <a16:creationId xmlns:a16="http://schemas.microsoft.com/office/drawing/2014/main" id="{95370201-3B13-4C31-B0BD-26E0F1571AF7}"/>
              </a:ext>
            </a:extLst>
          </p:cNvPr>
          <p:cNvSpPr txBox="1"/>
          <p:nvPr/>
        </p:nvSpPr>
        <p:spPr>
          <a:xfrm flipH="1">
            <a:off x="5455920" y="1915795"/>
            <a:ext cx="1280160" cy="1929765"/>
          </a:xfrm>
          <a:prstGeom prst="rect">
            <a:avLst/>
          </a:prstGeom>
          <a:noFill/>
        </p:spPr>
        <p:txBody>
          <a:bodyPr vert="eaVert" wrap="square" rtlCol="0">
            <a:spAutoFit/>
            <a:scene3d>
              <a:camera prst="orthographicFront"/>
              <a:lightRig rig="threePt" dir="t"/>
            </a:scene3d>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1">
                <a:ln>
                  <a:noFill/>
                </a:ln>
                <a:solidFill>
                  <a:prstClr val="black">
                    <a:lumMod val="95000"/>
                    <a:lumOff val="5000"/>
                  </a:prstClr>
                </a:solidFill>
                <a:effectLst/>
                <a:uLnTx/>
                <a:uFillTx/>
                <a:latin typeface="幼圆" panose="02010509060101010101" charset="-122"/>
                <a:ea typeface="幼圆" panose="02010509060101010101" charset="-122"/>
                <a:cs typeface="+mn-cs"/>
                <a:sym typeface="微软雅黑" panose="020B0503020204020204" charset="-122"/>
              </a:rPr>
              <a:t>壹 </a:t>
            </a:r>
          </a:p>
        </p:txBody>
      </p:sp>
      <p:sp>
        <p:nvSpPr>
          <p:cNvPr id="29" name="TextBox 25">
            <a:extLst>
              <a:ext uri="{FF2B5EF4-FFF2-40B4-BE49-F238E27FC236}">
                <a16:creationId xmlns:a16="http://schemas.microsoft.com/office/drawing/2014/main" id="{2493FF01-7D4E-4949-AD86-4DCA2A815805}"/>
              </a:ext>
            </a:extLst>
          </p:cNvPr>
          <p:cNvSpPr/>
          <p:nvPr/>
        </p:nvSpPr>
        <p:spPr>
          <a:xfrm flipH="1">
            <a:off x="3992563" y="4201895"/>
            <a:ext cx="4206875" cy="523220"/>
          </a:xfrm>
          <a:prstGeom prst="rect">
            <a:avLst/>
          </a:prstGeom>
          <a:solidFill>
            <a:srgbClr val="C00000"/>
          </a:solidFill>
          <a:ln w="9525">
            <a:noFill/>
          </a:ln>
        </p:spPr>
        <p:txBody>
          <a:bodyPr wrap="square" rtlCol="0" anchor="t">
            <a:spAutoFit/>
          </a:bodyPr>
          <a:lstStyle/>
          <a:p>
            <a:pPr lvl="0" algn="ctr"/>
            <a:r>
              <a:rPr lang="zh-CN" altLang="en-US" sz="2800" dirty="0">
                <a:solidFill>
                  <a:prstClr val="white"/>
                </a:solidFill>
                <a:latin typeface="微软雅黑" panose="020B0503020204020204" charset="-122"/>
                <a:ea typeface="微软雅黑" panose="020B0503020204020204" charset="-122"/>
                <a:sym typeface="微软雅黑" panose="020B0503020204020204" charset="-122"/>
              </a:rPr>
              <a:t>事件背景</a:t>
            </a:r>
          </a:p>
        </p:txBody>
      </p:sp>
      <p:sp>
        <p:nvSpPr>
          <p:cNvPr id="31" name="TextBox 25">
            <a:extLst>
              <a:ext uri="{FF2B5EF4-FFF2-40B4-BE49-F238E27FC236}">
                <a16:creationId xmlns:a16="http://schemas.microsoft.com/office/drawing/2014/main" id="{035EF54C-B73D-40EA-91CF-E007FAA04709}"/>
              </a:ext>
            </a:extLst>
          </p:cNvPr>
          <p:cNvSpPr txBox="1"/>
          <p:nvPr/>
        </p:nvSpPr>
        <p:spPr>
          <a:xfrm flipH="1">
            <a:off x="3992563" y="4828540"/>
            <a:ext cx="4206875" cy="400110"/>
          </a:xfrm>
          <a:prstGeom prst="rect">
            <a:avLst/>
          </a:prstGeom>
          <a:noFill/>
        </p:spPr>
        <p:txBody>
          <a:bodyPr wrap="square" rtlCol="0">
            <a:spAutoFit/>
            <a:scene3d>
              <a:camera prst="orthographicFront"/>
              <a:lightRig rig="threePt" dir="t"/>
            </a:scene3d>
          </a:bodyPr>
          <a:lstStyle/>
          <a:p>
            <a:pPr lvl="0" algn="ctr" fontAlgn="base"/>
            <a:r>
              <a:rPr lang="en-US" altLang="zh-CN" sz="2000" dirty="0">
                <a:solidFill>
                  <a:prstClr val="black">
                    <a:lumMod val="95000"/>
                    <a:lumOff val="5000"/>
                  </a:prstClr>
                </a:solidFill>
                <a:latin typeface="微软雅黑" panose="020B0503020204020204" charset="-122"/>
                <a:ea typeface="微软雅黑" panose="020B0503020204020204" charset="-122"/>
                <a:sym typeface="微软雅黑" panose="020B0503020204020204" charset="-122"/>
              </a:rPr>
              <a:t>Movement background</a:t>
            </a:r>
            <a:endParaRPr kumimoji="0" lang="zh-CN" altLang="zh-CN" sz="2000" b="0" i="0" u="none" strike="noStrike" kern="1200" cap="none" spc="0" normalizeH="0" baseline="0" noProof="1">
              <a:ln>
                <a:noFill/>
              </a:ln>
              <a:solidFill>
                <a:prstClr val="black">
                  <a:lumMod val="95000"/>
                  <a:lumOff val="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32" name="椭圆 31">
            <a:extLst>
              <a:ext uri="{FF2B5EF4-FFF2-40B4-BE49-F238E27FC236}">
                <a16:creationId xmlns:a16="http://schemas.microsoft.com/office/drawing/2014/main" id="{81289629-3E80-4A5C-879A-3A6E40B894CF}"/>
              </a:ext>
            </a:extLst>
          </p:cNvPr>
          <p:cNvSpPr/>
          <p:nvPr/>
        </p:nvSpPr>
        <p:spPr>
          <a:xfrm>
            <a:off x="4955540" y="1776729"/>
            <a:ext cx="2207895" cy="2207895"/>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a:extLst>
              <a:ext uri="{FF2B5EF4-FFF2-40B4-BE49-F238E27FC236}">
                <a16:creationId xmlns:a16="http://schemas.microsoft.com/office/drawing/2014/main" id="{A0F7E0B3-7D7A-4DE6-8CCC-258CA49476F5}"/>
              </a:ext>
            </a:extLst>
          </p:cNvPr>
          <p:cNvGrpSpPr/>
          <p:nvPr/>
        </p:nvGrpSpPr>
        <p:grpSpPr>
          <a:xfrm rot="5400000">
            <a:off x="-1383737" y="2575251"/>
            <a:ext cx="5943600" cy="1707500"/>
            <a:chOff x="2122611" y="2169307"/>
            <a:chExt cx="7868189" cy="2260404"/>
          </a:xfrm>
        </p:grpSpPr>
        <p:sp>
          <p:nvSpPr>
            <p:cNvPr id="52" name="矩形 51">
              <a:extLst>
                <a:ext uri="{FF2B5EF4-FFF2-40B4-BE49-F238E27FC236}">
                  <a16:creationId xmlns:a16="http://schemas.microsoft.com/office/drawing/2014/main" id="{3DB6A6AE-7109-4726-9F97-F347902AA925}"/>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a16="http://schemas.microsoft.com/office/drawing/2014/main" id="{AA194175-AE8B-47FE-9D06-49B8A0BEA1B9}"/>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id="{D00362DD-8608-4039-9DCA-72467D475775}"/>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PA_组合 1">
              <a:extLst>
                <a:ext uri="{FF2B5EF4-FFF2-40B4-BE49-F238E27FC236}">
                  <a16:creationId xmlns:a16="http://schemas.microsoft.com/office/drawing/2014/main" id="{F385AD7F-FFE6-41AC-A5F9-90C2025861CF}"/>
                </a:ext>
              </a:extLst>
            </p:cNvPr>
            <p:cNvGrpSpPr/>
            <p:nvPr>
              <p:custDataLst>
                <p:tags r:id="rId1"/>
              </p:custDataLst>
            </p:nvPr>
          </p:nvGrpSpPr>
          <p:grpSpPr>
            <a:xfrm rot="5400000">
              <a:off x="4926504" y="-634586"/>
              <a:ext cx="2260404" cy="7868189"/>
              <a:chOff x="9477877" y="494297"/>
              <a:chExt cx="1674392" cy="5828353"/>
            </a:xfrm>
          </p:grpSpPr>
          <p:sp>
            <p:nvSpPr>
              <p:cNvPr id="57" name="矩形 56">
                <a:extLst>
                  <a:ext uri="{FF2B5EF4-FFF2-40B4-BE49-F238E27FC236}">
                    <a16:creationId xmlns:a16="http://schemas.microsoft.com/office/drawing/2014/main" id="{98A3BC78-5A7D-4D08-BD9D-FB30C1BB85BB}"/>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矩形 57">
                <a:extLst>
                  <a:ext uri="{FF2B5EF4-FFF2-40B4-BE49-F238E27FC236}">
                    <a16:creationId xmlns:a16="http://schemas.microsoft.com/office/drawing/2014/main" id="{B6B6C874-03DC-424C-B517-DFBD2E93B185}"/>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矩形 58">
                <a:extLst>
                  <a:ext uri="{FF2B5EF4-FFF2-40B4-BE49-F238E27FC236}">
                    <a16:creationId xmlns:a16="http://schemas.microsoft.com/office/drawing/2014/main" id="{AFA559F4-DB99-43B5-B433-E6FBF35ABD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矩形 59">
                <a:extLst>
                  <a:ext uri="{FF2B5EF4-FFF2-40B4-BE49-F238E27FC236}">
                    <a16:creationId xmlns:a16="http://schemas.microsoft.com/office/drawing/2014/main" id="{F8A9FCF8-6449-41A3-BCB0-E9A3C4D653F6}"/>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矩形 60">
                <a:extLst>
                  <a:ext uri="{FF2B5EF4-FFF2-40B4-BE49-F238E27FC236}">
                    <a16:creationId xmlns:a16="http://schemas.microsoft.com/office/drawing/2014/main" id="{DF4EAEE2-3E46-43C1-9574-5A4CC1529F76}"/>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6" name="PA_文本框 17">
              <a:extLst>
                <a:ext uri="{FF2B5EF4-FFF2-40B4-BE49-F238E27FC236}">
                  <a16:creationId xmlns:a16="http://schemas.microsoft.com/office/drawing/2014/main" id="{C24C5D10-80AA-4AAD-8B82-2ECB61C916BB}"/>
                </a:ext>
              </a:extLst>
            </p:cNvPr>
            <p:cNvSpPr txBox="1"/>
            <p:nvPr>
              <p:custDataLst>
                <p:tags r:id="rId2"/>
              </p:custDataLst>
            </p:nvPr>
          </p:nvSpPr>
          <p:spPr>
            <a:xfrm rot="16200000">
              <a:off x="5723670" y="369452"/>
              <a:ext cx="733388" cy="5932672"/>
            </a:xfrm>
            <a:prstGeom prst="rect">
              <a:avLst/>
            </a:prstGeom>
            <a:noFill/>
          </p:spPr>
          <p:txBody>
            <a:bodyPr vert="eaVert" wrap="square" rtlCol="0">
              <a:spAutoFit/>
            </a:bodyPr>
            <a:lstStyle/>
            <a:p>
              <a:pPr algn="ctr"/>
              <a:r>
                <a:rPr lang="zh-CN" altLang="en-US" sz="24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grpSp>
    </p:spTree>
    <p:extLst>
      <p:ext uri="{BB962C8B-B14F-4D97-AF65-F5344CB8AC3E}">
        <p14:creationId xmlns:p14="http://schemas.microsoft.com/office/powerpoint/2010/main" val="219191384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id="{5749E657-F954-4961-9C6A-0E897CAD5E9C}"/>
              </a:ext>
            </a:extLst>
          </p:cNvPr>
          <p:cNvSpPr/>
          <p:nvPr/>
        </p:nvSpPr>
        <p:spPr>
          <a:xfrm>
            <a:off x="5318760" y="1929407"/>
            <a:ext cx="6115050" cy="3609258"/>
          </a:xfrm>
          <a:prstGeom prst="rect">
            <a:avLst/>
          </a:prstGeom>
          <a:ln>
            <a:solidFill>
              <a:srgbClr val="BD1A20"/>
            </a:solidFill>
          </a:ln>
        </p:spPr>
        <p:txBody>
          <a:bodyPr wrap="square">
            <a:spAutoFit/>
          </a:bodyPr>
          <a:lstStyle/>
          <a:p>
            <a:pPr defTabSz="457200">
              <a:lnSpc>
                <a:spcPct val="150000"/>
              </a:lnSpc>
            </a:pPr>
            <a:r>
              <a:rPr lang="zh-CN" altLang="en-US" sz="1400" spc="100" dirty="0">
                <a:solidFill>
                  <a:prstClr val="black"/>
                </a:solidFill>
                <a:latin typeface="思源宋体 CN Light" panose="02020300000000000000" pitchFamily="18" charset="-122"/>
                <a:ea typeface="思源宋体 CN Light" panose="02020300000000000000" pitchFamily="18" charset="-122"/>
              </a:rPr>
              <a:t>又称一二九抗日救亡运动，是指</a:t>
            </a:r>
            <a:r>
              <a:rPr lang="en-US" altLang="zh-CN" sz="1400" spc="100" dirty="0">
                <a:solidFill>
                  <a:prstClr val="black"/>
                </a:solidFill>
                <a:latin typeface="思源宋体 CN Light" panose="02020300000000000000" pitchFamily="18" charset="-122"/>
                <a:ea typeface="思源宋体 CN Light" panose="02020300000000000000" pitchFamily="18" charset="-122"/>
              </a:rPr>
              <a:t>1935</a:t>
            </a:r>
            <a:r>
              <a:rPr lang="zh-CN" altLang="en-US" sz="1400" spc="100" dirty="0">
                <a:solidFill>
                  <a:prstClr val="black"/>
                </a:solidFill>
                <a:latin typeface="思源宋体 CN Light" panose="02020300000000000000" pitchFamily="18" charset="-122"/>
                <a:ea typeface="思源宋体 CN Light" panose="02020300000000000000" pitchFamily="18" charset="-122"/>
              </a:rPr>
              <a:t>年</a:t>
            </a:r>
            <a:r>
              <a:rPr lang="en-US" altLang="zh-CN" sz="1400" spc="100" dirty="0">
                <a:solidFill>
                  <a:prstClr val="black"/>
                </a:solidFill>
                <a:latin typeface="思源宋体 CN Light" panose="02020300000000000000" pitchFamily="18" charset="-122"/>
                <a:ea typeface="思源宋体 CN Light" panose="02020300000000000000" pitchFamily="18" charset="-122"/>
              </a:rPr>
              <a:t>12</a:t>
            </a:r>
            <a:r>
              <a:rPr lang="zh-CN" altLang="en-US" sz="1400" spc="100" dirty="0">
                <a:solidFill>
                  <a:prstClr val="black"/>
                </a:solidFill>
                <a:latin typeface="思源宋体 CN Light" panose="02020300000000000000" pitchFamily="18" charset="-122"/>
                <a:ea typeface="思源宋体 CN Light" panose="02020300000000000000" pitchFamily="18" charset="-122"/>
              </a:rPr>
              <a:t>月</a:t>
            </a:r>
            <a:r>
              <a:rPr lang="en-US" altLang="zh-CN" sz="1400" spc="100" dirty="0">
                <a:solidFill>
                  <a:prstClr val="black"/>
                </a:solidFill>
                <a:latin typeface="思源宋体 CN Light" panose="02020300000000000000" pitchFamily="18" charset="-122"/>
                <a:ea typeface="思源宋体 CN Light" panose="02020300000000000000" pitchFamily="18" charset="-122"/>
              </a:rPr>
              <a:t>9</a:t>
            </a:r>
            <a:r>
              <a:rPr lang="zh-CN" altLang="en-US" sz="1400" spc="100" dirty="0">
                <a:solidFill>
                  <a:prstClr val="black"/>
                </a:solidFill>
                <a:latin typeface="思源宋体 CN Light" panose="02020300000000000000" pitchFamily="18" charset="-122"/>
                <a:ea typeface="思源宋体 CN Light" panose="02020300000000000000" pitchFamily="18" charset="-122"/>
              </a:rPr>
              <a:t>日中国共产党在北平发起的一场学生要求政府抗日的游行示威活动。它广泛地宣传了中国共产党停止内战、一致对外的抗日主张，掀起了全国抗日救国运动的新高潮。</a:t>
            </a:r>
            <a:endParaRPr lang="en-US" altLang="zh-CN" sz="1400" spc="100" dirty="0">
              <a:solidFill>
                <a:prstClr val="black"/>
              </a:solidFill>
              <a:latin typeface="思源宋体 CN Light" panose="02020300000000000000" pitchFamily="18" charset="-122"/>
              <a:ea typeface="思源宋体 CN Light" panose="02020300000000000000" pitchFamily="18" charset="-122"/>
            </a:endParaRPr>
          </a:p>
          <a:p>
            <a:pPr defTabSz="457200">
              <a:lnSpc>
                <a:spcPct val="150000"/>
              </a:lnSpc>
            </a:pPr>
            <a:endParaRPr lang="en-US" altLang="zh-CN" sz="1400" spc="100" dirty="0">
              <a:solidFill>
                <a:prstClr val="black"/>
              </a:solidFill>
              <a:latin typeface="思源宋体 CN Light" panose="02020300000000000000" pitchFamily="18" charset="-122"/>
              <a:ea typeface="思源宋体 CN Light" panose="02020300000000000000" pitchFamily="18" charset="-122"/>
            </a:endParaRPr>
          </a:p>
          <a:p>
            <a:pPr defTabSz="457200">
              <a:lnSpc>
                <a:spcPct val="150000"/>
              </a:lnSpc>
            </a:pPr>
            <a:r>
              <a:rPr lang="zh-CN" altLang="en-US" sz="1400" spc="100" dirty="0">
                <a:solidFill>
                  <a:prstClr val="black"/>
                </a:solidFill>
                <a:latin typeface="思源宋体 CN Light" panose="02020300000000000000" pitchFamily="18" charset="-122"/>
                <a:ea typeface="思源宋体 CN Light" panose="02020300000000000000" pitchFamily="18" charset="-122"/>
              </a:rPr>
              <a:t>一二</a:t>
            </a:r>
            <a:r>
              <a:rPr lang="en-US" altLang="zh-CN" sz="1400" spc="100" dirty="0">
                <a:solidFill>
                  <a:prstClr val="black"/>
                </a:solidFill>
                <a:latin typeface="思源宋体 CN Light" panose="02020300000000000000" pitchFamily="18" charset="-122"/>
                <a:ea typeface="思源宋体 CN Light" panose="02020300000000000000" pitchFamily="18" charset="-122"/>
              </a:rPr>
              <a:t>·</a:t>
            </a:r>
            <a:r>
              <a:rPr lang="zh-CN" altLang="en-US" sz="1400" spc="100" dirty="0">
                <a:solidFill>
                  <a:prstClr val="black"/>
                </a:solidFill>
                <a:latin typeface="思源宋体 CN Light" panose="02020300000000000000" pitchFamily="18" charset="-122"/>
                <a:ea typeface="思源宋体 CN Light" panose="02020300000000000000" pitchFamily="18" charset="-122"/>
              </a:rPr>
              <a:t>九运动公开揭露了日本帝国主义侵略中国，并吞华北的阴谋，打击了国民党政府的妥协投降政策，大大地促进了中国人民的觉醒。它配合了红军北上抗日，促进了国内和平和对日抗战。</a:t>
            </a:r>
            <a:endParaRPr lang="en-US" altLang="zh-CN" sz="1400" spc="100" dirty="0">
              <a:solidFill>
                <a:prstClr val="black"/>
              </a:solidFill>
              <a:latin typeface="思源宋体 CN Light" panose="02020300000000000000" pitchFamily="18" charset="-122"/>
              <a:ea typeface="思源宋体 CN Light" panose="02020300000000000000" pitchFamily="18" charset="-122"/>
            </a:endParaRPr>
          </a:p>
          <a:p>
            <a:pPr defTabSz="457200">
              <a:lnSpc>
                <a:spcPct val="150000"/>
              </a:lnSpc>
            </a:pPr>
            <a:endParaRPr lang="en-US" altLang="zh-CN" sz="1400" spc="100" dirty="0">
              <a:solidFill>
                <a:prstClr val="black"/>
              </a:solidFill>
              <a:latin typeface="思源宋体 CN Light" panose="02020300000000000000" pitchFamily="18" charset="-122"/>
              <a:ea typeface="思源宋体 CN Light" panose="02020300000000000000" pitchFamily="18" charset="-122"/>
            </a:endParaRPr>
          </a:p>
          <a:p>
            <a:pPr defTabSz="457200">
              <a:lnSpc>
                <a:spcPct val="150000"/>
              </a:lnSpc>
            </a:pPr>
            <a:r>
              <a:rPr lang="zh-CN" altLang="en-US" sz="1400" spc="100" dirty="0">
                <a:solidFill>
                  <a:prstClr val="black"/>
                </a:solidFill>
                <a:latin typeface="思源宋体 CN Light" panose="02020300000000000000" pitchFamily="18" charset="-122"/>
                <a:ea typeface="思源宋体 CN Light" panose="02020300000000000000" pitchFamily="18" charset="-122"/>
              </a:rPr>
              <a:t>它标志着中国人民抗日民主运动新高潮的来到。正如毛泽东所指出的，一二</a:t>
            </a:r>
            <a:r>
              <a:rPr lang="en-US" altLang="zh-CN" sz="1400" spc="100" dirty="0">
                <a:solidFill>
                  <a:prstClr val="black"/>
                </a:solidFill>
                <a:latin typeface="思源宋体 CN Light" panose="02020300000000000000" pitchFamily="18" charset="-122"/>
                <a:ea typeface="思源宋体 CN Light" panose="02020300000000000000" pitchFamily="18" charset="-122"/>
              </a:rPr>
              <a:t>·</a:t>
            </a:r>
            <a:r>
              <a:rPr lang="zh-CN" altLang="en-US" sz="1400" spc="100" dirty="0">
                <a:solidFill>
                  <a:prstClr val="black"/>
                </a:solidFill>
                <a:latin typeface="思源宋体 CN Light" panose="02020300000000000000" pitchFamily="18" charset="-122"/>
                <a:ea typeface="思源宋体 CN Light" panose="02020300000000000000" pitchFamily="18" charset="-122"/>
              </a:rPr>
              <a:t>九运动“是抗战动员的运动，是准备思想和干部的运动，是动员全民族的运动”，“有着重大的历史意义”。</a:t>
            </a:r>
          </a:p>
        </p:txBody>
      </p:sp>
      <p:pic>
        <p:nvPicPr>
          <p:cNvPr id="24" name="图片 23">
            <a:extLst>
              <a:ext uri="{FF2B5EF4-FFF2-40B4-BE49-F238E27FC236}">
                <a16:creationId xmlns:a16="http://schemas.microsoft.com/office/drawing/2014/main" id="{5EEC1C4B-3BFA-4586-9121-01135C921343}"/>
              </a:ext>
            </a:extLst>
          </p:cNvPr>
          <p:cNvPicPr>
            <a:picLocks noChangeAspect="1"/>
          </p:cNvPicPr>
          <p:nvPr/>
        </p:nvPicPr>
        <p:blipFill>
          <a:blip r:embed="rId3"/>
          <a:stretch>
            <a:fillRect/>
          </a:stretch>
        </p:blipFill>
        <p:spPr>
          <a:xfrm>
            <a:off x="573691" y="1929407"/>
            <a:ext cx="4483513" cy="36092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 name="矩形 24">
            <a:extLst>
              <a:ext uri="{FF2B5EF4-FFF2-40B4-BE49-F238E27FC236}">
                <a16:creationId xmlns:a16="http://schemas.microsoft.com/office/drawing/2014/main" id="{22674D17-D812-49F7-8494-0F79A888142C}"/>
              </a:ext>
            </a:extLst>
          </p:cNvPr>
          <p:cNvSpPr/>
          <p:nvPr/>
        </p:nvSpPr>
        <p:spPr>
          <a:xfrm>
            <a:off x="5318760" y="1509275"/>
            <a:ext cx="1491114" cy="369332"/>
          </a:xfrm>
          <a:prstGeom prst="rect">
            <a:avLst/>
          </a:prstGeom>
          <a:solidFill>
            <a:srgbClr val="C00000"/>
          </a:solidFill>
        </p:spPr>
        <p:txBody>
          <a:bodyPr wrap="none">
            <a:spAutoFit/>
          </a:bodyPr>
          <a:lstStyle/>
          <a:p>
            <a:pPr defTabSz="457200"/>
            <a:r>
              <a:rPr lang="zh-CN" altLang="en-US" spc="100" dirty="0">
                <a:solidFill>
                  <a:prstClr val="white"/>
                </a:solidFill>
                <a:latin typeface="思源宋体 CN Light" panose="02020300000000000000" pitchFamily="18" charset="-122"/>
                <a:ea typeface="思源宋体 CN Light" panose="02020300000000000000" pitchFamily="18" charset="-122"/>
              </a:rPr>
              <a:t>一二</a:t>
            </a:r>
            <a:r>
              <a:rPr lang="en-US" altLang="zh-CN" spc="100" dirty="0">
                <a:solidFill>
                  <a:prstClr val="white"/>
                </a:solidFill>
                <a:latin typeface="思源宋体 CN Light" panose="02020300000000000000" pitchFamily="18" charset="-122"/>
                <a:ea typeface="思源宋体 CN Light" panose="02020300000000000000" pitchFamily="18" charset="-122"/>
              </a:rPr>
              <a:t>·</a:t>
            </a:r>
            <a:r>
              <a:rPr lang="zh-CN" altLang="en-US" spc="100" dirty="0">
                <a:solidFill>
                  <a:prstClr val="white"/>
                </a:solidFill>
                <a:latin typeface="思源宋体 CN Light" panose="02020300000000000000" pitchFamily="18" charset="-122"/>
                <a:ea typeface="思源宋体 CN Light" panose="02020300000000000000" pitchFamily="18" charset="-122"/>
              </a:rPr>
              <a:t>九运动</a:t>
            </a:r>
            <a:endParaRPr lang="zh-CN" altLang="en-US" dirty="0">
              <a:solidFill>
                <a:prstClr val="white"/>
              </a:solidFill>
              <a:latin typeface="Calibri"/>
            </a:endParaRPr>
          </a:p>
        </p:txBody>
      </p:sp>
      <p:sp>
        <p:nvSpPr>
          <p:cNvPr id="26" name="文本框 25">
            <a:extLst>
              <a:ext uri="{FF2B5EF4-FFF2-40B4-BE49-F238E27FC236}">
                <a16:creationId xmlns:a16="http://schemas.microsoft.com/office/drawing/2014/main" id="{40003188-A2B5-45E2-8A79-962B1FC9657E}"/>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第一部分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事件背景</a:t>
            </a:r>
          </a:p>
        </p:txBody>
      </p:sp>
      <p:cxnSp>
        <p:nvCxnSpPr>
          <p:cNvPr id="28" name="直接连接符 27">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29"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30" name="任意多边形 29"/>
          <p:cNvSpPr/>
          <p:nvPr/>
        </p:nvSpPr>
        <p:spPr>
          <a:xfrm>
            <a:off x="8163516"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362024602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943356" y="1493520"/>
            <a:ext cx="2369454" cy="381184"/>
            <a:chOff x="-86442" y="4986005"/>
            <a:chExt cx="2975676" cy="968616"/>
          </a:xfrm>
          <a:gradFill>
            <a:gsLst>
              <a:gs pos="97000">
                <a:srgbClr val="545454">
                  <a:alpha val="0"/>
                </a:srgbClr>
              </a:gs>
              <a:gs pos="97000">
                <a:srgbClr val="545454"/>
              </a:gs>
              <a:gs pos="0">
                <a:srgbClr val="776C5B">
                  <a:alpha val="50000"/>
                </a:srgbClr>
              </a:gs>
            </a:gsLst>
            <a:lin ang="5400000" scaled="1"/>
          </a:gradFill>
        </p:grpSpPr>
        <p:sp>
          <p:nvSpPr>
            <p:cNvPr id="23" name="任意多边形 15"/>
            <p:cNvSpPr/>
            <p:nvPr/>
          </p:nvSpPr>
          <p:spPr>
            <a:xfrm>
              <a:off x="-86442" y="4986005"/>
              <a:ext cx="2471233" cy="755068"/>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16"/>
            <p:cNvSpPr/>
            <p:nvPr/>
          </p:nvSpPr>
          <p:spPr>
            <a:xfrm>
              <a:off x="1045175" y="5391181"/>
              <a:ext cx="1844059" cy="563440"/>
            </a:xfrm>
            <a:custGeom>
              <a:avLst/>
              <a:gdLst>
                <a:gd name="connsiteX0" fmla="*/ 3895926 w 3907971"/>
                <a:gd name="connsiteY0" fmla="*/ 1142557 h 1194053"/>
                <a:gd name="connsiteX1" fmla="*/ 3907971 w 3907971"/>
                <a:gd name="connsiteY1" fmla="*/ 1142678 h 1194053"/>
                <a:gd name="connsiteX2" fmla="*/ 3907971 w 3907971"/>
                <a:gd name="connsiteY2" fmla="*/ 1194053 h 1194053"/>
                <a:gd name="connsiteX3" fmla="*/ 3907971 w 3907971"/>
                <a:gd name="connsiteY3" fmla="*/ 1194051 h 1194053"/>
                <a:gd name="connsiteX4" fmla="*/ 3903237 w 3907971"/>
                <a:gd name="connsiteY4" fmla="*/ 1164852 h 1194053"/>
                <a:gd name="connsiteX5" fmla="*/ 3033485 w 3907971"/>
                <a:gd name="connsiteY5" fmla="*/ 250 h 1194053"/>
                <a:gd name="connsiteX6" fmla="*/ 3817257 w 3907971"/>
                <a:gd name="connsiteY6" fmla="*/ 1001736 h 1194053"/>
                <a:gd name="connsiteX7" fmla="*/ 3890055 w 3907971"/>
                <a:gd name="connsiteY7" fmla="*/ 1124654 h 1194053"/>
                <a:gd name="connsiteX8" fmla="*/ 3895926 w 3907971"/>
                <a:gd name="connsiteY8" fmla="*/ 1142557 h 1194053"/>
                <a:gd name="connsiteX9" fmla="*/ 0 w 3907971"/>
                <a:gd name="connsiteY9" fmla="*/ 1103336 h 1194053"/>
                <a:gd name="connsiteX10" fmla="*/ 1233714 w 3907971"/>
                <a:gd name="connsiteY10" fmla="*/ 421164 h 1194053"/>
                <a:gd name="connsiteX11" fmla="*/ 1828800 w 3907971"/>
                <a:gd name="connsiteY11" fmla="*/ 900136 h 1194053"/>
                <a:gd name="connsiteX12" fmla="*/ 3033485 w 3907971"/>
                <a:gd name="connsiteY12" fmla="*/ 250 h 1194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907971" h="1194053">
                  <a:moveTo>
                    <a:pt x="3895926" y="1142557"/>
                  </a:moveTo>
                  <a:lnTo>
                    <a:pt x="3907971" y="1142678"/>
                  </a:lnTo>
                  <a:lnTo>
                    <a:pt x="3907971" y="1194053"/>
                  </a:lnTo>
                  <a:lnTo>
                    <a:pt x="3907971" y="1194051"/>
                  </a:lnTo>
                  <a:cubicBezTo>
                    <a:pt x="3907215" y="1185886"/>
                    <a:pt x="3905930" y="1176286"/>
                    <a:pt x="3903237" y="1164852"/>
                  </a:cubicBezTo>
                  <a:close/>
                  <a:moveTo>
                    <a:pt x="3033485" y="250"/>
                  </a:moveTo>
                  <a:cubicBezTo>
                    <a:pt x="3364894" y="17183"/>
                    <a:pt x="3664857" y="793698"/>
                    <a:pt x="3817257" y="1001736"/>
                  </a:cubicBezTo>
                  <a:cubicBezTo>
                    <a:pt x="3855357" y="1053746"/>
                    <a:pt x="3877280" y="1093660"/>
                    <a:pt x="3890055" y="1124654"/>
                  </a:cubicBezTo>
                  <a:lnTo>
                    <a:pt x="3895926" y="1142557"/>
                  </a:lnTo>
                  <a:lnTo>
                    <a:pt x="0" y="1103336"/>
                  </a:lnTo>
                  <a:cubicBezTo>
                    <a:pt x="464457" y="779183"/>
                    <a:pt x="928914" y="455031"/>
                    <a:pt x="1233714" y="421164"/>
                  </a:cubicBezTo>
                  <a:cubicBezTo>
                    <a:pt x="1538514" y="387297"/>
                    <a:pt x="1528838" y="970288"/>
                    <a:pt x="1828800" y="900136"/>
                  </a:cubicBezTo>
                  <a:cubicBezTo>
                    <a:pt x="2128762" y="829984"/>
                    <a:pt x="2702076" y="-16683"/>
                    <a:pt x="3033485" y="25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a:extLst>
              <a:ext uri="{FF2B5EF4-FFF2-40B4-BE49-F238E27FC236}">
                <a16:creationId xmlns:a16="http://schemas.microsoft.com/office/drawing/2014/main" id="{D48E9C66-6193-4210-950F-93D79C5F19E8}"/>
              </a:ext>
            </a:extLst>
          </p:cNvPr>
          <p:cNvSpPr/>
          <p:nvPr/>
        </p:nvSpPr>
        <p:spPr>
          <a:xfrm>
            <a:off x="1295400" y="1578205"/>
            <a:ext cx="1491114" cy="369332"/>
          </a:xfrm>
          <a:prstGeom prst="rect">
            <a:avLst/>
          </a:prstGeom>
          <a:solidFill>
            <a:srgbClr val="C00000"/>
          </a:solidFill>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一二</a:t>
            </a:r>
            <a:r>
              <a:rPr kumimoji="0" lang="en-US" altLang="zh-CN" sz="1800" b="0"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800" b="0" i="0" u="none" strike="noStrike" kern="1200" cap="none" spc="100" normalizeH="0" baseline="0" noProof="0" dirty="0">
                <a:ln>
                  <a:noFill/>
                </a:ln>
                <a:solidFill>
                  <a:prstClr val="white"/>
                </a:solidFill>
                <a:effectLst/>
                <a:uLnTx/>
                <a:uFillTx/>
                <a:latin typeface="思源宋体 CN Light" panose="02020300000000000000" pitchFamily="18" charset="-122"/>
                <a:ea typeface="思源宋体 CN Light" panose="02020300000000000000" pitchFamily="18" charset="-122"/>
                <a:cs typeface="+mn-cs"/>
              </a:rPr>
              <a:t>九运动</a:t>
            </a:r>
            <a:endParaRPr kumimoji="0" lang="zh-CN" altLang="en-US" sz="1800" b="0" i="0" u="none" strike="noStrike" kern="1200" cap="none" spc="0" normalizeH="0" baseline="0" noProof="0" dirty="0">
              <a:ln>
                <a:noFill/>
              </a:ln>
              <a:solidFill>
                <a:prstClr val="white"/>
              </a:solidFill>
              <a:effectLst/>
              <a:uLnTx/>
              <a:uFillTx/>
              <a:latin typeface="Calibri"/>
              <a:ea typeface="等线" panose="02010600030101010101" pitchFamily="2" charset="-122"/>
              <a:cs typeface="+mn-cs"/>
            </a:endParaRPr>
          </a:p>
        </p:txBody>
      </p:sp>
      <p:pic>
        <p:nvPicPr>
          <p:cNvPr id="15" name="图片 14">
            <a:extLst>
              <a:ext uri="{FF2B5EF4-FFF2-40B4-BE49-F238E27FC236}">
                <a16:creationId xmlns:a16="http://schemas.microsoft.com/office/drawing/2014/main" id="{9EB98995-15A2-43AF-B26F-DAABAF358302}"/>
              </a:ext>
            </a:extLst>
          </p:cNvPr>
          <p:cNvPicPr>
            <a:picLocks noChangeAspect="1"/>
          </p:cNvPicPr>
          <p:nvPr/>
        </p:nvPicPr>
        <p:blipFill>
          <a:blip r:embed="rId3"/>
          <a:stretch>
            <a:fillRect/>
          </a:stretch>
        </p:blipFill>
        <p:spPr>
          <a:xfrm>
            <a:off x="6417176" y="2006600"/>
            <a:ext cx="4117474" cy="2844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8" name="矩形 17">
            <a:extLst>
              <a:ext uri="{FF2B5EF4-FFF2-40B4-BE49-F238E27FC236}">
                <a16:creationId xmlns:a16="http://schemas.microsoft.com/office/drawing/2014/main" id="{7D375C7A-1755-4F80-9C1A-160650848620}"/>
              </a:ext>
            </a:extLst>
          </p:cNvPr>
          <p:cNvSpPr/>
          <p:nvPr/>
        </p:nvSpPr>
        <p:spPr>
          <a:xfrm>
            <a:off x="1276350" y="2006600"/>
            <a:ext cx="4991100" cy="3000821"/>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1935</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年五六月间，日本侵略者密谋策划，在天津和河北等地制造事端，并以武力相威胁，先后迫使南京国民政府接受达成了“何梅协定”和“秦土协定”，把包括平津在内的河北、察哈尔两省的大部分主权奉送给日本。</a:t>
            </a: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之后，日本帝国主义积极策动所谓华北五省“防共自治运动”，策划成立由其直接控制的傀儡政权，全面在华北进行政治、经济、文化侵略，“华北之大，已经安放不下一张平静的书桌了”，激起北平各阶层人民的极大愤慨。</a:t>
            </a:r>
          </a:p>
        </p:txBody>
      </p:sp>
      <p:sp>
        <p:nvSpPr>
          <p:cNvPr id="25" name="文本框 24">
            <a:extLst>
              <a:ext uri="{FF2B5EF4-FFF2-40B4-BE49-F238E27FC236}">
                <a16:creationId xmlns:a16="http://schemas.microsoft.com/office/drawing/2014/main" id="{E63A285B-A90F-4918-B8BB-1356D591D262}"/>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第一部分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事件背景</a:t>
            </a:r>
          </a:p>
        </p:txBody>
      </p:sp>
      <p:cxnSp>
        <p:nvCxnSpPr>
          <p:cNvPr id="26" name="直接连接符 25">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27"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2253940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42" presetClass="path" presetSubtype="0" accel="67000" decel="33000" fill="hold" nodeType="withEffect">
                                  <p:stCondLst>
                                    <p:cond delay="500"/>
                                  </p:stCondLst>
                                  <p:childTnLst>
                                    <p:animMotion origin="layout" path="M -4.58333E-6 -1.85185E-6 L 0.26784 -0.15509 " pathEditMode="relative" rAng="0" ptsTypes="AA">
                                      <p:cBhvr>
                                        <p:cTn id="11" dur="4500" spd="-100000" fill="hold"/>
                                        <p:tgtEl>
                                          <p:spTgt spid="22"/>
                                        </p:tgtEl>
                                        <p:attrNameLst>
                                          <p:attrName>ppt_x</p:attrName>
                                          <p:attrName>ppt_y</p:attrName>
                                        </p:attrNameLst>
                                      </p:cBhvr>
                                      <p:rCtr x="13385" y="-7755"/>
                                    </p:animMotion>
                                  </p:childTnLst>
                                </p:cTn>
                              </p:par>
                            </p:childTnLst>
                          </p:cTn>
                        </p:par>
                        <p:par>
                          <p:cTn id="12" fill="hold">
                            <p:stCondLst>
                              <p:cond delay="5000"/>
                            </p:stCondLst>
                            <p:childTnLst>
                              <p:par>
                                <p:cTn id="13" presetID="10" presetClass="entr" presetSubtype="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par>
                          <p:cTn id="16" fill="hold">
                            <p:stCondLst>
                              <p:cond delay="5500"/>
                            </p:stCondLst>
                            <p:childTnLst>
                              <p:par>
                                <p:cTn id="17" presetID="10"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60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9042422" y="6090920"/>
            <a:ext cx="2885781" cy="474902"/>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7000">
                <a:srgbClr val="67503D">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6" name="矩形 25">
            <a:extLst>
              <a:ext uri="{FF2B5EF4-FFF2-40B4-BE49-F238E27FC236}">
                <a16:creationId xmlns:a16="http://schemas.microsoft.com/office/drawing/2014/main" id="{F9BCE9D3-436C-4582-BE4D-FAD9C5FA5C21}"/>
              </a:ext>
            </a:extLst>
          </p:cNvPr>
          <p:cNvSpPr/>
          <p:nvPr/>
        </p:nvSpPr>
        <p:spPr>
          <a:xfrm>
            <a:off x="1406525" y="1092566"/>
            <a:ext cx="9017000" cy="2031325"/>
          </a:xfrm>
          <a:prstGeom prst="rect">
            <a:avLst/>
          </a:prstGeom>
        </p:spPr>
        <p:txBody>
          <a:bodyPr wrap="square">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当日本帝国主义的魔爪伸向华北大地之时，中国共产党人向劳动大众发出抵御侵略、保卫华北的号召。</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1935</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年，中共河北省委多次发出通知、宣言，要求华北地区各级党组织，在群众中广泛宣传，开展抗日救亡斗争，并对北平市领导机构进行改组，从政治上和组织上加强了对抗日救亡运动的领导。</a:t>
            </a:r>
          </a:p>
          <a:p>
            <a:pPr marL="0" marR="0" lvl="0" indent="0" algn="l" defTabSz="457200" rtl="0" eaLnBrk="1" fontAlgn="auto" latinLnBrk="0" hangingPunct="1">
              <a:lnSpc>
                <a:spcPct val="150000"/>
              </a:lnSpc>
              <a:spcBef>
                <a:spcPts val="0"/>
              </a:spcBef>
              <a:spcAft>
                <a:spcPts val="0"/>
              </a:spcAft>
              <a:buClrTx/>
              <a:buSzTx/>
              <a:buFontTx/>
              <a:buNone/>
              <a:tabLst/>
              <a:defRPr/>
            </a:pPr>
            <a:endPar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11</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月，在彭涛、周小舟、谷景生、姚依林等人的领导下，北平大中学校学生成立了“北平市学生联合会”，女一中学生郭明秋为主席，姚依林为秘书长。中共北平市工作委员会在学联建立了党团，彭涛为书记。</a:t>
            </a:r>
          </a:p>
        </p:txBody>
      </p:sp>
      <p:pic>
        <p:nvPicPr>
          <p:cNvPr id="28" name="图片 27">
            <a:extLst>
              <a:ext uri="{FF2B5EF4-FFF2-40B4-BE49-F238E27FC236}">
                <a16:creationId xmlns:a16="http://schemas.microsoft.com/office/drawing/2014/main" id="{B29DBF49-349F-444A-AF8F-6FEF73763CF7}"/>
              </a:ext>
            </a:extLst>
          </p:cNvPr>
          <p:cNvPicPr>
            <a:picLocks noChangeAspect="1"/>
          </p:cNvPicPr>
          <p:nvPr/>
        </p:nvPicPr>
        <p:blipFill>
          <a:blip r:embed="rId3"/>
          <a:stretch>
            <a:fillRect/>
          </a:stretch>
        </p:blipFill>
        <p:spPr>
          <a:xfrm>
            <a:off x="1558925" y="3371541"/>
            <a:ext cx="2054860" cy="241522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9" name="图片 28">
            <a:extLst>
              <a:ext uri="{FF2B5EF4-FFF2-40B4-BE49-F238E27FC236}">
                <a16:creationId xmlns:a16="http://schemas.microsoft.com/office/drawing/2014/main" id="{ECADAB6A-37E2-4317-98CE-ADD53FA77EDA}"/>
              </a:ext>
            </a:extLst>
          </p:cNvPr>
          <p:cNvPicPr>
            <a:picLocks noChangeAspect="1"/>
          </p:cNvPicPr>
          <p:nvPr/>
        </p:nvPicPr>
        <p:blipFill>
          <a:blip r:embed="rId4"/>
          <a:stretch>
            <a:fillRect/>
          </a:stretch>
        </p:blipFill>
        <p:spPr>
          <a:xfrm>
            <a:off x="7413626" y="3429000"/>
            <a:ext cx="3329389" cy="23003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3" name="图片 32">
            <a:extLst>
              <a:ext uri="{FF2B5EF4-FFF2-40B4-BE49-F238E27FC236}">
                <a16:creationId xmlns:a16="http://schemas.microsoft.com/office/drawing/2014/main" id="{7F66F67C-EDF0-4EF2-9418-CFE662366656}"/>
              </a:ext>
            </a:extLst>
          </p:cNvPr>
          <p:cNvPicPr>
            <a:picLocks noChangeAspect="1"/>
          </p:cNvPicPr>
          <p:nvPr/>
        </p:nvPicPr>
        <p:blipFill>
          <a:blip r:embed="rId5"/>
          <a:stretch>
            <a:fillRect/>
          </a:stretch>
        </p:blipFill>
        <p:spPr>
          <a:xfrm>
            <a:off x="4181476" y="3429001"/>
            <a:ext cx="2857499" cy="23003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4" name="文本框 33">
            <a:extLst>
              <a:ext uri="{FF2B5EF4-FFF2-40B4-BE49-F238E27FC236}">
                <a16:creationId xmlns:a16="http://schemas.microsoft.com/office/drawing/2014/main" id="{C4277C51-7E52-4AE0-90A6-BE162C1DE10F}"/>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第一部分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事件背景</a:t>
            </a:r>
          </a:p>
        </p:txBody>
      </p:sp>
      <p:cxnSp>
        <p:nvCxnSpPr>
          <p:cNvPr id="35" name="直接连接符 34">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36"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7176119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flipH="1">
            <a:off x="335280" y="5486400"/>
            <a:ext cx="2863850" cy="698154"/>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6000">
                <a:srgbClr val="E4E4E4">
                  <a:alpha val="20000"/>
                </a:srgbClr>
              </a:gs>
              <a:gs pos="96000">
                <a:srgbClr val="241C16">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bg1"/>
              </a:solidFill>
            </a:endParaRPr>
          </a:p>
        </p:txBody>
      </p:sp>
      <p:sp>
        <p:nvSpPr>
          <p:cNvPr id="25" name="矩形 24">
            <a:extLst>
              <a:ext uri="{FF2B5EF4-FFF2-40B4-BE49-F238E27FC236}">
                <a16:creationId xmlns:a16="http://schemas.microsoft.com/office/drawing/2014/main" id="{075BDB6A-DEC4-4DFC-AB05-EE3130577E34}"/>
              </a:ext>
            </a:extLst>
          </p:cNvPr>
          <p:cNvSpPr/>
          <p:nvPr/>
        </p:nvSpPr>
        <p:spPr>
          <a:xfrm>
            <a:off x="1330320" y="1943376"/>
            <a:ext cx="5680079" cy="3453253"/>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1935</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年</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6</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日，北平学联召开代表会，</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通过并发表了</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北平市学生联合会成立宣言</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。随即，平津</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15</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所大中学校联合发出通电，反对“防共自治”，要求政府讨伐汉奸殷汝耕，动员全国人民抵抗日本的侵略。就在这天，传来了在日本侵略者逼迫下将于</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9</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日成立“冀察政务委员会”的消息，广大学生和各界进步人士极为震惊。</a:t>
            </a: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endPar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endParaRP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7</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日，在中共北平临时工委的领导下，北平学联决定于</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9</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日举行学生大请愿，反对“华北自治”。</a:t>
            </a:r>
            <a:r>
              <a:rPr kumimoji="0" lang="en-US" altLang="zh-CN"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8</a:t>
            </a:r>
            <a:r>
              <a:rPr kumimoji="0" lang="zh-CN" altLang="en-US" sz="14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日，彭涛、姚依林、郭明秋、黄敬、孙敬文等人开会研究，决定由黄敬任游行队伍总指挥，姚依林、郭明秋进行队外指挥。</a:t>
            </a:r>
          </a:p>
        </p:txBody>
      </p:sp>
      <p:pic>
        <p:nvPicPr>
          <p:cNvPr id="26" name="图片 25">
            <a:extLst>
              <a:ext uri="{FF2B5EF4-FFF2-40B4-BE49-F238E27FC236}">
                <a16:creationId xmlns:a16="http://schemas.microsoft.com/office/drawing/2014/main" id="{19AB94DA-AAD7-483B-81F9-48227746F829}"/>
              </a:ext>
            </a:extLst>
          </p:cNvPr>
          <p:cNvPicPr>
            <a:picLocks noChangeAspect="1"/>
          </p:cNvPicPr>
          <p:nvPr/>
        </p:nvPicPr>
        <p:blipFill>
          <a:blip r:embed="rId3"/>
          <a:stretch>
            <a:fillRect/>
          </a:stretch>
        </p:blipFill>
        <p:spPr>
          <a:xfrm>
            <a:off x="7467600" y="1276627"/>
            <a:ext cx="2857499" cy="19742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7" name="图片 26">
            <a:extLst>
              <a:ext uri="{FF2B5EF4-FFF2-40B4-BE49-F238E27FC236}">
                <a16:creationId xmlns:a16="http://schemas.microsoft.com/office/drawing/2014/main" id="{0ABC4C73-DE92-42FD-A613-14290B796081}"/>
              </a:ext>
            </a:extLst>
          </p:cNvPr>
          <p:cNvPicPr>
            <a:picLocks noChangeAspect="1"/>
          </p:cNvPicPr>
          <p:nvPr/>
        </p:nvPicPr>
        <p:blipFill>
          <a:blip r:embed="rId4"/>
          <a:stretch>
            <a:fillRect/>
          </a:stretch>
        </p:blipFill>
        <p:spPr>
          <a:xfrm>
            <a:off x="7467601" y="3525797"/>
            <a:ext cx="2857499" cy="23003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8" name="矩形 27">
            <a:extLst>
              <a:ext uri="{FF2B5EF4-FFF2-40B4-BE49-F238E27FC236}">
                <a16:creationId xmlns:a16="http://schemas.microsoft.com/office/drawing/2014/main" id="{814E20F1-E66E-445F-8B3A-1874D2308679}"/>
              </a:ext>
            </a:extLst>
          </p:cNvPr>
          <p:cNvSpPr/>
          <p:nvPr/>
        </p:nvSpPr>
        <p:spPr>
          <a:xfrm>
            <a:off x="1330320" y="1574044"/>
            <a:ext cx="1107996" cy="369332"/>
          </a:xfrm>
          <a:prstGeom prst="rect">
            <a:avLst/>
          </a:prstGeom>
        </p:spPr>
        <p:txBody>
          <a:bodyPr wrap="non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BE1A20"/>
                </a:solidFill>
                <a:effectLst/>
                <a:uLnTx/>
                <a:uFillTx/>
                <a:latin typeface="思源宋体 CN Heavy" panose="02020900000000000000" pitchFamily="18" charset="-122"/>
                <a:ea typeface="思源宋体 CN Heavy" panose="02020900000000000000" pitchFamily="18" charset="-122"/>
                <a:cs typeface="+mn-cs"/>
              </a:rPr>
              <a:t>事件背景</a:t>
            </a:r>
            <a:endParaRPr kumimoji="0" lang="zh-CN" altLang="en-US" sz="1800" b="0" i="0" u="none" strike="noStrike" kern="1200" cap="none" spc="0" normalizeH="0" baseline="0" noProof="0" dirty="0">
              <a:ln>
                <a:noFill/>
              </a:ln>
              <a:solidFill>
                <a:prstClr val="black"/>
              </a:solidFill>
              <a:effectLst/>
              <a:uLnTx/>
              <a:uFillTx/>
              <a:latin typeface="Calibri"/>
              <a:ea typeface="等线" panose="02010600030101010101" pitchFamily="2" charset="-122"/>
              <a:cs typeface="+mn-cs"/>
            </a:endParaRPr>
          </a:p>
        </p:txBody>
      </p:sp>
      <p:sp>
        <p:nvSpPr>
          <p:cNvPr id="29" name="文本框 28">
            <a:extLst>
              <a:ext uri="{FF2B5EF4-FFF2-40B4-BE49-F238E27FC236}">
                <a16:creationId xmlns:a16="http://schemas.microsoft.com/office/drawing/2014/main" id="{2061F2BB-48A8-4E30-BC3B-BFB55CB2A3E4}"/>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第一部分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事件背景</a:t>
            </a:r>
          </a:p>
        </p:txBody>
      </p:sp>
      <p:cxnSp>
        <p:nvCxnSpPr>
          <p:cNvPr id="30" name="直接连接符 29">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31"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0848479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5"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902889"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椭圆 31">
            <a:extLst>
              <a:ext uri="{FF2B5EF4-FFF2-40B4-BE49-F238E27FC236}">
                <a16:creationId xmlns:a16="http://schemas.microsoft.com/office/drawing/2014/main" id="{81289629-3E80-4A5C-879A-3A6E40B894CF}"/>
              </a:ext>
            </a:extLst>
          </p:cNvPr>
          <p:cNvSpPr/>
          <p:nvPr/>
        </p:nvSpPr>
        <p:spPr>
          <a:xfrm>
            <a:off x="4955540" y="1776729"/>
            <a:ext cx="2207895" cy="2207895"/>
          </a:xfrm>
          <a:prstGeom prst="ellipse">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a:extLst>
              <a:ext uri="{FF2B5EF4-FFF2-40B4-BE49-F238E27FC236}">
                <a16:creationId xmlns:a16="http://schemas.microsoft.com/office/drawing/2014/main" id="{A0F7E0B3-7D7A-4DE6-8CCC-258CA49476F5}"/>
              </a:ext>
            </a:extLst>
          </p:cNvPr>
          <p:cNvGrpSpPr/>
          <p:nvPr/>
        </p:nvGrpSpPr>
        <p:grpSpPr>
          <a:xfrm rot="5400000">
            <a:off x="7432739" y="2575251"/>
            <a:ext cx="5943600" cy="1707500"/>
            <a:chOff x="2122611" y="2169307"/>
            <a:chExt cx="7868189" cy="2260404"/>
          </a:xfrm>
        </p:grpSpPr>
        <p:sp>
          <p:nvSpPr>
            <p:cNvPr id="52" name="矩形 51">
              <a:extLst>
                <a:ext uri="{FF2B5EF4-FFF2-40B4-BE49-F238E27FC236}">
                  <a16:creationId xmlns:a16="http://schemas.microsoft.com/office/drawing/2014/main" id="{3DB6A6AE-7109-4726-9F97-F347902AA925}"/>
                </a:ext>
              </a:extLst>
            </p:cNvPr>
            <p:cNvSpPr/>
            <p:nvPr/>
          </p:nvSpPr>
          <p:spPr>
            <a:xfrm>
              <a:off x="3064164" y="2714631"/>
              <a:ext cx="5932670" cy="124231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a:extLst>
                <a:ext uri="{FF2B5EF4-FFF2-40B4-BE49-F238E27FC236}">
                  <a16:creationId xmlns:a16="http://schemas.microsoft.com/office/drawing/2014/main" id="{AA194175-AE8B-47FE-9D06-49B8A0BEA1B9}"/>
                </a:ext>
              </a:extLst>
            </p:cNvPr>
            <p:cNvSpPr/>
            <p:nvPr/>
          </p:nvSpPr>
          <p:spPr>
            <a:xfrm>
              <a:off x="2738697" y="2693122"/>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id="{D00362DD-8608-4039-9DCA-72467D475775}"/>
                </a:ext>
              </a:extLst>
            </p:cNvPr>
            <p:cNvSpPr/>
            <p:nvPr/>
          </p:nvSpPr>
          <p:spPr>
            <a:xfrm>
              <a:off x="9116564" y="2705340"/>
              <a:ext cx="205736" cy="126089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PA_组合 1">
              <a:extLst>
                <a:ext uri="{FF2B5EF4-FFF2-40B4-BE49-F238E27FC236}">
                  <a16:creationId xmlns:a16="http://schemas.microsoft.com/office/drawing/2014/main" id="{F385AD7F-FFE6-41AC-A5F9-90C2025861CF}"/>
                </a:ext>
              </a:extLst>
            </p:cNvPr>
            <p:cNvGrpSpPr/>
            <p:nvPr>
              <p:custDataLst>
                <p:tags r:id="rId1"/>
              </p:custDataLst>
            </p:nvPr>
          </p:nvGrpSpPr>
          <p:grpSpPr>
            <a:xfrm rot="5400000">
              <a:off x="4926504" y="-634586"/>
              <a:ext cx="2260404" cy="7868189"/>
              <a:chOff x="9477877" y="494297"/>
              <a:chExt cx="1674392" cy="5828353"/>
            </a:xfrm>
          </p:grpSpPr>
          <p:sp>
            <p:nvSpPr>
              <p:cNvPr id="57" name="矩形 56">
                <a:extLst>
                  <a:ext uri="{FF2B5EF4-FFF2-40B4-BE49-F238E27FC236}">
                    <a16:creationId xmlns:a16="http://schemas.microsoft.com/office/drawing/2014/main" id="{98A3BC78-5A7D-4D08-BD9D-FB30C1BB85BB}"/>
                  </a:ext>
                </a:extLst>
              </p:cNvPr>
              <p:cNvSpPr/>
              <p:nvPr/>
            </p:nvSpPr>
            <p:spPr>
              <a:xfrm>
                <a:off x="9625263" y="625642"/>
                <a:ext cx="1379621" cy="5566611"/>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8" name="矩形 57">
                <a:extLst>
                  <a:ext uri="{FF2B5EF4-FFF2-40B4-BE49-F238E27FC236}">
                    <a16:creationId xmlns:a16="http://schemas.microsoft.com/office/drawing/2014/main" id="{B6B6C874-03DC-424C-B517-DFBD2E93B185}"/>
                  </a:ext>
                </a:extLst>
              </p:cNvPr>
              <p:cNvSpPr/>
              <p:nvPr/>
            </p:nvSpPr>
            <p:spPr>
              <a:xfrm>
                <a:off x="9493918"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59" name="矩形 58">
                <a:extLst>
                  <a:ext uri="{FF2B5EF4-FFF2-40B4-BE49-F238E27FC236}">
                    <a16:creationId xmlns:a16="http://schemas.microsoft.com/office/drawing/2014/main" id="{AFA559F4-DB99-43B5-B433-E6FBF35ABD06}"/>
                  </a:ext>
                </a:extLst>
              </p:cNvPr>
              <p:cNvSpPr/>
              <p:nvPr/>
            </p:nvSpPr>
            <p:spPr>
              <a:xfrm>
                <a:off x="10889580" y="494297"/>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0" name="矩形 59">
                <a:extLst>
                  <a:ext uri="{FF2B5EF4-FFF2-40B4-BE49-F238E27FC236}">
                    <a16:creationId xmlns:a16="http://schemas.microsoft.com/office/drawing/2014/main" id="{F8A9FCF8-6449-41A3-BCB0-E9A3C4D653F6}"/>
                  </a:ext>
                </a:extLst>
              </p:cNvPr>
              <p:cNvSpPr/>
              <p:nvPr/>
            </p:nvSpPr>
            <p:spPr>
              <a:xfrm>
                <a:off x="9477877"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1" name="矩形 60">
                <a:extLst>
                  <a:ext uri="{FF2B5EF4-FFF2-40B4-BE49-F238E27FC236}">
                    <a16:creationId xmlns:a16="http://schemas.microsoft.com/office/drawing/2014/main" id="{DF4EAEE2-3E46-43C1-9574-5A4CC1529F76}"/>
                  </a:ext>
                </a:extLst>
              </p:cNvPr>
              <p:cNvSpPr/>
              <p:nvPr/>
            </p:nvSpPr>
            <p:spPr>
              <a:xfrm>
                <a:off x="10873539" y="6059961"/>
                <a:ext cx="262689" cy="262689"/>
              </a:xfrm>
              <a:prstGeom prst="rect">
                <a:avLst/>
              </a:prstGeom>
              <a:noFill/>
              <a:ln w="31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6" name="PA_文本框 17">
              <a:extLst>
                <a:ext uri="{FF2B5EF4-FFF2-40B4-BE49-F238E27FC236}">
                  <a16:creationId xmlns:a16="http://schemas.microsoft.com/office/drawing/2014/main" id="{C24C5D10-80AA-4AAD-8B82-2ECB61C916BB}"/>
                </a:ext>
              </a:extLst>
            </p:cNvPr>
            <p:cNvSpPr txBox="1"/>
            <p:nvPr>
              <p:custDataLst>
                <p:tags r:id="rId2"/>
              </p:custDataLst>
            </p:nvPr>
          </p:nvSpPr>
          <p:spPr>
            <a:xfrm rot="16200000">
              <a:off x="5723670" y="369452"/>
              <a:ext cx="733388" cy="5932672"/>
            </a:xfrm>
            <a:prstGeom prst="rect">
              <a:avLst/>
            </a:prstGeom>
            <a:noFill/>
          </p:spPr>
          <p:txBody>
            <a:bodyPr vert="eaVert" wrap="square" rtlCol="0">
              <a:spAutoFit/>
            </a:bodyPr>
            <a:lstStyle/>
            <a:p>
              <a:pPr algn="ctr"/>
              <a:r>
                <a:rPr lang="zh-CN" altLang="en-US" sz="2400" b="1" spc="600" dirty="0">
                  <a:solidFill>
                    <a:prstClr val="white"/>
                  </a:solidFill>
                  <a:latin typeface="华康俪金黑W8(P)" panose="020B0800000000000000" pitchFamily="34" charset="-122"/>
                  <a:ea typeface="华康俪金黑W8(P)" panose="020B0800000000000000" pitchFamily="34" charset="-122"/>
                </a:rPr>
                <a:t>纪念一二九学生爱国运动</a:t>
              </a:r>
            </a:p>
          </p:txBody>
        </p:sp>
      </p:grpSp>
      <p:sp>
        <p:nvSpPr>
          <p:cNvPr id="18" name="TextBox 25">
            <a:extLst>
              <a:ext uri="{FF2B5EF4-FFF2-40B4-BE49-F238E27FC236}">
                <a16:creationId xmlns:a16="http://schemas.microsoft.com/office/drawing/2014/main" id="{A29DD510-B920-42EC-A942-DC7CE079B127}"/>
              </a:ext>
            </a:extLst>
          </p:cNvPr>
          <p:cNvSpPr txBox="1"/>
          <p:nvPr/>
        </p:nvSpPr>
        <p:spPr>
          <a:xfrm flipH="1">
            <a:off x="5443418" y="1915795"/>
            <a:ext cx="1292662" cy="1929765"/>
          </a:xfrm>
          <a:prstGeom prst="rect">
            <a:avLst/>
          </a:prstGeom>
          <a:noFill/>
        </p:spPr>
        <p:txBody>
          <a:bodyPr vert="eaVert" wrap="square" rtlCol="0">
            <a:spAutoFit/>
            <a:scene3d>
              <a:camera prst="orthographicFront"/>
              <a:lightRig rig="threePt" dir="t"/>
            </a:scene3d>
          </a:bodyPr>
          <a:lstStyle/>
          <a:p>
            <a:pPr marL="0" marR="0" lvl="0" indent="0" algn="ctr" defTabSz="914400" rtl="0" eaLnBrk="1" fontAlgn="base" latinLnBrk="0" hangingPunct="1">
              <a:lnSpc>
                <a:spcPct val="100000"/>
              </a:lnSpc>
              <a:spcBef>
                <a:spcPts val="0"/>
              </a:spcBef>
              <a:spcAft>
                <a:spcPts val="0"/>
              </a:spcAft>
              <a:buClrTx/>
              <a:buSzTx/>
              <a:buFontTx/>
              <a:buNone/>
              <a:tabLst/>
              <a:defRPr/>
            </a:pPr>
            <a:r>
              <a:rPr kumimoji="0" lang="zh-CN" altLang="en-US" sz="7200" b="1" i="0" u="none" strike="noStrike" kern="1200" cap="none" spc="0" normalizeH="0" baseline="0" noProof="1">
                <a:ln>
                  <a:noFill/>
                </a:ln>
                <a:solidFill>
                  <a:prstClr val="black">
                    <a:lumMod val="95000"/>
                    <a:lumOff val="5000"/>
                  </a:prstClr>
                </a:solidFill>
                <a:effectLst/>
                <a:uLnTx/>
                <a:uFillTx/>
                <a:latin typeface="幼圆" panose="02010509060101010101" charset="-122"/>
                <a:ea typeface="幼圆" panose="02010509060101010101" charset="-122"/>
                <a:cs typeface="+mn-cs"/>
                <a:sym typeface="微软雅黑" panose="020B0503020204020204" charset="-122"/>
              </a:rPr>
              <a:t>贰</a:t>
            </a:r>
          </a:p>
        </p:txBody>
      </p:sp>
      <p:sp>
        <p:nvSpPr>
          <p:cNvPr id="19" name="TextBox 25">
            <a:extLst>
              <a:ext uri="{FF2B5EF4-FFF2-40B4-BE49-F238E27FC236}">
                <a16:creationId xmlns:a16="http://schemas.microsoft.com/office/drawing/2014/main" id="{30B62775-5CB8-45EC-8C7E-83B1F984A85B}"/>
              </a:ext>
            </a:extLst>
          </p:cNvPr>
          <p:cNvSpPr/>
          <p:nvPr/>
        </p:nvSpPr>
        <p:spPr>
          <a:xfrm flipH="1">
            <a:off x="3992563" y="4201895"/>
            <a:ext cx="4206875" cy="523220"/>
          </a:xfrm>
          <a:prstGeom prst="rect">
            <a:avLst/>
          </a:prstGeom>
          <a:solidFill>
            <a:srgbClr val="C00000"/>
          </a:solidFill>
          <a:ln w="9525">
            <a:noFill/>
          </a:ln>
        </p:spPr>
        <p:txBody>
          <a:bodyPr wrap="square" rtlCol="0" anchor="t">
            <a:spAutoFit/>
          </a:bodyPr>
          <a:lstStyle/>
          <a:p>
            <a:pPr lvl="0" algn="ctr"/>
            <a:r>
              <a:rPr lang="zh-CN" altLang="en-US" sz="2800" dirty="0">
                <a:solidFill>
                  <a:prstClr val="white"/>
                </a:solidFill>
                <a:latin typeface="微软雅黑" panose="020B0503020204020204" charset="-122"/>
                <a:ea typeface="微软雅黑" panose="020B0503020204020204" charset="-122"/>
                <a:sym typeface="微软雅黑" panose="020B0503020204020204" charset="-122"/>
              </a:rPr>
              <a:t>事件过程</a:t>
            </a:r>
          </a:p>
        </p:txBody>
      </p:sp>
      <p:sp>
        <p:nvSpPr>
          <p:cNvPr id="20" name="TextBox 25">
            <a:extLst>
              <a:ext uri="{FF2B5EF4-FFF2-40B4-BE49-F238E27FC236}">
                <a16:creationId xmlns:a16="http://schemas.microsoft.com/office/drawing/2014/main" id="{E00E3F3C-DA97-4A97-8049-692EE748343A}"/>
              </a:ext>
            </a:extLst>
          </p:cNvPr>
          <p:cNvSpPr txBox="1"/>
          <p:nvPr/>
        </p:nvSpPr>
        <p:spPr>
          <a:xfrm flipH="1">
            <a:off x="3992563" y="4828540"/>
            <a:ext cx="4206875" cy="400110"/>
          </a:xfrm>
          <a:prstGeom prst="rect">
            <a:avLst/>
          </a:prstGeom>
          <a:noFill/>
        </p:spPr>
        <p:txBody>
          <a:bodyPr wrap="square" rtlCol="0">
            <a:spAutoFit/>
            <a:scene3d>
              <a:camera prst="orthographicFront"/>
              <a:lightRig rig="threePt" dir="t"/>
            </a:scene3d>
          </a:bodyPr>
          <a:lstStyle/>
          <a:p>
            <a:pPr lvl="0" algn="ctr" fontAlgn="base"/>
            <a:r>
              <a:rPr lang="en-US" altLang="zh-CN" sz="2000" dirty="0">
                <a:solidFill>
                  <a:prstClr val="black">
                    <a:lumMod val="95000"/>
                    <a:lumOff val="5000"/>
                  </a:prstClr>
                </a:solidFill>
                <a:latin typeface="微软雅黑" panose="020B0503020204020204" charset="-122"/>
                <a:ea typeface="微软雅黑" panose="020B0503020204020204" charset="-122"/>
                <a:sym typeface="微软雅黑" panose="020B0503020204020204" charset="-122"/>
              </a:rPr>
              <a:t>The event process</a:t>
            </a:r>
            <a:endParaRPr kumimoji="0" lang="zh-CN" altLang="zh-CN" sz="2000" b="0" i="0" u="none" strike="noStrike" kern="1200" cap="none" spc="0" normalizeH="0" baseline="0" noProof="1">
              <a:ln>
                <a:noFill/>
              </a:ln>
              <a:solidFill>
                <a:prstClr val="black">
                  <a:lumMod val="95000"/>
                  <a:lumOff val="5000"/>
                </a:prstClr>
              </a:solidFill>
              <a:effectLst/>
              <a:uLnTx/>
              <a:uFillTx/>
              <a:latin typeface="微软雅黑" panose="020B0503020204020204" charset="-122"/>
              <a:ea typeface="微软雅黑" panose="020B0503020204020204" charset="-122"/>
              <a:cs typeface="+mn-cs"/>
              <a:sym typeface="微软雅黑" panose="020B0503020204020204" charset="-122"/>
            </a:endParaRPr>
          </a:p>
        </p:txBody>
      </p:sp>
    </p:spTree>
    <p:extLst>
      <p:ext uri="{BB962C8B-B14F-4D97-AF65-F5344CB8AC3E}">
        <p14:creationId xmlns:p14="http://schemas.microsoft.com/office/powerpoint/2010/main" val="380372427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B146828E-EA86-4167-A794-1B8D47B5141B}"/>
              </a:ext>
            </a:extLst>
          </p:cNvPr>
          <p:cNvSpPr/>
          <p:nvPr/>
        </p:nvSpPr>
        <p:spPr>
          <a:xfrm>
            <a:off x="1134532" y="3927813"/>
            <a:ext cx="10077450" cy="1772793"/>
          </a:xfrm>
          <a:prstGeom prst="rect">
            <a:avLst/>
          </a:prstGeom>
        </p:spPr>
        <p:txBody>
          <a:bodyPr wrap="square">
            <a:spAutoFit/>
          </a:bodyPr>
          <a:lstStyle/>
          <a:p>
            <a:pPr marL="0" marR="0" lvl="0" indent="0" algn="l" defTabSz="457200"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100" normalizeH="0" baseline="0" noProof="0" dirty="0">
                <a:ln>
                  <a:noFill/>
                </a:ln>
                <a:solidFill>
                  <a:srgbClr val="C00000"/>
                </a:solidFill>
                <a:effectLst/>
                <a:uLnTx/>
                <a:uFillTx/>
                <a:latin typeface="思源宋体 CN Light" panose="02020300000000000000" pitchFamily="18" charset="-122"/>
                <a:ea typeface="思源宋体 CN Light" panose="02020300000000000000" pitchFamily="18" charset="-122"/>
                <a:cs typeface="+mn-cs"/>
              </a:rPr>
              <a:t>走上街头</a:t>
            </a:r>
          </a:p>
          <a:p>
            <a:pPr marL="0" marR="0" lvl="0" indent="0" algn="l" defTabSz="457200" rtl="0" eaLnBrk="1" fontAlgn="auto" latinLnBrk="0" hangingPunct="1">
              <a:lnSpc>
                <a:spcPct val="130000"/>
              </a:lnSpc>
              <a:spcBef>
                <a:spcPts val="0"/>
              </a:spcBef>
              <a:spcAft>
                <a:spcPts val="0"/>
              </a:spcAft>
              <a:buClrTx/>
              <a:buSzTx/>
              <a:buFontTx/>
              <a:buNone/>
              <a:tabLst/>
              <a:defRPr/>
            </a:pP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1935</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年</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12</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月</a:t>
            </a:r>
            <a:r>
              <a:rPr kumimoji="0" lang="en-US" altLang="zh-CN"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9</a:t>
            </a:r>
            <a:r>
              <a:rPr kumimoji="0" lang="zh-CN" altLang="en-US" sz="1600" b="0" i="0" u="none" strike="noStrike" kern="1200" cap="none" spc="100" normalizeH="0" baseline="0" noProof="0" dirty="0">
                <a:ln>
                  <a:noFill/>
                </a:ln>
                <a:solidFill>
                  <a:prstClr val="black"/>
                </a:solidFill>
                <a:effectLst/>
                <a:uLnTx/>
                <a:uFillTx/>
                <a:latin typeface="思源宋体 CN Light" panose="02020300000000000000" pitchFamily="18" charset="-122"/>
                <a:ea typeface="思源宋体 CN Light" panose="02020300000000000000" pitchFamily="18" charset="-122"/>
                <a:cs typeface="+mn-cs"/>
              </a:rPr>
              <a:t>日凌晨，广大爱国学生的抗日怒火像火山一样爆发。东北大学、中国大学、北平师范大学等校学生举着大旗和标语，分别朝着新华门进发。清华大学和燕京大学近千名爱国学生离城较远，到达西直门时，城门已被军警关闭，请愿队伍无法进城。两校学生就在西直门一带召开群众大会，向附近居民和守城军警进行抗日宣传</a:t>
            </a:r>
          </a:p>
        </p:txBody>
      </p:sp>
      <p:pic>
        <p:nvPicPr>
          <p:cNvPr id="3" name="图片 2">
            <a:extLst>
              <a:ext uri="{FF2B5EF4-FFF2-40B4-BE49-F238E27FC236}">
                <a16:creationId xmlns:a16="http://schemas.microsoft.com/office/drawing/2014/main" id="{BAB05895-CBCA-43EC-BF3A-468895FDD869}"/>
              </a:ext>
            </a:extLst>
          </p:cNvPr>
          <p:cNvPicPr>
            <a:picLocks noChangeAspect="1"/>
          </p:cNvPicPr>
          <p:nvPr/>
        </p:nvPicPr>
        <p:blipFill>
          <a:blip r:embed="rId3"/>
          <a:stretch>
            <a:fillRect/>
          </a:stretch>
        </p:blipFill>
        <p:spPr>
          <a:xfrm>
            <a:off x="1134532" y="1385380"/>
            <a:ext cx="3090140" cy="2289513"/>
          </a:xfrm>
          <a:prstGeom prst="rect">
            <a:avLst/>
          </a:prstGeom>
        </p:spPr>
      </p:pic>
      <p:pic>
        <p:nvPicPr>
          <p:cNvPr id="4" name="图片 3">
            <a:extLst>
              <a:ext uri="{FF2B5EF4-FFF2-40B4-BE49-F238E27FC236}">
                <a16:creationId xmlns:a16="http://schemas.microsoft.com/office/drawing/2014/main" id="{D625AD5E-B520-4A04-9776-71F4A2F69E6E}"/>
              </a:ext>
            </a:extLst>
          </p:cNvPr>
          <p:cNvPicPr>
            <a:picLocks noChangeAspect="1"/>
          </p:cNvPicPr>
          <p:nvPr/>
        </p:nvPicPr>
        <p:blipFill>
          <a:blip r:embed="rId4"/>
          <a:stretch>
            <a:fillRect/>
          </a:stretch>
        </p:blipFill>
        <p:spPr>
          <a:xfrm>
            <a:off x="4649257" y="1385380"/>
            <a:ext cx="3329389" cy="230030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图片 4">
            <a:extLst>
              <a:ext uri="{FF2B5EF4-FFF2-40B4-BE49-F238E27FC236}">
                <a16:creationId xmlns:a16="http://schemas.microsoft.com/office/drawing/2014/main" id="{6EF106D0-93FC-49AF-BD73-6543239686CA}"/>
              </a:ext>
            </a:extLst>
          </p:cNvPr>
          <p:cNvPicPr>
            <a:picLocks noChangeAspect="1"/>
          </p:cNvPicPr>
          <p:nvPr/>
        </p:nvPicPr>
        <p:blipFill>
          <a:blip r:embed="rId5"/>
          <a:stretch>
            <a:fillRect/>
          </a:stretch>
        </p:blipFill>
        <p:spPr>
          <a:xfrm>
            <a:off x="8403231" y="1396172"/>
            <a:ext cx="3001184" cy="22895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文本框 5">
            <a:extLst>
              <a:ext uri="{FF2B5EF4-FFF2-40B4-BE49-F238E27FC236}">
                <a16:creationId xmlns:a16="http://schemas.microsoft.com/office/drawing/2014/main" id="{9D99AC11-EE8F-4CBD-B096-3B3F98FE3F75}"/>
              </a:ext>
            </a:extLst>
          </p:cNvPr>
          <p:cNvSpPr txBox="1"/>
          <p:nvPr/>
        </p:nvSpPr>
        <p:spPr>
          <a:xfrm>
            <a:off x="1134532" y="84408"/>
            <a:ext cx="3418417" cy="523220"/>
          </a:xfrm>
          <a:prstGeom prst="rect">
            <a:avLst/>
          </a:prstGeom>
          <a:noFill/>
        </p:spPr>
        <p:txBody>
          <a:bodyPr wrap="square" rtlCol="0">
            <a:spAutoFit/>
          </a:bodyPr>
          <a:lstStyle/>
          <a:p>
            <a:pPr algn="dist"/>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第二部分</a:t>
            </a:r>
            <a:r>
              <a:rPr lang="en-US" altLang="zh-CN" sz="2800" b="1" dirty="0">
                <a:solidFill>
                  <a:srgbClr val="C00000"/>
                </a:solidFill>
                <a:latin typeface="方正清刻本悦宋简体" panose="02000000000000000000" pitchFamily="2" charset="-122"/>
                <a:ea typeface="方正清刻本悦宋简体" panose="02000000000000000000" pitchFamily="2" charset="-122"/>
              </a:rPr>
              <a:t>·</a:t>
            </a:r>
            <a:r>
              <a:rPr lang="zh-CN" altLang="en-US" sz="2800" b="1" dirty="0">
                <a:solidFill>
                  <a:srgbClr val="C00000"/>
                </a:solidFill>
                <a:latin typeface="方正清刻本悦宋简体" panose="02000000000000000000" pitchFamily="2" charset="-122"/>
                <a:ea typeface="方正清刻本悦宋简体" panose="02000000000000000000" pitchFamily="2" charset="-122"/>
              </a:rPr>
              <a:t>事件过程</a:t>
            </a:r>
          </a:p>
        </p:txBody>
      </p:sp>
      <p:cxnSp>
        <p:nvCxnSpPr>
          <p:cNvPr id="7" name="直接连接符 6">
            <a:extLst>
              <a:ext uri="{FF2B5EF4-FFF2-40B4-BE49-F238E27FC236}">
                <a16:creationId xmlns:a16="http://schemas.microsoft.com/office/drawing/2014/main" id="{E13C4503-4970-46D3-BD53-85BB2F64BCA7}"/>
              </a:ext>
            </a:extLst>
          </p:cNvPr>
          <p:cNvCxnSpPr/>
          <p:nvPr/>
        </p:nvCxnSpPr>
        <p:spPr>
          <a:xfrm flipV="1">
            <a:off x="0" y="685801"/>
            <a:ext cx="12204000" cy="8466"/>
          </a:xfrm>
          <a:prstGeom prst="line">
            <a:avLst/>
          </a:prstGeom>
          <a:noFill/>
          <a:ln w="19050" cap="flat" cmpd="sng" algn="ctr">
            <a:solidFill>
              <a:srgbClr val="C00000"/>
            </a:solidFill>
            <a:prstDash val="solid"/>
            <a:miter lim="800000"/>
          </a:ln>
          <a:effectLst/>
        </p:spPr>
      </p:cxnSp>
      <p:sp>
        <p:nvSpPr>
          <p:cNvPr id="8" name="任意多边形 21">
            <a:extLst>
              <a:ext uri="{FF2B5EF4-FFF2-40B4-BE49-F238E27FC236}">
                <a16:creationId xmlns:a16="http://schemas.microsoft.com/office/drawing/2014/main" id="{85D1F466-B2AD-41F5-85FE-114A682A425D}"/>
              </a:ext>
            </a:extLst>
          </p:cNvPr>
          <p:cNvSpPr/>
          <p:nvPr/>
        </p:nvSpPr>
        <p:spPr>
          <a:xfrm>
            <a:off x="0" y="0"/>
            <a:ext cx="1049867" cy="694267"/>
          </a:xfrm>
          <a:custGeom>
            <a:avLst/>
            <a:gdLst>
              <a:gd name="connsiteX0" fmla="*/ 0 w 1066800"/>
              <a:gd name="connsiteY0" fmla="*/ 0 h 702734"/>
              <a:gd name="connsiteX1" fmla="*/ 16933 w 1066800"/>
              <a:gd name="connsiteY1" fmla="*/ 702734 h 702734"/>
              <a:gd name="connsiteX2" fmla="*/ 1066800 w 1066800"/>
              <a:gd name="connsiteY2" fmla="*/ 702734 h 702734"/>
              <a:gd name="connsiteX3" fmla="*/ 787400 w 1066800"/>
              <a:gd name="connsiteY3" fmla="*/ 16934 h 702734"/>
              <a:gd name="connsiteX4" fmla="*/ 0 w 1066800"/>
              <a:gd name="connsiteY4" fmla="*/ 0 h 702734"/>
              <a:gd name="connsiteX0-1" fmla="*/ 1 w 1049867"/>
              <a:gd name="connsiteY0-2" fmla="*/ 0 h 685801"/>
              <a:gd name="connsiteX1-3" fmla="*/ 0 w 1049867"/>
              <a:gd name="connsiteY1-4" fmla="*/ 685801 h 685801"/>
              <a:gd name="connsiteX2-5" fmla="*/ 1049867 w 1049867"/>
              <a:gd name="connsiteY2-6" fmla="*/ 685801 h 685801"/>
              <a:gd name="connsiteX3-7" fmla="*/ 770467 w 1049867"/>
              <a:gd name="connsiteY3-8" fmla="*/ 1 h 685801"/>
              <a:gd name="connsiteX4-9" fmla="*/ 1 w 1049867"/>
              <a:gd name="connsiteY4-10" fmla="*/ 0 h 68580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49867" h="685801">
                <a:moveTo>
                  <a:pt x="1" y="0"/>
                </a:moveTo>
                <a:cubicBezTo>
                  <a:pt x="1" y="228600"/>
                  <a:pt x="0" y="457201"/>
                  <a:pt x="0" y="685801"/>
                </a:cubicBezTo>
                <a:lnTo>
                  <a:pt x="1049867" y="685801"/>
                </a:lnTo>
                <a:lnTo>
                  <a:pt x="770467" y="1"/>
                </a:lnTo>
                <a:lnTo>
                  <a:pt x="1" y="0"/>
                </a:lnTo>
                <a:close/>
              </a:path>
            </a:pathLst>
          </a:cu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等线" panose="020F0502020204030204"/>
              <a:ea typeface="等线" panose="02010600030101010101" pitchFamily="2" charset="-122"/>
              <a:cs typeface="+mn-cs"/>
            </a:endParaRPr>
          </a:p>
        </p:txBody>
      </p:sp>
      <p:sp>
        <p:nvSpPr>
          <p:cNvPr id="9" name="任意多边形 8"/>
          <p:cNvSpPr/>
          <p:nvPr/>
        </p:nvSpPr>
        <p:spPr>
          <a:xfrm>
            <a:off x="8163516" y="5801080"/>
            <a:ext cx="3470406" cy="571111"/>
          </a:xfrm>
          <a:custGeom>
            <a:avLst/>
            <a:gdLst>
              <a:gd name="connsiteX0" fmla="*/ 2465801 w 3470406"/>
              <a:gd name="connsiteY0" fmla="*/ 397 h 571111"/>
              <a:gd name="connsiteX1" fmla="*/ 3055996 w 3470406"/>
              <a:gd name="connsiteY1" fmla="*/ 241679 h 571111"/>
              <a:gd name="connsiteX2" fmla="*/ 3444005 w 3470406"/>
              <a:gd name="connsiteY2" fmla="*/ 529990 h 571111"/>
              <a:gd name="connsiteX3" fmla="*/ 3470406 w 3470406"/>
              <a:gd name="connsiteY3" fmla="*/ 571111 h 571111"/>
              <a:gd name="connsiteX4" fmla="*/ 0 w 3470406"/>
              <a:gd name="connsiteY4" fmla="*/ 571111 h 571111"/>
              <a:gd name="connsiteX5" fmla="*/ 65947 w 3470406"/>
              <a:gd name="connsiteY5" fmla="*/ 464128 h 571111"/>
              <a:gd name="connsiteX6" fmla="*/ 646342 w 3470406"/>
              <a:gd name="connsiteY6" fmla="*/ 242095 h 571111"/>
              <a:gd name="connsiteX7" fmla="*/ 1421775 w 3470406"/>
              <a:gd name="connsiteY7" fmla="*/ 500775 h 571111"/>
              <a:gd name="connsiteX8" fmla="*/ 2365297 w 3470406"/>
              <a:gd name="connsiteY8" fmla="*/ 6259 h 571111"/>
              <a:gd name="connsiteX9" fmla="*/ 2465801 w 3470406"/>
              <a:gd name="connsiteY9" fmla="*/ 397 h 57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0406" h="571111">
                <a:moveTo>
                  <a:pt x="2465801" y="397"/>
                </a:moveTo>
                <a:cubicBezTo>
                  <a:pt x="2696385" y="9280"/>
                  <a:pt x="2898685" y="165301"/>
                  <a:pt x="3055996" y="241679"/>
                </a:cubicBezTo>
                <a:cubicBezTo>
                  <a:pt x="3235781" y="328967"/>
                  <a:pt x="3416849" y="472018"/>
                  <a:pt x="3444005" y="529990"/>
                </a:cubicBezTo>
                <a:lnTo>
                  <a:pt x="3470406" y="571111"/>
                </a:lnTo>
                <a:lnTo>
                  <a:pt x="0" y="571111"/>
                </a:lnTo>
                <a:lnTo>
                  <a:pt x="65947" y="464128"/>
                </a:lnTo>
                <a:cubicBezTo>
                  <a:pt x="156524" y="345230"/>
                  <a:pt x="309407" y="241296"/>
                  <a:pt x="646342" y="242095"/>
                </a:cubicBezTo>
                <a:cubicBezTo>
                  <a:pt x="1045632" y="250288"/>
                  <a:pt x="1188791" y="573350"/>
                  <a:pt x="1421775" y="500775"/>
                </a:cubicBezTo>
                <a:cubicBezTo>
                  <a:pt x="1654759" y="428200"/>
                  <a:pt x="2092927" y="49442"/>
                  <a:pt x="2365297" y="6259"/>
                </a:cubicBezTo>
                <a:cubicBezTo>
                  <a:pt x="2399343" y="861"/>
                  <a:pt x="2432861" y="-873"/>
                  <a:pt x="2465801" y="397"/>
                </a:cubicBezTo>
                <a:close/>
              </a:path>
            </a:pathLst>
          </a:custGeom>
          <a:gradFill flip="none" rotWithShape="1">
            <a:gsLst>
              <a:gs pos="92000">
                <a:srgbClr val="E4E4E4">
                  <a:alpha val="73000"/>
                </a:srgbClr>
              </a:gs>
              <a:gs pos="33000">
                <a:srgbClr val="615243">
                  <a:alpha val="5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Tree>
    <p:extLst>
      <p:ext uri="{BB962C8B-B14F-4D97-AF65-F5344CB8AC3E}">
        <p14:creationId xmlns:p14="http://schemas.microsoft.com/office/powerpoint/2010/main" val="129440396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纪念抗日救亡一二九学生爱国运动PPT模板"/>
</p:tagLst>
</file>

<file path=ppt/tags/tag10.xml><?xml version="1.0" encoding="utf-8"?>
<p:tagLst xmlns:a="http://schemas.openxmlformats.org/drawingml/2006/main" xmlns:r="http://schemas.openxmlformats.org/officeDocument/2006/relationships" xmlns:p="http://schemas.openxmlformats.org/presentationml/2006/main">
  <p:tag name="PA" val="v4.1.3"/>
</p:tagLst>
</file>

<file path=ppt/tags/tag11.xml><?xml version="1.0" encoding="utf-8"?>
<p:tagLst xmlns:a="http://schemas.openxmlformats.org/drawingml/2006/main" xmlns:r="http://schemas.openxmlformats.org/officeDocument/2006/relationships" xmlns:p="http://schemas.openxmlformats.org/presentationml/2006/main">
  <p:tag name="PA" val="v4.1.3"/>
</p:tagLst>
</file>

<file path=ppt/tags/tag12.xml><?xml version="1.0" encoding="utf-8"?>
<p:tagLst xmlns:a="http://schemas.openxmlformats.org/drawingml/2006/main" xmlns:r="http://schemas.openxmlformats.org/officeDocument/2006/relationships" xmlns:p="http://schemas.openxmlformats.org/presentationml/2006/main">
  <p:tag name="PA" val="v4.1.3"/>
</p:tagLst>
</file>

<file path=ppt/tags/tag13.xml><?xml version="1.0" encoding="utf-8"?>
<p:tagLst xmlns:a="http://schemas.openxmlformats.org/drawingml/2006/main" xmlns:r="http://schemas.openxmlformats.org/officeDocument/2006/relationships" xmlns:p="http://schemas.openxmlformats.org/presentationml/2006/main">
  <p:tag name="PA" val="v4.1.3"/>
</p:tagLst>
</file>

<file path=ppt/tags/tag14.xml><?xml version="1.0" encoding="utf-8"?>
<p:tagLst xmlns:a="http://schemas.openxmlformats.org/drawingml/2006/main" xmlns:r="http://schemas.openxmlformats.org/officeDocument/2006/relationships" xmlns:p="http://schemas.openxmlformats.org/presentationml/2006/main">
  <p:tag name="PA" val="v4.1.3"/>
</p:tagLst>
</file>

<file path=ppt/tags/tag15.xml><?xml version="1.0" encoding="utf-8"?>
<p:tagLst xmlns:a="http://schemas.openxmlformats.org/drawingml/2006/main" xmlns:r="http://schemas.openxmlformats.org/officeDocument/2006/relationships" xmlns:p="http://schemas.openxmlformats.org/presentationml/2006/main">
  <p:tag name="PA" val="v4.1.3"/>
</p:tagLst>
</file>

<file path=ppt/tags/tag16.xml><?xml version="1.0" encoding="utf-8"?>
<p:tagLst xmlns:a="http://schemas.openxmlformats.org/drawingml/2006/main" xmlns:r="http://schemas.openxmlformats.org/officeDocument/2006/relationships" xmlns:p="http://schemas.openxmlformats.org/presentationml/2006/main">
  <p:tag name="PA" val="v4.1.3"/>
</p:tagLst>
</file>

<file path=ppt/tags/tag17.xml><?xml version="1.0" encoding="utf-8"?>
<p:tagLst xmlns:a="http://schemas.openxmlformats.org/drawingml/2006/main" xmlns:r="http://schemas.openxmlformats.org/officeDocument/2006/relationships" xmlns:p="http://schemas.openxmlformats.org/presentationml/2006/main">
  <p:tag name="PA" val="v4.1.3"/>
</p:tagLst>
</file>

<file path=ppt/tags/tag18.xml><?xml version="1.0" encoding="utf-8"?>
<p:tagLst xmlns:a="http://schemas.openxmlformats.org/drawingml/2006/main" xmlns:r="http://schemas.openxmlformats.org/officeDocument/2006/relationships" xmlns:p="http://schemas.openxmlformats.org/presentationml/2006/main">
  <p:tag name="PA" val="v4.1.3"/>
</p:tagLst>
</file>

<file path=ppt/tags/tag19.xml><?xml version="1.0" encoding="utf-8"?>
<p:tagLst xmlns:a="http://schemas.openxmlformats.org/drawingml/2006/main" xmlns:r="http://schemas.openxmlformats.org/officeDocument/2006/relationships" xmlns:p="http://schemas.openxmlformats.org/presentationml/2006/main">
  <p:tag name="PA" val="v4.1.3"/>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20.xml><?xml version="1.0" encoding="utf-8"?>
<p:tagLst xmlns:a="http://schemas.openxmlformats.org/drawingml/2006/main" xmlns:r="http://schemas.openxmlformats.org/officeDocument/2006/relationships" xmlns:p="http://schemas.openxmlformats.org/presentationml/2006/main">
  <p:tag name="PA" val="v4.1.3"/>
</p:tagLst>
</file>

<file path=ppt/tags/tag21.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PA" val="v4.1.3"/>
</p:tagLst>
</file>

<file path=ppt/tags/tag8.xml><?xml version="1.0" encoding="utf-8"?>
<p:tagLst xmlns:a="http://schemas.openxmlformats.org/drawingml/2006/main" xmlns:r="http://schemas.openxmlformats.org/officeDocument/2006/relationships" xmlns:p="http://schemas.openxmlformats.org/presentationml/2006/main">
  <p:tag name="PA" val="v4.1.3"/>
</p:tagLst>
</file>

<file path=ppt/tags/tag9.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Office 主题​​">
  <a:themeElements>
    <a:clrScheme name="自定义 1">
      <a:dk1>
        <a:sysClr val="windowText" lastClr="000000"/>
      </a:dk1>
      <a:lt1>
        <a:sysClr val="window" lastClr="FFFFFF"/>
      </a:lt1>
      <a:dk2>
        <a:srgbClr val="44546A"/>
      </a:dk2>
      <a:lt2>
        <a:srgbClr val="E7E6E6"/>
      </a:lt2>
      <a:accent1>
        <a:srgbClr val="4472C4"/>
      </a:accent1>
      <a:accent2>
        <a:srgbClr val="84664E"/>
      </a:accent2>
      <a:accent3>
        <a:srgbClr val="A5A5A5"/>
      </a:accent3>
      <a:accent4>
        <a:srgbClr val="FFC000"/>
      </a:accent4>
      <a:accent5>
        <a:srgbClr val="5B9BD5"/>
      </a:accent5>
      <a:accent6>
        <a:srgbClr val="70AD47"/>
      </a:accent6>
      <a:hlink>
        <a:srgbClr val="0563C1"/>
      </a:hlink>
      <a:folHlink>
        <a:srgbClr val="954F72"/>
      </a:folHlink>
    </a:clrScheme>
    <a:fontScheme name="自定义 2">
      <a:majorFont>
        <a:latin typeface="华文细黑"/>
        <a:ea typeface="方正字迹-曾正国楷体"/>
        <a:cs typeface=""/>
      </a:majorFont>
      <a:minorFont>
        <a:latin typeface="华文细黑"/>
        <a:ea typeface="方正宋刻本秀楷简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1994</TotalTime>
  <Words>2684</Words>
  <Application>Microsoft Office PowerPoint</Application>
  <PresentationFormat>宽屏</PresentationFormat>
  <Paragraphs>165</Paragraphs>
  <Slides>25</Slides>
  <Notes>25</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25</vt:i4>
      </vt:variant>
    </vt:vector>
  </HeadingPairs>
  <TitlesOfParts>
    <vt:vector size="40" baseType="lpstr">
      <vt:lpstr>等线</vt:lpstr>
      <vt:lpstr>方正粗宋简体</vt:lpstr>
      <vt:lpstr>方正清刻本悦宋简体</vt:lpstr>
      <vt:lpstr>方正字迹-曾正国楷体</vt:lpstr>
      <vt:lpstr>仿宋</vt:lpstr>
      <vt:lpstr>华康俪金黑W8(P)</vt:lpstr>
      <vt:lpstr>华文细黑</vt:lpstr>
      <vt:lpstr>思源宋体 CN Heavy</vt:lpstr>
      <vt:lpstr>思源宋体 CN Light</vt:lpstr>
      <vt:lpstr>微软雅黑</vt:lpstr>
      <vt:lpstr>幼圆</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https://shop64367517.taobao.com</Manager>
  <Company>锦素图文素材坊</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锦素图文素材坊</dc:title>
  <dc:subject>https://shop64367517.taobao.com</dc:subject>
  <dc:creator>锦素图文素材坊</dc:creator>
  <cp:keywords>锦素图文素材坊</cp:keywords>
  <dc:description>https://shop64367517.taobao.com</dc:description>
  <cp:lastModifiedBy>sujun</cp:lastModifiedBy>
  <cp:revision>3</cp:revision>
  <dcterms:created xsi:type="dcterms:W3CDTF">2017-05-10T12:03:57Z</dcterms:created>
  <dcterms:modified xsi:type="dcterms:W3CDTF">2021-11-01T06:26:26Z</dcterms:modified>
  <cp:category>https://shop64367517.taobao.com</cp:category>
</cp:coreProperties>
</file>