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9" r:id="rId3"/>
    <p:sldId id="260" r:id="rId5"/>
    <p:sldId id="268" r:id="rId6"/>
    <p:sldId id="269" r:id="rId7"/>
    <p:sldId id="267" r:id="rId8"/>
    <p:sldId id="271" r:id="rId9"/>
    <p:sldId id="301" r:id="rId10"/>
    <p:sldId id="306" r:id="rId11"/>
    <p:sldId id="272" r:id="rId12"/>
    <p:sldId id="270" r:id="rId13"/>
    <p:sldId id="304" r:id="rId14"/>
    <p:sldId id="300" r:id="rId15"/>
    <p:sldId id="307" r:id="rId16"/>
    <p:sldId id="302" r:id="rId17"/>
    <p:sldId id="305" r:id="rId18"/>
    <p:sldId id="310" r:id="rId19"/>
    <p:sldId id="303" r:id="rId20"/>
    <p:sldId id="308" r:id="rId21"/>
    <p:sldId id="311" r:id="rId22"/>
    <p:sldId id="312" r:id="rId23"/>
    <p:sldId id="1198" r:id="rId24"/>
    <p:sldId id="314" r:id="rId25"/>
    <p:sldId id="1199" r:id="rId26"/>
    <p:sldId id="313" r:id="rId27"/>
    <p:sldId id="309" r:id="rId28"/>
    <p:sldId id="323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8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7" autoAdjust="0"/>
    <p:restoredTop sz="94660"/>
  </p:normalViewPr>
  <p:slideViewPr>
    <p:cSldViewPr snapToGrid="0">
      <p:cViewPr varScale="1">
        <p:scale>
          <a:sx n="58" d="100"/>
          <a:sy n="58" d="100"/>
        </p:scale>
        <p:origin x="-90"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F5C821"/>
            </a:solidFill>
            <a:ln>
              <a:noFill/>
            </a:ln>
            <a:effectLst/>
          </c:spPr>
          <c:invertIfNegative val="0"/>
          <c:dLbls>
            <c:spPr>
              <a:noFill/>
              <a:ln>
                <a:noFill/>
              </a:ln>
              <a:effectLst/>
            </c:spPr>
            <c:txPr>
              <a:bodyPr rot="0" spcFirstLastPara="1" vertOverflow="ellipsis" vert="horz" wrap="square" lIns="38100" tIns="19050" rIns="38100" bIns="19050" anchor="ctr" anchorCtr="1"/>
              <a:lstStyle/>
              <a:p>
                <a:pPr>
                  <a:defRPr lang="zh-CN" sz="1195" b="0" i="0" u="none" strike="noStrike" kern="1200" baseline="0">
                    <a:solidFill>
                      <a:srgbClr val="FFC000"/>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site 1</c:v>
                </c:pt>
                <c:pt idx="1">
                  <c:v>site 2</c:v>
                </c:pt>
                <c:pt idx="2">
                  <c:v>site 3</c:v>
                </c:pt>
                <c:pt idx="3">
                  <c:v>site 4</c:v>
                </c:pt>
                <c:pt idx="4">
                  <c:v>site 5</c:v>
                </c:pt>
                <c:pt idx="5">
                  <c:v>site 6</c:v>
                </c:pt>
                <c:pt idx="6">
                  <c:v>site 7</c:v>
                </c:pt>
                <c:pt idx="7">
                  <c:v>site 8</c:v>
                </c:pt>
              </c:strCache>
            </c:strRef>
          </c:cat>
          <c:val>
            <c:numRef>
              <c:f>Sheet1!$B$2:$B$9</c:f>
              <c:numCache>
                <c:formatCode>General</c:formatCode>
                <c:ptCount val="8"/>
                <c:pt idx="0">
                  <c:v>2.3</c:v>
                </c:pt>
                <c:pt idx="1">
                  <c:v>2.4</c:v>
                </c:pt>
                <c:pt idx="2">
                  <c:v>2.7</c:v>
                </c:pt>
                <c:pt idx="3">
                  <c:v>3.2</c:v>
                </c:pt>
                <c:pt idx="4">
                  <c:v>3.8</c:v>
                </c:pt>
                <c:pt idx="5">
                  <c:v>4.3</c:v>
                </c:pt>
                <c:pt idx="6">
                  <c:v>4.5</c:v>
                </c:pt>
                <c:pt idx="7">
                  <c:v>5</c:v>
                </c:pt>
              </c:numCache>
            </c:numRef>
          </c:val>
        </c:ser>
        <c:dLbls>
          <c:showLegendKey val="0"/>
          <c:showVal val="1"/>
          <c:showCatName val="0"/>
          <c:showSerName val="0"/>
          <c:showPercent val="0"/>
          <c:showBubbleSize val="0"/>
        </c:dLbls>
        <c:gapWidth val="320"/>
        <c:axId val="136467584"/>
        <c:axId val="136469888"/>
      </c:barChart>
      <c:catAx>
        <c:axId val="136467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FFC000"/>
                </a:solidFill>
                <a:latin typeface="+mn-lt"/>
                <a:ea typeface="+mn-ea"/>
                <a:cs typeface="+mn-cs"/>
              </a:defRPr>
            </a:pPr>
          </a:p>
        </c:txPr>
        <c:crossAx val="136469888"/>
        <c:crosses val="autoZero"/>
        <c:auto val="1"/>
        <c:lblAlgn val="ctr"/>
        <c:lblOffset val="100"/>
        <c:noMultiLvlLbl val="0"/>
      </c:catAx>
      <c:valAx>
        <c:axId val="1364698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rgbClr val="FFC000"/>
                </a:solidFill>
                <a:latin typeface="+mn-lt"/>
                <a:ea typeface="+mn-ea"/>
                <a:cs typeface="+mn-cs"/>
              </a:defRPr>
            </a:pPr>
          </a:p>
        </c:txPr>
        <c:crossAx val="136467584"/>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rgbClr val="FFC000"/>
          </a:solidFill>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C3F1E-0B7B-4A17-BE04-E04CCF84022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7E4ADD-254E-46CC-9267-4AF16BF488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7AE404-C66A-4A71-A9AC-1167CE038DA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20489B-33EC-43B6-BCD6-C1CEC6F3664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34750E-ED78-43E4-AFD2-F5FC3215E11A}" type="slidenum">
              <a:rPr lang="zh-CN" altLang="en-US" smtClean="0"/>
            </a:fld>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834750E-ED78-43E4-AFD2-F5FC3215E11A}" type="slidenum">
              <a:rPr lang="zh-CN" altLang="en-US" smtClean="0"/>
            </a:fld>
            <a:endParaRPr lang="zh-CN" altLang="en-US"/>
          </a:p>
        </p:txBody>
      </p:sp>
      <p:pic>
        <p:nvPicPr>
          <p:cNvPr id="5" name="图片 4"/>
          <p:cNvPicPr>
            <a:picLocks noChangeAspect="1"/>
          </p:cNvPicPr>
          <p:nvPr userDrawn="1"/>
        </p:nvPicPr>
        <p:blipFill rotWithShape="1">
          <a:blip r:embed="rId2" cstate="screen"/>
          <a:srcRect/>
          <a:stretch>
            <a:fillRect/>
          </a:stretch>
        </p:blipFill>
        <p:spPr>
          <a:xfrm>
            <a:off x="20" y="10"/>
            <a:ext cx="12191980" cy="68579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D8161CA-F786-496E-9A23-A288561AA19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34750E-ED78-43E4-AFD2-F5FC3215E11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161CA-F786-496E-9A23-A288561AA19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4750E-ED78-43E4-AFD2-F5FC3215E11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23.png"/><Relationship Id="rId7" Type="http://schemas.openxmlformats.org/officeDocument/2006/relationships/image" Target="../media/image22.jpeg"/><Relationship Id="rId6" Type="http://schemas.openxmlformats.org/officeDocument/2006/relationships/tags" Target="../tags/tag6.xml"/><Relationship Id="rId5" Type="http://schemas.openxmlformats.org/officeDocument/2006/relationships/image" Target="../media/image21.png"/><Relationship Id="rId4" Type="http://schemas.openxmlformats.org/officeDocument/2006/relationships/image" Target="../media/image20.jpeg"/><Relationship Id="rId3" Type="http://schemas.openxmlformats.org/officeDocument/2006/relationships/tags" Target="../tags/tag5.xml"/><Relationship Id="rId2" Type="http://schemas.openxmlformats.org/officeDocument/2006/relationships/image" Target="../media/image19.jpeg"/><Relationship Id="rId10" Type="http://schemas.openxmlformats.org/officeDocument/2006/relationships/notesSlide" Target="../notesSlides/notesSlide12.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image" Target="../media/image22.jpeg"/><Relationship Id="rId2" Type="http://schemas.openxmlformats.org/officeDocument/2006/relationships/image" Target="../media/image24.png"/><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26.pn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a:stretch>
            <a:fillRect/>
          </a:stretch>
        </p:blipFill>
        <p:spPr>
          <a:xfrm>
            <a:off x="20" y="10"/>
            <a:ext cx="12191980" cy="6857990"/>
          </a:xfrm>
          <a:prstGeom prst="rect">
            <a:avLst/>
          </a:prstGeom>
        </p:spPr>
      </p:pic>
      <p:grpSp>
        <p:nvGrpSpPr>
          <p:cNvPr id="10" name="组合 9"/>
          <p:cNvGrpSpPr/>
          <p:nvPr/>
        </p:nvGrpSpPr>
        <p:grpSpPr>
          <a:xfrm>
            <a:off x="744014" y="-1219211"/>
            <a:ext cx="9523936" cy="8877333"/>
            <a:chOff x="1820340" y="-10"/>
            <a:chExt cx="7357520" cy="6858000"/>
          </a:xfrm>
        </p:grpSpPr>
        <p:pic>
          <p:nvPicPr>
            <p:cNvPr id="3" name="图片 2"/>
            <p:cNvPicPr>
              <a:picLocks noChangeAspect="1"/>
            </p:cNvPicPr>
            <p:nvPr/>
          </p:nvPicPr>
          <p:blipFill>
            <a:blip r:embed="rId2"/>
            <a:stretch>
              <a:fillRect/>
            </a:stretch>
          </p:blipFill>
          <p:spPr>
            <a:xfrm>
              <a:off x="1820340" y="-10"/>
              <a:ext cx="7357520" cy="6858000"/>
            </a:xfrm>
            <a:prstGeom prst="rect">
              <a:avLst/>
            </a:prstGeom>
          </p:spPr>
        </p:pic>
        <p:grpSp>
          <p:nvGrpSpPr>
            <p:cNvPr id="9" name="组合 8"/>
            <p:cNvGrpSpPr/>
            <p:nvPr/>
          </p:nvGrpSpPr>
          <p:grpSpPr>
            <a:xfrm>
              <a:off x="3264532" y="1368538"/>
              <a:ext cx="4408811" cy="4120904"/>
              <a:chOff x="3264532" y="1368538"/>
              <a:chExt cx="4408811" cy="4120904"/>
            </a:xfrm>
          </p:grpSpPr>
          <p:pic>
            <p:nvPicPr>
              <p:cNvPr id="6" name="图片 5"/>
              <p:cNvPicPr>
                <a:picLocks noChangeAspect="1"/>
              </p:cNvPicPr>
              <p:nvPr/>
            </p:nvPicPr>
            <p:blipFill>
              <a:blip r:embed="rId3" cstate="screen"/>
              <a:stretch>
                <a:fillRect/>
              </a:stretch>
            </p:blipFill>
            <p:spPr>
              <a:xfrm>
                <a:off x="4518657" y="1368538"/>
                <a:ext cx="3154686" cy="4120904"/>
              </a:xfrm>
              <a:prstGeom prst="rect">
                <a:avLst/>
              </a:prstGeom>
            </p:spPr>
          </p:pic>
          <p:pic>
            <p:nvPicPr>
              <p:cNvPr id="8" name="图片 7"/>
              <p:cNvPicPr>
                <a:picLocks noChangeAspect="1"/>
              </p:cNvPicPr>
              <p:nvPr/>
            </p:nvPicPr>
            <p:blipFill>
              <a:blip r:embed="rId4" cstate="screen"/>
              <a:stretch>
                <a:fillRect/>
              </a:stretch>
            </p:blipFill>
            <p:spPr>
              <a:xfrm>
                <a:off x="3264532" y="1893877"/>
                <a:ext cx="1254125" cy="1045104"/>
              </a:xfrm>
              <a:prstGeom prst="rect">
                <a:avLst/>
              </a:prstGeom>
            </p:spPr>
          </p:pic>
        </p:grpSp>
      </p:grpSp>
      <p:sp>
        <p:nvSpPr>
          <p:cNvPr id="4" name="文本框 3"/>
          <p:cNvSpPr txBox="1"/>
          <p:nvPr/>
        </p:nvSpPr>
        <p:spPr>
          <a:xfrm>
            <a:off x="4614230" y="4200525"/>
            <a:ext cx="2821436" cy="584775"/>
          </a:xfrm>
          <a:prstGeom prst="rect">
            <a:avLst/>
          </a:prstGeom>
          <a:noFill/>
        </p:spPr>
        <p:txBody>
          <a:bodyPr wrap="square" rtlCol="0">
            <a:spAutoFit/>
          </a:bodyPr>
          <a:lstStyle/>
          <a:p>
            <a:r>
              <a:rPr lang="zh-CN" altLang="en-US" sz="3200" dirty="0">
                <a:gradFill>
                  <a:gsLst>
                    <a:gs pos="0">
                      <a:srgbClr val="F5C821"/>
                    </a:gs>
                    <a:gs pos="100000">
                      <a:srgbClr val="D17522"/>
                    </a:gs>
                  </a:gsLst>
                  <a:lin ang="5400000" scaled="1"/>
                </a:gradFill>
                <a:latin typeface="造字工房明黑（非商用）常规体" pitchFamily="2" charset="-122"/>
                <a:ea typeface="造字工房明黑（非商用）常规体" pitchFamily="2" charset="-122"/>
              </a:rPr>
              <a:t>活动策划模板</a:t>
            </a:r>
            <a:endParaRPr lang="zh-CN" altLang="en-US" sz="3200" dirty="0">
              <a:gradFill>
                <a:gsLst>
                  <a:gs pos="0">
                    <a:srgbClr val="F5C821"/>
                  </a:gs>
                  <a:gs pos="100000">
                    <a:srgbClr val="D17522"/>
                  </a:gs>
                </a:gsLst>
                <a:lin ang="5400000" scaled="1"/>
              </a:gradFill>
              <a:latin typeface="造字工房明黑（非商用）常规体" pitchFamily="2" charset="-122"/>
              <a:ea typeface="造字工房明黑（非商用）常规体"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6175980" y="238135"/>
            <a:ext cx="12184459" cy="6857990"/>
          </a:xfrm>
          <a:prstGeom prst="rect">
            <a:avLst/>
          </a:prstGeom>
        </p:spPr>
      </p:pic>
      <p:grpSp>
        <p:nvGrpSpPr>
          <p:cNvPr id="3" name="组合 2"/>
          <p:cNvGrpSpPr/>
          <p:nvPr/>
        </p:nvGrpSpPr>
        <p:grpSpPr>
          <a:xfrm>
            <a:off x="1450944" y="1727488"/>
            <a:ext cx="3921156" cy="1224759"/>
            <a:chOff x="1436373" y="2266564"/>
            <a:chExt cx="3218908" cy="1224759"/>
          </a:xfrm>
        </p:grpSpPr>
        <p:sp>
          <p:nvSpPr>
            <p:cNvPr id="4" name="TextBox 21"/>
            <p:cNvSpPr>
              <a:spLocks noChangeArrowheads="1"/>
            </p:cNvSpPr>
            <p:nvPr/>
          </p:nvSpPr>
          <p:spPr bwMode="auto">
            <a:xfrm>
              <a:off x="1436373" y="2666674"/>
              <a:ext cx="3218908" cy="824649"/>
            </a:xfrm>
            <a:prstGeom prst="rect">
              <a:avLst/>
            </a:prstGeom>
            <a:noFill/>
            <a:ln w="9525">
              <a:noFill/>
              <a:miter lim="800000"/>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文本框 4"/>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6" name="组合 5"/>
          <p:cNvGrpSpPr/>
          <p:nvPr/>
        </p:nvGrpSpPr>
        <p:grpSpPr>
          <a:xfrm>
            <a:off x="1450944" y="3156238"/>
            <a:ext cx="3921156" cy="1224759"/>
            <a:chOff x="1436373" y="2266564"/>
            <a:chExt cx="3218908" cy="1224759"/>
          </a:xfrm>
        </p:grpSpPr>
        <p:sp>
          <p:nvSpPr>
            <p:cNvPr id="7" name="TextBox 21"/>
            <p:cNvSpPr>
              <a:spLocks noChangeArrowheads="1"/>
            </p:cNvSpPr>
            <p:nvPr/>
          </p:nvSpPr>
          <p:spPr bwMode="auto">
            <a:xfrm>
              <a:off x="1436373" y="2666674"/>
              <a:ext cx="3218908" cy="824649"/>
            </a:xfrm>
            <a:prstGeom prst="rect">
              <a:avLst/>
            </a:prstGeom>
            <a:noFill/>
            <a:ln w="9525">
              <a:noFill/>
              <a:miter lim="800000"/>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8" name="文本框 7"/>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9" name="组合 8"/>
          <p:cNvGrpSpPr/>
          <p:nvPr/>
        </p:nvGrpSpPr>
        <p:grpSpPr>
          <a:xfrm>
            <a:off x="1450944" y="4527838"/>
            <a:ext cx="3921156" cy="1224759"/>
            <a:chOff x="1436373" y="2266564"/>
            <a:chExt cx="3218908" cy="1224759"/>
          </a:xfrm>
        </p:grpSpPr>
        <p:sp>
          <p:nvSpPr>
            <p:cNvPr id="10" name="TextBox 21"/>
            <p:cNvSpPr>
              <a:spLocks noChangeArrowheads="1"/>
            </p:cNvSpPr>
            <p:nvPr/>
          </p:nvSpPr>
          <p:spPr bwMode="auto">
            <a:xfrm>
              <a:off x="1436373" y="2666674"/>
              <a:ext cx="3218908" cy="824649"/>
            </a:xfrm>
            <a:prstGeom prst="rect">
              <a:avLst/>
            </a:prstGeom>
            <a:noFill/>
            <a:ln w="9525">
              <a:noFill/>
              <a:miter lim="800000"/>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43327" y="1327404"/>
            <a:ext cx="2556686" cy="5530596"/>
            <a:chOff x="5298160" y="1767587"/>
            <a:chExt cx="2010481" cy="4349051"/>
          </a:xfrm>
        </p:grpSpPr>
        <p:grpSp>
          <p:nvGrpSpPr>
            <p:cNvPr id="3" name="千图PPT彼岸天：ID 8661124库_组合 1"/>
            <p:cNvGrpSpPr/>
            <p:nvPr>
              <p:custDataLst>
                <p:tags r:id="rId1"/>
              </p:custDataLst>
            </p:nvPr>
          </p:nvGrpSpPr>
          <p:grpSpPr>
            <a:xfrm>
              <a:off x="5634904" y="4172481"/>
              <a:ext cx="1478642" cy="1944157"/>
              <a:chOff x="5634904" y="4172481"/>
              <a:chExt cx="1478642" cy="1944157"/>
            </a:xfrm>
          </p:grpSpPr>
          <p:sp>
            <p:nvSpPr>
              <p:cNvPr id="13" name="Freeform: Shape 9"/>
              <p:cNvSpPr/>
              <p:nvPr/>
            </p:nvSpPr>
            <p:spPr bwMode="auto">
              <a:xfrm>
                <a:off x="5634904" y="4172481"/>
                <a:ext cx="1468072" cy="1944157"/>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gradFill>
                <a:gsLst>
                  <a:gs pos="0">
                    <a:srgbClr val="F5C821"/>
                  </a:gs>
                  <a:gs pos="100000">
                    <a:srgbClr val="D17522"/>
                  </a:gs>
                </a:gsLst>
                <a:lin ang="5400000" scaled="1"/>
              </a:gradFill>
              <a:ln w="9525">
                <a:noFill/>
                <a:rou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4" name="Rectangle 10"/>
              <p:cNvSpPr/>
              <p:nvPr/>
            </p:nvSpPr>
            <p:spPr>
              <a:xfrm rot="18900000">
                <a:off x="5752205" y="4691000"/>
                <a:ext cx="1361341"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01</a:t>
                </a:r>
                <a:endParaRPr lang="en-US" altLang="zh-CN" sz="1200" b="1" dirty="0">
                  <a:solidFill>
                    <a:schemeClr val="bg1"/>
                  </a:solidFill>
                  <a:latin typeface="方正黑体简体" panose="02010601030101010101" pitchFamily="2" charset="-122"/>
                  <a:ea typeface="方正黑体简体" panose="02010601030101010101" pitchFamily="2" charset="-122"/>
                </a:endParaRPr>
              </a:p>
            </p:txBody>
          </p:sp>
        </p:grpSp>
        <p:grpSp>
          <p:nvGrpSpPr>
            <p:cNvPr id="4" name="千图PPT彼岸天：ID 8661124库_组合 24"/>
            <p:cNvGrpSpPr/>
            <p:nvPr>
              <p:custDataLst>
                <p:tags r:id="rId2"/>
              </p:custDataLst>
            </p:nvPr>
          </p:nvGrpSpPr>
          <p:grpSpPr>
            <a:xfrm>
              <a:off x="5298160" y="3375590"/>
              <a:ext cx="1219246" cy="1361343"/>
              <a:chOff x="5298160" y="3375590"/>
              <a:chExt cx="1219246" cy="1361343"/>
            </a:xfrm>
          </p:grpSpPr>
          <p:sp>
            <p:nvSpPr>
              <p:cNvPr id="11" name="Freeform: Shape 16"/>
              <p:cNvSpPr/>
              <p:nvPr/>
            </p:nvSpPr>
            <p:spPr bwMode="auto">
              <a:xfrm>
                <a:off x="5298160" y="3412737"/>
                <a:ext cx="1219246" cy="1257399"/>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gradFill>
                <a:gsLst>
                  <a:gs pos="0">
                    <a:srgbClr val="F5C821"/>
                  </a:gs>
                  <a:gs pos="100000">
                    <a:srgbClr val="D17522"/>
                  </a:gs>
                </a:gsLst>
                <a:lin ang="5400000" scaled="1"/>
              </a:gradFill>
              <a:ln w="9525">
                <a:noFill/>
                <a:rou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2" name="Rectangle 17"/>
              <p:cNvSpPr/>
              <p:nvPr/>
            </p:nvSpPr>
            <p:spPr>
              <a:xfrm rot="2700000">
                <a:off x="5264884" y="3888075"/>
                <a:ext cx="1361343"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02</a:t>
                </a:r>
                <a:endParaRPr lang="en-US" altLang="zh-CN" sz="1200" b="1" dirty="0">
                  <a:solidFill>
                    <a:schemeClr val="bg1"/>
                  </a:solidFill>
                  <a:latin typeface="方正黑体简体" panose="02010601030101010101" pitchFamily="2" charset="-122"/>
                  <a:ea typeface="方正黑体简体" panose="02010601030101010101" pitchFamily="2" charset="-122"/>
                </a:endParaRPr>
              </a:p>
            </p:txBody>
          </p:sp>
        </p:grpSp>
        <p:grpSp>
          <p:nvGrpSpPr>
            <p:cNvPr id="5" name="千图PPT彼岸天：ID 8661124库_组合 25"/>
            <p:cNvGrpSpPr/>
            <p:nvPr>
              <p:custDataLst>
                <p:tags r:id="rId3"/>
              </p:custDataLst>
            </p:nvPr>
          </p:nvGrpSpPr>
          <p:grpSpPr>
            <a:xfrm>
              <a:off x="5895339" y="2659621"/>
              <a:ext cx="1413302" cy="1239150"/>
              <a:chOff x="5895339" y="2659621"/>
              <a:chExt cx="1413302" cy="1239150"/>
            </a:xfrm>
          </p:grpSpPr>
          <p:sp>
            <p:nvSpPr>
              <p:cNvPr id="9" name="Freeform: Shape 19"/>
              <p:cNvSpPr/>
              <p:nvPr/>
            </p:nvSpPr>
            <p:spPr bwMode="auto">
              <a:xfrm>
                <a:off x="5895339" y="2659621"/>
                <a:ext cx="1207633" cy="1239150"/>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gradFill>
                <a:gsLst>
                  <a:gs pos="0">
                    <a:srgbClr val="F5C821"/>
                  </a:gs>
                  <a:gs pos="100000">
                    <a:srgbClr val="D17522"/>
                  </a:gs>
                </a:gsLst>
                <a:lin ang="5400000" scaled="1"/>
              </a:gradFill>
              <a:ln w="9525">
                <a:noFill/>
                <a:rou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0" name="Rectangle 20"/>
              <p:cNvSpPr/>
              <p:nvPr/>
            </p:nvSpPr>
            <p:spPr>
              <a:xfrm rot="18900000">
                <a:off x="5947301" y="3005327"/>
                <a:ext cx="1361340"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03</a:t>
                </a:r>
                <a:endParaRPr lang="en-US" altLang="zh-CN" sz="1200" b="1" dirty="0">
                  <a:solidFill>
                    <a:schemeClr val="bg1"/>
                  </a:solidFill>
                  <a:latin typeface="方正黑体简体" panose="02010601030101010101" pitchFamily="2" charset="-122"/>
                  <a:ea typeface="方正黑体简体" panose="02010601030101010101" pitchFamily="2" charset="-122"/>
                </a:endParaRPr>
              </a:p>
            </p:txBody>
          </p:sp>
        </p:grpSp>
        <p:grpSp>
          <p:nvGrpSpPr>
            <p:cNvPr id="6" name="千图PPT彼岸天：ID 8661124库_组合 26"/>
            <p:cNvGrpSpPr/>
            <p:nvPr>
              <p:custDataLst>
                <p:tags r:id="rId4"/>
              </p:custDataLst>
            </p:nvPr>
          </p:nvGrpSpPr>
          <p:grpSpPr>
            <a:xfrm>
              <a:off x="5301479" y="1767587"/>
              <a:ext cx="1207634" cy="1371439"/>
              <a:chOff x="5301479" y="1767587"/>
              <a:chExt cx="1207634" cy="1371439"/>
            </a:xfrm>
          </p:grpSpPr>
          <p:sp>
            <p:nvSpPr>
              <p:cNvPr id="7" name="Freeform: Shape 22"/>
              <p:cNvSpPr/>
              <p:nvPr/>
            </p:nvSpPr>
            <p:spPr bwMode="auto">
              <a:xfrm>
                <a:off x="5301479" y="1891580"/>
                <a:ext cx="1207634" cy="1247446"/>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gradFill>
                <a:gsLst>
                  <a:gs pos="0">
                    <a:srgbClr val="F5C821"/>
                  </a:gs>
                  <a:gs pos="100000">
                    <a:srgbClr val="D17522"/>
                  </a:gs>
                </a:gsLst>
                <a:lin ang="5400000" scaled="1"/>
              </a:gradFill>
              <a:ln w="9525">
                <a:noFill/>
                <a:round/>
              </a:ln>
              <a:effectLst/>
            </p:spPr>
            <p:txBody>
              <a:bodyPr anchor="ctr"/>
              <a:lstStyle/>
              <a:p>
                <a:pPr algn="ctr"/>
                <a:endParaRPr dirty="0">
                  <a:solidFill>
                    <a:schemeClr val="bg1"/>
                  </a:solidFill>
                  <a:latin typeface="方正黑体简体" panose="02010601030101010101" pitchFamily="2" charset="-122"/>
                  <a:ea typeface="方正黑体简体" panose="02010601030101010101" pitchFamily="2" charset="-122"/>
                </a:endParaRPr>
              </a:p>
            </p:txBody>
          </p:sp>
          <p:sp>
            <p:nvSpPr>
              <p:cNvPr id="8" name="Rectangle 23"/>
              <p:cNvSpPr/>
              <p:nvPr/>
            </p:nvSpPr>
            <p:spPr>
              <a:xfrm rot="2700000">
                <a:off x="5197558" y="2280071"/>
                <a:ext cx="1361341"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04</a:t>
                </a:r>
                <a:endParaRPr lang="en-US" altLang="zh-CN" sz="1200" b="1" dirty="0">
                  <a:solidFill>
                    <a:schemeClr val="bg1"/>
                  </a:solidFill>
                  <a:latin typeface="方正黑体简体" panose="02010601030101010101" pitchFamily="2" charset="-122"/>
                  <a:ea typeface="方正黑体简体" panose="02010601030101010101" pitchFamily="2" charset="-122"/>
                </a:endParaRPr>
              </a:p>
            </p:txBody>
          </p:sp>
        </p:grpSp>
      </p:grpSp>
      <p:sp>
        <p:nvSpPr>
          <p:cNvPr id="15" name="išľíďè"/>
          <p:cNvSpPr/>
          <p:nvPr/>
        </p:nvSpPr>
        <p:spPr bwMode="auto">
          <a:xfrm>
            <a:off x="1725847" y="142969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6" name="iSlíďè"/>
          <p:cNvSpPr txBox="1"/>
          <p:nvPr/>
        </p:nvSpPr>
        <p:spPr bwMode="auto">
          <a:xfrm>
            <a:off x="2661787" y="1104156"/>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7" name="išľíďè"/>
          <p:cNvSpPr/>
          <p:nvPr/>
        </p:nvSpPr>
        <p:spPr bwMode="auto">
          <a:xfrm>
            <a:off x="1787348" y="3071434"/>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8" name="iSlíďè"/>
          <p:cNvSpPr txBox="1"/>
          <p:nvPr/>
        </p:nvSpPr>
        <p:spPr bwMode="auto">
          <a:xfrm>
            <a:off x="2723288" y="2745895"/>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9" name="išľíďè"/>
          <p:cNvSpPr/>
          <p:nvPr/>
        </p:nvSpPr>
        <p:spPr bwMode="auto">
          <a:xfrm>
            <a:off x="7772717" y="255304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20" name="iSlíďè"/>
          <p:cNvSpPr txBox="1"/>
          <p:nvPr/>
        </p:nvSpPr>
        <p:spPr bwMode="auto">
          <a:xfrm>
            <a:off x="7800877" y="220184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21" name="išľíďè"/>
          <p:cNvSpPr/>
          <p:nvPr/>
        </p:nvSpPr>
        <p:spPr bwMode="auto">
          <a:xfrm>
            <a:off x="7800877" y="4385657"/>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22" name="iSlíďè"/>
          <p:cNvSpPr txBox="1"/>
          <p:nvPr/>
        </p:nvSpPr>
        <p:spPr bwMode="auto">
          <a:xfrm>
            <a:off x="7829037" y="406941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arn(inVertical)">
                                      <p:cBhvr>
                                        <p:cTn id="28" dur="500"/>
                                        <p:tgtEl>
                                          <p:spTgt spid="21"/>
                                        </p:tgtEl>
                                      </p:cBhvr>
                                    </p:animEffect>
                                  </p:childTnLst>
                                </p:cTn>
                              </p:par>
                              <p:par>
                                <p:cTn id="29" presetID="16" presetClass="entr" presetSubtype="21"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1" cstate="screen"/>
          <a:stretch>
            <a:fillRect/>
          </a:stretch>
        </p:blipFill>
        <p:spPr>
          <a:xfrm>
            <a:off x="6450155" y="1921573"/>
            <a:ext cx="4498354" cy="2466408"/>
          </a:xfrm>
          <a:prstGeom prst="rect">
            <a:avLst/>
          </a:prstGeom>
        </p:spPr>
      </p:pic>
      <p:sp>
        <p:nvSpPr>
          <p:cNvPr id="29" name="矩形 28"/>
          <p:cNvSpPr/>
          <p:nvPr/>
        </p:nvSpPr>
        <p:spPr>
          <a:xfrm>
            <a:off x="6994861" y="2024411"/>
            <a:ext cx="3408943" cy="2144700"/>
          </a:xfrm>
          <a:prstGeom prst="rect">
            <a:avLst/>
          </a:prstGeom>
          <a:blipFill dpi="0" rotWithShape="1">
            <a:blip r:embed="rId2" cstate="screen"/>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grpSp>
        <p:nvGrpSpPr>
          <p:cNvPr id="31" name="PA_组合 8"/>
          <p:cNvGrpSpPr/>
          <p:nvPr>
            <p:custDataLst>
              <p:tags r:id="rId3"/>
            </p:custDataLst>
          </p:nvPr>
        </p:nvGrpSpPr>
        <p:grpSpPr>
          <a:xfrm>
            <a:off x="1566851" y="1947217"/>
            <a:ext cx="4498354" cy="2534022"/>
            <a:chOff x="3052172" y="2169406"/>
            <a:chExt cx="6392963" cy="3601296"/>
          </a:xfrm>
        </p:grpSpPr>
        <p:sp>
          <p:nvSpPr>
            <p:cNvPr id="32" name="矩形 31"/>
            <p:cNvSpPr/>
            <p:nvPr/>
          </p:nvSpPr>
          <p:spPr>
            <a:xfrm>
              <a:off x="3641558" y="2358189"/>
              <a:ext cx="4844716" cy="3048000"/>
            </a:xfrm>
            <a:prstGeom prst="rect">
              <a:avLst/>
            </a:prstGeom>
            <a:blipFill dpi="0" rotWithShape="1">
              <a:blip r:embed="rId4" cstate="screen"/>
              <a:srcRect/>
              <a:stretch>
                <a:fillRect r="16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pic>
          <p:nvPicPr>
            <p:cNvPr id="33" name="图片 32"/>
            <p:cNvPicPr>
              <a:picLocks noChangeAspect="1"/>
            </p:cNvPicPr>
            <p:nvPr/>
          </p:nvPicPr>
          <p:blipFill>
            <a:blip r:embed="rId5" cstate="screen"/>
            <a:stretch>
              <a:fillRect/>
            </a:stretch>
          </p:blipFill>
          <p:spPr>
            <a:xfrm>
              <a:off x="3052172" y="2169406"/>
              <a:ext cx="6392963" cy="3601296"/>
            </a:xfrm>
            <a:prstGeom prst="rect">
              <a:avLst/>
            </a:prstGeom>
          </p:spPr>
        </p:pic>
      </p:grpSp>
      <p:grpSp>
        <p:nvGrpSpPr>
          <p:cNvPr id="34" name="PA_组合 4"/>
          <p:cNvGrpSpPr/>
          <p:nvPr>
            <p:custDataLst>
              <p:tags r:id="rId6"/>
            </p:custDataLst>
          </p:nvPr>
        </p:nvGrpSpPr>
        <p:grpSpPr>
          <a:xfrm>
            <a:off x="3530466" y="1577756"/>
            <a:ext cx="5518937" cy="3296235"/>
            <a:chOff x="2871893" y="2150914"/>
            <a:chExt cx="6392963" cy="3818254"/>
          </a:xfrm>
        </p:grpSpPr>
        <p:sp>
          <p:nvSpPr>
            <p:cNvPr id="35" name="矩形 34"/>
            <p:cNvSpPr/>
            <p:nvPr/>
          </p:nvSpPr>
          <p:spPr>
            <a:xfrm>
              <a:off x="3641558" y="2358189"/>
              <a:ext cx="4844716" cy="3048000"/>
            </a:xfrm>
            <a:prstGeom prst="rect">
              <a:avLst/>
            </a:prstGeom>
            <a:blipFill dpi="0" rotWithShape="1">
              <a:blip r:embed="rId7"/>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pic>
          <p:nvPicPr>
            <p:cNvPr id="36" name="图片 35"/>
            <p:cNvPicPr>
              <a:picLocks noChangeAspect="1"/>
            </p:cNvPicPr>
            <p:nvPr/>
          </p:nvPicPr>
          <p:blipFill>
            <a:blip r:embed="rId8" cstate="screen"/>
            <a:stretch>
              <a:fillRect/>
            </a:stretch>
          </p:blipFill>
          <p:spPr>
            <a:xfrm>
              <a:off x="2871893" y="2150914"/>
              <a:ext cx="6392963" cy="3818254"/>
            </a:xfrm>
            <a:prstGeom prst="rect">
              <a:avLst/>
            </a:prstGeom>
          </p:spPr>
        </p:pic>
      </p:grpSp>
      <p:grpSp>
        <p:nvGrpSpPr>
          <p:cNvPr id="38" name="组合 37"/>
          <p:cNvGrpSpPr/>
          <p:nvPr/>
        </p:nvGrpSpPr>
        <p:grpSpPr>
          <a:xfrm>
            <a:off x="1767382" y="4884854"/>
            <a:ext cx="9033968" cy="1330308"/>
            <a:chOff x="1478171" y="2225265"/>
            <a:chExt cx="11345562" cy="1330308"/>
          </a:xfrm>
        </p:grpSpPr>
        <p:sp>
          <p:nvSpPr>
            <p:cNvPr id="39" name="TextBox 21"/>
            <p:cNvSpPr>
              <a:spLocks noChangeArrowheads="1"/>
            </p:cNvSpPr>
            <p:nvPr/>
          </p:nvSpPr>
          <p:spPr bwMode="auto">
            <a:xfrm>
              <a:off x="1478171" y="2664303"/>
              <a:ext cx="11345562" cy="891270"/>
            </a:xfrm>
            <a:prstGeom prst="rect">
              <a:avLst/>
            </a:prstGeom>
            <a:noFill/>
            <a:ln w="9525">
              <a:noFill/>
              <a:miter lim="800000"/>
            </a:ln>
          </p:spPr>
          <p:txBody>
            <a:bodyPr wrap="square">
              <a:spAutoFit/>
            </a:bodyPr>
            <a:lstStyle/>
            <a:p>
              <a:pPr>
                <a:lnSpc>
                  <a:spcPct val="150000"/>
                </a:lnSpc>
              </a:pPr>
              <a:r>
                <a:rPr lang="zh-CN" altLang="en-US" sz="12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这里输入简单的文字概述这里输入简单文字概述简单的文字概述这里输入简单的文字概述这里输入这里输入简单的文字概述这里输入简单文字概述简单的文字概述这里输入简单的文字概述这里输入</a:t>
              </a:r>
              <a:endParaRPr lang="zh-CN" altLang="en-US" sz="1200" dirty="0">
                <a:solidFill>
                  <a:srgbClr val="FFC000"/>
                </a:solidFill>
                <a:latin typeface="方正黑体简体" panose="02010601030101010101" pitchFamily="2" charset="-122"/>
                <a:ea typeface="方正黑体简体" panose="02010601030101010101" pitchFamily="2" charset="-122"/>
                <a:cs typeface="+mn-ea"/>
                <a:sym typeface="+mn-lt"/>
              </a:endParaRPr>
            </a:p>
            <a:p>
              <a:pPr>
                <a:lnSpc>
                  <a:spcPct val="150000"/>
                </a:lnSpc>
              </a:pPr>
              <a:endParaRPr lang="zh-CN" altLang="en-US" sz="12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p:cNvSpPr txBox="1"/>
            <p:nvPr/>
          </p:nvSpPr>
          <p:spPr>
            <a:xfrm>
              <a:off x="1478171" y="2225265"/>
              <a:ext cx="1399561"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09891" y="83555"/>
            <a:ext cx="4995090" cy="6862127"/>
          </a:xfrm>
          <a:prstGeom prst="rect">
            <a:avLst/>
          </a:prstGeom>
        </p:spPr>
      </p:pic>
      <p:sp>
        <p:nvSpPr>
          <p:cNvPr id="3" name="文本框 2"/>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03</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活动执行方案</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28655" y="1927504"/>
            <a:ext cx="5759251" cy="3634949"/>
            <a:chOff x="5328655" y="1927504"/>
            <a:chExt cx="5759250" cy="3634949"/>
          </a:xfrm>
        </p:grpSpPr>
        <p:cxnSp>
          <p:nvCxnSpPr>
            <p:cNvPr id="3" name="直接连接符 15"/>
            <p:cNvCxnSpPr/>
            <p:nvPr/>
          </p:nvCxnSpPr>
          <p:spPr>
            <a:xfrm>
              <a:off x="5328655" y="1927504"/>
              <a:ext cx="5759250" cy="0"/>
            </a:xfrm>
            <a:prstGeom prst="line">
              <a:avLst/>
            </a:prstGeom>
            <a:noFill/>
            <a:ln w="9525" cap="flat" cmpd="sng" algn="ctr">
              <a:solidFill>
                <a:sysClr val="window" lastClr="FFFFFF">
                  <a:lumMod val="50000"/>
                </a:sysClr>
              </a:solidFill>
              <a:prstDash val="sysDot"/>
            </a:ln>
            <a:effectLst/>
          </p:spPr>
        </p:cxnSp>
        <p:cxnSp>
          <p:nvCxnSpPr>
            <p:cNvPr id="4" name="直接连接符 16"/>
            <p:cNvCxnSpPr/>
            <p:nvPr/>
          </p:nvCxnSpPr>
          <p:spPr>
            <a:xfrm>
              <a:off x="5328655" y="2446783"/>
              <a:ext cx="5759250" cy="0"/>
            </a:xfrm>
            <a:prstGeom prst="line">
              <a:avLst/>
            </a:prstGeom>
            <a:noFill/>
            <a:ln w="9525" cap="flat" cmpd="sng" algn="ctr">
              <a:solidFill>
                <a:sysClr val="window" lastClr="FFFFFF">
                  <a:lumMod val="50000"/>
                </a:sysClr>
              </a:solidFill>
              <a:prstDash val="sysDot"/>
            </a:ln>
            <a:effectLst/>
          </p:spPr>
        </p:cxnSp>
        <p:cxnSp>
          <p:nvCxnSpPr>
            <p:cNvPr id="5" name="直接连接符 17"/>
            <p:cNvCxnSpPr/>
            <p:nvPr/>
          </p:nvCxnSpPr>
          <p:spPr>
            <a:xfrm>
              <a:off x="5328655" y="2966061"/>
              <a:ext cx="5759250" cy="0"/>
            </a:xfrm>
            <a:prstGeom prst="line">
              <a:avLst/>
            </a:prstGeom>
            <a:noFill/>
            <a:ln w="9525" cap="flat" cmpd="sng" algn="ctr">
              <a:solidFill>
                <a:sysClr val="window" lastClr="FFFFFF">
                  <a:lumMod val="50000"/>
                </a:sysClr>
              </a:solidFill>
              <a:prstDash val="sysDot"/>
            </a:ln>
            <a:effectLst/>
          </p:spPr>
        </p:cxnSp>
        <p:cxnSp>
          <p:nvCxnSpPr>
            <p:cNvPr id="6" name="直接连接符 18"/>
            <p:cNvCxnSpPr/>
            <p:nvPr/>
          </p:nvCxnSpPr>
          <p:spPr>
            <a:xfrm>
              <a:off x="5328655" y="3485341"/>
              <a:ext cx="5759250" cy="0"/>
            </a:xfrm>
            <a:prstGeom prst="line">
              <a:avLst/>
            </a:prstGeom>
            <a:noFill/>
            <a:ln w="9525" cap="flat" cmpd="sng" algn="ctr">
              <a:solidFill>
                <a:sysClr val="window" lastClr="FFFFFF">
                  <a:lumMod val="50000"/>
                </a:sysClr>
              </a:solidFill>
              <a:prstDash val="sysDot"/>
            </a:ln>
            <a:effectLst/>
          </p:spPr>
        </p:cxnSp>
        <p:cxnSp>
          <p:nvCxnSpPr>
            <p:cNvPr id="7" name="直接连接符 19"/>
            <p:cNvCxnSpPr/>
            <p:nvPr/>
          </p:nvCxnSpPr>
          <p:spPr>
            <a:xfrm>
              <a:off x="5328655" y="4004620"/>
              <a:ext cx="5759250" cy="0"/>
            </a:xfrm>
            <a:prstGeom prst="line">
              <a:avLst/>
            </a:prstGeom>
            <a:noFill/>
            <a:ln w="9525" cap="flat" cmpd="sng" algn="ctr">
              <a:solidFill>
                <a:sysClr val="window" lastClr="FFFFFF">
                  <a:lumMod val="50000"/>
                </a:sysClr>
              </a:solidFill>
              <a:prstDash val="sysDot"/>
            </a:ln>
            <a:effectLst/>
          </p:spPr>
        </p:cxnSp>
        <p:cxnSp>
          <p:nvCxnSpPr>
            <p:cNvPr id="8" name="直接连接符 20"/>
            <p:cNvCxnSpPr/>
            <p:nvPr/>
          </p:nvCxnSpPr>
          <p:spPr>
            <a:xfrm>
              <a:off x="5328655" y="4523898"/>
              <a:ext cx="5759250" cy="0"/>
            </a:xfrm>
            <a:prstGeom prst="line">
              <a:avLst/>
            </a:prstGeom>
            <a:noFill/>
            <a:ln w="9525" cap="flat" cmpd="sng" algn="ctr">
              <a:solidFill>
                <a:sysClr val="window" lastClr="FFFFFF">
                  <a:lumMod val="50000"/>
                </a:sysClr>
              </a:solidFill>
              <a:prstDash val="sysDot"/>
            </a:ln>
            <a:effectLst/>
          </p:spPr>
        </p:cxnSp>
        <p:cxnSp>
          <p:nvCxnSpPr>
            <p:cNvPr id="9" name="直接连接符 21"/>
            <p:cNvCxnSpPr/>
            <p:nvPr/>
          </p:nvCxnSpPr>
          <p:spPr>
            <a:xfrm>
              <a:off x="5328655" y="5043178"/>
              <a:ext cx="5759250" cy="0"/>
            </a:xfrm>
            <a:prstGeom prst="line">
              <a:avLst/>
            </a:prstGeom>
            <a:noFill/>
            <a:ln w="9525" cap="flat" cmpd="sng" algn="ctr">
              <a:solidFill>
                <a:sysClr val="window" lastClr="FFFFFF">
                  <a:lumMod val="50000"/>
                </a:sysClr>
              </a:solidFill>
              <a:prstDash val="sysDot"/>
            </a:ln>
            <a:effectLst/>
          </p:spPr>
        </p:cxnSp>
        <p:cxnSp>
          <p:nvCxnSpPr>
            <p:cNvPr id="10" name="直接连接符 22"/>
            <p:cNvCxnSpPr/>
            <p:nvPr/>
          </p:nvCxnSpPr>
          <p:spPr>
            <a:xfrm>
              <a:off x="5328655" y="5562453"/>
              <a:ext cx="5759250" cy="0"/>
            </a:xfrm>
            <a:prstGeom prst="line">
              <a:avLst/>
            </a:prstGeom>
            <a:noFill/>
            <a:ln w="9525" cap="flat" cmpd="sng" algn="ctr">
              <a:solidFill>
                <a:sysClr val="window" lastClr="FFFFFF">
                  <a:lumMod val="50000"/>
                </a:sysClr>
              </a:solidFill>
              <a:prstDash val="sysDot"/>
            </a:ln>
            <a:effectLst/>
          </p:spPr>
        </p:cxnSp>
      </p:grpSp>
      <p:sp>
        <p:nvSpPr>
          <p:cNvPr id="11" name="五边形 20"/>
          <p:cNvSpPr/>
          <p:nvPr/>
        </p:nvSpPr>
        <p:spPr>
          <a:xfrm rot="5400000">
            <a:off x="8708228" y="2950384"/>
            <a:ext cx="2609227"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565">
              <a:defRPr/>
            </a:pPr>
            <a:endParaRPr lang="en-US" sz="2400" kern="0" dirty="0">
              <a:solidFill>
                <a:srgbClr val="FFC000"/>
              </a:solidFill>
              <a:latin typeface="微软雅黑" panose="020B0503020204020204" charset="-122"/>
              <a:ea typeface="微软雅黑" panose="020B0503020204020204" charset="-122"/>
              <a:cs typeface="+mn-ea"/>
              <a:sym typeface="+mn-lt"/>
            </a:endParaRPr>
          </a:p>
        </p:txBody>
      </p:sp>
      <p:sp>
        <p:nvSpPr>
          <p:cNvPr id="12" name="五边形 23"/>
          <p:cNvSpPr/>
          <p:nvPr/>
        </p:nvSpPr>
        <p:spPr>
          <a:xfrm rot="5400000">
            <a:off x="6130908" y="3185209"/>
            <a:ext cx="3078875"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565">
              <a:defRPr/>
            </a:pPr>
            <a:endParaRPr lang="en-US" sz="2400" kern="0" dirty="0">
              <a:solidFill>
                <a:srgbClr val="FFC000"/>
              </a:solidFill>
              <a:latin typeface="微软雅黑" panose="020B0503020204020204" charset="-122"/>
              <a:ea typeface="微软雅黑" panose="020B0503020204020204" charset="-122"/>
              <a:cs typeface="+mn-ea"/>
              <a:sym typeface="+mn-lt"/>
            </a:endParaRPr>
          </a:p>
        </p:txBody>
      </p:sp>
      <p:sp>
        <p:nvSpPr>
          <p:cNvPr id="13" name="五边形 26"/>
          <p:cNvSpPr/>
          <p:nvPr/>
        </p:nvSpPr>
        <p:spPr>
          <a:xfrm rot="5400000">
            <a:off x="7803035" y="2684329"/>
            <a:ext cx="2077117"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565">
              <a:defRPr/>
            </a:pPr>
            <a:endParaRPr lang="en-US" sz="2400" kern="0" dirty="0">
              <a:solidFill>
                <a:srgbClr val="FFC000"/>
              </a:solidFill>
              <a:latin typeface="微软雅黑" panose="020B0503020204020204" charset="-122"/>
              <a:ea typeface="微软雅黑" panose="020B0503020204020204" charset="-122"/>
              <a:cs typeface="+mn-ea"/>
              <a:sym typeface="+mn-lt"/>
            </a:endParaRPr>
          </a:p>
        </p:txBody>
      </p:sp>
      <p:sp>
        <p:nvSpPr>
          <p:cNvPr id="14" name="五边形 29"/>
          <p:cNvSpPr/>
          <p:nvPr/>
        </p:nvSpPr>
        <p:spPr>
          <a:xfrm rot="5400000">
            <a:off x="5943786" y="2201079"/>
            <a:ext cx="1110615"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565">
              <a:defRPr/>
            </a:pPr>
            <a:endParaRPr lang="en-US" sz="2400" kern="0" dirty="0">
              <a:solidFill>
                <a:srgbClr val="FFC000"/>
              </a:solidFill>
              <a:latin typeface="微软雅黑" panose="020B0503020204020204" charset="-122"/>
              <a:ea typeface="微软雅黑" panose="020B0503020204020204" charset="-122"/>
              <a:cs typeface="+mn-ea"/>
              <a:sym typeface="+mn-lt"/>
            </a:endParaRPr>
          </a:p>
        </p:txBody>
      </p:sp>
      <p:sp>
        <p:nvSpPr>
          <p:cNvPr id="15" name="文本框 14"/>
          <p:cNvSpPr txBox="1"/>
          <p:nvPr/>
        </p:nvSpPr>
        <p:spPr>
          <a:xfrm>
            <a:off x="5883143"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anose="020B0503020204020204" charset="-122"/>
                <a:ea typeface="微软雅黑" panose="020B0503020204020204" charset="-122"/>
              </a:rPr>
              <a:t>关键词</a:t>
            </a:r>
            <a:endParaRPr lang="zh-CN" altLang="en-US" sz="1600" b="1" dirty="0">
              <a:solidFill>
                <a:srgbClr val="FFC000"/>
              </a:solidFill>
              <a:latin typeface="微软雅黑" panose="020B0503020204020204" charset="-122"/>
              <a:ea typeface="微软雅黑" panose="020B0503020204020204" charset="-122"/>
            </a:endParaRPr>
          </a:p>
        </p:txBody>
      </p:sp>
      <p:sp>
        <p:nvSpPr>
          <p:cNvPr id="16" name="文本框 15"/>
          <p:cNvSpPr txBox="1"/>
          <p:nvPr/>
        </p:nvSpPr>
        <p:spPr>
          <a:xfrm>
            <a:off x="7054395"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anose="020B0503020204020204" charset="-122"/>
                <a:ea typeface="微软雅黑" panose="020B0503020204020204" charset="-122"/>
              </a:rPr>
              <a:t>关键词</a:t>
            </a:r>
            <a:endParaRPr lang="zh-CN" altLang="en-US" sz="1600" b="1" dirty="0">
              <a:solidFill>
                <a:srgbClr val="FFC000"/>
              </a:solidFill>
              <a:latin typeface="微软雅黑" panose="020B0503020204020204" charset="-122"/>
              <a:ea typeface="微软雅黑" panose="020B0503020204020204" charset="-122"/>
            </a:endParaRPr>
          </a:p>
        </p:txBody>
      </p:sp>
      <p:sp>
        <p:nvSpPr>
          <p:cNvPr id="17" name="文本框 16"/>
          <p:cNvSpPr txBox="1"/>
          <p:nvPr/>
        </p:nvSpPr>
        <p:spPr>
          <a:xfrm>
            <a:off x="8225643"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anose="020B0503020204020204" charset="-122"/>
                <a:ea typeface="微软雅黑" panose="020B0503020204020204" charset="-122"/>
              </a:rPr>
              <a:t>关键词</a:t>
            </a:r>
            <a:endParaRPr lang="zh-CN" altLang="en-US" sz="1600" b="1" dirty="0">
              <a:solidFill>
                <a:srgbClr val="FFC000"/>
              </a:solidFill>
              <a:latin typeface="微软雅黑" panose="020B0503020204020204" charset="-122"/>
              <a:ea typeface="微软雅黑" panose="020B0503020204020204" charset="-122"/>
            </a:endParaRPr>
          </a:p>
        </p:txBody>
      </p:sp>
      <p:sp>
        <p:nvSpPr>
          <p:cNvPr id="18" name="文本框 17"/>
          <p:cNvSpPr txBox="1"/>
          <p:nvPr/>
        </p:nvSpPr>
        <p:spPr>
          <a:xfrm>
            <a:off x="9396895"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anose="020B0503020204020204" charset="-122"/>
                <a:ea typeface="微软雅黑" panose="020B0503020204020204" charset="-122"/>
              </a:rPr>
              <a:t>关键词</a:t>
            </a:r>
            <a:endParaRPr lang="zh-CN" altLang="en-US" sz="1600" b="1" dirty="0">
              <a:solidFill>
                <a:srgbClr val="FFC000"/>
              </a:solidFill>
              <a:latin typeface="微软雅黑" panose="020B0503020204020204" charset="-122"/>
              <a:ea typeface="微软雅黑" panose="020B0503020204020204" charset="-122"/>
            </a:endParaRPr>
          </a:p>
        </p:txBody>
      </p:sp>
      <p:sp>
        <p:nvSpPr>
          <p:cNvPr id="19" name="i$liḋe-Oval 3"/>
          <p:cNvSpPr/>
          <p:nvPr/>
        </p:nvSpPr>
        <p:spPr>
          <a:xfrm>
            <a:off x="1178645" y="3666743"/>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0" name="i$liḋe-Oval 6"/>
          <p:cNvSpPr/>
          <p:nvPr/>
        </p:nvSpPr>
        <p:spPr>
          <a:xfrm>
            <a:off x="1178645" y="4708794"/>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1" name="i$liḋe-Oval 9"/>
          <p:cNvSpPr/>
          <p:nvPr/>
        </p:nvSpPr>
        <p:spPr>
          <a:xfrm>
            <a:off x="1178645" y="1574707"/>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dirty="0">
              <a:solidFill>
                <a:srgbClr val="FFC000"/>
              </a:solidFill>
              <a:latin typeface="Arial" panose="020B0604020202020204"/>
              <a:ea typeface="微软雅黑" panose="020B0503020204020204" charset="-122"/>
              <a:sym typeface="Arial" panose="020B0604020202020204"/>
            </a:endParaRPr>
          </a:p>
        </p:txBody>
      </p:sp>
      <p:sp>
        <p:nvSpPr>
          <p:cNvPr id="22" name="i$liḋe-Oval 12"/>
          <p:cNvSpPr/>
          <p:nvPr/>
        </p:nvSpPr>
        <p:spPr>
          <a:xfrm>
            <a:off x="1178645" y="2616758"/>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3" name="i$liḋe-Freeform 15"/>
          <p:cNvSpPr/>
          <p:nvPr/>
        </p:nvSpPr>
        <p:spPr bwMode="auto">
          <a:xfrm>
            <a:off x="1342687" y="1760569"/>
            <a:ext cx="241083" cy="245985"/>
          </a:xfrm>
          <a:custGeom>
            <a:avLst/>
            <a:gdLst/>
            <a:ahLst/>
            <a:cxnLst>
              <a:cxn ang="0">
                <a:pos x="155" y="0"/>
              </a:cxn>
              <a:cxn ang="0">
                <a:pos x="43" y="0"/>
              </a:cxn>
              <a:cxn ang="0">
                <a:pos x="0" y="33"/>
              </a:cxn>
              <a:cxn ang="0">
                <a:pos x="0" y="126"/>
              </a:cxn>
              <a:cxn ang="0">
                <a:pos x="43" y="165"/>
              </a:cxn>
              <a:cxn ang="0">
                <a:pos x="103" y="165"/>
              </a:cxn>
              <a:cxn ang="0">
                <a:pos x="165" y="196"/>
              </a:cxn>
              <a:cxn ang="0">
                <a:pos x="165" y="157"/>
              </a:cxn>
              <a:cxn ang="0">
                <a:pos x="192" y="126"/>
              </a:cxn>
              <a:cxn ang="0">
                <a:pos x="192" y="33"/>
              </a:cxn>
              <a:cxn ang="0">
                <a:pos x="155" y="0"/>
              </a:cxn>
              <a:cxn ang="0">
                <a:pos x="140" y="121"/>
              </a:cxn>
              <a:cxn ang="0">
                <a:pos x="129" y="132"/>
              </a:cxn>
              <a:cxn ang="0">
                <a:pos x="49" y="132"/>
              </a:cxn>
              <a:cxn ang="0">
                <a:pos x="38" y="121"/>
              </a:cxn>
              <a:cxn ang="0">
                <a:pos x="38" y="120"/>
              </a:cxn>
              <a:cxn ang="0">
                <a:pos x="49" y="110"/>
              </a:cxn>
              <a:cxn ang="0">
                <a:pos x="129" y="110"/>
              </a:cxn>
              <a:cxn ang="0">
                <a:pos x="140" y="120"/>
              </a:cxn>
              <a:cxn ang="0">
                <a:pos x="140" y="121"/>
              </a:cxn>
              <a:cxn ang="0">
                <a:pos x="168" y="88"/>
              </a:cxn>
              <a:cxn ang="0">
                <a:pos x="157" y="99"/>
              </a:cxn>
              <a:cxn ang="0">
                <a:pos x="49" y="99"/>
              </a:cxn>
              <a:cxn ang="0">
                <a:pos x="38" y="88"/>
              </a:cxn>
              <a:cxn ang="0">
                <a:pos x="38" y="87"/>
              </a:cxn>
              <a:cxn ang="0">
                <a:pos x="49" y="77"/>
              </a:cxn>
              <a:cxn ang="0">
                <a:pos x="157" y="77"/>
              </a:cxn>
              <a:cxn ang="0">
                <a:pos x="168" y="87"/>
              </a:cxn>
              <a:cxn ang="0">
                <a:pos x="168" y="88"/>
              </a:cxn>
              <a:cxn ang="0">
                <a:pos x="168" y="44"/>
              </a:cxn>
              <a:cxn ang="0">
                <a:pos x="157" y="55"/>
              </a:cxn>
              <a:cxn ang="0">
                <a:pos x="49" y="55"/>
              </a:cxn>
              <a:cxn ang="0">
                <a:pos x="38" y="44"/>
              </a:cxn>
              <a:cxn ang="0">
                <a:pos x="38" y="43"/>
              </a:cxn>
              <a:cxn ang="0">
                <a:pos x="49" y="33"/>
              </a:cxn>
              <a:cxn ang="0">
                <a:pos x="157" y="33"/>
              </a:cxn>
              <a:cxn ang="0">
                <a:pos x="168" y="43"/>
              </a:cxn>
              <a:cxn ang="0">
                <a:pos x="168" y="44"/>
              </a:cxn>
            </a:cxnLst>
            <a:rect l="0" t="0" r="r" b="b"/>
            <a:pathLst>
              <a:path w="192" h="196">
                <a:moveTo>
                  <a:pt x="155" y="0"/>
                </a:moveTo>
                <a:cubicBezTo>
                  <a:pt x="43" y="0"/>
                  <a:pt x="43" y="0"/>
                  <a:pt x="43" y="0"/>
                </a:cubicBezTo>
                <a:cubicBezTo>
                  <a:pt x="22" y="0"/>
                  <a:pt x="0" y="16"/>
                  <a:pt x="0" y="33"/>
                </a:cubicBezTo>
                <a:cubicBezTo>
                  <a:pt x="0" y="126"/>
                  <a:pt x="0" y="126"/>
                  <a:pt x="0" y="126"/>
                </a:cubicBezTo>
                <a:cubicBezTo>
                  <a:pt x="0" y="143"/>
                  <a:pt x="22" y="165"/>
                  <a:pt x="43" y="165"/>
                </a:cubicBezTo>
                <a:cubicBezTo>
                  <a:pt x="103" y="165"/>
                  <a:pt x="103" y="165"/>
                  <a:pt x="103" y="165"/>
                </a:cubicBezTo>
                <a:cubicBezTo>
                  <a:pt x="165" y="196"/>
                  <a:pt x="165" y="196"/>
                  <a:pt x="165" y="196"/>
                </a:cubicBezTo>
                <a:cubicBezTo>
                  <a:pt x="165" y="157"/>
                  <a:pt x="165" y="157"/>
                  <a:pt x="165" y="157"/>
                </a:cubicBezTo>
                <a:cubicBezTo>
                  <a:pt x="179" y="155"/>
                  <a:pt x="192" y="142"/>
                  <a:pt x="192" y="126"/>
                </a:cubicBezTo>
                <a:cubicBezTo>
                  <a:pt x="192" y="33"/>
                  <a:pt x="192" y="33"/>
                  <a:pt x="192" y="33"/>
                </a:cubicBezTo>
                <a:cubicBezTo>
                  <a:pt x="192" y="16"/>
                  <a:pt x="175" y="0"/>
                  <a:pt x="155" y="0"/>
                </a:cubicBezTo>
                <a:close/>
                <a:moveTo>
                  <a:pt x="140" y="121"/>
                </a:moveTo>
                <a:cubicBezTo>
                  <a:pt x="140" y="127"/>
                  <a:pt x="135" y="132"/>
                  <a:pt x="129" y="132"/>
                </a:cubicBezTo>
                <a:cubicBezTo>
                  <a:pt x="49" y="132"/>
                  <a:pt x="49" y="132"/>
                  <a:pt x="49" y="132"/>
                </a:cubicBezTo>
                <a:cubicBezTo>
                  <a:pt x="43" y="132"/>
                  <a:pt x="38" y="127"/>
                  <a:pt x="38" y="121"/>
                </a:cubicBezTo>
                <a:cubicBezTo>
                  <a:pt x="38" y="120"/>
                  <a:pt x="38" y="120"/>
                  <a:pt x="38" y="120"/>
                </a:cubicBezTo>
                <a:cubicBezTo>
                  <a:pt x="38" y="115"/>
                  <a:pt x="43" y="110"/>
                  <a:pt x="49" y="110"/>
                </a:cubicBezTo>
                <a:cubicBezTo>
                  <a:pt x="129" y="110"/>
                  <a:pt x="129" y="110"/>
                  <a:pt x="129" y="110"/>
                </a:cubicBezTo>
                <a:cubicBezTo>
                  <a:pt x="135" y="110"/>
                  <a:pt x="140" y="115"/>
                  <a:pt x="140" y="120"/>
                </a:cubicBezTo>
                <a:lnTo>
                  <a:pt x="140" y="121"/>
                </a:lnTo>
                <a:close/>
                <a:moveTo>
                  <a:pt x="168" y="88"/>
                </a:moveTo>
                <a:cubicBezTo>
                  <a:pt x="168" y="94"/>
                  <a:pt x="163" y="99"/>
                  <a:pt x="157" y="99"/>
                </a:cubicBezTo>
                <a:cubicBezTo>
                  <a:pt x="49" y="99"/>
                  <a:pt x="49" y="99"/>
                  <a:pt x="49" y="99"/>
                </a:cubicBezTo>
                <a:cubicBezTo>
                  <a:pt x="43" y="99"/>
                  <a:pt x="38" y="94"/>
                  <a:pt x="38" y="88"/>
                </a:cubicBezTo>
                <a:cubicBezTo>
                  <a:pt x="38" y="87"/>
                  <a:pt x="38" y="87"/>
                  <a:pt x="38" y="87"/>
                </a:cubicBezTo>
                <a:cubicBezTo>
                  <a:pt x="38" y="82"/>
                  <a:pt x="43" y="77"/>
                  <a:pt x="49" y="77"/>
                </a:cubicBezTo>
                <a:cubicBezTo>
                  <a:pt x="157" y="77"/>
                  <a:pt x="157" y="77"/>
                  <a:pt x="157" y="77"/>
                </a:cubicBezTo>
                <a:cubicBezTo>
                  <a:pt x="163" y="77"/>
                  <a:pt x="168" y="82"/>
                  <a:pt x="168" y="87"/>
                </a:cubicBezTo>
                <a:lnTo>
                  <a:pt x="168" y="88"/>
                </a:lnTo>
                <a:close/>
                <a:moveTo>
                  <a:pt x="168" y="44"/>
                </a:moveTo>
                <a:cubicBezTo>
                  <a:pt x="168" y="50"/>
                  <a:pt x="163" y="55"/>
                  <a:pt x="157" y="55"/>
                </a:cubicBezTo>
                <a:cubicBezTo>
                  <a:pt x="49" y="55"/>
                  <a:pt x="49" y="55"/>
                  <a:pt x="49" y="55"/>
                </a:cubicBezTo>
                <a:cubicBezTo>
                  <a:pt x="43" y="55"/>
                  <a:pt x="38" y="50"/>
                  <a:pt x="38" y="44"/>
                </a:cubicBezTo>
                <a:cubicBezTo>
                  <a:pt x="38" y="43"/>
                  <a:pt x="38" y="43"/>
                  <a:pt x="38" y="43"/>
                </a:cubicBezTo>
                <a:cubicBezTo>
                  <a:pt x="38" y="38"/>
                  <a:pt x="43" y="33"/>
                  <a:pt x="49" y="33"/>
                </a:cubicBezTo>
                <a:cubicBezTo>
                  <a:pt x="157" y="33"/>
                  <a:pt x="157" y="33"/>
                  <a:pt x="157" y="33"/>
                </a:cubicBezTo>
                <a:cubicBezTo>
                  <a:pt x="163" y="33"/>
                  <a:pt x="168" y="38"/>
                  <a:pt x="168" y="43"/>
                </a:cubicBezTo>
                <a:lnTo>
                  <a:pt x="168" y="44"/>
                </a:lnTo>
                <a:close/>
              </a:path>
            </a:pathLst>
          </a:custGeom>
          <a:solidFill>
            <a:schemeClr val="bg1"/>
          </a:solidFill>
          <a:ln w="9525">
            <a:noFill/>
            <a:round/>
          </a:ln>
        </p:spPr>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4" name="i$liḋe-Freeform 16"/>
          <p:cNvSpPr>
            <a:spLocks noChangeAspect="1"/>
          </p:cNvSpPr>
          <p:nvPr/>
        </p:nvSpPr>
        <p:spPr bwMode="auto">
          <a:xfrm>
            <a:off x="1343216" y="2765023"/>
            <a:ext cx="250032" cy="249239"/>
          </a:xfrm>
          <a:custGeom>
            <a:avLst/>
            <a:gdLst/>
            <a:ahLst/>
            <a:cxnLst>
              <a:cxn ang="0">
                <a:pos x="198" y="170"/>
              </a:cxn>
              <a:cxn ang="0">
                <a:pos x="163" y="135"/>
              </a:cxn>
              <a:cxn ang="0">
                <a:pos x="149" y="130"/>
              </a:cxn>
              <a:cxn ang="0">
                <a:pos x="128" y="109"/>
              </a:cxn>
              <a:cxn ang="0">
                <a:pos x="120" y="26"/>
              </a:cxn>
              <a:cxn ang="0">
                <a:pos x="26" y="26"/>
              </a:cxn>
              <a:cxn ang="0">
                <a:pos x="26" y="120"/>
              </a:cxn>
              <a:cxn ang="0">
                <a:pos x="111" y="128"/>
              </a:cxn>
              <a:cxn ang="0">
                <a:pos x="131" y="148"/>
              </a:cxn>
              <a:cxn ang="0">
                <a:pos x="136" y="162"/>
              </a:cxn>
              <a:cxn ang="0">
                <a:pos x="171" y="197"/>
              </a:cxn>
              <a:cxn ang="0">
                <a:pos x="198" y="197"/>
              </a:cxn>
              <a:cxn ang="0">
                <a:pos x="198" y="170"/>
              </a:cxn>
              <a:cxn ang="0">
                <a:pos x="45" y="101"/>
              </a:cxn>
              <a:cxn ang="0">
                <a:pos x="45" y="45"/>
              </a:cxn>
              <a:cxn ang="0">
                <a:pos x="101" y="45"/>
              </a:cxn>
              <a:cxn ang="0">
                <a:pos x="101" y="101"/>
              </a:cxn>
              <a:cxn ang="0">
                <a:pos x="45" y="101"/>
              </a:cxn>
            </a:cxnLst>
            <a:rect l="0" t="0" r="r" b="b"/>
            <a:pathLst>
              <a:path w="205" h="204">
                <a:moveTo>
                  <a:pt x="198" y="170"/>
                </a:moveTo>
                <a:cubicBezTo>
                  <a:pt x="163" y="135"/>
                  <a:pt x="163" y="135"/>
                  <a:pt x="163" y="135"/>
                </a:cubicBezTo>
                <a:cubicBezTo>
                  <a:pt x="159" y="131"/>
                  <a:pt x="154" y="129"/>
                  <a:pt x="149" y="130"/>
                </a:cubicBezTo>
                <a:cubicBezTo>
                  <a:pt x="128" y="109"/>
                  <a:pt x="128" y="109"/>
                  <a:pt x="128" y="109"/>
                </a:cubicBezTo>
                <a:cubicBezTo>
                  <a:pt x="145" y="83"/>
                  <a:pt x="142" y="49"/>
                  <a:pt x="120" y="26"/>
                </a:cubicBezTo>
                <a:cubicBezTo>
                  <a:pt x="94" y="0"/>
                  <a:pt x="52" y="0"/>
                  <a:pt x="26" y="26"/>
                </a:cubicBezTo>
                <a:cubicBezTo>
                  <a:pt x="0" y="52"/>
                  <a:pt x="0" y="94"/>
                  <a:pt x="26" y="120"/>
                </a:cubicBezTo>
                <a:cubicBezTo>
                  <a:pt x="49" y="143"/>
                  <a:pt x="85" y="146"/>
                  <a:pt x="111" y="128"/>
                </a:cubicBezTo>
                <a:cubicBezTo>
                  <a:pt x="131" y="148"/>
                  <a:pt x="131" y="148"/>
                  <a:pt x="131" y="148"/>
                </a:cubicBezTo>
                <a:cubicBezTo>
                  <a:pt x="131" y="153"/>
                  <a:pt x="132" y="158"/>
                  <a:pt x="136" y="162"/>
                </a:cubicBezTo>
                <a:cubicBezTo>
                  <a:pt x="171" y="197"/>
                  <a:pt x="171" y="197"/>
                  <a:pt x="171" y="197"/>
                </a:cubicBezTo>
                <a:cubicBezTo>
                  <a:pt x="178" y="204"/>
                  <a:pt x="191" y="204"/>
                  <a:pt x="198" y="197"/>
                </a:cubicBezTo>
                <a:cubicBezTo>
                  <a:pt x="205" y="189"/>
                  <a:pt x="205" y="177"/>
                  <a:pt x="198" y="170"/>
                </a:cubicBezTo>
                <a:close/>
                <a:moveTo>
                  <a:pt x="45" y="101"/>
                </a:moveTo>
                <a:cubicBezTo>
                  <a:pt x="29" y="86"/>
                  <a:pt x="29" y="60"/>
                  <a:pt x="45" y="45"/>
                </a:cubicBezTo>
                <a:cubicBezTo>
                  <a:pt x="60" y="30"/>
                  <a:pt x="85" y="30"/>
                  <a:pt x="101" y="45"/>
                </a:cubicBezTo>
                <a:cubicBezTo>
                  <a:pt x="116" y="60"/>
                  <a:pt x="116" y="86"/>
                  <a:pt x="101" y="101"/>
                </a:cubicBezTo>
                <a:cubicBezTo>
                  <a:pt x="85" y="116"/>
                  <a:pt x="60" y="116"/>
                  <a:pt x="45" y="101"/>
                </a:cubicBezTo>
                <a:close/>
              </a:path>
            </a:pathLst>
          </a:custGeom>
          <a:solidFill>
            <a:schemeClr val="bg1"/>
          </a:solidFill>
          <a:ln w="9525">
            <a:noFill/>
            <a:round/>
          </a:ln>
        </p:spPr>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5" name="i$liḋe-Freeform 17"/>
          <p:cNvSpPr>
            <a:spLocks noChangeAspect="1"/>
          </p:cNvSpPr>
          <p:nvPr/>
        </p:nvSpPr>
        <p:spPr bwMode="auto">
          <a:xfrm>
            <a:off x="1280872" y="3817969"/>
            <a:ext cx="400051" cy="239713"/>
          </a:xfrm>
          <a:custGeom>
            <a:avLst/>
            <a:gdLst/>
            <a:ahLst/>
            <a:cxnLst>
              <a:cxn ang="0">
                <a:pos x="257" y="55"/>
              </a:cxn>
              <a:cxn ang="0">
                <a:pos x="253" y="55"/>
              </a:cxn>
              <a:cxn ang="0">
                <a:pos x="164" y="0"/>
              </a:cxn>
              <a:cxn ang="0">
                <a:pos x="75" y="55"/>
              </a:cxn>
              <a:cxn ang="0">
                <a:pos x="71" y="54"/>
              </a:cxn>
              <a:cxn ang="0">
                <a:pos x="0" y="125"/>
              </a:cxn>
              <a:cxn ang="0">
                <a:pos x="71" y="196"/>
              </a:cxn>
              <a:cxn ang="0">
                <a:pos x="139" y="196"/>
              </a:cxn>
              <a:cxn ang="0">
                <a:pos x="139" y="165"/>
              </a:cxn>
              <a:cxn ang="0">
                <a:pos x="82" y="165"/>
              </a:cxn>
              <a:cxn ang="0">
                <a:pos x="165" y="91"/>
              </a:cxn>
              <a:cxn ang="0">
                <a:pos x="248" y="165"/>
              </a:cxn>
              <a:cxn ang="0">
                <a:pos x="184" y="165"/>
              </a:cxn>
              <a:cxn ang="0">
                <a:pos x="184" y="196"/>
              </a:cxn>
              <a:cxn ang="0">
                <a:pos x="257" y="196"/>
              </a:cxn>
              <a:cxn ang="0">
                <a:pos x="328" y="125"/>
              </a:cxn>
              <a:cxn ang="0">
                <a:pos x="257" y="55"/>
              </a:cxn>
            </a:cxnLst>
            <a:rect l="0" t="0" r="r" b="b"/>
            <a:pathLst>
              <a:path w="328" h="196">
                <a:moveTo>
                  <a:pt x="257" y="55"/>
                </a:moveTo>
                <a:cubicBezTo>
                  <a:pt x="256" y="55"/>
                  <a:pt x="255" y="55"/>
                  <a:pt x="253" y="55"/>
                </a:cubicBezTo>
                <a:cubicBezTo>
                  <a:pt x="237" y="22"/>
                  <a:pt x="203" y="0"/>
                  <a:pt x="164" y="0"/>
                </a:cubicBezTo>
                <a:cubicBezTo>
                  <a:pt x="125" y="0"/>
                  <a:pt x="92" y="22"/>
                  <a:pt x="75" y="55"/>
                </a:cubicBezTo>
                <a:cubicBezTo>
                  <a:pt x="74" y="55"/>
                  <a:pt x="72" y="54"/>
                  <a:pt x="71" y="54"/>
                </a:cubicBezTo>
                <a:cubicBezTo>
                  <a:pt x="32" y="54"/>
                  <a:pt x="0" y="86"/>
                  <a:pt x="0" y="125"/>
                </a:cubicBezTo>
                <a:cubicBezTo>
                  <a:pt x="0" y="165"/>
                  <a:pt x="32" y="196"/>
                  <a:pt x="71" y="196"/>
                </a:cubicBezTo>
                <a:cubicBezTo>
                  <a:pt x="139" y="196"/>
                  <a:pt x="139" y="196"/>
                  <a:pt x="139" y="196"/>
                </a:cubicBezTo>
                <a:cubicBezTo>
                  <a:pt x="139" y="165"/>
                  <a:pt x="139" y="165"/>
                  <a:pt x="139" y="165"/>
                </a:cubicBezTo>
                <a:cubicBezTo>
                  <a:pt x="82" y="165"/>
                  <a:pt x="82" y="165"/>
                  <a:pt x="82" y="165"/>
                </a:cubicBezTo>
                <a:cubicBezTo>
                  <a:pt x="165" y="91"/>
                  <a:pt x="165" y="91"/>
                  <a:pt x="165" y="91"/>
                </a:cubicBezTo>
                <a:cubicBezTo>
                  <a:pt x="248" y="165"/>
                  <a:pt x="248" y="165"/>
                  <a:pt x="248" y="165"/>
                </a:cubicBezTo>
                <a:cubicBezTo>
                  <a:pt x="184" y="165"/>
                  <a:pt x="184" y="165"/>
                  <a:pt x="184" y="165"/>
                </a:cubicBezTo>
                <a:cubicBezTo>
                  <a:pt x="184" y="196"/>
                  <a:pt x="184" y="196"/>
                  <a:pt x="184" y="196"/>
                </a:cubicBezTo>
                <a:cubicBezTo>
                  <a:pt x="257" y="196"/>
                  <a:pt x="257" y="196"/>
                  <a:pt x="257" y="196"/>
                </a:cubicBezTo>
                <a:cubicBezTo>
                  <a:pt x="297" y="196"/>
                  <a:pt x="328" y="165"/>
                  <a:pt x="328" y="125"/>
                </a:cubicBezTo>
                <a:cubicBezTo>
                  <a:pt x="328" y="86"/>
                  <a:pt x="297" y="55"/>
                  <a:pt x="257" y="55"/>
                </a:cubicBezTo>
                <a:close/>
              </a:path>
            </a:pathLst>
          </a:custGeom>
          <a:solidFill>
            <a:schemeClr val="bg1"/>
          </a:solidFill>
          <a:ln w="9525">
            <a:noFill/>
            <a:round/>
          </a:ln>
        </p:spPr>
        <p:txBody>
          <a:bodyPr anchor="ctr"/>
          <a:lstStyle/>
          <a:p>
            <a:pPr algn="ctr"/>
            <a:endParaRPr sz="2400" dirty="0">
              <a:solidFill>
                <a:srgbClr val="FFC000"/>
              </a:solidFill>
              <a:latin typeface="Arial" panose="020B0604020202020204"/>
              <a:ea typeface="微软雅黑" panose="020B0503020204020204" charset="-122"/>
              <a:sym typeface="Arial" panose="020B0604020202020204"/>
            </a:endParaRPr>
          </a:p>
        </p:txBody>
      </p:sp>
      <p:sp>
        <p:nvSpPr>
          <p:cNvPr id="26" name="i$liḋe-Freeform 18"/>
          <p:cNvSpPr>
            <a:spLocks noChangeAspect="1"/>
          </p:cNvSpPr>
          <p:nvPr/>
        </p:nvSpPr>
        <p:spPr bwMode="auto">
          <a:xfrm>
            <a:off x="1343216" y="4870913"/>
            <a:ext cx="247651" cy="245269"/>
          </a:xfrm>
          <a:custGeom>
            <a:avLst/>
            <a:gdLst/>
            <a:ahLst/>
            <a:cxnLst>
              <a:cxn ang="0">
                <a:pos x="127" y="99"/>
              </a:cxn>
              <a:cxn ang="0">
                <a:pos x="169" y="99"/>
              </a:cxn>
              <a:cxn ang="0">
                <a:pos x="192" y="78"/>
              </a:cxn>
              <a:cxn ang="0">
                <a:pos x="200" y="47"/>
              </a:cxn>
              <a:cxn ang="0">
                <a:pos x="199" y="49"/>
              </a:cxn>
              <a:cxn ang="0">
                <a:pos x="171" y="74"/>
              </a:cxn>
              <a:cxn ang="0">
                <a:pos x="133" y="73"/>
              </a:cxn>
              <a:cxn ang="0">
                <a:pos x="133" y="72"/>
              </a:cxn>
              <a:cxn ang="0">
                <a:pos x="133" y="33"/>
              </a:cxn>
              <a:cxn ang="0">
                <a:pos x="161" y="8"/>
              </a:cxn>
              <a:cxn ang="0">
                <a:pos x="163" y="6"/>
              </a:cxn>
              <a:cxn ang="0">
                <a:pos x="129" y="10"/>
              </a:cxn>
              <a:cxn ang="0">
                <a:pos x="106" y="32"/>
              </a:cxn>
              <a:cxn ang="0">
                <a:pos x="105" y="75"/>
              </a:cxn>
              <a:cxn ang="0">
                <a:pos x="109" y="79"/>
              </a:cxn>
              <a:cxn ang="0">
                <a:pos x="97" y="91"/>
              </a:cxn>
              <a:cxn ang="0">
                <a:pos x="43" y="32"/>
              </a:cxn>
              <a:cxn ang="0">
                <a:pos x="25" y="27"/>
              </a:cxn>
              <a:cxn ang="0">
                <a:pos x="21" y="31"/>
              </a:cxn>
              <a:cxn ang="0">
                <a:pos x="26" y="48"/>
              </a:cxn>
              <a:cxn ang="0">
                <a:pos x="80" y="106"/>
              </a:cxn>
              <a:cxn ang="0">
                <a:pos x="66" y="119"/>
              </a:cxn>
              <a:cxn ang="0">
                <a:pos x="45" y="123"/>
              </a:cxn>
              <a:cxn ang="0">
                <a:pos x="9" y="157"/>
              </a:cxn>
              <a:cxn ang="0">
                <a:pos x="8" y="187"/>
              </a:cxn>
              <a:cxn ang="0">
                <a:pos x="8" y="188"/>
              </a:cxn>
              <a:cxn ang="0">
                <a:pos x="39" y="190"/>
              </a:cxn>
              <a:cxn ang="0">
                <a:pos x="76" y="156"/>
              </a:cxn>
              <a:cxn ang="0">
                <a:pos x="81" y="136"/>
              </a:cxn>
              <a:cxn ang="0">
                <a:pos x="96" y="122"/>
              </a:cxn>
              <a:cxn ang="0">
                <a:pos x="107" y="134"/>
              </a:cxn>
              <a:cxn ang="0">
                <a:pos x="111" y="155"/>
              </a:cxn>
              <a:cxn ang="0">
                <a:pos x="145" y="192"/>
              </a:cxn>
              <a:cxn ang="0">
                <a:pos x="175" y="193"/>
              </a:cxn>
              <a:cxn ang="0">
                <a:pos x="176" y="192"/>
              </a:cxn>
              <a:cxn ang="0">
                <a:pos x="178" y="161"/>
              </a:cxn>
              <a:cxn ang="0">
                <a:pos x="144" y="125"/>
              </a:cxn>
              <a:cxn ang="0">
                <a:pos x="123" y="119"/>
              </a:cxn>
              <a:cxn ang="0">
                <a:pos x="112" y="107"/>
              </a:cxn>
              <a:cxn ang="0">
                <a:pos x="124" y="96"/>
              </a:cxn>
              <a:cxn ang="0">
                <a:pos x="127" y="99"/>
              </a:cxn>
            </a:cxnLst>
            <a:rect l="0" t="0" r="r" b="b"/>
            <a:pathLst>
              <a:path w="203" h="201">
                <a:moveTo>
                  <a:pt x="127" y="99"/>
                </a:moveTo>
                <a:cubicBezTo>
                  <a:pt x="138" y="110"/>
                  <a:pt x="157" y="110"/>
                  <a:pt x="169" y="99"/>
                </a:cubicBezTo>
                <a:cubicBezTo>
                  <a:pt x="192" y="78"/>
                  <a:pt x="192" y="78"/>
                  <a:pt x="192" y="78"/>
                </a:cubicBezTo>
                <a:cubicBezTo>
                  <a:pt x="201" y="70"/>
                  <a:pt x="203" y="58"/>
                  <a:pt x="200" y="47"/>
                </a:cubicBezTo>
                <a:cubicBezTo>
                  <a:pt x="200" y="48"/>
                  <a:pt x="199" y="48"/>
                  <a:pt x="199" y="49"/>
                </a:cubicBezTo>
                <a:cubicBezTo>
                  <a:pt x="171" y="74"/>
                  <a:pt x="171" y="74"/>
                  <a:pt x="171" y="74"/>
                </a:cubicBezTo>
                <a:cubicBezTo>
                  <a:pt x="161" y="84"/>
                  <a:pt x="143" y="84"/>
                  <a:pt x="133" y="73"/>
                </a:cubicBezTo>
                <a:cubicBezTo>
                  <a:pt x="133" y="72"/>
                  <a:pt x="133" y="72"/>
                  <a:pt x="133" y="72"/>
                </a:cubicBezTo>
                <a:cubicBezTo>
                  <a:pt x="123" y="62"/>
                  <a:pt x="123" y="43"/>
                  <a:pt x="133" y="33"/>
                </a:cubicBezTo>
                <a:cubicBezTo>
                  <a:pt x="161" y="8"/>
                  <a:pt x="161" y="8"/>
                  <a:pt x="161" y="8"/>
                </a:cubicBezTo>
                <a:cubicBezTo>
                  <a:pt x="161" y="7"/>
                  <a:pt x="162" y="7"/>
                  <a:pt x="163" y="6"/>
                </a:cubicBezTo>
                <a:cubicBezTo>
                  <a:pt x="152" y="0"/>
                  <a:pt x="139" y="2"/>
                  <a:pt x="129" y="10"/>
                </a:cubicBezTo>
                <a:cubicBezTo>
                  <a:pt x="106" y="32"/>
                  <a:pt x="106" y="32"/>
                  <a:pt x="106" y="32"/>
                </a:cubicBezTo>
                <a:cubicBezTo>
                  <a:pt x="94" y="43"/>
                  <a:pt x="94" y="64"/>
                  <a:pt x="105" y="75"/>
                </a:cubicBezTo>
                <a:cubicBezTo>
                  <a:pt x="109" y="79"/>
                  <a:pt x="109" y="79"/>
                  <a:pt x="109" y="79"/>
                </a:cubicBezTo>
                <a:cubicBezTo>
                  <a:pt x="97" y="91"/>
                  <a:pt x="97" y="91"/>
                  <a:pt x="97" y="91"/>
                </a:cubicBezTo>
                <a:cubicBezTo>
                  <a:pt x="43" y="32"/>
                  <a:pt x="43" y="32"/>
                  <a:pt x="43" y="32"/>
                </a:cubicBezTo>
                <a:cubicBezTo>
                  <a:pt x="25" y="27"/>
                  <a:pt x="25" y="27"/>
                  <a:pt x="25" y="27"/>
                </a:cubicBezTo>
                <a:cubicBezTo>
                  <a:pt x="21" y="31"/>
                  <a:pt x="21" y="31"/>
                  <a:pt x="21" y="31"/>
                </a:cubicBezTo>
                <a:cubicBezTo>
                  <a:pt x="26" y="48"/>
                  <a:pt x="26" y="48"/>
                  <a:pt x="26" y="48"/>
                </a:cubicBezTo>
                <a:cubicBezTo>
                  <a:pt x="80" y="106"/>
                  <a:pt x="80" y="106"/>
                  <a:pt x="80" y="106"/>
                </a:cubicBezTo>
                <a:cubicBezTo>
                  <a:pt x="66" y="119"/>
                  <a:pt x="66" y="119"/>
                  <a:pt x="66" y="119"/>
                </a:cubicBezTo>
                <a:cubicBezTo>
                  <a:pt x="59" y="116"/>
                  <a:pt x="51" y="118"/>
                  <a:pt x="45" y="123"/>
                </a:cubicBezTo>
                <a:cubicBezTo>
                  <a:pt x="9" y="157"/>
                  <a:pt x="9" y="157"/>
                  <a:pt x="9" y="157"/>
                </a:cubicBezTo>
                <a:cubicBezTo>
                  <a:pt x="0" y="165"/>
                  <a:pt x="0" y="179"/>
                  <a:pt x="8" y="187"/>
                </a:cubicBezTo>
                <a:cubicBezTo>
                  <a:pt x="8" y="188"/>
                  <a:pt x="8" y="188"/>
                  <a:pt x="8" y="188"/>
                </a:cubicBezTo>
                <a:cubicBezTo>
                  <a:pt x="16" y="197"/>
                  <a:pt x="31" y="198"/>
                  <a:pt x="39" y="190"/>
                </a:cubicBezTo>
                <a:cubicBezTo>
                  <a:pt x="76" y="156"/>
                  <a:pt x="76" y="156"/>
                  <a:pt x="76" y="156"/>
                </a:cubicBezTo>
                <a:cubicBezTo>
                  <a:pt x="81" y="151"/>
                  <a:pt x="83" y="143"/>
                  <a:pt x="81" y="136"/>
                </a:cubicBezTo>
                <a:cubicBezTo>
                  <a:pt x="96" y="122"/>
                  <a:pt x="96" y="122"/>
                  <a:pt x="96" y="122"/>
                </a:cubicBezTo>
                <a:cubicBezTo>
                  <a:pt x="107" y="134"/>
                  <a:pt x="107" y="134"/>
                  <a:pt x="107" y="134"/>
                </a:cubicBezTo>
                <a:cubicBezTo>
                  <a:pt x="104" y="141"/>
                  <a:pt x="106" y="149"/>
                  <a:pt x="111" y="155"/>
                </a:cubicBezTo>
                <a:cubicBezTo>
                  <a:pt x="145" y="192"/>
                  <a:pt x="145" y="192"/>
                  <a:pt x="145" y="192"/>
                </a:cubicBezTo>
                <a:cubicBezTo>
                  <a:pt x="153" y="200"/>
                  <a:pt x="167" y="201"/>
                  <a:pt x="175" y="193"/>
                </a:cubicBezTo>
                <a:cubicBezTo>
                  <a:pt x="176" y="192"/>
                  <a:pt x="176" y="192"/>
                  <a:pt x="176" y="192"/>
                </a:cubicBezTo>
                <a:cubicBezTo>
                  <a:pt x="185" y="184"/>
                  <a:pt x="186" y="170"/>
                  <a:pt x="178" y="161"/>
                </a:cubicBezTo>
                <a:cubicBezTo>
                  <a:pt x="144" y="125"/>
                  <a:pt x="144" y="125"/>
                  <a:pt x="144" y="125"/>
                </a:cubicBezTo>
                <a:cubicBezTo>
                  <a:pt x="139" y="119"/>
                  <a:pt x="131" y="117"/>
                  <a:pt x="123" y="119"/>
                </a:cubicBezTo>
                <a:cubicBezTo>
                  <a:pt x="112" y="107"/>
                  <a:pt x="112" y="107"/>
                  <a:pt x="112" y="107"/>
                </a:cubicBezTo>
                <a:cubicBezTo>
                  <a:pt x="124" y="96"/>
                  <a:pt x="124" y="96"/>
                  <a:pt x="124" y="96"/>
                </a:cubicBezTo>
                <a:lnTo>
                  <a:pt x="127" y="99"/>
                </a:lnTo>
                <a:close/>
              </a:path>
            </a:pathLst>
          </a:custGeom>
          <a:solidFill>
            <a:schemeClr val="bg1"/>
          </a:solidFill>
          <a:ln w="9525">
            <a:noFill/>
            <a:round/>
          </a:ln>
        </p:spPr>
        <p:txBody>
          <a:bodyPr anchor="ctr"/>
          <a:lstStyle/>
          <a:p>
            <a:pPr algn="ctr"/>
            <a:endParaRPr sz="2400">
              <a:solidFill>
                <a:srgbClr val="FFC000"/>
              </a:solidFill>
              <a:latin typeface="Arial" panose="020B0604020202020204"/>
              <a:ea typeface="微软雅黑" panose="020B0503020204020204" charset="-122"/>
              <a:sym typeface="Arial" panose="020B0604020202020204"/>
            </a:endParaRPr>
          </a:p>
        </p:txBody>
      </p:sp>
      <p:sp>
        <p:nvSpPr>
          <p:cNvPr id="27" name="išľíďè"/>
          <p:cNvSpPr/>
          <p:nvPr/>
        </p:nvSpPr>
        <p:spPr bwMode="auto">
          <a:xfrm>
            <a:off x="1929532" y="182156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28" name="iSlíďè"/>
          <p:cNvSpPr txBox="1"/>
          <p:nvPr/>
        </p:nvSpPr>
        <p:spPr bwMode="auto">
          <a:xfrm>
            <a:off x="1957692" y="147036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endParaRPr kumimoji="0" lang="zh-CN" altLang="en-US" sz="1800" b="1" i="0" u="none" strike="noStrike" kern="1200" cap="none" spc="0" normalizeH="0" baseline="0" noProof="0" dirty="0">
              <a:ln>
                <a:noFill/>
              </a:ln>
              <a:solidFill>
                <a:srgbClr val="FFC000"/>
              </a:solidFill>
              <a:effectLst/>
              <a:uLnTx/>
              <a:uFillTx/>
              <a:latin typeface="+mn-ea"/>
            </a:endParaRPr>
          </a:p>
        </p:txBody>
      </p:sp>
      <p:sp>
        <p:nvSpPr>
          <p:cNvPr id="29" name="išľíďè"/>
          <p:cNvSpPr/>
          <p:nvPr/>
        </p:nvSpPr>
        <p:spPr bwMode="auto">
          <a:xfrm>
            <a:off x="1957692" y="288546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0" name="iSlíďè"/>
          <p:cNvSpPr txBox="1"/>
          <p:nvPr/>
        </p:nvSpPr>
        <p:spPr bwMode="auto">
          <a:xfrm>
            <a:off x="1985852" y="2569223"/>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endParaRPr kumimoji="0" lang="zh-CN" altLang="en-US" sz="1800" b="1" i="0" u="none" strike="noStrike" kern="1200" cap="none" spc="0" normalizeH="0" baseline="0" noProof="0" dirty="0">
              <a:ln>
                <a:noFill/>
              </a:ln>
              <a:solidFill>
                <a:srgbClr val="FFC000"/>
              </a:solidFill>
              <a:effectLst/>
              <a:uLnTx/>
              <a:uFillTx/>
              <a:latin typeface="+mn-ea"/>
            </a:endParaRPr>
          </a:p>
        </p:txBody>
      </p:sp>
      <p:sp>
        <p:nvSpPr>
          <p:cNvPr id="31" name="išľíďè"/>
          <p:cNvSpPr/>
          <p:nvPr/>
        </p:nvSpPr>
        <p:spPr bwMode="auto">
          <a:xfrm>
            <a:off x="1957692" y="40522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2" name="iSlíďè"/>
          <p:cNvSpPr txBox="1"/>
          <p:nvPr/>
        </p:nvSpPr>
        <p:spPr bwMode="auto">
          <a:xfrm>
            <a:off x="1985852" y="3701086"/>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endParaRPr kumimoji="0" lang="zh-CN" altLang="en-US" sz="1800" b="1" i="0" u="none" strike="noStrike" kern="1200" cap="none" spc="0" normalizeH="0" baseline="0" noProof="0" dirty="0">
              <a:ln>
                <a:noFill/>
              </a:ln>
              <a:solidFill>
                <a:srgbClr val="FFC000"/>
              </a:solidFill>
              <a:effectLst/>
              <a:uLnTx/>
              <a:uFillTx/>
              <a:latin typeface="+mn-ea"/>
            </a:endParaRPr>
          </a:p>
        </p:txBody>
      </p:sp>
      <p:sp>
        <p:nvSpPr>
          <p:cNvPr id="33" name="išľíďè"/>
          <p:cNvSpPr/>
          <p:nvPr/>
        </p:nvSpPr>
        <p:spPr bwMode="auto">
          <a:xfrm>
            <a:off x="1985852" y="51161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4" name="iSlíďè"/>
          <p:cNvSpPr txBox="1"/>
          <p:nvPr/>
        </p:nvSpPr>
        <p:spPr bwMode="auto">
          <a:xfrm>
            <a:off x="2014012" y="4799942"/>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endParaRPr kumimoji="0" lang="zh-CN" altLang="en-US" sz="1800" b="1" i="0" u="none" strike="noStrike" kern="1200" cap="none" spc="0" normalizeH="0" baseline="0" noProof="0" dirty="0">
              <a:ln>
                <a:noFill/>
              </a:ln>
              <a:solidFill>
                <a:srgbClr val="FFC000"/>
              </a:solidFill>
              <a:effectLst/>
              <a:uLnTx/>
              <a:uFillTx/>
              <a:latin typeface="+mn-ea"/>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par>
                                <p:cTn id="40" presetID="2" presetClass="entr" presetSubtype="2"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1+#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1+#ppt_w/2"/>
                                          </p:val>
                                        </p:tav>
                                        <p:tav tm="100000">
                                          <p:val>
                                            <p:strVal val="#ppt_x"/>
                                          </p:val>
                                        </p:tav>
                                      </p:tavLst>
                                    </p:anim>
                                    <p:anim calcmode="lin" valueType="num">
                                      <p:cBhvr additive="base">
                                        <p:cTn id="51" dur="5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1+#ppt_w/2"/>
                                          </p:val>
                                        </p:tav>
                                        <p:tav tm="100000">
                                          <p:val>
                                            <p:strVal val="#ppt_x"/>
                                          </p:val>
                                        </p:tav>
                                      </p:tavLst>
                                    </p:anim>
                                    <p:anim calcmode="lin" valueType="num">
                                      <p:cBhvr additive="base">
                                        <p:cTn id="55" dur="500" fill="hold"/>
                                        <p:tgtEl>
                                          <p:spTgt spid="2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1+#ppt_w/2"/>
                                          </p:val>
                                        </p:tav>
                                        <p:tav tm="100000">
                                          <p:val>
                                            <p:strVal val="#ppt_x"/>
                                          </p:val>
                                        </p:tav>
                                      </p:tavLst>
                                    </p:anim>
                                    <p:anim calcmode="lin" valueType="num">
                                      <p:cBhvr additive="base">
                                        <p:cTn id="63" dur="500" fill="hold"/>
                                        <p:tgtEl>
                                          <p:spTgt spid="2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1+#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1+#ppt_w/2"/>
                                          </p:val>
                                        </p:tav>
                                        <p:tav tm="100000">
                                          <p:val>
                                            <p:strVal val="#ppt_x"/>
                                          </p:val>
                                        </p:tav>
                                      </p:tavLst>
                                    </p:anim>
                                    <p:anim calcmode="lin" valueType="num">
                                      <p:cBhvr additive="base">
                                        <p:cTn id="71" dur="500" fill="hold"/>
                                        <p:tgtEl>
                                          <p:spTgt spid="26"/>
                                        </p:tgtEl>
                                        <p:attrNameLst>
                                          <p:attrName>ppt_y</p:attrName>
                                        </p:attrNameLst>
                                      </p:cBhvr>
                                      <p:tavLst>
                                        <p:tav tm="0">
                                          <p:val>
                                            <p:strVal val="#ppt_y"/>
                                          </p:val>
                                        </p:tav>
                                        <p:tav tm="100000">
                                          <p:val>
                                            <p:strVal val="#ppt_y"/>
                                          </p:val>
                                        </p:tav>
                                      </p:tavLst>
                                    </p:anim>
                                  </p:childTnLst>
                                </p:cTn>
                              </p:par>
                              <p:par>
                                <p:cTn id="72" presetID="22" presetClass="entr" presetSubtype="4"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down)">
                                      <p:cBhvr>
                                        <p:cTn id="74" dur="500"/>
                                        <p:tgtEl>
                                          <p:spTgt spid="2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500"/>
                                        <p:tgtEl>
                                          <p:spTgt spid="27"/>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500"/>
                                        <p:tgtEl>
                                          <p:spTgt spid="30"/>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500"/>
                                        <p:tgtEl>
                                          <p:spTgt spid="29"/>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down)">
                                      <p:cBhvr>
                                        <p:cTn id="86" dur="500"/>
                                        <p:tgtEl>
                                          <p:spTgt spid="32"/>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down)">
                                      <p:cBhvr>
                                        <p:cTn id="89" dur="500"/>
                                        <p:tgtEl>
                                          <p:spTgt spid="31"/>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down)">
                                      <p:cBhvr>
                                        <p:cTn id="92" dur="500"/>
                                        <p:tgtEl>
                                          <p:spTgt spid="34"/>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down)">
                                      <p:cBhvr>
                                        <p:cTn id="9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507980" y="1798819"/>
            <a:ext cx="1598484" cy="3528504"/>
            <a:chOff x="1293357" y="1526073"/>
            <a:chExt cx="1933578" cy="4268193"/>
          </a:xfrm>
        </p:grpSpPr>
        <p:grpSp>
          <p:nvGrpSpPr>
            <p:cNvPr id="5" name="组合 25"/>
            <p:cNvGrpSpPr/>
            <p:nvPr/>
          </p:nvGrpSpPr>
          <p:grpSpPr>
            <a:xfrm>
              <a:off x="1293357" y="1526073"/>
              <a:ext cx="1933578" cy="1933578"/>
              <a:chOff x="1293357" y="1526073"/>
              <a:chExt cx="1933578" cy="1933578"/>
            </a:xfrm>
          </p:grpSpPr>
          <p:sp>
            <p:nvSpPr>
              <p:cNvPr id="33" name="任意多边形: 形状 32"/>
              <p:cNvSpPr/>
              <p:nvPr/>
            </p:nvSpPr>
            <p:spPr>
              <a:xfrm>
                <a:off x="1293357"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rgbClr val="F5C821"/>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4" name="任意多边形: 形状 33"/>
              <p:cNvSpPr/>
              <p:nvPr/>
            </p:nvSpPr>
            <p:spPr>
              <a:xfrm>
                <a:off x="1361621"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35" name="任意多边形: 形状 34"/>
              <p:cNvSpPr/>
              <p:nvPr/>
            </p:nvSpPr>
            <p:spPr>
              <a:xfrm>
                <a:off x="2629105"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6" name="任意多边形: 形状 35"/>
              <p:cNvSpPr/>
              <p:nvPr/>
            </p:nvSpPr>
            <p:spPr>
              <a:xfrm>
                <a:off x="1769419" y="2004617"/>
                <a:ext cx="1014602" cy="976490"/>
              </a:xfrm>
              <a:custGeom>
                <a:avLst/>
                <a:gdLst>
                  <a:gd name="connsiteX0" fmla="*/ 87400 w 338138"/>
                  <a:gd name="connsiteY0" fmla="*/ 185737 h 325437"/>
                  <a:gd name="connsiteX1" fmla="*/ 90049 w 338138"/>
                  <a:gd name="connsiteY1" fmla="*/ 185737 h 325437"/>
                  <a:gd name="connsiteX2" fmla="*/ 92697 w 338138"/>
                  <a:gd name="connsiteY2" fmla="*/ 187043 h 325437"/>
                  <a:gd name="connsiteX3" fmla="*/ 119182 w 338138"/>
                  <a:gd name="connsiteY3" fmla="*/ 198793 h 325437"/>
                  <a:gd name="connsiteX4" fmla="*/ 121831 w 338138"/>
                  <a:gd name="connsiteY4" fmla="*/ 201405 h 325437"/>
                  <a:gd name="connsiteX5" fmla="*/ 131101 w 338138"/>
                  <a:gd name="connsiteY5" fmla="*/ 226211 h 325437"/>
                  <a:gd name="connsiteX6" fmla="*/ 141694 w 338138"/>
                  <a:gd name="connsiteY6" fmla="*/ 201405 h 325437"/>
                  <a:gd name="connsiteX7" fmla="*/ 144343 w 338138"/>
                  <a:gd name="connsiteY7" fmla="*/ 198793 h 325437"/>
                  <a:gd name="connsiteX8" fmla="*/ 170828 w 338138"/>
                  <a:gd name="connsiteY8" fmla="*/ 187043 h 325437"/>
                  <a:gd name="connsiteX9" fmla="*/ 173476 w 338138"/>
                  <a:gd name="connsiteY9" fmla="*/ 185737 h 325437"/>
                  <a:gd name="connsiteX10" fmla="*/ 176125 w 338138"/>
                  <a:gd name="connsiteY10" fmla="*/ 185737 h 325437"/>
                  <a:gd name="connsiteX11" fmla="*/ 237040 w 338138"/>
                  <a:gd name="connsiteY11" fmla="*/ 219683 h 325437"/>
                  <a:gd name="connsiteX12" fmla="*/ 263525 w 338138"/>
                  <a:gd name="connsiteY12" fmla="*/ 281047 h 325437"/>
                  <a:gd name="connsiteX13" fmla="*/ 263525 w 338138"/>
                  <a:gd name="connsiteY13" fmla="*/ 283658 h 325437"/>
                  <a:gd name="connsiteX14" fmla="*/ 131101 w 338138"/>
                  <a:gd name="connsiteY14" fmla="*/ 325437 h 325437"/>
                  <a:gd name="connsiteX15" fmla="*/ 0 w 338138"/>
                  <a:gd name="connsiteY15" fmla="*/ 283658 h 325437"/>
                  <a:gd name="connsiteX16" fmla="*/ 0 w 338138"/>
                  <a:gd name="connsiteY16" fmla="*/ 281047 h 325437"/>
                  <a:gd name="connsiteX17" fmla="*/ 26485 w 338138"/>
                  <a:gd name="connsiteY17" fmla="*/ 219683 h 325437"/>
                  <a:gd name="connsiteX18" fmla="*/ 87400 w 338138"/>
                  <a:gd name="connsiteY18" fmla="*/ 185737 h 325437"/>
                  <a:gd name="connsiteX19" fmla="*/ 131108 w 338138"/>
                  <a:gd name="connsiteY19" fmla="*/ 25400 h 325437"/>
                  <a:gd name="connsiteX20" fmla="*/ 186098 w 338138"/>
                  <a:gd name="connsiteY20" fmla="*/ 46600 h 325437"/>
                  <a:gd name="connsiteX21" fmla="*/ 195263 w 338138"/>
                  <a:gd name="connsiteY21" fmla="*/ 77075 h 325437"/>
                  <a:gd name="connsiteX22" fmla="*/ 191335 w 338138"/>
                  <a:gd name="connsiteY22" fmla="*/ 89000 h 325437"/>
                  <a:gd name="connsiteX23" fmla="*/ 191335 w 338138"/>
                  <a:gd name="connsiteY23" fmla="*/ 135375 h 325437"/>
                  <a:gd name="connsiteX24" fmla="*/ 192645 w 338138"/>
                  <a:gd name="connsiteY24" fmla="*/ 143325 h 325437"/>
                  <a:gd name="connsiteX25" fmla="*/ 157294 w 338138"/>
                  <a:gd name="connsiteY25" fmla="*/ 145975 h 325437"/>
                  <a:gd name="connsiteX26" fmla="*/ 153366 w 338138"/>
                  <a:gd name="connsiteY26" fmla="*/ 145975 h 325437"/>
                  <a:gd name="connsiteX27" fmla="*/ 141583 w 338138"/>
                  <a:gd name="connsiteY27" fmla="*/ 142000 h 325437"/>
                  <a:gd name="connsiteX28" fmla="*/ 128490 w 338138"/>
                  <a:gd name="connsiteY28" fmla="*/ 142000 h 325437"/>
                  <a:gd name="connsiteX29" fmla="*/ 110160 w 338138"/>
                  <a:gd name="connsiteY29" fmla="*/ 159225 h 325437"/>
                  <a:gd name="connsiteX30" fmla="*/ 128490 w 338138"/>
                  <a:gd name="connsiteY30" fmla="*/ 177775 h 325437"/>
                  <a:gd name="connsiteX31" fmla="*/ 141583 w 338138"/>
                  <a:gd name="connsiteY31" fmla="*/ 177775 h 325437"/>
                  <a:gd name="connsiteX32" fmla="*/ 152057 w 338138"/>
                  <a:gd name="connsiteY32" fmla="*/ 173800 h 325437"/>
                  <a:gd name="connsiteX33" fmla="*/ 157294 w 338138"/>
                  <a:gd name="connsiteY33" fmla="*/ 173800 h 325437"/>
                  <a:gd name="connsiteX34" fmla="*/ 174315 w 338138"/>
                  <a:gd name="connsiteY34" fmla="*/ 173800 h 325437"/>
                  <a:gd name="connsiteX35" fmla="*/ 131108 w 338138"/>
                  <a:gd name="connsiteY35" fmla="*/ 193675 h 325437"/>
                  <a:gd name="connsiteX36" fmla="*/ 69572 w 338138"/>
                  <a:gd name="connsiteY36" fmla="*/ 145975 h 325437"/>
                  <a:gd name="connsiteX37" fmla="*/ 72191 w 338138"/>
                  <a:gd name="connsiteY37" fmla="*/ 135375 h 325437"/>
                  <a:gd name="connsiteX38" fmla="*/ 72191 w 338138"/>
                  <a:gd name="connsiteY38" fmla="*/ 89000 h 325437"/>
                  <a:gd name="connsiteX39" fmla="*/ 68263 w 338138"/>
                  <a:gd name="connsiteY39" fmla="*/ 75750 h 325437"/>
                  <a:gd name="connsiteX40" fmla="*/ 81356 w 338138"/>
                  <a:gd name="connsiteY40" fmla="*/ 39975 h 325437"/>
                  <a:gd name="connsiteX41" fmla="*/ 131108 w 338138"/>
                  <a:gd name="connsiteY41" fmla="*/ 25400 h 325437"/>
                  <a:gd name="connsiteX42" fmla="*/ 212887 w 338138"/>
                  <a:gd name="connsiteY42" fmla="*/ 0 h 325437"/>
                  <a:gd name="connsiteX43" fmla="*/ 338138 w 338138"/>
                  <a:gd name="connsiteY43" fmla="*/ 95557 h 325437"/>
                  <a:gd name="connsiteX44" fmla="*/ 311769 w 338138"/>
                  <a:gd name="connsiteY44" fmla="*/ 154462 h 325437"/>
                  <a:gd name="connsiteX45" fmla="*/ 302540 w 338138"/>
                  <a:gd name="connsiteY45" fmla="*/ 215984 h 325437"/>
                  <a:gd name="connsiteX46" fmla="*/ 298585 w 338138"/>
                  <a:gd name="connsiteY46" fmla="*/ 222529 h 325437"/>
                  <a:gd name="connsiteX47" fmla="*/ 294630 w 338138"/>
                  <a:gd name="connsiteY47" fmla="*/ 223838 h 325437"/>
                  <a:gd name="connsiteX48" fmla="*/ 290675 w 338138"/>
                  <a:gd name="connsiteY48" fmla="*/ 222529 h 325437"/>
                  <a:gd name="connsiteX49" fmla="*/ 241893 w 338138"/>
                  <a:gd name="connsiteY49" fmla="*/ 188495 h 325437"/>
                  <a:gd name="connsiteX50" fmla="*/ 212887 w 338138"/>
                  <a:gd name="connsiteY50" fmla="*/ 191113 h 325437"/>
                  <a:gd name="connsiteX51" fmla="*/ 206295 w 338138"/>
                  <a:gd name="connsiteY51" fmla="*/ 191113 h 325437"/>
                  <a:gd name="connsiteX52" fmla="*/ 182563 w 338138"/>
                  <a:gd name="connsiteY52" fmla="*/ 179332 h 325437"/>
                  <a:gd name="connsiteX53" fmla="*/ 189155 w 338138"/>
                  <a:gd name="connsiteY53" fmla="*/ 172787 h 325437"/>
                  <a:gd name="connsiteX54" fmla="*/ 191792 w 338138"/>
                  <a:gd name="connsiteY54" fmla="*/ 172787 h 325437"/>
                  <a:gd name="connsiteX55" fmla="*/ 212887 w 338138"/>
                  <a:gd name="connsiteY55" fmla="*/ 174096 h 325437"/>
                  <a:gd name="connsiteX56" fmla="*/ 239256 w 338138"/>
                  <a:gd name="connsiteY56" fmla="*/ 171478 h 325437"/>
                  <a:gd name="connsiteX57" fmla="*/ 245848 w 338138"/>
                  <a:gd name="connsiteY57" fmla="*/ 170169 h 325437"/>
                  <a:gd name="connsiteX58" fmla="*/ 252440 w 338138"/>
                  <a:gd name="connsiteY58" fmla="*/ 174096 h 325437"/>
                  <a:gd name="connsiteX59" fmla="*/ 288038 w 338138"/>
                  <a:gd name="connsiteY59" fmla="*/ 198967 h 325437"/>
                  <a:gd name="connsiteX60" fmla="*/ 294630 w 338138"/>
                  <a:gd name="connsiteY60" fmla="*/ 151844 h 325437"/>
                  <a:gd name="connsiteX61" fmla="*/ 295948 w 338138"/>
                  <a:gd name="connsiteY61" fmla="*/ 145299 h 325437"/>
                  <a:gd name="connsiteX62" fmla="*/ 299904 w 338138"/>
                  <a:gd name="connsiteY62" fmla="*/ 141372 h 325437"/>
                  <a:gd name="connsiteX63" fmla="*/ 319680 w 338138"/>
                  <a:gd name="connsiteY63" fmla="*/ 95557 h 325437"/>
                  <a:gd name="connsiteX64" fmla="*/ 290675 w 338138"/>
                  <a:gd name="connsiteY64" fmla="*/ 41888 h 325437"/>
                  <a:gd name="connsiteX65" fmla="*/ 212887 w 338138"/>
                  <a:gd name="connsiteY65" fmla="*/ 17017 h 325437"/>
                  <a:gd name="connsiteX66" fmla="*/ 204976 w 338138"/>
                  <a:gd name="connsiteY66" fmla="*/ 18326 h 325437"/>
                  <a:gd name="connsiteX67" fmla="*/ 183882 w 338138"/>
                  <a:gd name="connsiteY67" fmla="*/ 2618 h 325437"/>
                  <a:gd name="connsiteX68" fmla="*/ 212887 w 338138"/>
                  <a:gd name="connsiteY68" fmla="*/ 0 h 325437"/>
                  <a:gd name="connsiteX69" fmla="*/ 131102 w 338138"/>
                  <a:gd name="connsiteY69" fmla="*/ 0 h 325437"/>
                  <a:gd name="connsiteX70" fmla="*/ 207736 w 338138"/>
                  <a:gd name="connsiteY70" fmla="*/ 33125 h 325437"/>
                  <a:gd name="connsiteX71" fmla="*/ 220949 w 338138"/>
                  <a:gd name="connsiteY71" fmla="*/ 78175 h 325437"/>
                  <a:gd name="connsiteX72" fmla="*/ 227555 w 338138"/>
                  <a:gd name="connsiteY72" fmla="*/ 78175 h 325437"/>
                  <a:gd name="connsiteX73" fmla="*/ 238125 w 338138"/>
                  <a:gd name="connsiteY73" fmla="*/ 88775 h 325437"/>
                  <a:gd name="connsiteX74" fmla="*/ 238125 w 338138"/>
                  <a:gd name="connsiteY74" fmla="*/ 135150 h 325437"/>
                  <a:gd name="connsiteX75" fmla="*/ 227555 w 338138"/>
                  <a:gd name="connsiteY75" fmla="*/ 145750 h 325437"/>
                  <a:gd name="connsiteX76" fmla="*/ 222270 w 338138"/>
                  <a:gd name="connsiteY76" fmla="*/ 145750 h 325437"/>
                  <a:gd name="connsiteX77" fmla="*/ 220949 w 338138"/>
                  <a:gd name="connsiteY77" fmla="*/ 147075 h 325437"/>
                  <a:gd name="connsiteX78" fmla="*/ 157527 w 338138"/>
                  <a:gd name="connsiteY78" fmla="*/ 165625 h 325437"/>
                  <a:gd name="connsiteX79" fmla="*/ 148279 w 338138"/>
                  <a:gd name="connsiteY79" fmla="*/ 164300 h 325437"/>
                  <a:gd name="connsiteX80" fmla="*/ 141672 w 338138"/>
                  <a:gd name="connsiteY80" fmla="*/ 168275 h 325437"/>
                  <a:gd name="connsiteX81" fmla="*/ 128459 w 338138"/>
                  <a:gd name="connsiteY81" fmla="*/ 168275 h 325437"/>
                  <a:gd name="connsiteX82" fmla="*/ 119211 w 338138"/>
                  <a:gd name="connsiteY82" fmla="*/ 159000 h 325437"/>
                  <a:gd name="connsiteX83" fmla="*/ 128459 w 338138"/>
                  <a:gd name="connsiteY83" fmla="*/ 149725 h 325437"/>
                  <a:gd name="connsiteX84" fmla="*/ 141672 w 338138"/>
                  <a:gd name="connsiteY84" fmla="*/ 149725 h 325437"/>
                  <a:gd name="connsiteX85" fmla="*/ 149600 w 338138"/>
                  <a:gd name="connsiteY85" fmla="*/ 155025 h 325437"/>
                  <a:gd name="connsiteX86" fmla="*/ 157527 w 338138"/>
                  <a:gd name="connsiteY86" fmla="*/ 155025 h 325437"/>
                  <a:gd name="connsiteX87" fmla="*/ 209057 w 338138"/>
                  <a:gd name="connsiteY87" fmla="*/ 145750 h 325437"/>
                  <a:gd name="connsiteX88" fmla="*/ 199808 w 338138"/>
                  <a:gd name="connsiteY88" fmla="*/ 135150 h 325437"/>
                  <a:gd name="connsiteX89" fmla="*/ 199808 w 338138"/>
                  <a:gd name="connsiteY89" fmla="*/ 88775 h 325437"/>
                  <a:gd name="connsiteX90" fmla="*/ 205093 w 338138"/>
                  <a:gd name="connsiteY90" fmla="*/ 79500 h 325437"/>
                  <a:gd name="connsiteX91" fmla="*/ 194523 w 338138"/>
                  <a:gd name="connsiteY91" fmla="*/ 42400 h 325437"/>
                  <a:gd name="connsiteX92" fmla="*/ 131102 w 338138"/>
                  <a:gd name="connsiteY92" fmla="*/ 15900 h 325437"/>
                  <a:gd name="connsiteX93" fmla="*/ 57110 w 338138"/>
                  <a:gd name="connsiteY93" fmla="*/ 79500 h 325437"/>
                  <a:gd name="connsiteX94" fmla="*/ 63717 w 338138"/>
                  <a:gd name="connsiteY94" fmla="*/ 88775 h 325437"/>
                  <a:gd name="connsiteX95" fmla="*/ 63717 w 338138"/>
                  <a:gd name="connsiteY95" fmla="*/ 135150 h 325437"/>
                  <a:gd name="connsiteX96" fmla="*/ 51825 w 338138"/>
                  <a:gd name="connsiteY96" fmla="*/ 145750 h 325437"/>
                  <a:gd name="connsiteX97" fmla="*/ 35970 w 338138"/>
                  <a:gd name="connsiteY97" fmla="*/ 145750 h 325437"/>
                  <a:gd name="connsiteX98" fmla="*/ 25400 w 338138"/>
                  <a:gd name="connsiteY98" fmla="*/ 135150 h 325437"/>
                  <a:gd name="connsiteX99" fmla="*/ 25400 w 338138"/>
                  <a:gd name="connsiteY99" fmla="*/ 88775 h 325437"/>
                  <a:gd name="connsiteX100" fmla="*/ 35970 w 338138"/>
                  <a:gd name="connsiteY100" fmla="*/ 78175 h 325437"/>
                  <a:gd name="connsiteX101" fmla="*/ 42576 w 338138"/>
                  <a:gd name="connsiteY101" fmla="*/ 78175 h 325437"/>
                  <a:gd name="connsiteX102" fmla="*/ 55789 w 338138"/>
                  <a:gd name="connsiteY102" fmla="*/ 33125 h 325437"/>
                  <a:gd name="connsiteX103" fmla="*/ 131102 w 338138"/>
                  <a:gd name="connsiteY103" fmla="*/ 0 h 325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5437">
                    <a:moveTo>
                      <a:pt x="87400" y="185737"/>
                    </a:moveTo>
                    <a:cubicBezTo>
                      <a:pt x="88725" y="185737"/>
                      <a:pt x="88725" y="185737"/>
                      <a:pt x="90049" y="185737"/>
                    </a:cubicBezTo>
                    <a:cubicBezTo>
                      <a:pt x="91373" y="185737"/>
                      <a:pt x="91373" y="185737"/>
                      <a:pt x="92697" y="187043"/>
                    </a:cubicBezTo>
                    <a:cubicBezTo>
                      <a:pt x="100643" y="192265"/>
                      <a:pt x="109913" y="196182"/>
                      <a:pt x="119182" y="198793"/>
                    </a:cubicBezTo>
                    <a:cubicBezTo>
                      <a:pt x="120507" y="198793"/>
                      <a:pt x="121831" y="200099"/>
                      <a:pt x="121831" y="201405"/>
                    </a:cubicBezTo>
                    <a:cubicBezTo>
                      <a:pt x="121831" y="201405"/>
                      <a:pt x="121831" y="201405"/>
                      <a:pt x="131101" y="226211"/>
                    </a:cubicBezTo>
                    <a:cubicBezTo>
                      <a:pt x="131101" y="226211"/>
                      <a:pt x="131101" y="226211"/>
                      <a:pt x="141694" y="201405"/>
                    </a:cubicBezTo>
                    <a:cubicBezTo>
                      <a:pt x="141694" y="200099"/>
                      <a:pt x="143019" y="198793"/>
                      <a:pt x="144343" y="198793"/>
                    </a:cubicBezTo>
                    <a:cubicBezTo>
                      <a:pt x="153613" y="196182"/>
                      <a:pt x="162882" y="192265"/>
                      <a:pt x="170828" y="187043"/>
                    </a:cubicBezTo>
                    <a:cubicBezTo>
                      <a:pt x="172152" y="185737"/>
                      <a:pt x="172152" y="185737"/>
                      <a:pt x="173476" y="185737"/>
                    </a:cubicBezTo>
                    <a:cubicBezTo>
                      <a:pt x="174801" y="185737"/>
                      <a:pt x="174801" y="185737"/>
                      <a:pt x="176125" y="185737"/>
                    </a:cubicBezTo>
                    <a:cubicBezTo>
                      <a:pt x="192016" y="193571"/>
                      <a:pt x="227770" y="213155"/>
                      <a:pt x="237040" y="219683"/>
                    </a:cubicBezTo>
                    <a:cubicBezTo>
                      <a:pt x="252931" y="230128"/>
                      <a:pt x="259552" y="258851"/>
                      <a:pt x="263525" y="281047"/>
                    </a:cubicBezTo>
                    <a:cubicBezTo>
                      <a:pt x="263525" y="281047"/>
                      <a:pt x="263525" y="282352"/>
                      <a:pt x="263525" y="283658"/>
                    </a:cubicBezTo>
                    <a:cubicBezTo>
                      <a:pt x="262201" y="284963"/>
                      <a:pt x="246310" y="325437"/>
                      <a:pt x="131101" y="325437"/>
                    </a:cubicBezTo>
                    <a:cubicBezTo>
                      <a:pt x="17215" y="325437"/>
                      <a:pt x="1324" y="284963"/>
                      <a:pt x="0" y="283658"/>
                    </a:cubicBezTo>
                    <a:cubicBezTo>
                      <a:pt x="0" y="282352"/>
                      <a:pt x="0" y="281047"/>
                      <a:pt x="0" y="281047"/>
                    </a:cubicBezTo>
                    <a:cubicBezTo>
                      <a:pt x="1324" y="273213"/>
                      <a:pt x="9270" y="231434"/>
                      <a:pt x="26485" y="219683"/>
                    </a:cubicBezTo>
                    <a:cubicBezTo>
                      <a:pt x="35755" y="213155"/>
                      <a:pt x="72834" y="193571"/>
                      <a:pt x="87400" y="185737"/>
                    </a:cubicBezTo>
                    <a:close/>
                    <a:moveTo>
                      <a:pt x="131108" y="25400"/>
                    </a:moveTo>
                    <a:cubicBezTo>
                      <a:pt x="159913" y="25400"/>
                      <a:pt x="178243" y="32025"/>
                      <a:pt x="186098" y="46600"/>
                    </a:cubicBezTo>
                    <a:cubicBezTo>
                      <a:pt x="191335" y="53225"/>
                      <a:pt x="193954" y="63825"/>
                      <a:pt x="195263" y="77075"/>
                    </a:cubicBezTo>
                    <a:cubicBezTo>
                      <a:pt x="192645" y="79725"/>
                      <a:pt x="191335" y="85025"/>
                      <a:pt x="191335" y="89000"/>
                    </a:cubicBezTo>
                    <a:cubicBezTo>
                      <a:pt x="191335" y="89000"/>
                      <a:pt x="191335" y="89000"/>
                      <a:pt x="191335" y="135375"/>
                    </a:cubicBezTo>
                    <a:cubicBezTo>
                      <a:pt x="191335" y="138025"/>
                      <a:pt x="191335" y="140675"/>
                      <a:pt x="192645" y="143325"/>
                    </a:cubicBezTo>
                    <a:cubicBezTo>
                      <a:pt x="184789" y="144650"/>
                      <a:pt x="174315" y="145975"/>
                      <a:pt x="157294" y="145975"/>
                    </a:cubicBezTo>
                    <a:cubicBezTo>
                      <a:pt x="155985" y="145975"/>
                      <a:pt x="154676" y="145975"/>
                      <a:pt x="153366" y="145975"/>
                    </a:cubicBezTo>
                    <a:cubicBezTo>
                      <a:pt x="150748" y="143325"/>
                      <a:pt x="145511" y="142000"/>
                      <a:pt x="141583" y="142000"/>
                    </a:cubicBezTo>
                    <a:cubicBezTo>
                      <a:pt x="141583" y="142000"/>
                      <a:pt x="141583" y="142000"/>
                      <a:pt x="128490" y="142000"/>
                    </a:cubicBezTo>
                    <a:cubicBezTo>
                      <a:pt x="118016" y="142000"/>
                      <a:pt x="110160" y="149950"/>
                      <a:pt x="110160" y="159225"/>
                    </a:cubicBezTo>
                    <a:cubicBezTo>
                      <a:pt x="110160" y="169825"/>
                      <a:pt x="118016" y="177775"/>
                      <a:pt x="128490" y="177775"/>
                    </a:cubicBezTo>
                    <a:cubicBezTo>
                      <a:pt x="128490" y="177775"/>
                      <a:pt x="128490" y="177775"/>
                      <a:pt x="141583" y="177775"/>
                    </a:cubicBezTo>
                    <a:cubicBezTo>
                      <a:pt x="145511" y="177775"/>
                      <a:pt x="149438" y="176450"/>
                      <a:pt x="152057" y="173800"/>
                    </a:cubicBezTo>
                    <a:cubicBezTo>
                      <a:pt x="153366" y="173800"/>
                      <a:pt x="154676" y="173800"/>
                      <a:pt x="157294" y="173800"/>
                    </a:cubicBezTo>
                    <a:cubicBezTo>
                      <a:pt x="162531" y="173800"/>
                      <a:pt x="169078" y="173800"/>
                      <a:pt x="174315" y="173800"/>
                    </a:cubicBezTo>
                    <a:cubicBezTo>
                      <a:pt x="159913" y="187050"/>
                      <a:pt x="141583" y="193675"/>
                      <a:pt x="131108" y="193675"/>
                    </a:cubicBezTo>
                    <a:cubicBezTo>
                      <a:pt x="115397" y="193675"/>
                      <a:pt x="83974" y="179100"/>
                      <a:pt x="69572" y="145975"/>
                    </a:cubicBezTo>
                    <a:cubicBezTo>
                      <a:pt x="70882" y="143325"/>
                      <a:pt x="72191" y="139350"/>
                      <a:pt x="72191" y="135375"/>
                    </a:cubicBezTo>
                    <a:cubicBezTo>
                      <a:pt x="72191" y="135375"/>
                      <a:pt x="72191" y="135375"/>
                      <a:pt x="72191" y="89000"/>
                    </a:cubicBezTo>
                    <a:cubicBezTo>
                      <a:pt x="72191" y="85025"/>
                      <a:pt x="70882" y="79725"/>
                      <a:pt x="68263" y="75750"/>
                    </a:cubicBezTo>
                    <a:cubicBezTo>
                      <a:pt x="69572" y="59850"/>
                      <a:pt x="74810" y="47925"/>
                      <a:pt x="81356" y="39975"/>
                    </a:cubicBezTo>
                    <a:cubicBezTo>
                      <a:pt x="91830" y="29375"/>
                      <a:pt x="107541" y="25400"/>
                      <a:pt x="131108" y="25400"/>
                    </a:cubicBezTo>
                    <a:close/>
                    <a:moveTo>
                      <a:pt x="212887" y="0"/>
                    </a:moveTo>
                    <a:cubicBezTo>
                      <a:pt x="281446" y="0"/>
                      <a:pt x="338138" y="43197"/>
                      <a:pt x="338138" y="95557"/>
                    </a:cubicBezTo>
                    <a:cubicBezTo>
                      <a:pt x="338138" y="117810"/>
                      <a:pt x="328909" y="137445"/>
                      <a:pt x="311769" y="154462"/>
                    </a:cubicBezTo>
                    <a:cubicBezTo>
                      <a:pt x="311769" y="154462"/>
                      <a:pt x="311769" y="154462"/>
                      <a:pt x="302540" y="215984"/>
                    </a:cubicBezTo>
                    <a:cubicBezTo>
                      <a:pt x="302540" y="219911"/>
                      <a:pt x="301222" y="221220"/>
                      <a:pt x="298585" y="222529"/>
                    </a:cubicBezTo>
                    <a:cubicBezTo>
                      <a:pt x="297267" y="222529"/>
                      <a:pt x="295948" y="223838"/>
                      <a:pt x="294630" y="223838"/>
                    </a:cubicBezTo>
                    <a:cubicBezTo>
                      <a:pt x="293311" y="223838"/>
                      <a:pt x="291993" y="222529"/>
                      <a:pt x="290675" y="222529"/>
                    </a:cubicBezTo>
                    <a:cubicBezTo>
                      <a:pt x="290675" y="222529"/>
                      <a:pt x="290675" y="222529"/>
                      <a:pt x="241893" y="188495"/>
                    </a:cubicBezTo>
                    <a:cubicBezTo>
                      <a:pt x="232664" y="191113"/>
                      <a:pt x="223435" y="191113"/>
                      <a:pt x="212887" y="191113"/>
                    </a:cubicBezTo>
                    <a:cubicBezTo>
                      <a:pt x="210250" y="191113"/>
                      <a:pt x="207613" y="191113"/>
                      <a:pt x="206295" y="191113"/>
                    </a:cubicBezTo>
                    <a:cubicBezTo>
                      <a:pt x="198384" y="187186"/>
                      <a:pt x="190474" y="183259"/>
                      <a:pt x="182563" y="179332"/>
                    </a:cubicBezTo>
                    <a:cubicBezTo>
                      <a:pt x="182563" y="179332"/>
                      <a:pt x="182563" y="179332"/>
                      <a:pt x="189155" y="172787"/>
                    </a:cubicBezTo>
                    <a:cubicBezTo>
                      <a:pt x="190474" y="172787"/>
                      <a:pt x="190474" y="172787"/>
                      <a:pt x="191792" y="172787"/>
                    </a:cubicBezTo>
                    <a:cubicBezTo>
                      <a:pt x="198384" y="174096"/>
                      <a:pt x="204976" y="174096"/>
                      <a:pt x="212887" y="174096"/>
                    </a:cubicBezTo>
                    <a:cubicBezTo>
                      <a:pt x="222116" y="174096"/>
                      <a:pt x="230027" y="172787"/>
                      <a:pt x="239256" y="171478"/>
                    </a:cubicBezTo>
                    <a:cubicBezTo>
                      <a:pt x="239256" y="171478"/>
                      <a:pt x="239256" y="171478"/>
                      <a:pt x="245848" y="170169"/>
                    </a:cubicBezTo>
                    <a:cubicBezTo>
                      <a:pt x="245848" y="170169"/>
                      <a:pt x="245848" y="170169"/>
                      <a:pt x="252440" y="174096"/>
                    </a:cubicBezTo>
                    <a:cubicBezTo>
                      <a:pt x="252440" y="174096"/>
                      <a:pt x="252440" y="174096"/>
                      <a:pt x="288038" y="198967"/>
                    </a:cubicBezTo>
                    <a:cubicBezTo>
                      <a:pt x="288038" y="198967"/>
                      <a:pt x="288038" y="198967"/>
                      <a:pt x="294630" y="151844"/>
                    </a:cubicBezTo>
                    <a:cubicBezTo>
                      <a:pt x="294630" y="151844"/>
                      <a:pt x="294630" y="151844"/>
                      <a:pt x="295948" y="145299"/>
                    </a:cubicBezTo>
                    <a:cubicBezTo>
                      <a:pt x="295948" y="145299"/>
                      <a:pt x="295948" y="145299"/>
                      <a:pt x="299904" y="141372"/>
                    </a:cubicBezTo>
                    <a:cubicBezTo>
                      <a:pt x="313088" y="128282"/>
                      <a:pt x="319680" y="112574"/>
                      <a:pt x="319680" y="95557"/>
                    </a:cubicBezTo>
                    <a:cubicBezTo>
                      <a:pt x="319680" y="75922"/>
                      <a:pt x="309133" y="56287"/>
                      <a:pt x="290675" y="41888"/>
                    </a:cubicBezTo>
                    <a:cubicBezTo>
                      <a:pt x="269580" y="26180"/>
                      <a:pt x="241893" y="17017"/>
                      <a:pt x="212887" y="17017"/>
                    </a:cubicBezTo>
                    <a:cubicBezTo>
                      <a:pt x="210250" y="17017"/>
                      <a:pt x="207613" y="18326"/>
                      <a:pt x="204976" y="18326"/>
                    </a:cubicBezTo>
                    <a:cubicBezTo>
                      <a:pt x="199703" y="11781"/>
                      <a:pt x="191792" y="6545"/>
                      <a:pt x="183882" y="2618"/>
                    </a:cubicBezTo>
                    <a:cubicBezTo>
                      <a:pt x="193111" y="1309"/>
                      <a:pt x="202340" y="0"/>
                      <a:pt x="212887" y="0"/>
                    </a:cubicBezTo>
                    <a:close/>
                    <a:moveTo>
                      <a:pt x="131102" y="0"/>
                    </a:moveTo>
                    <a:cubicBezTo>
                      <a:pt x="169419" y="0"/>
                      <a:pt x="194523" y="10600"/>
                      <a:pt x="207736" y="33125"/>
                    </a:cubicBezTo>
                    <a:cubicBezTo>
                      <a:pt x="215663" y="46375"/>
                      <a:pt x="219627" y="60950"/>
                      <a:pt x="220949" y="78175"/>
                    </a:cubicBezTo>
                    <a:cubicBezTo>
                      <a:pt x="220949" y="78175"/>
                      <a:pt x="220949" y="78175"/>
                      <a:pt x="227555" y="78175"/>
                    </a:cubicBezTo>
                    <a:cubicBezTo>
                      <a:pt x="232840" y="78175"/>
                      <a:pt x="238125" y="83475"/>
                      <a:pt x="238125" y="88775"/>
                    </a:cubicBezTo>
                    <a:cubicBezTo>
                      <a:pt x="238125" y="88775"/>
                      <a:pt x="238125" y="88775"/>
                      <a:pt x="238125" y="135150"/>
                    </a:cubicBezTo>
                    <a:cubicBezTo>
                      <a:pt x="238125" y="141775"/>
                      <a:pt x="232840" y="145750"/>
                      <a:pt x="227555" y="145750"/>
                    </a:cubicBezTo>
                    <a:cubicBezTo>
                      <a:pt x="227555" y="145750"/>
                      <a:pt x="227555" y="145750"/>
                      <a:pt x="222270" y="145750"/>
                    </a:cubicBezTo>
                    <a:cubicBezTo>
                      <a:pt x="222270" y="147075"/>
                      <a:pt x="220949" y="147075"/>
                      <a:pt x="220949" y="147075"/>
                    </a:cubicBezTo>
                    <a:cubicBezTo>
                      <a:pt x="213021" y="159000"/>
                      <a:pt x="190559" y="165625"/>
                      <a:pt x="157527" y="165625"/>
                    </a:cubicBezTo>
                    <a:cubicBezTo>
                      <a:pt x="154885" y="165625"/>
                      <a:pt x="150921" y="165625"/>
                      <a:pt x="148279" y="164300"/>
                    </a:cubicBezTo>
                    <a:cubicBezTo>
                      <a:pt x="146957" y="166950"/>
                      <a:pt x="144315" y="168275"/>
                      <a:pt x="141672" y="168275"/>
                    </a:cubicBezTo>
                    <a:cubicBezTo>
                      <a:pt x="141672" y="168275"/>
                      <a:pt x="141672" y="168275"/>
                      <a:pt x="128459" y="168275"/>
                    </a:cubicBezTo>
                    <a:cubicBezTo>
                      <a:pt x="123174" y="168275"/>
                      <a:pt x="119211" y="164300"/>
                      <a:pt x="119211" y="159000"/>
                    </a:cubicBezTo>
                    <a:cubicBezTo>
                      <a:pt x="119211" y="153700"/>
                      <a:pt x="123174" y="149725"/>
                      <a:pt x="128459" y="149725"/>
                    </a:cubicBezTo>
                    <a:cubicBezTo>
                      <a:pt x="128459" y="149725"/>
                      <a:pt x="128459" y="149725"/>
                      <a:pt x="141672" y="149725"/>
                    </a:cubicBezTo>
                    <a:cubicBezTo>
                      <a:pt x="144315" y="149725"/>
                      <a:pt x="148279" y="152375"/>
                      <a:pt x="149600" y="155025"/>
                    </a:cubicBezTo>
                    <a:cubicBezTo>
                      <a:pt x="152242" y="155025"/>
                      <a:pt x="154885" y="155025"/>
                      <a:pt x="157527" y="155025"/>
                    </a:cubicBezTo>
                    <a:cubicBezTo>
                      <a:pt x="186595" y="155025"/>
                      <a:pt x="201129" y="151050"/>
                      <a:pt x="209057" y="145750"/>
                    </a:cubicBezTo>
                    <a:cubicBezTo>
                      <a:pt x="203772" y="144425"/>
                      <a:pt x="199808" y="140450"/>
                      <a:pt x="199808" y="135150"/>
                    </a:cubicBezTo>
                    <a:cubicBezTo>
                      <a:pt x="199808" y="135150"/>
                      <a:pt x="199808" y="135150"/>
                      <a:pt x="199808" y="88775"/>
                    </a:cubicBezTo>
                    <a:cubicBezTo>
                      <a:pt x="199808" y="84800"/>
                      <a:pt x="202451" y="82150"/>
                      <a:pt x="205093" y="79500"/>
                    </a:cubicBezTo>
                    <a:cubicBezTo>
                      <a:pt x="203772" y="64925"/>
                      <a:pt x="201129" y="51675"/>
                      <a:pt x="194523" y="42400"/>
                    </a:cubicBezTo>
                    <a:cubicBezTo>
                      <a:pt x="183953" y="23850"/>
                      <a:pt x="164134" y="15900"/>
                      <a:pt x="131102" y="15900"/>
                    </a:cubicBezTo>
                    <a:cubicBezTo>
                      <a:pt x="75609" y="15900"/>
                      <a:pt x="61074" y="42400"/>
                      <a:pt x="57110" y="79500"/>
                    </a:cubicBezTo>
                    <a:cubicBezTo>
                      <a:pt x="61074" y="82150"/>
                      <a:pt x="63717" y="84800"/>
                      <a:pt x="63717" y="88775"/>
                    </a:cubicBezTo>
                    <a:cubicBezTo>
                      <a:pt x="63717" y="88775"/>
                      <a:pt x="63717" y="88775"/>
                      <a:pt x="63717" y="135150"/>
                    </a:cubicBezTo>
                    <a:cubicBezTo>
                      <a:pt x="63717" y="141775"/>
                      <a:pt x="58432" y="145750"/>
                      <a:pt x="51825" y="145750"/>
                    </a:cubicBezTo>
                    <a:cubicBezTo>
                      <a:pt x="51825" y="145750"/>
                      <a:pt x="51825" y="145750"/>
                      <a:pt x="35970" y="145750"/>
                    </a:cubicBezTo>
                    <a:cubicBezTo>
                      <a:pt x="30685" y="145750"/>
                      <a:pt x="25400" y="141775"/>
                      <a:pt x="25400" y="135150"/>
                    </a:cubicBezTo>
                    <a:cubicBezTo>
                      <a:pt x="25400" y="135150"/>
                      <a:pt x="25400" y="135150"/>
                      <a:pt x="25400" y="88775"/>
                    </a:cubicBezTo>
                    <a:cubicBezTo>
                      <a:pt x="25400" y="83475"/>
                      <a:pt x="30685" y="78175"/>
                      <a:pt x="35970" y="78175"/>
                    </a:cubicBezTo>
                    <a:cubicBezTo>
                      <a:pt x="35970" y="78175"/>
                      <a:pt x="35970" y="78175"/>
                      <a:pt x="42576" y="78175"/>
                    </a:cubicBezTo>
                    <a:cubicBezTo>
                      <a:pt x="43898" y="60950"/>
                      <a:pt x="47862" y="46375"/>
                      <a:pt x="55789" y="33125"/>
                    </a:cubicBezTo>
                    <a:cubicBezTo>
                      <a:pt x="69002" y="10600"/>
                      <a:pt x="94106" y="0"/>
                      <a:pt x="131102"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7" name="任意多边形: 形状 36"/>
              <p:cNvSpPr/>
              <p:nvPr/>
            </p:nvSpPr>
            <p:spPr>
              <a:xfrm rot="18870430">
                <a:off x="2787385"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1">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nvGrpSpPr>
            <p:cNvPr id="6" name="组合 26"/>
            <p:cNvGrpSpPr/>
            <p:nvPr/>
          </p:nvGrpSpPr>
          <p:grpSpPr>
            <a:xfrm>
              <a:off x="1293357" y="3860688"/>
              <a:ext cx="1933578" cy="1933578"/>
              <a:chOff x="1293357" y="3860688"/>
              <a:chExt cx="1933578" cy="1933578"/>
            </a:xfrm>
          </p:grpSpPr>
          <p:sp>
            <p:nvSpPr>
              <p:cNvPr id="28" name="任意多边形: 形状 27"/>
              <p:cNvSpPr/>
              <p:nvPr/>
            </p:nvSpPr>
            <p:spPr>
              <a:xfrm>
                <a:off x="1293357"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rgbClr val="F5C821"/>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29" name="任意多边形: 形状 28"/>
              <p:cNvSpPr/>
              <p:nvPr/>
            </p:nvSpPr>
            <p:spPr>
              <a:xfrm>
                <a:off x="1361621"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30" name="任意多边形: 形状 29"/>
              <p:cNvSpPr/>
              <p:nvPr/>
            </p:nvSpPr>
            <p:spPr>
              <a:xfrm>
                <a:off x="2629105"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1" name="任意多边形: 形状 30"/>
              <p:cNvSpPr/>
              <p:nvPr/>
            </p:nvSpPr>
            <p:spPr>
              <a:xfrm>
                <a:off x="1769419" y="4473317"/>
                <a:ext cx="1014602" cy="708320"/>
              </a:xfrm>
              <a:custGeom>
                <a:avLst/>
                <a:gdLst>
                  <a:gd name="connsiteX0" fmla="*/ 244318 w 338061"/>
                  <a:gd name="connsiteY0" fmla="*/ 74134 h 236009"/>
                  <a:gd name="connsiteX1" fmla="*/ 257139 w 338061"/>
                  <a:gd name="connsiteY1" fmla="*/ 79049 h 236009"/>
                  <a:gd name="connsiteX2" fmla="*/ 282448 w 338061"/>
                  <a:gd name="connsiteY2" fmla="*/ 102640 h 236009"/>
                  <a:gd name="connsiteX3" fmla="*/ 306425 w 338061"/>
                  <a:gd name="connsiteY3" fmla="*/ 79049 h 236009"/>
                  <a:gd name="connsiteX4" fmla="*/ 333066 w 338061"/>
                  <a:gd name="connsiteY4" fmla="*/ 79049 h 236009"/>
                  <a:gd name="connsiteX5" fmla="*/ 333066 w 338061"/>
                  <a:gd name="connsiteY5" fmla="*/ 105261 h 236009"/>
                  <a:gd name="connsiteX6" fmla="*/ 309089 w 338061"/>
                  <a:gd name="connsiteY6" fmla="*/ 128853 h 236009"/>
                  <a:gd name="connsiteX7" fmla="*/ 333066 w 338061"/>
                  <a:gd name="connsiteY7" fmla="*/ 152444 h 236009"/>
                  <a:gd name="connsiteX8" fmla="*/ 333066 w 338061"/>
                  <a:gd name="connsiteY8" fmla="*/ 179967 h 236009"/>
                  <a:gd name="connsiteX9" fmla="*/ 319745 w 338061"/>
                  <a:gd name="connsiteY9" fmla="*/ 185209 h 236009"/>
                  <a:gd name="connsiteX10" fmla="*/ 306425 w 338061"/>
                  <a:gd name="connsiteY10" fmla="*/ 179967 h 236009"/>
                  <a:gd name="connsiteX11" fmla="*/ 282448 w 338061"/>
                  <a:gd name="connsiteY11" fmla="*/ 156376 h 236009"/>
                  <a:gd name="connsiteX12" fmla="*/ 257139 w 338061"/>
                  <a:gd name="connsiteY12" fmla="*/ 179967 h 236009"/>
                  <a:gd name="connsiteX13" fmla="*/ 243819 w 338061"/>
                  <a:gd name="connsiteY13" fmla="*/ 185209 h 236009"/>
                  <a:gd name="connsiteX14" fmla="*/ 230498 w 338061"/>
                  <a:gd name="connsiteY14" fmla="*/ 179967 h 236009"/>
                  <a:gd name="connsiteX15" fmla="*/ 230498 w 338061"/>
                  <a:gd name="connsiteY15" fmla="*/ 152444 h 236009"/>
                  <a:gd name="connsiteX16" fmla="*/ 254475 w 338061"/>
                  <a:gd name="connsiteY16" fmla="*/ 128853 h 236009"/>
                  <a:gd name="connsiteX17" fmla="*/ 230498 w 338061"/>
                  <a:gd name="connsiteY17" fmla="*/ 105261 h 236009"/>
                  <a:gd name="connsiteX18" fmla="*/ 230498 w 338061"/>
                  <a:gd name="connsiteY18" fmla="*/ 79049 h 236009"/>
                  <a:gd name="connsiteX19" fmla="*/ 244318 w 338061"/>
                  <a:gd name="connsiteY19" fmla="*/ 74134 h 236009"/>
                  <a:gd name="connsiteX20" fmla="*/ 180729 w 338061"/>
                  <a:gd name="connsiteY20" fmla="*/ 785 h 236009"/>
                  <a:gd name="connsiteX21" fmla="*/ 187325 w 338061"/>
                  <a:gd name="connsiteY21" fmla="*/ 11298 h 236009"/>
                  <a:gd name="connsiteX22" fmla="*/ 187325 w 338061"/>
                  <a:gd name="connsiteY22" fmla="*/ 224182 h 236009"/>
                  <a:gd name="connsiteX23" fmla="*/ 180729 w 338061"/>
                  <a:gd name="connsiteY23" fmla="*/ 234695 h 236009"/>
                  <a:gd name="connsiteX24" fmla="*/ 175452 w 338061"/>
                  <a:gd name="connsiteY24" fmla="*/ 236009 h 236009"/>
                  <a:gd name="connsiteX25" fmla="*/ 167537 w 338061"/>
                  <a:gd name="connsiteY25" fmla="*/ 232067 h 236009"/>
                  <a:gd name="connsiteX26" fmla="*/ 117408 w 338061"/>
                  <a:gd name="connsiteY26" fmla="*/ 180817 h 236009"/>
                  <a:gd name="connsiteX27" fmla="*/ 63321 w 338061"/>
                  <a:gd name="connsiteY27" fmla="*/ 180817 h 236009"/>
                  <a:gd name="connsiteX28" fmla="*/ 0 w 338061"/>
                  <a:gd name="connsiteY28" fmla="*/ 117740 h 236009"/>
                  <a:gd name="connsiteX29" fmla="*/ 63321 w 338061"/>
                  <a:gd name="connsiteY29" fmla="*/ 54663 h 236009"/>
                  <a:gd name="connsiteX30" fmla="*/ 117408 w 338061"/>
                  <a:gd name="connsiteY30" fmla="*/ 54663 h 236009"/>
                  <a:gd name="connsiteX31" fmla="*/ 167537 w 338061"/>
                  <a:gd name="connsiteY31" fmla="*/ 3413 h 236009"/>
                  <a:gd name="connsiteX32" fmla="*/ 180729 w 338061"/>
                  <a:gd name="connsiteY32" fmla="*/ 785 h 236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38061" h="236009">
                    <a:moveTo>
                      <a:pt x="244318" y="74134"/>
                    </a:moveTo>
                    <a:cubicBezTo>
                      <a:pt x="249147" y="74134"/>
                      <a:pt x="253809" y="75773"/>
                      <a:pt x="257139" y="79049"/>
                    </a:cubicBezTo>
                    <a:cubicBezTo>
                      <a:pt x="257139" y="79049"/>
                      <a:pt x="257139" y="79049"/>
                      <a:pt x="282448" y="102640"/>
                    </a:cubicBezTo>
                    <a:cubicBezTo>
                      <a:pt x="282448" y="102640"/>
                      <a:pt x="282448" y="102640"/>
                      <a:pt x="306425" y="79049"/>
                    </a:cubicBezTo>
                    <a:cubicBezTo>
                      <a:pt x="313085" y="72496"/>
                      <a:pt x="325074" y="72496"/>
                      <a:pt x="333066" y="79049"/>
                    </a:cubicBezTo>
                    <a:cubicBezTo>
                      <a:pt x="339726" y="86913"/>
                      <a:pt x="339726" y="98708"/>
                      <a:pt x="333066" y="105261"/>
                    </a:cubicBezTo>
                    <a:cubicBezTo>
                      <a:pt x="333066" y="105261"/>
                      <a:pt x="333066" y="105261"/>
                      <a:pt x="309089" y="128853"/>
                    </a:cubicBezTo>
                    <a:cubicBezTo>
                      <a:pt x="309089" y="128853"/>
                      <a:pt x="309089" y="128853"/>
                      <a:pt x="333066" y="152444"/>
                    </a:cubicBezTo>
                    <a:cubicBezTo>
                      <a:pt x="339726" y="160307"/>
                      <a:pt x="339726" y="172103"/>
                      <a:pt x="333066" y="179967"/>
                    </a:cubicBezTo>
                    <a:cubicBezTo>
                      <a:pt x="329070" y="182588"/>
                      <a:pt x="323742" y="185209"/>
                      <a:pt x="319745" y="185209"/>
                    </a:cubicBezTo>
                    <a:cubicBezTo>
                      <a:pt x="314417" y="185209"/>
                      <a:pt x="309089" y="182588"/>
                      <a:pt x="306425" y="179967"/>
                    </a:cubicBezTo>
                    <a:cubicBezTo>
                      <a:pt x="306425" y="179967"/>
                      <a:pt x="306425" y="179967"/>
                      <a:pt x="282448" y="156376"/>
                    </a:cubicBezTo>
                    <a:cubicBezTo>
                      <a:pt x="282448" y="156376"/>
                      <a:pt x="282448" y="156376"/>
                      <a:pt x="257139" y="179967"/>
                    </a:cubicBezTo>
                    <a:cubicBezTo>
                      <a:pt x="254475" y="182588"/>
                      <a:pt x="249147" y="185209"/>
                      <a:pt x="243819" y="185209"/>
                    </a:cubicBezTo>
                    <a:cubicBezTo>
                      <a:pt x="239823" y="185209"/>
                      <a:pt x="234494" y="182588"/>
                      <a:pt x="230498" y="179967"/>
                    </a:cubicBezTo>
                    <a:cubicBezTo>
                      <a:pt x="223838" y="172103"/>
                      <a:pt x="223838" y="160307"/>
                      <a:pt x="230498" y="152444"/>
                    </a:cubicBezTo>
                    <a:cubicBezTo>
                      <a:pt x="230498" y="152444"/>
                      <a:pt x="230498" y="152444"/>
                      <a:pt x="254475" y="128853"/>
                    </a:cubicBezTo>
                    <a:cubicBezTo>
                      <a:pt x="254475" y="128853"/>
                      <a:pt x="254475" y="128853"/>
                      <a:pt x="230498" y="105261"/>
                    </a:cubicBezTo>
                    <a:cubicBezTo>
                      <a:pt x="223838" y="98708"/>
                      <a:pt x="223838" y="86913"/>
                      <a:pt x="230498" y="79049"/>
                    </a:cubicBezTo>
                    <a:cubicBezTo>
                      <a:pt x="234495" y="75773"/>
                      <a:pt x="239490" y="74134"/>
                      <a:pt x="244318" y="74134"/>
                    </a:cubicBezTo>
                    <a:close/>
                    <a:moveTo>
                      <a:pt x="180729" y="785"/>
                    </a:moveTo>
                    <a:cubicBezTo>
                      <a:pt x="184686" y="2099"/>
                      <a:pt x="187325" y="6041"/>
                      <a:pt x="187325" y="11298"/>
                    </a:cubicBezTo>
                    <a:cubicBezTo>
                      <a:pt x="187325" y="11298"/>
                      <a:pt x="187325" y="11298"/>
                      <a:pt x="187325" y="224182"/>
                    </a:cubicBezTo>
                    <a:cubicBezTo>
                      <a:pt x="187325" y="229439"/>
                      <a:pt x="184686" y="233381"/>
                      <a:pt x="180729" y="234695"/>
                    </a:cubicBezTo>
                    <a:cubicBezTo>
                      <a:pt x="179410" y="234695"/>
                      <a:pt x="176771" y="236009"/>
                      <a:pt x="175452" y="236009"/>
                    </a:cubicBezTo>
                    <a:cubicBezTo>
                      <a:pt x="172814" y="236009"/>
                      <a:pt x="170175" y="234695"/>
                      <a:pt x="167537" y="232067"/>
                    </a:cubicBezTo>
                    <a:cubicBezTo>
                      <a:pt x="167537" y="232067"/>
                      <a:pt x="167537" y="232067"/>
                      <a:pt x="117408" y="180817"/>
                    </a:cubicBezTo>
                    <a:cubicBezTo>
                      <a:pt x="117408" y="180817"/>
                      <a:pt x="117408" y="180817"/>
                      <a:pt x="63321" y="180817"/>
                    </a:cubicBezTo>
                    <a:cubicBezTo>
                      <a:pt x="29022" y="180817"/>
                      <a:pt x="0" y="153221"/>
                      <a:pt x="0" y="117740"/>
                    </a:cubicBezTo>
                    <a:cubicBezTo>
                      <a:pt x="0" y="82259"/>
                      <a:pt x="29022" y="54663"/>
                      <a:pt x="63321" y="54663"/>
                    </a:cubicBezTo>
                    <a:cubicBezTo>
                      <a:pt x="63321" y="54663"/>
                      <a:pt x="63321" y="54663"/>
                      <a:pt x="117408" y="54663"/>
                    </a:cubicBezTo>
                    <a:cubicBezTo>
                      <a:pt x="117408" y="54663"/>
                      <a:pt x="117408" y="54663"/>
                      <a:pt x="167537" y="3413"/>
                    </a:cubicBezTo>
                    <a:cubicBezTo>
                      <a:pt x="171495" y="-529"/>
                      <a:pt x="175452" y="-529"/>
                      <a:pt x="180729" y="785"/>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2" name="任意多边形: 形状 31"/>
              <p:cNvSpPr/>
              <p:nvPr/>
            </p:nvSpPr>
            <p:spPr>
              <a:xfrm rot="18870430">
                <a:off x="2787385"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3">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grpSp>
        <p:nvGrpSpPr>
          <p:cNvPr id="7" name="组合 4"/>
          <p:cNvGrpSpPr/>
          <p:nvPr/>
        </p:nvGrpSpPr>
        <p:grpSpPr>
          <a:xfrm>
            <a:off x="6277192" y="1798819"/>
            <a:ext cx="1598484" cy="3528504"/>
            <a:chOff x="6416900" y="1526073"/>
            <a:chExt cx="1933578" cy="4268193"/>
          </a:xfrm>
        </p:grpSpPr>
        <p:grpSp>
          <p:nvGrpSpPr>
            <p:cNvPr id="24" name="组合 7"/>
            <p:cNvGrpSpPr/>
            <p:nvPr/>
          </p:nvGrpSpPr>
          <p:grpSpPr>
            <a:xfrm>
              <a:off x="6416900" y="3860688"/>
              <a:ext cx="1933578" cy="1933578"/>
              <a:chOff x="6416900" y="3860688"/>
              <a:chExt cx="1933578" cy="1933578"/>
            </a:xfrm>
          </p:grpSpPr>
          <p:sp>
            <p:nvSpPr>
              <p:cNvPr id="15" name="任意多边形: 形状 14"/>
              <p:cNvSpPr/>
              <p:nvPr/>
            </p:nvSpPr>
            <p:spPr>
              <a:xfrm>
                <a:off x="6416900"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4">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6" name="任意多边形: 形状 15"/>
              <p:cNvSpPr/>
              <p:nvPr/>
            </p:nvSpPr>
            <p:spPr>
              <a:xfrm>
                <a:off x="6485164"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17" name="任意多边形: 形状 16"/>
              <p:cNvSpPr/>
              <p:nvPr/>
            </p:nvSpPr>
            <p:spPr>
              <a:xfrm>
                <a:off x="7752648"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8" name="任意多边形: 形状 17"/>
              <p:cNvSpPr/>
              <p:nvPr/>
            </p:nvSpPr>
            <p:spPr>
              <a:xfrm>
                <a:off x="7105282" y="4320176"/>
                <a:ext cx="589961" cy="1014602"/>
              </a:xfrm>
              <a:custGeom>
                <a:avLst/>
                <a:gdLst>
                  <a:gd name="connsiteX0" fmla="*/ 123152 w 195694"/>
                  <a:gd name="connsiteY0" fmla="*/ 165100 h 336550"/>
                  <a:gd name="connsiteX1" fmla="*/ 133928 w 195694"/>
                  <a:gd name="connsiteY1" fmla="*/ 175707 h 336550"/>
                  <a:gd name="connsiteX2" fmla="*/ 133928 w 195694"/>
                  <a:gd name="connsiteY2" fmla="*/ 245976 h 336550"/>
                  <a:gd name="connsiteX3" fmla="*/ 146050 w 195694"/>
                  <a:gd name="connsiteY3" fmla="*/ 264537 h 336550"/>
                  <a:gd name="connsiteX4" fmla="*/ 123152 w 195694"/>
                  <a:gd name="connsiteY4" fmla="*/ 285750 h 336550"/>
                  <a:gd name="connsiteX5" fmla="*/ 101600 w 195694"/>
                  <a:gd name="connsiteY5" fmla="*/ 264537 h 336550"/>
                  <a:gd name="connsiteX6" fmla="*/ 112376 w 195694"/>
                  <a:gd name="connsiteY6" fmla="*/ 245976 h 336550"/>
                  <a:gd name="connsiteX7" fmla="*/ 112376 w 195694"/>
                  <a:gd name="connsiteY7" fmla="*/ 175707 h 336550"/>
                  <a:gd name="connsiteX8" fmla="*/ 123152 w 195694"/>
                  <a:gd name="connsiteY8" fmla="*/ 165100 h 336550"/>
                  <a:gd name="connsiteX9" fmla="*/ 112610 w 195694"/>
                  <a:gd name="connsiteY9" fmla="*/ 20638 h 336550"/>
                  <a:gd name="connsiteX10" fmla="*/ 91497 w 195694"/>
                  <a:gd name="connsiteY10" fmla="*/ 43047 h 336550"/>
                  <a:gd name="connsiteX11" fmla="*/ 91497 w 195694"/>
                  <a:gd name="connsiteY11" fmla="*/ 221003 h 336550"/>
                  <a:gd name="connsiteX12" fmla="*/ 87539 w 195694"/>
                  <a:gd name="connsiteY12" fmla="*/ 228913 h 336550"/>
                  <a:gd name="connsiteX13" fmla="*/ 73025 w 195694"/>
                  <a:gd name="connsiteY13" fmla="*/ 264504 h 336550"/>
                  <a:gd name="connsiteX14" fmla="*/ 87539 w 195694"/>
                  <a:gd name="connsiteY14" fmla="*/ 300095 h 336550"/>
                  <a:gd name="connsiteX15" fmla="*/ 124485 w 195694"/>
                  <a:gd name="connsiteY15" fmla="*/ 315913 h 336550"/>
                  <a:gd name="connsiteX16" fmla="*/ 174625 w 195694"/>
                  <a:gd name="connsiteY16" fmla="*/ 265822 h 336550"/>
                  <a:gd name="connsiteX17" fmla="*/ 158791 w 195694"/>
                  <a:gd name="connsiteY17" fmla="*/ 228913 h 336550"/>
                  <a:gd name="connsiteX18" fmla="*/ 156153 w 195694"/>
                  <a:gd name="connsiteY18" fmla="*/ 221003 h 336550"/>
                  <a:gd name="connsiteX19" fmla="*/ 156153 w 195694"/>
                  <a:gd name="connsiteY19" fmla="*/ 43047 h 336550"/>
                  <a:gd name="connsiteX20" fmla="*/ 135041 w 195694"/>
                  <a:gd name="connsiteY20" fmla="*/ 20638 h 336550"/>
                  <a:gd name="connsiteX21" fmla="*/ 112610 w 195694"/>
                  <a:gd name="connsiteY21" fmla="*/ 20638 h 336550"/>
                  <a:gd name="connsiteX22" fmla="*/ 112297 w 195694"/>
                  <a:gd name="connsiteY22" fmla="*/ 0 h 336550"/>
                  <a:gd name="connsiteX23" fmla="*/ 134757 w 195694"/>
                  <a:gd name="connsiteY23" fmla="*/ 0 h 336550"/>
                  <a:gd name="connsiteX24" fmla="*/ 177033 w 195694"/>
                  <a:gd name="connsiteY24" fmla="*/ 43383 h 336550"/>
                  <a:gd name="connsiteX25" fmla="*/ 177033 w 195694"/>
                  <a:gd name="connsiteY25" fmla="*/ 215603 h 336550"/>
                  <a:gd name="connsiteX26" fmla="*/ 195529 w 195694"/>
                  <a:gd name="connsiteY26" fmla="*/ 265559 h 336550"/>
                  <a:gd name="connsiteX27" fmla="*/ 174391 w 195694"/>
                  <a:gd name="connsiteY27" fmla="*/ 315516 h 336550"/>
                  <a:gd name="connsiteX28" fmla="*/ 124187 w 195694"/>
                  <a:gd name="connsiteY28" fmla="*/ 336550 h 336550"/>
                  <a:gd name="connsiteX29" fmla="*/ 122866 w 195694"/>
                  <a:gd name="connsiteY29" fmla="*/ 336550 h 336550"/>
                  <a:gd name="connsiteX30" fmla="*/ 72663 w 195694"/>
                  <a:gd name="connsiteY30" fmla="*/ 315516 h 336550"/>
                  <a:gd name="connsiteX31" fmla="*/ 50203 w 195694"/>
                  <a:gd name="connsiteY31" fmla="*/ 264245 h 336550"/>
                  <a:gd name="connsiteX32" fmla="*/ 68699 w 195694"/>
                  <a:gd name="connsiteY32" fmla="*/ 215603 h 336550"/>
                  <a:gd name="connsiteX33" fmla="*/ 68699 w 195694"/>
                  <a:gd name="connsiteY33" fmla="*/ 148555 h 336550"/>
                  <a:gd name="connsiteX34" fmla="*/ 10569 w 195694"/>
                  <a:gd name="connsiteY34" fmla="*/ 148555 h 336550"/>
                  <a:gd name="connsiteX35" fmla="*/ 0 w 195694"/>
                  <a:gd name="connsiteY35" fmla="*/ 136723 h 336550"/>
                  <a:gd name="connsiteX36" fmla="*/ 10569 w 195694"/>
                  <a:gd name="connsiteY36" fmla="*/ 126206 h 336550"/>
                  <a:gd name="connsiteX37" fmla="*/ 68699 w 195694"/>
                  <a:gd name="connsiteY37" fmla="*/ 126206 h 336550"/>
                  <a:gd name="connsiteX38" fmla="*/ 68699 w 195694"/>
                  <a:gd name="connsiteY38" fmla="*/ 99913 h 336550"/>
                  <a:gd name="connsiteX39" fmla="*/ 10569 w 195694"/>
                  <a:gd name="connsiteY39" fmla="*/ 99913 h 336550"/>
                  <a:gd name="connsiteX40" fmla="*/ 0 w 195694"/>
                  <a:gd name="connsiteY40" fmla="*/ 89396 h 336550"/>
                  <a:gd name="connsiteX41" fmla="*/ 10569 w 195694"/>
                  <a:gd name="connsiteY41" fmla="*/ 78879 h 336550"/>
                  <a:gd name="connsiteX42" fmla="*/ 68699 w 195694"/>
                  <a:gd name="connsiteY42" fmla="*/ 78879 h 336550"/>
                  <a:gd name="connsiteX43" fmla="*/ 68699 w 195694"/>
                  <a:gd name="connsiteY43" fmla="*/ 52586 h 336550"/>
                  <a:gd name="connsiteX44" fmla="*/ 10569 w 195694"/>
                  <a:gd name="connsiteY44" fmla="*/ 52586 h 336550"/>
                  <a:gd name="connsiteX45" fmla="*/ 0 w 195694"/>
                  <a:gd name="connsiteY45" fmla="*/ 42069 h 336550"/>
                  <a:gd name="connsiteX46" fmla="*/ 10569 w 195694"/>
                  <a:gd name="connsiteY46" fmla="*/ 30237 h 336550"/>
                  <a:gd name="connsiteX47" fmla="*/ 70020 w 195694"/>
                  <a:gd name="connsiteY47" fmla="*/ 30237 h 336550"/>
                  <a:gd name="connsiteX48" fmla="*/ 112297 w 195694"/>
                  <a:gd name="connsiteY4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5694" h="336550">
                    <a:moveTo>
                      <a:pt x="123152" y="165100"/>
                    </a:moveTo>
                    <a:cubicBezTo>
                      <a:pt x="129887" y="165100"/>
                      <a:pt x="133928" y="169078"/>
                      <a:pt x="133928" y="175707"/>
                    </a:cubicBezTo>
                    <a:cubicBezTo>
                      <a:pt x="133928" y="175707"/>
                      <a:pt x="133928" y="175707"/>
                      <a:pt x="133928" y="245976"/>
                    </a:cubicBezTo>
                    <a:cubicBezTo>
                      <a:pt x="140662" y="249953"/>
                      <a:pt x="146050" y="256582"/>
                      <a:pt x="146050" y="264537"/>
                    </a:cubicBezTo>
                    <a:cubicBezTo>
                      <a:pt x="146050" y="276469"/>
                      <a:pt x="135274" y="285750"/>
                      <a:pt x="123152" y="285750"/>
                    </a:cubicBezTo>
                    <a:cubicBezTo>
                      <a:pt x="111029" y="285750"/>
                      <a:pt x="101600" y="276469"/>
                      <a:pt x="101600" y="264537"/>
                    </a:cubicBezTo>
                    <a:cubicBezTo>
                      <a:pt x="101600" y="256582"/>
                      <a:pt x="105641" y="249953"/>
                      <a:pt x="112376" y="245976"/>
                    </a:cubicBezTo>
                    <a:cubicBezTo>
                      <a:pt x="112376" y="245976"/>
                      <a:pt x="112376" y="245976"/>
                      <a:pt x="112376" y="175707"/>
                    </a:cubicBezTo>
                    <a:cubicBezTo>
                      <a:pt x="112376" y="169078"/>
                      <a:pt x="117764" y="165100"/>
                      <a:pt x="123152" y="165100"/>
                    </a:cubicBezTo>
                    <a:close/>
                    <a:moveTo>
                      <a:pt x="112610" y="20638"/>
                    </a:moveTo>
                    <a:cubicBezTo>
                      <a:pt x="100734" y="20638"/>
                      <a:pt x="91497" y="31183"/>
                      <a:pt x="91497" y="43047"/>
                    </a:cubicBezTo>
                    <a:cubicBezTo>
                      <a:pt x="91497" y="43047"/>
                      <a:pt x="91497" y="43047"/>
                      <a:pt x="91497" y="221003"/>
                    </a:cubicBezTo>
                    <a:cubicBezTo>
                      <a:pt x="91497" y="223640"/>
                      <a:pt x="90178" y="226276"/>
                      <a:pt x="87539" y="228913"/>
                    </a:cubicBezTo>
                    <a:cubicBezTo>
                      <a:pt x="78303" y="238140"/>
                      <a:pt x="73025" y="251322"/>
                      <a:pt x="73025" y="264504"/>
                    </a:cubicBezTo>
                    <a:cubicBezTo>
                      <a:pt x="73025" y="277686"/>
                      <a:pt x="78303" y="290868"/>
                      <a:pt x="87539" y="300095"/>
                    </a:cubicBezTo>
                    <a:cubicBezTo>
                      <a:pt x="98095" y="310640"/>
                      <a:pt x="109971" y="315913"/>
                      <a:pt x="124485" y="315913"/>
                    </a:cubicBezTo>
                    <a:cubicBezTo>
                      <a:pt x="150875" y="314595"/>
                      <a:pt x="173306" y="292186"/>
                      <a:pt x="174625" y="265822"/>
                    </a:cubicBezTo>
                    <a:cubicBezTo>
                      <a:pt x="174625" y="251322"/>
                      <a:pt x="169347" y="238140"/>
                      <a:pt x="158791" y="228913"/>
                    </a:cubicBezTo>
                    <a:cubicBezTo>
                      <a:pt x="157472" y="226276"/>
                      <a:pt x="156153" y="223640"/>
                      <a:pt x="156153" y="221003"/>
                    </a:cubicBezTo>
                    <a:cubicBezTo>
                      <a:pt x="156153" y="221003"/>
                      <a:pt x="156153" y="221003"/>
                      <a:pt x="156153" y="43047"/>
                    </a:cubicBezTo>
                    <a:cubicBezTo>
                      <a:pt x="156153" y="31183"/>
                      <a:pt x="146916" y="20638"/>
                      <a:pt x="135041" y="20638"/>
                    </a:cubicBezTo>
                    <a:cubicBezTo>
                      <a:pt x="135041" y="20638"/>
                      <a:pt x="135041" y="20638"/>
                      <a:pt x="112610" y="20638"/>
                    </a:cubicBezTo>
                    <a:close/>
                    <a:moveTo>
                      <a:pt x="112297" y="0"/>
                    </a:moveTo>
                    <a:cubicBezTo>
                      <a:pt x="112297" y="0"/>
                      <a:pt x="112297" y="0"/>
                      <a:pt x="134757" y="0"/>
                    </a:cubicBezTo>
                    <a:cubicBezTo>
                      <a:pt x="158537" y="0"/>
                      <a:pt x="177033" y="19719"/>
                      <a:pt x="177033" y="43383"/>
                    </a:cubicBezTo>
                    <a:cubicBezTo>
                      <a:pt x="177033" y="43383"/>
                      <a:pt x="177033" y="43383"/>
                      <a:pt x="177033" y="215603"/>
                    </a:cubicBezTo>
                    <a:cubicBezTo>
                      <a:pt x="190245" y="230064"/>
                      <a:pt x="196850" y="247154"/>
                      <a:pt x="195529" y="265559"/>
                    </a:cubicBezTo>
                    <a:cubicBezTo>
                      <a:pt x="195529" y="283964"/>
                      <a:pt x="187602" y="302369"/>
                      <a:pt x="174391" y="315516"/>
                    </a:cubicBezTo>
                    <a:cubicBezTo>
                      <a:pt x="161179" y="328662"/>
                      <a:pt x="142683" y="336550"/>
                      <a:pt x="124187" y="336550"/>
                    </a:cubicBezTo>
                    <a:cubicBezTo>
                      <a:pt x="124187" y="336550"/>
                      <a:pt x="124187" y="336550"/>
                      <a:pt x="122866" y="336550"/>
                    </a:cubicBezTo>
                    <a:cubicBezTo>
                      <a:pt x="104370" y="336550"/>
                      <a:pt x="85874" y="328662"/>
                      <a:pt x="72663" y="315516"/>
                    </a:cubicBezTo>
                    <a:cubicBezTo>
                      <a:pt x="58130" y="302369"/>
                      <a:pt x="50203" y="283964"/>
                      <a:pt x="50203" y="264245"/>
                    </a:cubicBezTo>
                    <a:cubicBezTo>
                      <a:pt x="50203" y="245839"/>
                      <a:pt x="56809" y="230064"/>
                      <a:pt x="68699" y="215603"/>
                    </a:cubicBezTo>
                    <a:cubicBezTo>
                      <a:pt x="68699" y="215603"/>
                      <a:pt x="68699" y="215603"/>
                      <a:pt x="68699" y="148555"/>
                    </a:cubicBezTo>
                    <a:cubicBezTo>
                      <a:pt x="68699" y="148555"/>
                      <a:pt x="68699" y="148555"/>
                      <a:pt x="10569" y="148555"/>
                    </a:cubicBezTo>
                    <a:cubicBezTo>
                      <a:pt x="3963" y="148555"/>
                      <a:pt x="0" y="143296"/>
                      <a:pt x="0" y="136723"/>
                    </a:cubicBezTo>
                    <a:cubicBezTo>
                      <a:pt x="0" y="131465"/>
                      <a:pt x="3963" y="126206"/>
                      <a:pt x="10569" y="126206"/>
                    </a:cubicBezTo>
                    <a:cubicBezTo>
                      <a:pt x="10569" y="126206"/>
                      <a:pt x="10569" y="126206"/>
                      <a:pt x="68699" y="126206"/>
                    </a:cubicBezTo>
                    <a:cubicBezTo>
                      <a:pt x="68699" y="126206"/>
                      <a:pt x="68699" y="126206"/>
                      <a:pt x="68699" y="99913"/>
                    </a:cubicBezTo>
                    <a:cubicBezTo>
                      <a:pt x="68699" y="99913"/>
                      <a:pt x="68699" y="99913"/>
                      <a:pt x="10569" y="99913"/>
                    </a:cubicBezTo>
                    <a:cubicBezTo>
                      <a:pt x="3963" y="99913"/>
                      <a:pt x="0" y="95969"/>
                      <a:pt x="0" y="89396"/>
                    </a:cubicBezTo>
                    <a:cubicBezTo>
                      <a:pt x="0" y="82823"/>
                      <a:pt x="3963" y="78879"/>
                      <a:pt x="10569" y="78879"/>
                    </a:cubicBezTo>
                    <a:cubicBezTo>
                      <a:pt x="10569" y="78879"/>
                      <a:pt x="10569" y="78879"/>
                      <a:pt x="68699" y="78879"/>
                    </a:cubicBezTo>
                    <a:cubicBezTo>
                      <a:pt x="68699" y="78879"/>
                      <a:pt x="68699" y="78879"/>
                      <a:pt x="68699" y="52586"/>
                    </a:cubicBezTo>
                    <a:cubicBezTo>
                      <a:pt x="68699" y="52586"/>
                      <a:pt x="68699" y="52586"/>
                      <a:pt x="10569" y="52586"/>
                    </a:cubicBezTo>
                    <a:cubicBezTo>
                      <a:pt x="3963" y="52586"/>
                      <a:pt x="0" y="47327"/>
                      <a:pt x="0" y="42069"/>
                    </a:cubicBezTo>
                    <a:cubicBezTo>
                      <a:pt x="0" y="35495"/>
                      <a:pt x="3963" y="30237"/>
                      <a:pt x="10569" y="30237"/>
                    </a:cubicBezTo>
                    <a:cubicBezTo>
                      <a:pt x="10569" y="30237"/>
                      <a:pt x="10569" y="30237"/>
                      <a:pt x="70020" y="30237"/>
                    </a:cubicBezTo>
                    <a:cubicBezTo>
                      <a:pt x="75305" y="13146"/>
                      <a:pt x="92480" y="0"/>
                      <a:pt x="112297"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9" name="任意多边形: 形状 18"/>
              <p:cNvSpPr/>
              <p:nvPr/>
            </p:nvSpPr>
            <p:spPr>
              <a:xfrm rot="18870430">
                <a:off x="7910928"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4">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nvGrpSpPr>
            <p:cNvPr id="25" name="组合 8"/>
            <p:cNvGrpSpPr/>
            <p:nvPr/>
          </p:nvGrpSpPr>
          <p:grpSpPr>
            <a:xfrm>
              <a:off x="6416900" y="1526073"/>
              <a:ext cx="1933578" cy="1933578"/>
              <a:chOff x="6416900" y="1526073"/>
              <a:chExt cx="1933578" cy="1933578"/>
            </a:xfrm>
          </p:grpSpPr>
          <p:sp>
            <p:nvSpPr>
              <p:cNvPr id="10" name="任意多边形: 形状 9"/>
              <p:cNvSpPr/>
              <p:nvPr/>
            </p:nvSpPr>
            <p:spPr>
              <a:xfrm>
                <a:off x="6416900"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2">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1" name="任意多边形: 形状 10"/>
              <p:cNvSpPr/>
              <p:nvPr/>
            </p:nvSpPr>
            <p:spPr>
              <a:xfrm>
                <a:off x="6485164"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12" name="任意多边形: 形状 11"/>
              <p:cNvSpPr/>
              <p:nvPr/>
            </p:nvSpPr>
            <p:spPr>
              <a:xfrm>
                <a:off x="7752648"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3" name="任意多边形: 形状 12"/>
              <p:cNvSpPr/>
              <p:nvPr/>
            </p:nvSpPr>
            <p:spPr>
              <a:xfrm>
                <a:off x="7003038" y="1985561"/>
                <a:ext cx="794449" cy="1014602"/>
              </a:xfrm>
              <a:custGeom>
                <a:avLst/>
                <a:gdLst>
                  <a:gd name="connsiteX0" fmla="*/ 52387 w 263525"/>
                  <a:gd name="connsiteY0" fmla="*/ 268288 h 336551"/>
                  <a:gd name="connsiteX1" fmla="*/ 209550 w 263525"/>
                  <a:gd name="connsiteY1" fmla="*/ 268288 h 336551"/>
                  <a:gd name="connsiteX2" fmla="*/ 209550 w 263525"/>
                  <a:gd name="connsiteY2" fmla="*/ 320798 h 336551"/>
                  <a:gd name="connsiteX3" fmla="*/ 193834 w 263525"/>
                  <a:gd name="connsiteY3" fmla="*/ 336551 h 336551"/>
                  <a:gd name="connsiteX4" fmla="*/ 68104 w 263525"/>
                  <a:gd name="connsiteY4" fmla="*/ 336551 h 336551"/>
                  <a:gd name="connsiteX5" fmla="*/ 52387 w 263525"/>
                  <a:gd name="connsiteY5" fmla="*/ 320798 h 336551"/>
                  <a:gd name="connsiteX6" fmla="*/ 131763 w 263525"/>
                  <a:gd name="connsiteY6" fmla="*/ 0 h 336551"/>
                  <a:gd name="connsiteX7" fmla="*/ 263525 w 263525"/>
                  <a:gd name="connsiteY7" fmla="*/ 131410 h 336551"/>
                  <a:gd name="connsiteX8" fmla="*/ 210820 w 263525"/>
                  <a:gd name="connsiteY8" fmla="*/ 236538 h 336551"/>
                  <a:gd name="connsiteX9" fmla="*/ 147574 w 263525"/>
                  <a:gd name="connsiteY9" fmla="*/ 236538 h 336551"/>
                  <a:gd name="connsiteX10" fmla="*/ 147574 w 263525"/>
                  <a:gd name="connsiteY10" fmla="*/ 178718 h 336551"/>
                  <a:gd name="connsiteX11" fmla="*/ 163386 w 263525"/>
                  <a:gd name="connsiteY11" fmla="*/ 178718 h 336551"/>
                  <a:gd name="connsiteX12" fmla="*/ 179197 w 263525"/>
                  <a:gd name="connsiteY12" fmla="*/ 162948 h 336551"/>
                  <a:gd name="connsiteX13" fmla="*/ 163386 w 263525"/>
                  <a:gd name="connsiteY13" fmla="*/ 147179 h 336551"/>
                  <a:gd name="connsiteX14" fmla="*/ 100140 w 263525"/>
                  <a:gd name="connsiteY14" fmla="*/ 147179 h 336551"/>
                  <a:gd name="connsiteX15" fmla="*/ 84328 w 263525"/>
                  <a:gd name="connsiteY15" fmla="*/ 162948 h 336551"/>
                  <a:gd name="connsiteX16" fmla="*/ 100140 w 263525"/>
                  <a:gd name="connsiteY16" fmla="*/ 178718 h 336551"/>
                  <a:gd name="connsiteX17" fmla="*/ 115951 w 263525"/>
                  <a:gd name="connsiteY17" fmla="*/ 178718 h 336551"/>
                  <a:gd name="connsiteX18" fmla="*/ 115951 w 263525"/>
                  <a:gd name="connsiteY18" fmla="*/ 236538 h 336551"/>
                  <a:gd name="connsiteX19" fmla="*/ 52705 w 263525"/>
                  <a:gd name="connsiteY19" fmla="*/ 236538 h 336551"/>
                  <a:gd name="connsiteX20" fmla="*/ 0 w 263525"/>
                  <a:gd name="connsiteY20" fmla="*/ 131410 h 336551"/>
                  <a:gd name="connsiteX21" fmla="*/ 131763 w 263525"/>
                  <a:gd name="connsiteY2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525" h="336551">
                    <a:moveTo>
                      <a:pt x="52387" y="268288"/>
                    </a:moveTo>
                    <a:cubicBezTo>
                      <a:pt x="52387" y="268288"/>
                      <a:pt x="52387" y="268288"/>
                      <a:pt x="209550" y="268288"/>
                    </a:cubicBezTo>
                    <a:cubicBezTo>
                      <a:pt x="209550" y="268288"/>
                      <a:pt x="209550" y="268288"/>
                      <a:pt x="209550" y="320798"/>
                    </a:cubicBezTo>
                    <a:cubicBezTo>
                      <a:pt x="209550" y="329987"/>
                      <a:pt x="203002" y="336551"/>
                      <a:pt x="193834" y="336551"/>
                    </a:cubicBezTo>
                    <a:cubicBezTo>
                      <a:pt x="193834" y="336551"/>
                      <a:pt x="193834" y="336551"/>
                      <a:pt x="68104" y="336551"/>
                    </a:cubicBezTo>
                    <a:cubicBezTo>
                      <a:pt x="58936" y="336551"/>
                      <a:pt x="52387" y="329987"/>
                      <a:pt x="52387" y="320798"/>
                    </a:cubicBezTo>
                    <a:close/>
                    <a:moveTo>
                      <a:pt x="131763" y="0"/>
                    </a:moveTo>
                    <a:cubicBezTo>
                      <a:pt x="204232" y="0"/>
                      <a:pt x="263525" y="59135"/>
                      <a:pt x="263525" y="131410"/>
                    </a:cubicBezTo>
                    <a:cubicBezTo>
                      <a:pt x="263525" y="173461"/>
                      <a:pt x="243761" y="211570"/>
                      <a:pt x="210820" y="236538"/>
                    </a:cubicBezTo>
                    <a:cubicBezTo>
                      <a:pt x="210820" y="236538"/>
                      <a:pt x="210820" y="236538"/>
                      <a:pt x="147574" y="236538"/>
                    </a:cubicBezTo>
                    <a:cubicBezTo>
                      <a:pt x="147574" y="236538"/>
                      <a:pt x="147574" y="236538"/>
                      <a:pt x="147574" y="178718"/>
                    </a:cubicBezTo>
                    <a:cubicBezTo>
                      <a:pt x="147574" y="178718"/>
                      <a:pt x="147574" y="178718"/>
                      <a:pt x="163386" y="178718"/>
                    </a:cubicBezTo>
                    <a:cubicBezTo>
                      <a:pt x="172609" y="178718"/>
                      <a:pt x="179197" y="172147"/>
                      <a:pt x="179197" y="162948"/>
                    </a:cubicBezTo>
                    <a:cubicBezTo>
                      <a:pt x="179197" y="153750"/>
                      <a:pt x="172609" y="147179"/>
                      <a:pt x="163386" y="147179"/>
                    </a:cubicBezTo>
                    <a:cubicBezTo>
                      <a:pt x="163386" y="147179"/>
                      <a:pt x="163386" y="147179"/>
                      <a:pt x="100140" y="147179"/>
                    </a:cubicBezTo>
                    <a:cubicBezTo>
                      <a:pt x="90916" y="147179"/>
                      <a:pt x="84328" y="153750"/>
                      <a:pt x="84328" y="162948"/>
                    </a:cubicBezTo>
                    <a:cubicBezTo>
                      <a:pt x="84328" y="172147"/>
                      <a:pt x="90916" y="178718"/>
                      <a:pt x="100140" y="178718"/>
                    </a:cubicBezTo>
                    <a:cubicBezTo>
                      <a:pt x="100140" y="178718"/>
                      <a:pt x="100140" y="178718"/>
                      <a:pt x="115951" y="178718"/>
                    </a:cubicBezTo>
                    <a:cubicBezTo>
                      <a:pt x="115951" y="178718"/>
                      <a:pt x="115951" y="178718"/>
                      <a:pt x="115951" y="236538"/>
                    </a:cubicBezTo>
                    <a:cubicBezTo>
                      <a:pt x="115951" y="236538"/>
                      <a:pt x="115951" y="236538"/>
                      <a:pt x="52705" y="236538"/>
                    </a:cubicBezTo>
                    <a:cubicBezTo>
                      <a:pt x="19764" y="211570"/>
                      <a:pt x="0" y="173461"/>
                      <a:pt x="0" y="131410"/>
                    </a:cubicBezTo>
                    <a:cubicBezTo>
                      <a:pt x="0" y="59135"/>
                      <a:pt x="59293" y="0"/>
                      <a:pt x="131763"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4" name="任意多边形: 形状 13"/>
              <p:cNvSpPr/>
              <p:nvPr/>
            </p:nvSpPr>
            <p:spPr>
              <a:xfrm rot="18870430">
                <a:off x="7910928"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2">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sp>
        <p:nvSpPr>
          <p:cNvPr id="42" name="išľíďè"/>
          <p:cNvSpPr/>
          <p:nvPr/>
        </p:nvSpPr>
        <p:spPr bwMode="auto">
          <a:xfrm>
            <a:off x="3328412" y="246367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3" name="iSlíďè"/>
          <p:cNvSpPr txBox="1"/>
          <p:nvPr/>
        </p:nvSpPr>
        <p:spPr bwMode="auto">
          <a:xfrm>
            <a:off x="3388253" y="2138134"/>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4" name="išľíďè"/>
          <p:cNvSpPr/>
          <p:nvPr/>
        </p:nvSpPr>
        <p:spPr bwMode="auto">
          <a:xfrm>
            <a:off x="3328412" y="446741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5" name="iSlíďè"/>
          <p:cNvSpPr txBox="1"/>
          <p:nvPr/>
        </p:nvSpPr>
        <p:spPr bwMode="auto">
          <a:xfrm>
            <a:off x="3388253" y="4141880"/>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6" name="išľíďè"/>
          <p:cNvSpPr/>
          <p:nvPr/>
        </p:nvSpPr>
        <p:spPr bwMode="auto">
          <a:xfrm>
            <a:off x="8247368" y="246367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7" name="iSlíďè"/>
          <p:cNvSpPr txBox="1"/>
          <p:nvPr/>
        </p:nvSpPr>
        <p:spPr bwMode="auto">
          <a:xfrm>
            <a:off x="8307209" y="2138134"/>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8" name="išľíďè"/>
          <p:cNvSpPr/>
          <p:nvPr/>
        </p:nvSpPr>
        <p:spPr bwMode="auto">
          <a:xfrm>
            <a:off x="8247368" y="446741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9" name="iSlíďè"/>
          <p:cNvSpPr txBox="1"/>
          <p:nvPr/>
        </p:nvSpPr>
        <p:spPr bwMode="auto">
          <a:xfrm>
            <a:off x="8307209" y="4141880"/>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500"/>
                                        <p:tgtEl>
                                          <p:spTgt spid="4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down)">
                                      <p:cBhvr>
                                        <p:cTn id="18" dur="500"/>
                                        <p:tgtEl>
                                          <p:spTgt spid="4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down)">
                                      <p:cBhvr>
                                        <p:cTn id="24" dur="500"/>
                                        <p:tgtEl>
                                          <p:spTgt spid="4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77"/>
          <p:cNvSpPr/>
          <p:nvPr/>
        </p:nvSpPr>
        <p:spPr>
          <a:xfrm>
            <a:off x="5266364" y="1516603"/>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5"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3" name="Shape 1879"/>
          <p:cNvSpPr/>
          <p:nvPr/>
        </p:nvSpPr>
        <p:spPr>
          <a:xfrm>
            <a:off x="6255753"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5"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4" name="Shape 1883"/>
          <p:cNvSpPr/>
          <p:nvPr/>
        </p:nvSpPr>
        <p:spPr>
          <a:xfrm>
            <a:off x="4276974"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399" tIns="25399" rIns="25399" bIns="25399" numCol="1" anchor="ctr">
            <a:noAutofit/>
          </a:bodyPr>
          <a:lstStyle/>
          <a:p>
            <a:pPr>
              <a:lnSpc>
                <a:spcPct val="120000"/>
              </a:lnSpc>
            </a:pPr>
            <a:endParaRPr sz="1735"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5" name="Text Placeholder 3"/>
          <p:cNvSpPr txBox="1"/>
          <p:nvPr/>
        </p:nvSpPr>
        <p:spPr>
          <a:xfrm>
            <a:off x="5722669" y="2106697"/>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6" name="Shape 1881"/>
          <p:cNvSpPr/>
          <p:nvPr/>
        </p:nvSpPr>
        <p:spPr>
          <a:xfrm>
            <a:off x="5266364" y="3495491"/>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5"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7" name="Text Placeholder 3"/>
          <p:cNvSpPr txBox="1"/>
          <p:nvPr/>
        </p:nvSpPr>
        <p:spPr>
          <a:xfrm>
            <a:off x="6712058" y="3096139"/>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8" name="Text Placeholder 3"/>
          <p:cNvSpPr txBox="1"/>
          <p:nvPr/>
        </p:nvSpPr>
        <p:spPr>
          <a:xfrm>
            <a:off x="5722669" y="4085583"/>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9" name="Shape 1883"/>
          <p:cNvSpPr/>
          <p:nvPr/>
        </p:nvSpPr>
        <p:spPr>
          <a:xfrm>
            <a:off x="4275278"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5"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10" name="Text Placeholder 3"/>
          <p:cNvSpPr txBox="1"/>
          <p:nvPr/>
        </p:nvSpPr>
        <p:spPr>
          <a:xfrm>
            <a:off x="4733280" y="3096139"/>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5"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11" name="išľíďè"/>
          <p:cNvSpPr/>
          <p:nvPr/>
        </p:nvSpPr>
        <p:spPr bwMode="auto">
          <a:xfrm>
            <a:off x="1421730" y="2552384"/>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2" name="iSlíďè"/>
          <p:cNvSpPr txBox="1"/>
          <p:nvPr/>
        </p:nvSpPr>
        <p:spPr bwMode="auto">
          <a:xfrm>
            <a:off x="2378996" y="2218012"/>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3" name="išľíďè"/>
          <p:cNvSpPr/>
          <p:nvPr/>
        </p:nvSpPr>
        <p:spPr bwMode="auto">
          <a:xfrm>
            <a:off x="1421730" y="4351451"/>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4" name="iSlíďè"/>
          <p:cNvSpPr txBox="1"/>
          <p:nvPr/>
        </p:nvSpPr>
        <p:spPr bwMode="auto">
          <a:xfrm>
            <a:off x="2378996" y="401707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5" name="išľíďè"/>
          <p:cNvSpPr/>
          <p:nvPr/>
        </p:nvSpPr>
        <p:spPr bwMode="auto">
          <a:xfrm>
            <a:off x="8476713" y="25488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6" name="iSlíďè"/>
          <p:cNvSpPr txBox="1"/>
          <p:nvPr/>
        </p:nvSpPr>
        <p:spPr bwMode="auto">
          <a:xfrm>
            <a:off x="8476713" y="2214510"/>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7" name="išľíďè"/>
          <p:cNvSpPr/>
          <p:nvPr/>
        </p:nvSpPr>
        <p:spPr bwMode="auto">
          <a:xfrm>
            <a:off x="8476713" y="434794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8" name="iSlíďè"/>
          <p:cNvSpPr txBox="1"/>
          <p:nvPr/>
        </p:nvSpPr>
        <p:spPr bwMode="auto">
          <a:xfrm>
            <a:off x="8476713" y="4013577"/>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27" presetClass="emph" presetSubtype="0" fill="remove" grpId="1" nodeType="withEffect">
                                  <p:stCondLst>
                                    <p:cond delay="0"/>
                                  </p:stCondLst>
                                  <p:childTnLst>
                                    <p:animClr clrSpc="rgb" dir="cw">
                                      <p:cBhvr override="childStyle">
                                        <p:cTn id="32" dur="250" autoRev="1" fill="remove"/>
                                        <p:tgtEl>
                                          <p:spTgt spid="9"/>
                                        </p:tgtEl>
                                        <p:attrNameLst>
                                          <p:attrName>style.color</p:attrName>
                                        </p:attrNameLst>
                                      </p:cBhvr>
                                      <p:to>
                                        <a:schemeClr val="bg1"/>
                                      </p:to>
                                    </p:animClr>
                                    <p:animClr clrSpc="rgb" dir="cw">
                                      <p:cBhvr>
                                        <p:cTn id="33" dur="250" autoRev="1" fill="remove"/>
                                        <p:tgtEl>
                                          <p:spTgt spid="9"/>
                                        </p:tgtEl>
                                        <p:attrNameLst>
                                          <p:attrName>fillcolor</p:attrName>
                                        </p:attrNameLst>
                                      </p:cBhvr>
                                      <p:to>
                                        <a:schemeClr val="bg1"/>
                                      </p:to>
                                    </p:animClr>
                                    <p:set>
                                      <p:cBhvr>
                                        <p:cTn id="34" dur="250" autoRev="1" fill="remove"/>
                                        <p:tgtEl>
                                          <p:spTgt spid="9"/>
                                        </p:tgtEl>
                                        <p:attrNameLst>
                                          <p:attrName>fill.type</p:attrName>
                                        </p:attrNameLst>
                                      </p:cBhvr>
                                      <p:to>
                                        <p:strVal val="solid"/>
                                      </p:to>
                                    </p:set>
                                    <p:set>
                                      <p:cBhvr>
                                        <p:cTn id="35" dur="250" autoRev="1" fill="remove"/>
                                        <p:tgtEl>
                                          <p:spTgt spid="9"/>
                                        </p:tgtEl>
                                        <p:attrNameLst>
                                          <p:attrName>fill.on</p:attrName>
                                        </p:attrNameLst>
                                      </p:cBhvr>
                                      <p:to>
                                        <p:strVal val="true"/>
                                      </p:to>
                                    </p:set>
                                  </p:childTnLst>
                                </p:cTn>
                              </p:par>
                              <p:par>
                                <p:cTn id="36" presetID="2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8" grpId="0"/>
      <p:bldP spid="9" grpId="0" animBg="1"/>
      <p:bldP spid="9" grpId="1" animBg="1"/>
      <p:bldP spid="10" grpId="0"/>
      <p:bldP spid="11" grpId="0"/>
      <p:bldP spid="12" grpId="0"/>
      <p:bldP spid="13" grpId="0"/>
      <p:bldP spid="14"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p:cNvPicPr>
          <p:nvPr/>
        </p:nvPicPr>
        <p:blipFill>
          <a:blip r:embed="rId2" cstate="screen"/>
          <a:srcRect l="9486" t="6898" r="10791" b="8984"/>
          <a:stretch>
            <a:fillRect/>
          </a:stretch>
        </p:blipFill>
        <p:spPr bwMode="auto">
          <a:xfrm>
            <a:off x="575678" y="1564563"/>
            <a:ext cx="5464703" cy="3559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图表 1"/>
          <p:cNvGraphicFramePr/>
          <p:nvPr/>
        </p:nvGraphicFramePr>
        <p:xfrm>
          <a:off x="6040381" y="1501291"/>
          <a:ext cx="5052025" cy="3596454"/>
        </p:xfrm>
        <a:graphic>
          <a:graphicData uri="http://schemas.openxmlformats.org/drawingml/2006/chart">
            <c:chart xmlns:c="http://schemas.openxmlformats.org/drawingml/2006/chart" xmlns:r="http://schemas.openxmlformats.org/officeDocument/2006/relationships" r:id="rId1"/>
          </a:graphicData>
        </a:graphic>
      </p:graphicFrame>
      <p:sp>
        <p:nvSpPr>
          <p:cNvPr id="4" name="矩形 3"/>
          <p:cNvSpPr/>
          <p:nvPr/>
        </p:nvSpPr>
        <p:spPr>
          <a:xfrm>
            <a:off x="871467" y="1539163"/>
            <a:ext cx="10843029" cy="355858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p>
        </p:txBody>
      </p:sp>
      <p:sp>
        <p:nvSpPr>
          <p:cNvPr id="5" name="矩形 4"/>
          <p:cNvSpPr/>
          <p:nvPr/>
        </p:nvSpPr>
        <p:spPr>
          <a:xfrm>
            <a:off x="1474054" y="2122881"/>
            <a:ext cx="3801971" cy="2391969"/>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6" name="išľíďè"/>
          <p:cNvSpPr/>
          <p:nvPr/>
        </p:nvSpPr>
        <p:spPr bwMode="auto">
          <a:xfrm>
            <a:off x="843306" y="5650613"/>
            <a:ext cx="10843029" cy="120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lang="zh-CN" altLang="en-US" sz="1200" dirty="0">
                <a:solidFill>
                  <a:srgbClr val="FFC000"/>
                </a:solidFill>
                <a:latin typeface="+mn-ea"/>
              </a:rPr>
              <a:t>点击此处输入相关文本内容点击此处输入相关文本内容点击此处输入相关文本内容点击此处输入相关文本内容点击此处输入相关文本内容点击此处输入相关文本内容点击此处输入相关文本内容点击此处输入相关文本内容</a:t>
            </a:r>
            <a:endParaRPr lang="zh-CN" altLang="en-US" sz="1200" dirty="0">
              <a:solidFill>
                <a:srgbClr val="FFC000"/>
              </a:solidFill>
              <a:latin typeface="+mn-ea"/>
            </a:endParaRPr>
          </a:p>
          <a:p>
            <a:pPr lvl="0" defTabSz="913765">
              <a:lnSpc>
                <a:spcPct val="120000"/>
              </a:lnSpc>
              <a:spcBef>
                <a:spcPct val="0"/>
              </a:spcBef>
              <a:defRPr/>
            </a:pPr>
            <a:endParaRPr lang="zh-CN" altLang="en-US" sz="1200" dirty="0">
              <a:solidFill>
                <a:srgbClr val="FFC000"/>
              </a:solidFill>
              <a:latin typeface="+mn-ea"/>
            </a:endParaRPr>
          </a:p>
          <a:p>
            <a:pPr defTabSz="913765">
              <a:lnSpc>
                <a:spcPct val="120000"/>
              </a:lnSpc>
              <a:spcBef>
                <a:spcPct val="0"/>
              </a:spcBef>
              <a:defRPr/>
            </a:pPr>
            <a:endParaRPr lang="zh-CN" altLang="en-US" sz="1200" dirty="0">
              <a:solidFill>
                <a:srgbClr val="FFC000"/>
              </a:solidFill>
              <a:latin typeface="+mn-ea"/>
            </a:endParaRPr>
          </a:p>
          <a:p>
            <a:pPr lvl="0" defTabSz="913765">
              <a:lnSpc>
                <a:spcPct val="120000"/>
              </a:lnSpc>
              <a:spcBef>
                <a:spcPct val="0"/>
              </a:spcBef>
              <a:defRPr/>
            </a:pP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7" name="iSlíďè"/>
          <p:cNvSpPr txBox="1"/>
          <p:nvPr/>
        </p:nvSpPr>
        <p:spPr bwMode="auto">
          <a:xfrm>
            <a:off x="871467" y="529941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endParaRPr kumimoji="0" lang="zh-CN" altLang="en-US" sz="1800" b="1" i="0" u="none" strike="noStrike" kern="1200" cap="none" spc="0" normalizeH="0" baseline="0" noProof="0" dirty="0">
              <a:ln>
                <a:noFill/>
              </a:ln>
              <a:solidFill>
                <a:srgbClr val="FFC000"/>
              </a:solidFill>
              <a:effectLst/>
              <a:uLnTx/>
              <a:uFillTx/>
              <a:latin typeface="+mn-ea"/>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8000">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 calcmode="lin" valueType="num" p14:bounceEnd="48000">
                                          <p:cBhvr additive="base">
                                            <p:cTn id="7" dur="1400" fill="hold"/>
                                            <p:tgtEl>
                                              <p:spTgt spid="2">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14:bounceEnd="48000">
                                          <p:cBhvr additive="base">
                                            <p:cTn id="8" dur="1400" fill="hold"/>
                                            <p:tgtEl>
                                              <p:spTgt spid="2">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48000">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 calcmode="lin" valueType="num" p14:bounceEnd="48000">
                                          <p:cBhvr additive="base">
                                            <p:cTn id="11" dur="1400" fill="hold"/>
                                            <p:tgtEl>
                                              <p:spTgt spid="2">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14:bounceEnd="48000">
                                          <p:cBhvr additive="base">
                                            <p:cTn id="12" dur="1400" fill="hold"/>
                                            <p:tgtEl>
                                              <p:spTgt spid="2">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 calcmode="lin" valueType="num">
                                          <p:cBhvr additive="base">
                                            <p:cTn id="7" dur="1400" fill="hold"/>
                                            <p:tgtEl>
                                              <p:spTgt spid="2">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cBhvr additive="base">
                                            <p:cTn id="8" dur="1400" fill="hold"/>
                                            <p:tgtEl>
                                              <p:spTgt spid="2">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 calcmode="lin" valueType="num">
                                          <p:cBhvr additive="base">
                                            <p:cTn id="11" dur="1400" fill="hold"/>
                                            <p:tgtEl>
                                              <p:spTgt spid="2">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cBhvr additive="base">
                                            <p:cTn id="12" dur="1400" fill="hold"/>
                                            <p:tgtEl>
                                              <p:spTgt spid="2">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6" grpId="0"/>
          <p:bldP spid="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09891" y="83555"/>
            <a:ext cx="4995090" cy="6862127"/>
          </a:xfrm>
          <a:prstGeom prst="rect">
            <a:avLst/>
          </a:prstGeom>
        </p:spPr>
      </p:pic>
      <p:sp>
        <p:nvSpPr>
          <p:cNvPr id="3" name="文本框 2"/>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04</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活动预算</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tretch>
            <a:fillRect/>
          </a:stretch>
        </p:blipFill>
        <p:spPr>
          <a:xfrm>
            <a:off x="3572197" y="0"/>
            <a:ext cx="4571355" cy="6858000"/>
          </a:xfrm>
          <a:prstGeom prst="rect">
            <a:avLst/>
          </a:prstGeom>
        </p:spPr>
      </p:pic>
      <p:sp>
        <p:nvSpPr>
          <p:cNvPr id="6" name="išľíďè"/>
          <p:cNvSpPr/>
          <p:nvPr/>
        </p:nvSpPr>
        <p:spPr bwMode="auto">
          <a:xfrm>
            <a:off x="8476713" y="2871511"/>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7" name="iSlíďè"/>
          <p:cNvSpPr txBox="1"/>
          <p:nvPr/>
        </p:nvSpPr>
        <p:spPr bwMode="auto">
          <a:xfrm>
            <a:off x="8476713" y="253713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8" name="išľíďè"/>
          <p:cNvSpPr/>
          <p:nvPr/>
        </p:nvSpPr>
        <p:spPr bwMode="auto">
          <a:xfrm>
            <a:off x="8476713" y="4670578"/>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9" name="iSlíďè"/>
          <p:cNvSpPr txBox="1"/>
          <p:nvPr/>
        </p:nvSpPr>
        <p:spPr bwMode="auto">
          <a:xfrm>
            <a:off x="8476713" y="4336206"/>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0" name="išľíďè"/>
          <p:cNvSpPr/>
          <p:nvPr/>
        </p:nvSpPr>
        <p:spPr bwMode="auto">
          <a:xfrm>
            <a:off x="1035557" y="288833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1" name="iSlíďè"/>
          <p:cNvSpPr txBox="1"/>
          <p:nvPr/>
        </p:nvSpPr>
        <p:spPr bwMode="auto">
          <a:xfrm>
            <a:off x="1376367" y="255396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r"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2" name="išľíďè"/>
          <p:cNvSpPr/>
          <p:nvPr/>
        </p:nvSpPr>
        <p:spPr bwMode="auto">
          <a:xfrm>
            <a:off x="1035557" y="468740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3" name="iSlíďè"/>
          <p:cNvSpPr txBox="1"/>
          <p:nvPr/>
        </p:nvSpPr>
        <p:spPr bwMode="auto">
          <a:xfrm>
            <a:off x="1376367" y="4353030"/>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r"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a:stretch>
            <a:fillRect/>
          </a:stretch>
        </p:blipFill>
        <p:spPr>
          <a:xfrm>
            <a:off x="20" y="10"/>
            <a:ext cx="12191980" cy="6857990"/>
          </a:xfrm>
          <a:prstGeom prst="rect">
            <a:avLst/>
          </a:prstGeom>
        </p:spPr>
      </p:pic>
      <p:pic>
        <p:nvPicPr>
          <p:cNvPr id="8" name="图片 7"/>
          <p:cNvPicPr>
            <a:picLocks noChangeAspect="1"/>
          </p:cNvPicPr>
          <p:nvPr/>
        </p:nvPicPr>
        <p:blipFill>
          <a:blip r:embed="rId2" cstate="screen"/>
          <a:stretch>
            <a:fillRect/>
          </a:stretch>
        </p:blipFill>
        <p:spPr>
          <a:xfrm>
            <a:off x="643698" y="1417203"/>
            <a:ext cx="1962916" cy="2322581"/>
          </a:xfrm>
          <a:prstGeom prst="rect">
            <a:avLst/>
          </a:prstGeom>
        </p:spPr>
      </p:pic>
      <p:pic>
        <p:nvPicPr>
          <p:cNvPr id="12" name="图片 11"/>
          <p:cNvPicPr>
            <a:picLocks noChangeAspect="1"/>
          </p:cNvPicPr>
          <p:nvPr/>
        </p:nvPicPr>
        <p:blipFill>
          <a:blip r:embed="rId3" cstate="screen"/>
          <a:stretch>
            <a:fillRect/>
          </a:stretch>
        </p:blipFill>
        <p:spPr>
          <a:xfrm flipV="1">
            <a:off x="2695241" y="3556501"/>
            <a:ext cx="6801518" cy="1400175"/>
          </a:xfrm>
          <a:prstGeom prst="rect">
            <a:avLst/>
          </a:prstGeom>
        </p:spPr>
      </p:pic>
      <p:sp>
        <p:nvSpPr>
          <p:cNvPr id="13" name="文本框 12"/>
          <p:cNvSpPr txBox="1"/>
          <p:nvPr/>
        </p:nvSpPr>
        <p:spPr>
          <a:xfrm>
            <a:off x="5694428" y="615219"/>
            <a:ext cx="1228342" cy="2123658"/>
          </a:xfrm>
          <a:prstGeom prst="rect">
            <a:avLst/>
          </a:prstGeom>
          <a:noFill/>
        </p:spPr>
        <p:txBody>
          <a:bodyPr wrap="square" rtlCol="0">
            <a:spAutoFit/>
          </a:bodyPr>
          <a:lstStyle/>
          <a:p>
            <a:r>
              <a:rPr lang="zh-CN" altLang="en-US" sz="66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目  录</a:t>
            </a:r>
            <a:endParaRPr lang="zh-CN" altLang="en-US" sz="66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15" name="文本框 14"/>
          <p:cNvSpPr txBox="1"/>
          <p:nvPr/>
        </p:nvSpPr>
        <p:spPr>
          <a:xfrm>
            <a:off x="2102740" y="3278119"/>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01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活动主题简介</a:t>
            </a:r>
            <a:endPar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16" name="文本框 15"/>
          <p:cNvSpPr txBox="1"/>
          <p:nvPr/>
        </p:nvSpPr>
        <p:spPr>
          <a:xfrm>
            <a:off x="2102739" y="4548947"/>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03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活动执行方案</a:t>
            </a:r>
            <a:endPar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17" name="文本框 16"/>
          <p:cNvSpPr txBox="1"/>
          <p:nvPr/>
        </p:nvSpPr>
        <p:spPr>
          <a:xfrm>
            <a:off x="6573583" y="3278119"/>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02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活动具体流程</a:t>
            </a:r>
            <a:endPar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18" name="文本框 17"/>
          <p:cNvSpPr txBox="1"/>
          <p:nvPr/>
        </p:nvSpPr>
        <p:spPr>
          <a:xfrm>
            <a:off x="6573582" y="4548947"/>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04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活动预算</a:t>
            </a:r>
            <a:endPar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pic>
        <p:nvPicPr>
          <p:cNvPr id="19" name="图片 18"/>
          <p:cNvPicPr>
            <a:picLocks noChangeAspect="1"/>
          </p:cNvPicPr>
          <p:nvPr/>
        </p:nvPicPr>
        <p:blipFill>
          <a:blip r:embed="rId4" cstate="screen"/>
          <a:stretch>
            <a:fillRect/>
          </a:stretch>
        </p:blipFill>
        <p:spPr>
          <a:xfrm>
            <a:off x="3931917" y="835772"/>
            <a:ext cx="3154686" cy="412090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down)">
                                      <p:cBhvr>
                                        <p:cTn id="25" dur="500"/>
                                        <p:tgtEl>
                                          <p:spTgt spid="1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par>
                                <p:cTn id="29" presetID="2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9969975" y="-4651"/>
            <a:ext cx="1679100" cy="2631167"/>
          </a:xfrm>
          <a:prstGeom prst="rect">
            <a:avLst/>
          </a:prstGeom>
        </p:spPr>
      </p:pic>
      <p:sp>
        <p:nvSpPr>
          <p:cNvPr id="5" name="Oval 4"/>
          <p:cNvSpPr/>
          <p:nvPr/>
        </p:nvSpPr>
        <p:spPr>
          <a:xfrm>
            <a:off x="9372364"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dirty="0">
              <a:solidFill>
                <a:srgbClr val="F5C821"/>
              </a:solidFill>
              <a:ea typeface="微软雅黑" panose="020B0503020204020204" charset="-122"/>
              <a:sym typeface="+mn-lt"/>
            </a:endParaRPr>
          </a:p>
        </p:txBody>
      </p:sp>
      <p:grpSp>
        <p:nvGrpSpPr>
          <p:cNvPr id="6" name="Group 77"/>
          <p:cNvGrpSpPr/>
          <p:nvPr/>
        </p:nvGrpSpPr>
        <p:grpSpPr>
          <a:xfrm>
            <a:off x="8903095" y="3807737"/>
            <a:ext cx="2133763" cy="1594626"/>
            <a:chOff x="1854436" y="3994615"/>
            <a:chExt cx="2133762" cy="1594625"/>
          </a:xfrm>
          <a:solidFill>
            <a:schemeClr val="bg1">
              <a:lumMod val="65000"/>
            </a:schemeClr>
          </a:solidFill>
        </p:grpSpPr>
        <p:sp>
          <p:nvSpPr>
            <p:cNvPr id="8" name="Freeform: Shape 79"/>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9" name="Freeform: Shape 80"/>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7" name="Freeform: Shape 81"/>
          <p:cNvSpPr/>
          <p:nvPr/>
        </p:nvSpPr>
        <p:spPr bwMode="auto">
          <a:xfrm>
            <a:off x="9714426" y="2575987"/>
            <a:ext cx="568775" cy="568775"/>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p:spPr>
        <p:txBody>
          <a:bodyPr anchor="ctr"/>
          <a:lstStyle/>
          <a:p>
            <a:pPr algn="ctr"/>
            <a:endParaRPr sz="2400">
              <a:solidFill>
                <a:srgbClr val="F5C821"/>
              </a:solidFill>
              <a:cs typeface="+mn-ea"/>
              <a:sym typeface="+mn-lt"/>
            </a:endParaRPr>
          </a:p>
        </p:txBody>
      </p:sp>
      <p:sp>
        <p:nvSpPr>
          <p:cNvPr id="11" name="Oval 1"/>
          <p:cNvSpPr/>
          <p:nvPr/>
        </p:nvSpPr>
        <p:spPr>
          <a:xfrm>
            <a:off x="1892583"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dirty="0">
              <a:solidFill>
                <a:srgbClr val="F5C821"/>
              </a:solidFill>
              <a:ea typeface="微软雅黑" panose="020B0503020204020204" charset="-122"/>
              <a:sym typeface="+mn-lt"/>
            </a:endParaRPr>
          </a:p>
        </p:txBody>
      </p:sp>
      <p:grpSp>
        <p:nvGrpSpPr>
          <p:cNvPr id="12" name="Group 54"/>
          <p:cNvGrpSpPr/>
          <p:nvPr/>
        </p:nvGrpSpPr>
        <p:grpSpPr>
          <a:xfrm>
            <a:off x="1423312" y="3807737"/>
            <a:ext cx="2133763" cy="1594626"/>
            <a:chOff x="1854436" y="3994615"/>
            <a:chExt cx="2133762" cy="1594625"/>
          </a:xfrm>
          <a:solidFill>
            <a:schemeClr val="bg1">
              <a:lumMod val="65000"/>
            </a:schemeClr>
          </a:solidFill>
        </p:grpSpPr>
        <p:sp>
          <p:nvSpPr>
            <p:cNvPr id="14" name="Freeform: Shape 10"/>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15" name="Freeform: Shape 11"/>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13" name="Freeform: Shape 82"/>
          <p:cNvSpPr/>
          <p:nvPr/>
        </p:nvSpPr>
        <p:spPr bwMode="auto">
          <a:xfrm>
            <a:off x="2189128" y="2575987"/>
            <a:ext cx="568775" cy="568775"/>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p:spPr>
        <p:txBody>
          <a:bodyPr anchor="ctr"/>
          <a:lstStyle/>
          <a:p>
            <a:pPr algn="ctr"/>
            <a:endParaRPr sz="2400">
              <a:solidFill>
                <a:srgbClr val="F5C821"/>
              </a:solidFill>
              <a:cs typeface="+mn-ea"/>
              <a:sym typeface="+mn-lt"/>
            </a:endParaRPr>
          </a:p>
        </p:txBody>
      </p:sp>
      <p:sp>
        <p:nvSpPr>
          <p:cNvPr id="17" name="Oval 3"/>
          <p:cNvSpPr/>
          <p:nvPr/>
        </p:nvSpPr>
        <p:spPr>
          <a:xfrm>
            <a:off x="4361271"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a:solidFill>
                <a:srgbClr val="F5C821"/>
              </a:solidFill>
              <a:ea typeface="微软雅黑" panose="020B0503020204020204" charset="-122"/>
              <a:sym typeface="+mn-lt"/>
            </a:endParaRPr>
          </a:p>
        </p:txBody>
      </p:sp>
      <p:grpSp>
        <p:nvGrpSpPr>
          <p:cNvPr id="18" name="Group 67"/>
          <p:cNvGrpSpPr/>
          <p:nvPr/>
        </p:nvGrpSpPr>
        <p:grpSpPr>
          <a:xfrm>
            <a:off x="3860440" y="3807737"/>
            <a:ext cx="2133763" cy="1594626"/>
            <a:chOff x="1854436" y="3994615"/>
            <a:chExt cx="2133762" cy="1594625"/>
          </a:xfrm>
          <a:solidFill>
            <a:schemeClr val="bg1">
              <a:lumMod val="65000"/>
            </a:schemeClr>
          </a:solidFill>
        </p:grpSpPr>
        <p:sp>
          <p:nvSpPr>
            <p:cNvPr id="20" name="Freeform: Shape 69"/>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1" name="Freeform: Shape 70"/>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19" name="Freeform: Shape 83"/>
          <p:cNvSpPr/>
          <p:nvPr/>
        </p:nvSpPr>
        <p:spPr bwMode="auto">
          <a:xfrm>
            <a:off x="4673285" y="2575987"/>
            <a:ext cx="568775" cy="568775"/>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sz="2400">
              <a:solidFill>
                <a:srgbClr val="F5C821"/>
              </a:solidFill>
              <a:cs typeface="+mn-ea"/>
              <a:sym typeface="+mn-lt"/>
            </a:endParaRPr>
          </a:p>
        </p:txBody>
      </p:sp>
      <p:sp>
        <p:nvSpPr>
          <p:cNvPr id="23" name="Oval 2"/>
          <p:cNvSpPr/>
          <p:nvPr/>
        </p:nvSpPr>
        <p:spPr>
          <a:xfrm>
            <a:off x="6831566"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a:solidFill>
                <a:srgbClr val="F5C821"/>
              </a:solidFill>
              <a:ea typeface="微软雅黑" panose="020B0503020204020204" charset="-122"/>
              <a:sym typeface="+mn-lt"/>
            </a:endParaRPr>
          </a:p>
        </p:txBody>
      </p:sp>
      <p:grpSp>
        <p:nvGrpSpPr>
          <p:cNvPr id="24" name="Group 72"/>
          <p:cNvGrpSpPr/>
          <p:nvPr/>
        </p:nvGrpSpPr>
        <p:grpSpPr>
          <a:xfrm>
            <a:off x="6362295" y="3807737"/>
            <a:ext cx="2133763" cy="1594626"/>
            <a:chOff x="1854436" y="3994615"/>
            <a:chExt cx="2133762" cy="1594625"/>
          </a:xfrm>
          <a:solidFill>
            <a:schemeClr val="bg1">
              <a:lumMod val="65000"/>
            </a:schemeClr>
          </a:solidFill>
        </p:grpSpPr>
        <p:sp>
          <p:nvSpPr>
            <p:cNvPr id="26" name="Freeform: Shape 74"/>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7" name="Freeform: Shape 75"/>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25" name="Freeform: Shape 84"/>
          <p:cNvSpPr/>
          <p:nvPr/>
        </p:nvSpPr>
        <p:spPr bwMode="auto">
          <a:xfrm>
            <a:off x="7136416" y="2575987"/>
            <a:ext cx="568775" cy="568775"/>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endParaRPr sz="2400">
              <a:solidFill>
                <a:srgbClr val="F5C821"/>
              </a:solidFill>
              <a:cs typeface="+mn-ea"/>
              <a:sym typeface="+mn-lt"/>
            </a:endParaRPr>
          </a:p>
        </p:txBody>
      </p:sp>
      <p:sp>
        <p:nvSpPr>
          <p:cNvPr id="28" name="išľíďè"/>
          <p:cNvSpPr/>
          <p:nvPr/>
        </p:nvSpPr>
        <p:spPr bwMode="auto">
          <a:xfrm>
            <a:off x="1616389"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29" name="iSlíďè"/>
          <p:cNvSpPr txBox="1"/>
          <p:nvPr/>
        </p:nvSpPr>
        <p:spPr bwMode="auto">
          <a:xfrm>
            <a:off x="1436734"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0" name="išľíďè"/>
          <p:cNvSpPr/>
          <p:nvPr/>
        </p:nvSpPr>
        <p:spPr bwMode="auto">
          <a:xfrm>
            <a:off x="4035593"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1" name="iSlíďè"/>
          <p:cNvSpPr txBox="1"/>
          <p:nvPr/>
        </p:nvSpPr>
        <p:spPr bwMode="auto">
          <a:xfrm>
            <a:off x="3855938"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2" name="išľíďè"/>
          <p:cNvSpPr/>
          <p:nvPr/>
        </p:nvSpPr>
        <p:spPr bwMode="auto">
          <a:xfrm>
            <a:off x="6602463"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3" name="iSlíďè"/>
          <p:cNvSpPr txBox="1"/>
          <p:nvPr/>
        </p:nvSpPr>
        <p:spPr bwMode="auto">
          <a:xfrm>
            <a:off x="6422808"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4" name="išľíďè"/>
          <p:cNvSpPr/>
          <p:nvPr/>
        </p:nvSpPr>
        <p:spPr bwMode="auto">
          <a:xfrm>
            <a:off x="9051715"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5" name="iSlíďè"/>
          <p:cNvSpPr txBox="1"/>
          <p:nvPr/>
        </p:nvSpPr>
        <p:spPr bwMode="auto">
          <a:xfrm>
            <a:off x="8872060"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down)">
                                      <p:cBhvr>
                                        <p:cTn id="19" dur="500"/>
                                        <p:tgtEl>
                                          <p:spTgt spid="3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down)">
                                      <p:cBhvr>
                                        <p:cTn id="25" dur="500"/>
                                        <p:tgtEl>
                                          <p:spTgt spid="3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7"/>
          <p:cNvSpPr/>
          <p:nvPr/>
        </p:nvSpPr>
        <p:spPr bwMode="auto">
          <a:xfrm>
            <a:off x="8022287" y="3265768"/>
            <a:ext cx="3162279" cy="1482040"/>
          </a:xfrm>
          <a:prstGeom prst="rightArrow">
            <a:avLst>
              <a:gd name="adj1" fmla="val 67746"/>
              <a:gd name="adj2" fmla="val 40105"/>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5"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3" name="矩形 4"/>
          <p:cNvSpPr/>
          <p:nvPr/>
        </p:nvSpPr>
        <p:spPr bwMode="auto">
          <a:xfrm>
            <a:off x="8002290" y="3499775"/>
            <a:ext cx="1234108"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5"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4" name="矩形 3"/>
          <p:cNvSpPr/>
          <p:nvPr/>
        </p:nvSpPr>
        <p:spPr bwMode="auto">
          <a:xfrm>
            <a:off x="6638163" y="4059794"/>
            <a:ext cx="2598229"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5"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5" name="矩形 4"/>
          <p:cNvSpPr/>
          <p:nvPr/>
        </p:nvSpPr>
        <p:spPr bwMode="auto">
          <a:xfrm>
            <a:off x="6624163" y="4065792"/>
            <a:ext cx="1234109"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5"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6" name="矩形 5"/>
          <p:cNvSpPr/>
          <p:nvPr/>
        </p:nvSpPr>
        <p:spPr bwMode="auto">
          <a:xfrm>
            <a:off x="5262043" y="4633810"/>
            <a:ext cx="2596229"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5"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7" name="矩形 4"/>
          <p:cNvSpPr/>
          <p:nvPr/>
        </p:nvSpPr>
        <p:spPr bwMode="auto">
          <a:xfrm>
            <a:off x="5234046" y="4647809"/>
            <a:ext cx="1234108"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5"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8" name="矩形 7"/>
          <p:cNvSpPr/>
          <p:nvPr/>
        </p:nvSpPr>
        <p:spPr bwMode="auto">
          <a:xfrm>
            <a:off x="1135676" y="5193826"/>
            <a:ext cx="5332472"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5"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9" name="KSO_GT5"/>
          <p:cNvSpPr txBox="1">
            <a:spLocks noChangeArrowheads="1"/>
          </p:cNvSpPr>
          <p:nvPr/>
        </p:nvSpPr>
        <p:spPr bwMode="auto">
          <a:xfrm>
            <a:off x="8206102" y="3098464"/>
            <a:ext cx="1586313"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endParaRPr lang="zh-CN" altLang="en-US" sz="1600" dirty="0">
              <a:solidFill>
                <a:srgbClr val="F5C821"/>
              </a:solidFill>
              <a:latin typeface="方正黑体简体" panose="02010601030101010101" pitchFamily="2" charset="-122"/>
              <a:ea typeface="方正黑体简体" panose="02010601030101010101" pitchFamily="2" charset="-122"/>
            </a:endParaRPr>
          </a:p>
        </p:txBody>
      </p:sp>
      <p:sp>
        <p:nvSpPr>
          <p:cNvPr id="10" name="KSO_GT4"/>
          <p:cNvSpPr txBox="1">
            <a:spLocks noChangeArrowheads="1"/>
          </p:cNvSpPr>
          <p:nvPr/>
        </p:nvSpPr>
        <p:spPr bwMode="auto">
          <a:xfrm>
            <a:off x="6811528" y="3716675"/>
            <a:ext cx="1588728"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endParaRPr lang="zh-CN" altLang="en-US" sz="1600" dirty="0">
              <a:solidFill>
                <a:srgbClr val="F5C821"/>
              </a:solidFill>
              <a:latin typeface="方正黑体简体" panose="02010601030101010101" pitchFamily="2" charset="-122"/>
              <a:ea typeface="方正黑体简体" panose="02010601030101010101" pitchFamily="2" charset="-122"/>
            </a:endParaRPr>
          </a:p>
        </p:txBody>
      </p:sp>
      <p:sp>
        <p:nvSpPr>
          <p:cNvPr id="11" name="KSO_GT3"/>
          <p:cNvSpPr txBox="1">
            <a:spLocks noChangeArrowheads="1"/>
          </p:cNvSpPr>
          <p:nvPr/>
        </p:nvSpPr>
        <p:spPr bwMode="auto">
          <a:xfrm>
            <a:off x="5421789" y="4288691"/>
            <a:ext cx="1586312"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endParaRPr lang="zh-CN" altLang="en-US" sz="1600" dirty="0">
              <a:solidFill>
                <a:srgbClr val="F5C821"/>
              </a:solidFill>
              <a:latin typeface="方正黑体简体" panose="02010601030101010101" pitchFamily="2" charset="-122"/>
              <a:ea typeface="方正黑体简体" panose="02010601030101010101" pitchFamily="2" charset="-122"/>
            </a:endParaRPr>
          </a:p>
        </p:txBody>
      </p:sp>
      <p:sp>
        <p:nvSpPr>
          <p:cNvPr id="12" name="KSO_GT2"/>
          <p:cNvSpPr txBox="1">
            <a:spLocks noChangeArrowheads="1"/>
          </p:cNvSpPr>
          <p:nvPr/>
        </p:nvSpPr>
        <p:spPr bwMode="auto">
          <a:xfrm>
            <a:off x="3599728" y="4863706"/>
            <a:ext cx="1586313"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endParaRPr lang="zh-CN" altLang="en-US" sz="1600" dirty="0">
              <a:solidFill>
                <a:srgbClr val="F5C821"/>
              </a:solidFill>
              <a:latin typeface="方正黑体简体" panose="02010601030101010101" pitchFamily="2" charset="-122"/>
              <a:ea typeface="方正黑体简体" panose="02010601030101010101" pitchFamily="2" charset="-122"/>
            </a:endParaRPr>
          </a:p>
        </p:txBody>
      </p:sp>
      <p:sp>
        <p:nvSpPr>
          <p:cNvPr id="13" name="矩形 1"/>
          <p:cNvSpPr>
            <a:spLocks noChangeArrowheads="1"/>
          </p:cNvSpPr>
          <p:nvPr/>
        </p:nvSpPr>
        <p:spPr bwMode="auto">
          <a:xfrm>
            <a:off x="1103445" y="1824942"/>
            <a:ext cx="8640960" cy="613694"/>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200" dirty="0">
                <a:solidFill>
                  <a:srgbClr val="F5C821"/>
                </a:solidFill>
                <a:latin typeface="方正黑体简体" panose="02010601030101010101" pitchFamily="2" charset="-122"/>
                <a:ea typeface="方正黑体简体" panose="02010601030101010101" pitchFamily="2" charset="-122"/>
              </a:rPr>
              <a:t>单击添加文字单击添加文字单击添加文字单击添加文字单击添加文字单击添加文字单击添加文字单击添加文字单击添加文字单击添加文字单击添加文字单击添加文字单击添加文字单击添加文本</a:t>
            </a:r>
            <a:endParaRPr lang="zh-CN" altLang="en-US" sz="1200" dirty="0">
              <a:solidFill>
                <a:srgbClr val="F5C821"/>
              </a:solidFill>
              <a:latin typeface="方正黑体简体" panose="02010601030101010101" pitchFamily="2" charset="-122"/>
              <a:ea typeface="方正黑体简体" panose="02010601030101010101" pitchFamily="2" charset="-122"/>
            </a:endParaRPr>
          </a:p>
        </p:txBody>
      </p:sp>
      <p:sp>
        <p:nvSpPr>
          <p:cNvPr id="14" name="L 形 13"/>
          <p:cNvSpPr/>
          <p:nvPr/>
        </p:nvSpPr>
        <p:spPr>
          <a:xfrm rot="5400000">
            <a:off x="975116" y="1765013"/>
            <a:ext cx="458552" cy="393915"/>
          </a:xfrm>
          <a:prstGeom prst="corner">
            <a:avLst>
              <a:gd name="adj1" fmla="val 25014"/>
              <a:gd name="adj2" fmla="val 23544"/>
            </a:avLst>
          </a:pr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5C821"/>
              </a:solidFill>
              <a:latin typeface="方正黑体简体" panose="02010601030101010101" pitchFamily="2" charset="-122"/>
              <a:ea typeface="方正黑体简体" panose="02010601030101010101" pitchFamily="2" charset="-122"/>
            </a:endParaRPr>
          </a:p>
        </p:txBody>
      </p:sp>
      <p:pic>
        <p:nvPicPr>
          <p:cNvPr id="15" name="图片 14"/>
          <p:cNvPicPr>
            <a:picLocks noChangeAspect="1"/>
          </p:cNvPicPr>
          <p:nvPr/>
        </p:nvPicPr>
        <p:blipFill>
          <a:blip r:embed="rId1" cstate="screen"/>
          <a:stretch>
            <a:fillRect/>
          </a:stretch>
        </p:blipFill>
        <p:spPr>
          <a:xfrm>
            <a:off x="201950" y="2145414"/>
            <a:ext cx="5852172" cy="274320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par>
                                <p:cTn id="26" presetID="2" presetClass="entr" presetSubtype="9"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0-#ppt_h/2"/>
                                          </p:val>
                                        </p:tav>
                                        <p:tav tm="100000">
                                          <p:val>
                                            <p:strVal val="#ppt_y"/>
                                          </p:val>
                                        </p:tav>
                                      </p:tavLst>
                                    </p:anim>
                                  </p:childTnLst>
                                </p:cTn>
                              </p:par>
                              <p:par>
                                <p:cTn id="38" presetID="2" presetClass="entr" presetSubtype="9"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0-#ppt_w/2"/>
                                          </p:val>
                                        </p:tav>
                                        <p:tav tm="100000">
                                          <p:val>
                                            <p:strVal val="#ppt_x"/>
                                          </p:val>
                                        </p:tav>
                                      </p:tavLst>
                                    </p:anim>
                                    <p:anim calcmode="lin" valueType="num">
                                      <p:cBhvr additive="base">
                                        <p:cTn id="41" dur="500" fill="hold"/>
                                        <p:tgtEl>
                                          <p:spTgt spid="9"/>
                                        </p:tgtEl>
                                        <p:attrNameLst>
                                          <p:attrName>ppt_y</p:attrName>
                                        </p:attrNameLst>
                                      </p:cBhvr>
                                      <p:tavLst>
                                        <p:tav tm="0">
                                          <p:val>
                                            <p:strVal val="0-#ppt_h/2"/>
                                          </p:val>
                                        </p:tav>
                                        <p:tav tm="100000">
                                          <p:val>
                                            <p:strVal val="#ppt_y"/>
                                          </p:val>
                                        </p:tav>
                                      </p:tavLst>
                                    </p:anim>
                                  </p:childTnLst>
                                </p:cTn>
                              </p:par>
                              <p:par>
                                <p:cTn id="42" presetID="2" presetClass="entr" presetSubtype="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1+#ppt_w/2"/>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par>
                                <p:cTn id="46" presetID="2" presetClass="entr" presetSubtype="2" fill="hold" grpId="0" nodeType="with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H="1">
            <a:off x="7842835" y="2071097"/>
            <a:ext cx="3482216" cy="886076"/>
          </a:xfrm>
          <a:prstGeom prst="rect">
            <a:avLst/>
          </a:prstGeom>
        </p:spPr>
        <p:txBody>
          <a:bodyPr wrap="square" lIns="91440" tIns="45720" rIns="91440" bIns="45720">
            <a:spAutoFit/>
          </a:bodyPr>
          <a:lstStyle/>
          <a:p>
            <a:pP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rPr>
              <a:t>在此录入图表的综合描述说明，在此录入图表的综合描述说明，在此录入图表的综合描述说明。</a:t>
            </a:r>
            <a:endPar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endParaRPr>
          </a:p>
        </p:txBody>
      </p:sp>
      <p:sp>
        <p:nvSpPr>
          <p:cNvPr id="16" name="矩形 15"/>
          <p:cNvSpPr/>
          <p:nvPr/>
        </p:nvSpPr>
        <p:spPr>
          <a:xfrm flipH="1">
            <a:off x="7842835" y="4487059"/>
            <a:ext cx="3482216" cy="886076"/>
          </a:xfrm>
          <a:prstGeom prst="rect">
            <a:avLst/>
          </a:prstGeom>
        </p:spPr>
        <p:txBody>
          <a:bodyPr wrap="square" lIns="91440" tIns="45720" rIns="91440" bIns="45720">
            <a:spAutoFit/>
          </a:bodyPr>
          <a:lstStyle/>
          <a:p>
            <a:pP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rPr>
              <a:t>在此录入图表的综合描述说明，在此录入图表的综合描述说明，在此录入图表的综合描述说明。</a:t>
            </a:r>
            <a:endPar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endParaRPr>
          </a:p>
        </p:txBody>
      </p:sp>
      <p:sp>
        <p:nvSpPr>
          <p:cNvPr id="17" name="矩形 16"/>
          <p:cNvSpPr/>
          <p:nvPr/>
        </p:nvSpPr>
        <p:spPr>
          <a:xfrm flipH="1">
            <a:off x="945619" y="2071097"/>
            <a:ext cx="3482216" cy="886076"/>
          </a:xfrm>
          <a:prstGeom prst="rect">
            <a:avLst/>
          </a:prstGeom>
        </p:spPr>
        <p:txBody>
          <a:bodyPr wrap="square" lIns="91440" tIns="45720" rIns="91440" bIns="45720">
            <a:spAutoFit/>
          </a:bodyPr>
          <a:lstStyle/>
          <a:p>
            <a:pPr algn="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gn="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rPr>
              <a:t>在此录入图表的综合描述说明，在此录入图表的综合描述说明，在此录入图表的综合描述说明。</a:t>
            </a:r>
            <a:endPar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endParaRPr>
          </a:p>
        </p:txBody>
      </p:sp>
      <p:sp>
        <p:nvSpPr>
          <p:cNvPr id="18" name="矩形 17"/>
          <p:cNvSpPr/>
          <p:nvPr/>
        </p:nvSpPr>
        <p:spPr>
          <a:xfrm flipH="1">
            <a:off x="953101" y="4487059"/>
            <a:ext cx="3482216" cy="886076"/>
          </a:xfrm>
          <a:prstGeom prst="rect">
            <a:avLst/>
          </a:prstGeom>
        </p:spPr>
        <p:txBody>
          <a:bodyPr wrap="square" lIns="91440" tIns="45720" rIns="91440" bIns="45720">
            <a:spAutoFit/>
          </a:bodyPr>
          <a:lstStyle/>
          <a:p>
            <a:pPr algn="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gn="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rPr>
              <a:t>在此录入图表的综合描述说明，在此录入图表的综合描述说明，在此录入图表的综合描述说明。</a:t>
            </a:r>
            <a:endParaRPr lang="zh-CN" altLang="en-US" sz="1200" dirty="0">
              <a:solidFill>
                <a:srgbClr val="F5C821"/>
              </a:solidFill>
              <a:latin typeface="方正黑体简体" panose="02010601030101010101" pitchFamily="2" charset="-122"/>
              <a:ea typeface="方正黑体简体" panose="02010601030101010101" pitchFamily="2" charset="-122"/>
              <a:sym typeface="微软雅黑" panose="020B0503020204020204" charset="-122"/>
            </a:endParaRPr>
          </a:p>
        </p:txBody>
      </p:sp>
      <p:grpSp>
        <p:nvGrpSpPr>
          <p:cNvPr id="19" name="组合 25"/>
          <p:cNvGrpSpPr/>
          <p:nvPr/>
        </p:nvGrpSpPr>
        <p:grpSpPr>
          <a:xfrm>
            <a:off x="3974532" y="2487593"/>
            <a:ext cx="1952201" cy="1828511"/>
            <a:chOff x="3974526" y="2345091"/>
            <a:chExt cx="1952201" cy="1828510"/>
          </a:xfrm>
        </p:grpSpPr>
        <p:sp>
          <p:nvSpPr>
            <p:cNvPr id="20" name="任意多边形 26"/>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21" name="文本框 23"/>
            <p:cNvSpPr txBox="1"/>
            <p:nvPr/>
          </p:nvSpPr>
          <p:spPr>
            <a:xfrm>
              <a:off x="3974526" y="3711936"/>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04</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22" name="组合 28"/>
            <p:cNvGrpSpPr/>
            <p:nvPr/>
          </p:nvGrpSpPr>
          <p:grpSpPr>
            <a:xfrm>
              <a:off x="5060163" y="2665369"/>
              <a:ext cx="515988" cy="517780"/>
              <a:chOff x="6085222" y="4249476"/>
              <a:chExt cx="649178" cy="651434"/>
            </a:xfrm>
          </p:grpSpPr>
          <p:sp>
            <p:nvSpPr>
              <p:cNvPr id="23" name="Freeform 116"/>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24" name="Freeform 117"/>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25" name="组合 31"/>
          <p:cNvGrpSpPr/>
          <p:nvPr/>
        </p:nvGrpSpPr>
        <p:grpSpPr>
          <a:xfrm>
            <a:off x="5271575" y="1852872"/>
            <a:ext cx="1938935" cy="1812355"/>
            <a:chOff x="5271570" y="1710372"/>
            <a:chExt cx="1938935" cy="1812355"/>
          </a:xfrm>
        </p:grpSpPr>
        <p:sp>
          <p:nvSpPr>
            <p:cNvPr id="26" name="任意多边形 32"/>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27" name="文本框 1"/>
            <p:cNvSpPr txBox="1"/>
            <p:nvPr/>
          </p:nvSpPr>
          <p:spPr>
            <a:xfrm>
              <a:off x="5271570" y="1796400"/>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01</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28" name="组合 34"/>
            <p:cNvGrpSpPr/>
            <p:nvPr/>
          </p:nvGrpSpPr>
          <p:grpSpPr>
            <a:xfrm>
              <a:off x="6429175" y="2637381"/>
              <a:ext cx="381828" cy="576638"/>
              <a:chOff x="6570541" y="1509591"/>
              <a:chExt cx="311150" cy="469900"/>
            </a:xfrm>
          </p:grpSpPr>
          <p:sp>
            <p:nvSpPr>
              <p:cNvPr id="29" name="Freeform 1355"/>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0" name="Rectangle 1356"/>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1" name="Freeform 1357"/>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2" name="Freeform 1358"/>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33" name="组合 39"/>
          <p:cNvGrpSpPr/>
          <p:nvPr/>
        </p:nvGrpSpPr>
        <p:grpSpPr>
          <a:xfrm>
            <a:off x="4756261" y="3746343"/>
            <a:ext cx="1924699" cy="1835184"/>
            <a:chOff x="4756261" y="3603839"/>
            <a:chExt cx="1924698" cy="1835183"/>
          </a:xfrm>
        </p:grpSpPr>
        <p:sp>
          <p:nvSpPr>
            <p:cNvPr id="34" name="任意多边形 40"/>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35" name="文本框 22"/>
            <p:cNvSpPr txBox="1"/>
            <p:nvPr/>
          </p:nvSpPr>
          <p:spPr>
            <a:xfrm>
              <a:off x="5899225" y="4977357"/>
              <a:ext cx="781734"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03</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36" name="组合 42"/>
            <p:cNvGrpSpPr/>
            <p:nvPr/>
          </p:nvGrpSpPr>
          <p:grpSpPr>
            <a:xfrm>
              <a:off x="5053221" y="3941026"/>
              <a:ext cx="574676" cy="465140"/>
              <a:chOff x="2177375" y="247894"/>
              <a:chExt cx="574676" cy="465140"/>
            </a:xfrm>
          </p:grpSpPr>
          <p:sp>
            <p:nvSpPr>
              <p:cNvPr id="37" name="Freeform 5"/>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8" name="Freeform 6"/>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9" name="Oval 7"/>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40" name="组合 46"/>
          <p:cNvGrpSpPr/>
          <p:nvPr/>
        </p:nvGrpSpPr>
        <p:grpSpPr>
          <a:xfrm>
            <a:off x="6035262" y="3132927"/>
            <a:ext cx="1918951" cy="1812355"/>
            <a:chOff x="6035259" y="2990425"/>
            <a:chExt cx="1918951" cy="1812355"/>
          </a:xfrm>
        </p:grpSpPr>
        <p:sp>
          <p:nvSpPr>
            <p:cNvPr id="41" name="任意多边形 47"/>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42" name="文本框 18"/>
            <p:cNvSpPr txBox="1"/>
            <p:nvPr/>
          </p:nvSpPr>
          <p:spPr>
            <a:xfrm>
              <a:off x="7172475" y="3064212"/>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02</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43" name="组合 49"/>
            <p:cNvGrpSpPr/>
            <p:nvPr/>
          </p:nvGrpSpPr>
          <p:grpSpPr>
            <a:xfrm>
              <a:off x="6434265" y="3961773"/>
              <a:ext cx="353333" cy="460157"/>
              <a:chOff x="2966364" y="3551501"/>
              <a:chExt cx="409575" cy="533403"/>
            </a:xfrm>
          </p:grpSpPr>
          <p:sp>
            <p:nvSpPr>
              <p:cNvPr id="44" name="Freeform 128"/>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45" name="Freeform 129"/>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1+#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6" presetClass="emph" presetSubtype="0" fill="hold" nodeType="withEffect">
                                  <p:stCondLst>
                                    <p:cond delay="0"/>
                                  </p:stCondLst>
                                  <p:childTnLst>
                                    <p:animEffect transition="out" filter="fade">
                                      <p:cBhvr>
                                        <p:cTn id="22" dur="500" tmFilter="0, 0; .2, .5; .8, .5; 1, 0"/>
                                        <p:tgtEl>
                                          <p:spTgt spid="25"/>
                                        </p:tgtEl>
                                      </p:cBhvr>
                                    </p:animEffect>
                                    <p:animScale>
                                      <p:cBhvr>
                                        <p:cTn id="23" dur="250" autoRev="1" fill="hold"/>
                                        <p:tgtEl>
                                          <p:spTgt spid="25"/>
                                        </p:tgtEl>
                                      </p:cBhvr>
                                      <p:by x="105000" y="105000"/>
                                    </p:animScale>
                                  </p:childTnLst>
                                </p:cTn>
                              </p:par>
                              <p:par>
                                <p:cTn id="24" presetID="17" presetClass="entr" presetSubtype="10" fill="hold" grpId="0" nodeType="withEffect">
                                  <p:stCondLst>
                                    <p:cond delay="0"/>
                                  </p:stCondLst>
                                  <p:iterate type="lt">
                                    <p:tmPct val="3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strVal val="#ppt_h"/>
                                          </p:val>
                                        </p:tav>
                                        <p:tav tm="100000">
                                          <p:val>
                                            <p:strVal val="#ppt_h"/>
                                          </p:val>
                                        </p:tav>
                                      </p:tavLst>
                                    </p:anim>
                                  </p:childTnLst>
                                </p:cTn>
                              </p:par>
                              <p:par>
                                <p:cTn id="28" presetID="26" presetClass="emph" presetSubtype="0" fill="hold" nodeType="withEffect">
                                  <p:stCondLst>
                                    <p:cond delay="0"/>
                                  </p:stCondLst>
                                  <p:childTnLst>
                                    <p:animEffect transition="out" filter="fade">
                                      <p:cBhvr>
                                        <p:cTn id="29" dur="500" tmFilter="0, 0; .2, .5; .8, .5; 1, 0"/>
                                        <p:tgtEl>
                                          <p:spTgt spid="40"/>
                                        </p:tgtEl>
                                      </p:cBhvr>
                                    </p:animEffect>
                                    <p:animScale>
                                      <p:cBhvr>
                                        <p:cTn id="30" dur="250" autoRev="1" fill="hold"/>
                                        <p:tgtEl>
                                          <p:spTgt spid="40"/>
                                        </p:tgtEl>
                                      </p:cBhvr>
                                      <p:by x="105000" y="105000"/>
                                    </p:animScale>
                                  </p:childTnLst>
                                </p:cTn>
                              </p:par>
                              <p:par>
                                <p:cTn id="31" presetID="17" presetClass="entr" presetSubtype="10" fill="hold" grpId="0" nodeType="withEffect">
                                  <p:stCondLst>
                                    <p:cond delay="0"/>
                                  </p:stCondLst>
                                  <p:iterate type="lt">
                                    <p:tmPct val="3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strVal val="#ppt_h"/>
                                          </p:val>
                                        </p:tav>
                                        <p:tav tm="100000">
                                          <p:val>
                                            <p:strVal val="#ppt_h"/>
                                          </p:val>
                                        </p:tav>
                                      </p:tavLst>
                                    </p:anim>
                                  </p:childTnLst>
                                </p:cTn>
                              </p:par>
                              <p:par>
                                <p:cTn id="35" presetID="26" presetClass="emph" presetSubtype="0" fill="hold" nodeType="withEffect">
                                  <p:stCondLst>
                                    <p:cond delay="0"/>
                                  </p:stCondLst>
                                  <p:childTnLst>
                                    <p:animEffect transition="out" filter="fade">
                                      <p:cBhvr>
                                        <p:cTn id="36" dur="500" tmFilter="0, 0; .2, .5; .8, .5; 1, 0"/>
                                        <p:tgtEl>
                                          <p:spTgt spid="33"/>
                                        </p:tgtEl>
                                      </p:cBhvr>
                                    </p:animEffect>
                                    <p:animScale>
                                      <p:cBhvr>
                                        <p:cTn id="37" dur="250" autoRev="1" fill="hold"/>
                                        <p:tgtEl>
                                          <p:spTgt spid="33"/>
                                        </p:tgtEl>
                                      </p:cBhvr>
                                      <p:by x="105000" y="105000"/>
                                    </p:animScale>
                                  </p:childTnLst>
                                </p:cTn>
                              </p:par>
                              <p:par>
                                <p:cTn id="38" presetID="17" presetClass="entr" presetSubtype="10" fill="hold" grpId="0" nodeType="withEffect">
                                  <p:stCondLst>
                                    <p:cond delay="0"/>
                                  </p:stCondLst>
                                  <p:iterate type="lt">
                                    <p:tmPct val="3000"/>
                                  </p:iterate>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strVal val="#ppt_h"/>
                                          </p:val>
                                        </p:tav>
                                        <p:tav tm="100000">
                                          <p:val>
                                            <p:strVal val="#ppt_h"/>
                                          </p:val>
                                        </p:tav>
                                      </p:tavLst>
                                    </p:anim>
                                  </p:childTnLst>
                                </p:cTn>
                              </p:par>
                              <p:par>
                                <p:cTn id="42" presetID="26" presetClass="emph" presetSubtype="0" fill="hold" nodeType="withEffect">
                                  <p:stCondLst>
                                    <p:cond delay="0"/>
                                  </p:stCondLst>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par>
                                <p:cTn id="45" presetID="17" presetClass="entr" presetSubtype="10" fill="hold" grpId="0" nodeType="withEffect">
                                  <p:stCondLst>
                                    <p:cond delay="0"/>
                                  </p:stCondLst>
                                  <p:iterate type="lt">
                                    <p:tmPct val="3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5398377" y="1157441"/>
            <a:ext cx="5198124" cy="1038080"/>
            <a:chOff x="4048782" y="868081"/>
            <a:chExt cx="3898593" cy="778560"/>
          </a:xfrm>
        </p:grpSpPr>
        <p:sp>
          <p:nvSpPr>
            <p:cNvPr id="3" name="Freeform: Shape 36"/>
            <p:cNvSpPr/>
            <p:nvPr/>
          </p:nvSpPr>
          <p:spPr>
            <a:xfrm>
              <a:off x="4048782" y="868081"/>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4" name="Group 8"/>
            <p:cNvGrpSpPr/>
            <p:nvPr/>
          </p:nvGrpSpPr>
          <p:grpSpPr>
            <a:xfrm>
              <a:off x="5674603" y="970582"/>
              <a:ext cx="2272772" cy="573557"/>
              <a:chOff x="8268606" y="3017352"/>
              <a:chExt cx="3555718" cy="897321"/>
            </a:xfrm>
          </p:grpSpPr>
          <p:sp>
            <p:nvSpPr>
              <p:cNvPr id="7" name="TextBox 9"/>
              <p:cNvSpPr txBox="1"/>
              <p:nvPr/>
            </p:nvSpPr>
            <p:spPr>
              <a:xfrm>
                <a:off x="8268606" y="3325117"/>
                <a:ext cx="3555718" cy="589556"/>
              </a:xfrm>
              <a:prstGeom prst="rect">
                <a:avLst/>
              </a:prstGeom>
              <a:noFill/>
            </p:spPr>
            <p:txBody>
              <a:bodyPr wrap="square" lIns="96000" tIns="0" rIns="96000" bIns="0" anchor="ctr" anchorCtr="0">
                <a:normAutofit lnSpcReduction="10000"/>
              </a:bodyPr>
              <a:lstStyle/>
              <a:p>
                <a:pPr defTabSz="121920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endParaRPr lang="zh-CN" altLang="en-US" sz="1400" dirty="0">
                  <a:solidFill>
                    <a:srgbClr val="F5C821"/>
                  </a:solidFill>
                  <a:latin typeface="方正黑体简体" panose="02010601030101010101" pitchFamily="2" charset="-122"/>
                  <a:ea typeface="方正黑体简体" panose="02010601030101010101" pitchFamily="2" charset="-122"/>
                </a:endParaRPr>
              </a:p>
            </p:txBody>
          </p:sp>
          <p:sp>
            <p:nvSpPr>
              <p:cNvPr id="8" name="Rectangle 10"/>
              <p:cNvSpPr/>
              <p:nvPr/>
            </p:nvSpPr>
            <p:spPr>
              <a:xfrm>
                <a:off x="8268607" y="3017352"/>
                <a:ext cx="2457329" cy="246221"/>
              </a:xfrm>
              <a:prstGeom prst="rect">
                <a:avLst/>
              </a:prstGeom>
            </p:spPr>
            <p:txBody>
              <a:bodyPr wrap="none" lIns="96000" tIns="0" rIns="96000" bIns="0">
                <a:normAutofit fontScale="70000" lnSpcReduction="20000"/>
              </a:bodyPr>
              <a:lstStyle/>
              <a:p>
                <a:pPr defTabSz="121920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sp>
          <p:nvSpPr>
            <p:cNvPr id="5" name="Freeform: Shape 19"/>
            <p:cNvSpPr/>
            <p:nvPr/>
          </p:nvSpPr>
          <p:spPr bwMode="auto">
            <a:xfrm>
              <a:off x="4320655" y="1126797"/>
              <a:ext cx="278524" cy="228923"/>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6" name="Rectangle 2"/>
            <p:cNvSpPr/>
            <p:nvPr/>
          </p:nvSpPr>
          <p:spPr>
            <a:xfrm>
              <a:off x="5147584" y="1109815"/>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1</a:t>
              </a:r>
              <a:endParaRPr lang="en-US" altLang="zh-CN" sz="3200" b="1">
                <a:solidFill>
                  <a:srgbClr val="F5C821"/>
                </a:solidFill>
                <a:latin typeface="方正黑体简体" panose="02010601030101010101" pitchFamily="2" charset="-122"/>
                <a:ea typeface="方正黑体简体" panose="02010601030101010101" pitchFamily="2" charset="-122"/>
              </a:endParaRPr>
            </a:p>
          </p:txBody>
        </p:sp>
      </p:grpSp>
      <p:grpSp>
        <p:nvGrpSpPr>
          <p:cNvPr id="9" name="组合 28"/>
          <p:cNvGrpSpPr/>
          <p:nvPr/>
        </p:nvGrpSpPr>
        <p:grpSpPr>
          <a:xfrm>
            <a:off x="5398377" y="3672987"/>
            <a:ext cx="5198124" cy="1038080"/>
            <a:chOff x="4048782" y="2754740"/>
            <a:chExt cx="3898593" cy="778560"/>
          </a:xfrm>
        </p:grpSpPr>
        <p:sp>
          <p:nvSpPr>
            <p:cNvPr id="10" name="Freeform: Shape 38"/>
            <p:cNvSpPr/>
            <p:nvPr/>
          </p:nvSpPr>
          <p:spPr>
            <a:xfrm>
              <a:off x="4048782" y="275474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11" name="Group 15"/>
            <p:cNvGrpSpPr/>
            <p:nvPr/>
          </p:nvGrpSpPr>
          <p:grpSpPr>
            <a:xfrm>
              <a:off x="5674603" y="2857241"/>
              <a:ext cx="2272772" cy="573557"/>
              <a:chOff x="8268606" y="3017352"/>
              <a:chExt cx="3555718" cy="897321"/>
            </a:xfrm>
          </p:grpSpPr>
          <p:sp>
            <p:nvSpPr>
              <p:cNvPr id="14" name="TextBox 16"/>
              <p:cNvSpPr txBox="1"/>
              <p:nvPr/>
            </p:nvSpPr>
            <p:spPr>
              <a:xfrm>
                <a:off x="8268606" y="3325117"/>
                <a:ext cx="3555718" cy="589556"/>
              </a:xfrm>
              <a:prstGeom prst="rect">
                <a:avLst/>
              </a:prstGeom>
              <a:noFill/>
            </p:spPr>
            <p:txBody>
              <a:bodyPr wrap="square" lIns="96000" tIns="0" rIns="96000" bIns="0" anchor="ctr" anchorCtr="0">
                <a:normAutofit lnSpcReduction="10000"/>
              </a:bodyPr>
              <a:lstStyle/>
              <a:p>
                <a:pPr defTabSz="121920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endParaRPr lang="zh-CN" altLang="en-US" sz="1400" dirty="0">
                  <a:solidFill>
                    <a:srgbClr val="F5C821"/>
                  </a:solidFill>
                  <a:latin typeface="方正黑体简体" panose="02010601030101010101" pitchFamily="2" charset="-122"/>
                  <a:ea typeface="方正黑体简体" panose="02010601030101010101" pitchFamily="2" charset="-122"/>
                </a:endParaRPr>
              </a:p>
            </p:txBody>
          </p:sp>
          <p:sp>
            <p:nvSpPr>
              <p:cNvPr id="15" name="Rectangle 17"/>
              <p:cNvSpPr/>
              <p:nvPr/>
            </p:nvSpPr>
            <p:spPr>
              <a:xfrm>
                <a:off x="8268607" y="3017352"/>
                <a:ext cx="2457329" cy="246221"/>
              </a:xfrm>
              <a:prstGeom prst="rect">
                <a:avLst/>
              </a:prstGeom>
            </p:spPr>
            <p:txBody>
              <a:bodyPr wrap="none" lIns="96000" tIns="0" rIns="96000" bIns="0">
                <a:normAutofit fontScale="70000" lnSpcReduction="20000"/>
              </a:bodyPr>
              <a:lstStyle/>
              <a:p>
                <a:pPr defTabSz="121920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sp>
          <p:nvSpPr>
            <p:cNvPr id="12" name="Freeform: Shape 18"/>
            <p:cNvSpPr/>
            <p:nvPr/>
          </p:nvSpPr>
          <p:spPr bwMode="auto">
            <a:xfrm>
              <a:off x="4321977" y="3006335"/>
              <a:ext cx="275880" cy="27536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13" name="Rectangle 23"/>
            <p:cNvSpPr/>
            <p:nvPr/>
          </p:nvSpPr>
          <p:spPr>
            <a:xfrm>
              <a:off x="5147584" y="2986612"/>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3</a:t>
              </a:r>
              <a:endParaRPr lang="en-US" altLang="zh-CN" sz="3200" b="1">
                <a:solidFill>
                  <a:srgbClr val="F5C821"/>
                </a:solidFill>
                <a:latin typeface="方正黑体简体" panose="02010601030101010101" pitchFamily="2" charset="-122"/>
                <a:ea typeface="方正黑体简体" panose="02010601030101010101" pitchFamily="2" charset="-122"/>
              </a:endParaRPr>
            </a:p>
          </p:txBody>
        </p:sp>
      </p:grpSp>
      <p:grpSp>
        <p:nvGrpSpPr>
          <p:cNvPr id="16" name="组合 29"/>
          <p:cNvGrpSpPr/>
          <p:nvPr/>
        </p:nvGrpSpPr>
        <p:grpSpPr>
          <a:xfrm>
            <a:off x="1595502" y="2415213"/>
            <a:ext cx="4853473" cy="1038080"/>
            <a:chOff x="1196626" y="1811410"/>
            <a:chExt cx="3640105" cy="778560"/>
          </a:xfrm>
        </p:grpSpPr>
        <p:sp>
          <p:nvSpPr>
            <p:cNvPr id="17" name="Freeform: Shape 37"/>
            <p:cNvSpPr/>
            <p:nvPr/>
          </p:nvSpPr>
          <p:spPr>
            <a:xfrm flipH="1">
              <a:off x="3397337" y="181141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18" name="Group 5"/>
            <p:cNvGrpSpPr/>
            <p:nvPr/>
          </p:nvGrpSpPr>
          <p:grpSpPr>
            <a:xfrm>
              <a:off x="1196626" y="1913911"/>
              <a:ext cx="2025305" cy="573557"/>
              <a:chOff x="807572" y="3430058"/>
              <a:chExt cx="3168560" cy="897321"/>
            </a:xfrm>
          </p:grpSpPr>
          <p:sp>
            <p:nvSpPr>
              <p:cNvPr id="21" name="TextBox 6"/>
              <p:cNvSpPr txBox="1"/>
              <p:nvPr/>
            </p:nvSpPr>
            <p:spPr>
              <a:xfrm>
                <a:off x="807572" y="3737823"/>
                <a:ext cx="3168560" cy="589556"/>
              </a:xfrm>
              <a:prstGeom prst="rect">
                <a:avLst/>
              </a:prstGeom>
              <a:noFill/>
            </p:spPr>
            <p:txBody>
              <a:bodyPr wrap="square" lIns="96000" tIns="0" rIns="96000" bIns="0" anchor="ctr" anchorCtr="0">
                <a:normAutofit fontScale="92500"/>
              </a:bodyPr>
              <a:lstStyle/>
              <a:p>
                <a:pPr algn="r" defTabSz="121920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endParaRPr lang="zh-CN" altLang="en-US" sz="1400" dirty="0">
                  <a:solidFill>
                    <a:srgbClr val="F5C821"/>
                  </a:solidFill>
                  <a:latin typeface="方正黑体简体" panose="02010601030101010101" pitchFamily="2" charset="-122"/>
                  <a:ea typeface="方正黑体简体" panose="02010601030101010101" pitchFamily="2" charset="-122"/>
                </a:endParaRPr>
              </a:p>
            </p:txBody>
          </p:sp>
          <p:sp>
            <p:nvSpPr>
              <p:cNvPr id="22" name="Rectangle 7"/>
              <p:cNvSpPr/>
              <p:nvPr/>
            </p:nvSpPr>
            <p:spPr>
              <a:xfrm>
                <a:off x="1518803" y="3430058"/>
                <a:ext cx="2457329" cy="246221"/>
              </a:xfrm>
              <a:prstGeom prst="rect">
                <a:avLst/>
              </a:prstGeom>
            </p:spPr>
            <p:txBody>
              <a:bodyPr wrap="none" lIns="96000" tIns="0" rIns="96000" bIns="0">
                <a:normAutofit fontScale="70000" lnSpcReduction="20000"/>
              </a:bodyPr>
              <a:lstStyle/>
              <a:p>
                <a:pPr algn="r" defTabSz="121920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sp>
          <p:nvSpPr>
            <p:cNvPr id="19" name="Freeform: Shape 20"/>
            <p:cNvSpPr/>
            <p:nvPr/>
          </p:nvSpPr>
          <p:spPr bwMode="auto">
            <a:xfrm>
              <a:off x="4311449" y="2052136"/>
              <a:ext cx="296937" cy="28613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20" name="Rectangle 24"/>
            <p:cNvSpPr/>
            <p:nvPr/>
          </p:nvSpPr>
          <p:spPr>
            <a:xfrm>
              <a:off x="3457779" y="2043183"/>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2</a:t>
              </a:r>
              <a:endParaRPr lang="en-US" altLang="zh-CN" sz="3200" b="1">
                <a:solidFill>
                  <a:srgbClr val="F5C821"/>
                </a:solidFill>
                <a:latin typeface="方正黑体简体" panose="02010601030101010101" pitchFamily="2" charset="-122"/>
                <a:ea typeface="方正黑体简体" panose="02010601030101010101" pitchFamily="2" charset="-122"/>
              </a:endParaRPr>
            </a:p>
          </p:txBody>
        </p:sp>
      </p:grpSp>
      <p:grpSp>
        <p:nvGrpSpPr>
          <p:cNvPr id="23" name="组合 1"/>
          <p:cNvGrpSpPr/>
          <p:nvPr/>
        </p:nvGrpSpPr>
        <p:grpSpPr>
          <a:xfrm>
            <a:off x="1595502" y="4930759"/>
            <a:ext cx="4853473" cy="1038080"/>
            <a:chOff x="1196626" y="3698069"/>
            <a:chExt cx="3640105" cy="778560"/>
          </a:xfrm>
        </p:grpSpPr>
        <p:sp>
          <p:nvSpPr>
            <p:cNvPr id="24" name="Freeform: Shape 39"/>
            <p:cNvSpPr/>
            <p:nvPr/>
          </p:nvSpPr>
          <p:spPr>
            <a:xfrm flipH="1">
              <a:off x="3397337" y="3698069"/>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25" name="Group 12"/>
            <p:cNvGrpSpPr/>
            <p:nvPr/>
          </p:nvGrpSpPr>
          <p:grpSpPr>
            <a:xfrm>
              <a:off x="1196626" y="3800571"/>
              <a:ext cx="2025305" cy="573557"/>
              <a:chOff x="807572" y="3430058"/>
              <a:chExt cx="3168560" cy="897321"/>
            </a:xfrm>
          </p:grpSpPr>
          <p:sp>
            <p:nvSpPr>
              <p:cNvPr id="28" name="TextBox 13"/>
              <p:cNvSpPr txBox="1"/>
              <p:nvPr/>
            </p:nvSpPr>
            <p:spPr>
              <a:xfrm>
                <a:off x="807572" y="3737823"/>
                <a:ext cx="3168560" cy="589556"/>
              </a:xfrm>
              <a:prstGeom prst="rect">
                <a:avLst/>
              </a:prstGeom>
              <a:noFill/>
            </p:spPr>
            <p:txBody>
              <a:bodyPr wrap="square" lIns="96000" tIns="0" rIns="96000" bIns="0" anchor="ctr" anchorCtr="0">
                <a:normAutofit fontScale="92500"/>
              </a:bodyPr>
              <a:lstStyle/>
              <a:p>
                <a:pPr algn="r" defTabSz="121920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endParaRPr lang="zh-CN" altLang="en-US" sz="1400" dirty="0">
                  <a:solidFill>
                    <a:srgbClr val="F5C821"/>
                  </a:solidFill>
                  <a:latin typeface="方正黑体简体" panose="02010601030101010101" pitchFamily="2" charset="-122"/>
                  <a:ea typeface="方正黑体简体" panose="02010601030101010101" pitchFamily="2" charset="-122"/>
                </a:endParaRPr>
              </a:p>
            </p:txBody>
          </p:sp>
          <p:sp>
            <p:nvSpPr>
              <p:cNvPr id="29" name="Rectangle 14"/>
              <p:cNvSpPr/>
              <p:nvPr/>
            </p:nvSpPr>
            <p:spPr>
              <a:xfrm>
                <a:off x="1518803" y="3430058"/>
                <a:ext cx="2457329" cy="246221"/>
              </a:xfrm>
              <a:prstGeom prst="rect">
                <a:avLst/>
              </a:prstGeom>
            </p:spPr>
            <p:txBody>
              <a:bodyPr wrap="none" lIns="96000" tIns="0" rIns="96000" bIns="0">
                <a:normAutofit fontScale="70000" lnSpcReduction="20000"/>
              </a:bodyPr>
              <a:lstStyle/>
              <a:p>
                <a:pPr algn="r" defTabSz="121920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sp>
          <p:nvSpPr>
            <p:cNvPr id="26" name="Freeform: Shape 21"/>
            <p:cNvSpPr>
              <a:spLocks noChangeAspect="1"/>
            </p:cNvSpPr>
            <p:nvPr/>
          </p:nvSpPr>
          <p:spPr bwMode="auto">
            <a:xfrm>
              <a:off x="4312203" y="3939790"/>
              <a:ext cx="295429" cy="29511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27" name="Rectangle 25"/>
            <p:cNvSpPr/>
            <p:nvPr/>
          </p:nvSpPr>
          <p:spPr>
            <a:xfrm>
              <a:off x="3457779" y="3919981"/>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4</a:t>
              </a:r>
              <a:endParaRPr lang="en-US" altLang="zh-CN" sz="3200" b="1">
                <a:solidFill>
                  <a:srgbClr val="F5C821"/>
                </a:solidFill>
                <a:latin typeface="方正黑体简体" panose="02010601030101010101" pitchFamily="2" charset="-122"/>
                <a:ea typeface="方正黑体简体" panose="02010601030101010101" pitchFamily="2" charset="-122"/>
              </a:endParaRPr>
            </a:p>
          </p:txBody>
        </p:sp>
      </p:grpSp>
      <p:pic>
        <p:nvPicPr>
          <p:cNvPr id="30" name="图片 29"/>
          <p:cNvPicPr>
            <a:picLocks noChangeAspect="1"/>
          </p:cNvPicPr>
          <p:nvPr/>
        </p:nvPicPr>
        <p:blipFill>
          <a:blip r:embed="rId1" cstate="screen"/>
          <a:stretch>
            <a:fillRect/>
          </a:stretch>
        </p:blipFill>
        <p:spPr>
          <a:xfrm>
            <a:off x="7041540" y="4208617"/>
            <a:ext cx="5852172" cy="2743206"/>
          </a:xfrm>
          <a:prstGeom prst="rect">
            <a:avLst/>
          </a:prstGeom>
        </p:spPr>
      </p:pic>
      <p:pic>
        <p:nvPicPr>
          <p:cNvPr id="31" name="图片 30"/>
          <p:cNvPicPr>
            <a:picLocks noChangeAspect="1"/>
          </p:cNvPicPr>
          <p:nvPr/>
        </p:nvPicPr>
        <p:blipFill>
          <a:blip r:embed="rId2" cstate="screen"/>
          <a:stretch>
            <a:fillRect/>
          </a:stretch>
        </p:blipFill>
        <p:spPr>
          <a:xfrm>
            <a:off x="629565" y="-4651"/>
            <a:ext cx="1679100" cy="263116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500"/>
                                        <p:tgtEl>
                                          <p:spTgt spid="23"/>
                                        </p:tgtEl>
                                      </p:cBhvr>
                                    </p:animEffect>
                                  </p:childTnLst>
                                </p:cTn>
                              </p:par>
                              <p:par>
                                <p:cTn id="17" presetID="2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2" presetClass="entr" presetSubtype="4"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down)">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duotone>
              <a:prstClr val="black"/>
              <a:prstClr val="white"/>
            </a:duotone>
          </a:blip>
          <a:srcRect r="-1"/>
          <a:stretch>
            <a:fillRect/>
          </a:stretch>
        </p:blipFill>
        <p:spPr>
          <a:xfrm>
            <a:off x="20" y="10"/>
            <a:ext cx="12191980" cy="6857990"/>
          </a:xfrm>
          <a:prstGeom prst="rect">
            <a:avLst/>
          </a:prstGeom>
        </p:spPr>
      </p:pic>
      <p:sp>
        <p:nvSpPr>
          <p:cNvPr id="4" name="išľíďè"/>
          <p:cNvSpPr/>
          <p:nvPr/>
        </p:nvSpPr>
        <p:spPr bwMode="auto">
          <a:xfrm>
            <a:off x="7514687" y="5348011"/>
            <a:ext cx="3715287"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endParaRPr>
          </a:p>
          <a:p>
            <a:pPr lvl="0" defTabSz="913765">
              <a:lnSpc>
                <a:spcPct val="120000"/>
              </a:lnSpc>
              <a:spcBef>
                <a:spcPct val="0"/>
              </a:spcBef>
              <a:defRPr/>
            </a:pP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5" name="iSlíďè"/>
          <p:cNvSpPr txBox="1"/>
          <p:nvPr/>
        </p:nvSpPr>
        <p:spPr bwMode="auto">
          <a:xfrm>
            <a:off x="7514688" y="501363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endPar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a:stretch>
            <a:fillRect/>
          </a:stretch>
        </p:blipFill>
        <p:spPr>
          <a:xfrm>
            <a:off x="20" y="10"/>
            <a:ext cx="12191980" cy="6857990"/>
          </a:xfrm>
          <a:prstGeom prst="rect">
            <a:avLst/>
          </a:prstGeom>
        </p:spPr>
      </p:pic>
      <p:grpSp>
        <p:nvGrpSpPr>
          <p:cNvPr id="10" name="组合 9"/>
          <p:cNvGrpSpPr/>
          <p:nvPr/>
        </p:nvGrpSpPr>
        <p:grpSpPr>
          <a:xfrm>
            <a:off x="744014" y="-1219211"/>
            <a:ext cx="9523936" cy="8877333"/>
            <a:chOff x="1820340" y="-10"/>
            <a:chExt cx="7357520" cy="6858000"/>
          </a:xfrm>
        </p:grpSpPr>
        <p:pic>
          <p:nvPicPr>
            <p:cNvPr id="3" name="图片 2"/>
            <p:cNvPicPr>
              <a:picLocks noChangeAspect="1"/>
            </p:cNvPicPr>
            <p:nvPr/>
          </p:nvPicPr>
          <p:blipFill>
            <a:blip r:embed="rId2"/>
            <a:stretch>
              <a:fillRect/>
            </a:stretch>
          </p:blipFill>
          <p:spPr>
            <a:xfrm>
              <a:off x="1820340" y="-10"/>
              <a:ext cx="7357520" cy="6858000"/>
            </a:xfrm>
            <a:prstGeom prst="rect">
              <a:avLst/>
            </a:prstGeom>
          </p:spPr>
        </p:pic>
        <p:grpSp>
          <p:nvGrpSpPr>
            <p:cNvPr id="9" name="组合 8"/>
            <p:cNvGrpSpPr/>
            <p:nvPr/>
          </p:nvGrpSpPr>
          <p:grpSpPr>
            <a:xfrm>
              <a:off x="3264532" y="1368538"/>
              <a:ext cx="4408811" cy="4120904"/>
              <a:chOff x="3264532" y="1368538"/>
              <a:chExt cx="4408811" cy="4120904"/>
            </a:xfrm>
          </p:grpSpPr>
          <p:pic>
            <p:nvPicPr>
              <p:cNvPr id="6" name="图片 5"/>
              <p:cNvPicPr>
                <a:picLocks noChangeAspect="1"/>
              </p:cNvPicPr>
              <p:nvPr/>
            </p:nvPicPr>
            <p:blipFill>
              <a:blip r:embed="rId3" cstate="screen"/>
              <a:stretch>
                <a:fillRect/>
              </a:stretch>
            </p:blipFill>
            <p:spPr>
              <a:xfrm>
                <a:off x="4518657" y="1368538"/>
                <a:ext cx="3154686" cy="4120904"/>
              </a:xfrm>
              <a:prstGeom prst="rect">
                <a:avLst/>
              </a:prstGeom>
            </p:spPr>
          </p:pic>
          <p:pic>
            <p:nvPicPr>
              <p:cNvPr id="8" name="图片 7"/>
              <p:cNvPicPr>
                <a:picLocks noChangeAspect="1"/>
              </p:cNvPicPr>
              <p:nvPr/>
            </p:nvPicPr>
            <p:blipFill>
              <a:blip r:embed="rId4" cstate="screen"/>
              <a:stretch>
                <a:fillRect/>
              </a:stretch>
            </p:blipFill>
            <p:spPr>
              <a:xfrm>
                <a:off x="3264532" y="1893877"/>
                <a:ext cx="1254125" cy="1045104"/>
              </a:xfrm>
              <a:prstGeom prst="rect">
                <a:avLst/>
              </a:prstGeom>
            </p:spPr>
          </p:pic>
        </p:grpSp>
      </p:grpSp>
      <p:sp>
        <p:nvSpPr>
          <p:cNvPr id="4" name="文本框 3"/>
          <p:cNvSpPr txBox="1"/>
          <p:nvPr/>
        </p:nvSpPr>
        <p:spPr>
          <a:xfrm>
            <a:off x="4614230" y="4200525"/>
            <a:ext cx="2821436" cy="584775"/>
          </a:xfrm>
          <a:prstGeom prst="rect">
            <a:avLst/>
          </a:prstGeom>
          <a:noFill/>
        </p:spPr>
        <p:txBody>
          <a:bodyPr wrap="square" rtlCol="0">
            <a:spAutoFit/>
          </a:bodyPr>
          <a:lstStyle/>
          <a:p>
            <a:r>
              <a:rPr lang="zh-CN" altLang="en-US" sz="3200" dirty="0">
                <a:gradFill>
                  <a:gsLst>
                    <a:gs pos="0">
                      <a:srgbClr val="F5C821"/>
                    </a:gs>
                    <a:gs pos="100000">
                      <a:srgbClr val="D17522"/>
                    </a:gs>
                  </a:gsLst>
                  <a:lin ang="5400000" scaled="1"/>
                </a:gradFill>
                <a:latin typeface="站酷高端黑" panose="02010600030101010101" pitchFamily="2" charset="-122"/>
                <a:ea typeface="站酷高端黑" panose="02010600030101010101" pitchFamily="2" charset="-122"/>
              </a:rPr>
              <a:t>活动策划模板</a:t>
            </a:r>
            <a:endParaRPr lang="zh-CN" altLang="en-US" sz="3200" dirty="0">
              <a:gradFill>
                <a:gsLst>
                  <a:gs pos="0">
                    <a:srgbClr val="F5C821"/>
                  </a:gs>
                  <a:gs pos="100000">
                    <a:srgbClr val="D17522"/>
                  </a:gs>
                </a:gsLst>
                <a:lin ang="5400000" scaled="1"/>
              </a:gradFill>
              <a:latin typeface="站酷高端黑" panose="02010600030101010101" pitchFamily="2" charset="-122"/>
              <a:ea typeface="站酷高端黑"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p:nvPr/>
        </p:nvSpPr>
        <p:spPr bwMode="auto">
          <a:xfrm>
            <a:off x="10815511" y="5490368"/>
            <a:ext cx="274638" cy="312737"/>
          </a:xfrm>
          <a:custGeom>
            <a:avLst/>
            <a:gdLst>
              <a:gd name="T0" fmla="*/ 98 w 168"/>
              <a:gd name="T1" fmla="*/ 86 h 192"/>
              <a:gd name="T2" fmla="*/ 144 w 168"/>
              <a:gd name="T3" fmla="*/ 52 h 192"/>
              <a:gd name="T4" fmla="*/ 144 w 168"/>
              <a:gd name="T5" fmla="*/ 36 h 192"/>
              <a:gd name="T6" fmla="*/ 98 w 168"/>
              <a:gd name="T7" fmla="*/ 2 h 192"/>
              <a:gd name="T8" fmla="*/ 93 w 168"/>
              <a:gd name="T9" fmla="*/ 0 h 192"/>
              <a:gd name="T10" fmla="*/ 84 w 168"/>
              <a:gd name="T11" fmla="*/ 8 h 192"/>
              <a:gd name="T12" fmla="*/ 84 w 168"/>
              <a:gd name="T13" fmla="*/ 24 h 192"/>
              <a:gd name="T14" fmla="*/ 0 w 168"/>
              <a:gd name="T15" fmla="*/ 108 h 192"/>
              <a:gd name="T16" fmla="*/ 84 w 168"/>
              <a:gd name="T17" fmla="*/ 192 h 192"/>
              <a:gd name="T18" fmla="*/ 168 w 168"/>
              <a:gd name="T19" fmla="*/ 118 h 192"/>
              <a:gd name="T20" fmla="*/ 168 w 168"/>
              <a:gd name="T21" fmla="*/ 116 h 192"/>
              <a:gd name="T22" fmla="*/ 160 w 168"/>
              <a:gd name="T23" fmla="*/ 108 h 192"/>
              <a:gd name="T24" fmla="*/ 140 w 168"/>
              <a:gd name="T25" fmla="*/ 108 h 192"/>
              <a:gd name="T26" fmla="*/ 128 w 168"/>
              <a:gd name="T27" fmla="*/ 116 h 192"/>
              <a:gd name="T28" fmla="*/ 84 w 168"/>
              <a:gd name="T29" fmla="*/ 152 h 192"/>
              <a:gd name="T30" fmla="*/ 40 w 168"/>
              <a:gd name="T31" fmla="*/ 108 h 192"/>
              <a:gd name="T32" fmla="*/ 84 w 168"/>
              <a:gd name="T33" fmla="*/ 64 h 192"/>
              <a:gd name="T34" fmla="*/ 84 w 168"/>
              <a:gd name="T35" fmla="*/ 80 h 192"/>
              <a:gd name="T36" fmla="*/ 93 w 168"/>
              <a:gd name="T37" fmla="*/ 88 h 192"/>
              <a:gd name="T38" fmla="*/ 98 w 168"/>
              <a:gd name="T39" fmla="*/ 8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192">
                <a:moveTo>
                  <a:pt x="98" y="86"/>
                </a:moveTo>
                <a:cubicBezTo>
                  <a:pt x="144" y="52"/>
                  <a:pt x="144" y="52"/>
                  <a:pt x="144" y="52"/>
                </a:cubicBezTo>
                <a:cubicBezTo>
                  <a:pt x="149" y="47"/>
                  <a:pt x="149" y="41"/>
                  <a:pt x="144" y="36"/>
                </a:cubicBezTo>
                <a:cubicBezTo>
                  <a:pt x="98" y="2"/>
                  <a:pt x="98" y="2"/>
                  <a:pt x="98" y="2"/>
                </a:cubicBezTo>
                <a:cubicBezTo>
                  <a:pt x="96" y="1"/>
                  <a:pt x="95" y="0"/>
                  <a:pt x="93" y="0"/>
                </a:cubicBezTo>
                <a:cubicBezTo>
                  <a:pt x="88" y="0"/>
                  <a:pt x="84" y="4"/>
                  <a:pt x="84" y="8"/>
                </a:cubicBezTo>
                <a:cubicBezTo>
                  <a:pt x="84" y="24"/>
                  <a:pt x="84" y="24"/>
                  <a:pt x="84" y="24"/>
                </a:cubicBezTo>
                <a:cubicBezTo>
                  <a:pt x="38" y="24"/>
                  <a:pt x="0" y="62"/>
                  <a:pt x="0" y="108"/>
                </a:cubicBezTo>
                <a:cubicBezTo>
                  <a:pt x="0" y="154"/>
                  <a:pt x="38" y="192"/>
                  <a:pt x="84" y="192"/>
                </a:cubicBezTo>
                <a:cubicBezTo>
                  <a:pt x="127" y="192"/>
                  <a:pt x="163" y="160"/>
                  <a:pt x="168" y="118"/>
                </a:cubicBezTo>
                <a:cubicBezTo>
                  <a:pt x="168" y="118"/>
                  <a:pt x="168" y="117"/>
                  <a:pt x="168" y="116"/>
                </a:cubicBezTo>
                <a:cubicBezTo>
                  <a:pt x="168" y="112"/>
                  <a:pt x="164" y="108"/>
                  <a:pt x="160" y="108"/>
                </a:cubicBezTo>
                <a:cubicBezTo>
                  <a:pt x="140" y="108"/>
                  <a:pt x="140" y="108"/>
                  <a:pt x="140" y="108"/>
                </a:cubicBezTo>
                <a:cubicBezTo>
                  <a:pt x="133" y="108"/>
                  <a:pt x="128" y="113"/>
                  <a:pt x="128" y="116"/>
                </a:cubicBezTo>
                <a:cubicBezTo>
                  <a:pt x="124" y="137"/>
                  <a:pt x="106" y="152"/>
                  <a:pt x="84" y="152"/>
                </a:cubicBezTo>
                <a:cubicBezTo>
                  <a:pt x="60" y="152"/>
                  <a:pt x="40" y="132"/>
                  <a:pt x="40" y="108"/>
                </a:cubicBezTo>
                <a:cubicBezTo>
                  <a:pt x="40" y="84"/>
                  <a:pt x="60" y="64"/>
                  <a:pt x="84" y="64"/>
                </a:cubicBezTo>
                <a:cubicBezTo>
                  <a:pt x="84" y="80"/>
                  <a:pt x="84" y="80"/>
                  <a:pt x="84" y="80"/>
                </a:cubicBezTo>
                <a:cubicBezTo>
                  <a:pt x="84" y="84"/>
                  <a:pt x="88" y="88"/>
                  <a:pt x="93" y="88"/>
                </a:cubicBezTo>
                <a:cubicBezTo>
                  <a:pt x="95" y="88"/>
                  <a:pt x="96" y="87"/>
                  <a:pt x="98" y="8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 name="Freeform 6"/>
          <p:cNvSpPr>
            <a:spLocks noEditPoints="1"/>
          </p:cNvSpPr>
          <p:nvPr/>
        </p:nvSpPr>
        <p:spPr bwMode="auto">
          <a:xfrm>
            <a:off x="10093199" y="5490368"/>
            <a:ext cx="312738" cy="312737"/>
          </a:xfrm>
          <a:custGeom>
            <a:avLst/>
            <a:gdLst>
              <a:gd name="T0" fmla="*/ 7 w 192"/>
              <a:gd name="T1" fmla="*/ 123 h 192"/>
              <a:gd name="T2" fmla="*/ 0 w 192"/>
              <a:gd name="T3" fmla="*/ 181 h 192"/>
              <a:gd name="T4" fmla="*/ 11 w 192"/>
              <a:gd name="T5" fmla="*/ 192 h 192"/>
              <a:gd name="T6" fmla="*/ 69 w 192"/>
              <a:gd name="T7" fmla="*/ 185 h 192"/>
              <a:gd name="T8" fmla="*/ 73 w 192"/>
              <a:gd name="T9" fmla="*/ 182 h 192"/>
              <a:gd name="T10" fmla="*/ 73 w 192"/>
              <a:gd name="T11" fmla="*/ 170 h 192"/>
              <a:gd name="T12" fmla="*/ 64 w 192"/>
              <a:gd name="T13" fmla="*/ 160 h 192"/>
              <a:gd name="T14" fmla="*/ 85 w 192"/>
              <a:gd name="T15" fmla="*/ 139 h 192"/>
              <a:gd name="T16" fmla="*/ 85 w 192"/>
              <a:gd name="T17" fmla="*/ 126 h 192"/>
              <a:gd name="T18" fmla="*/ 66 w 192"/>
              <a:gd name="T19" fmla="*/ 107 h 192"/>
              <a:gd name="T20" fmla="*/ 53 w 192"/>
              <a:gd name="T21" fmla="*/ 107 h 192"/>
              <a:gd name="T22" fmla="*/ 32 w 192"/>
              <a:gd name="T23" fmla="*/ 128 h 192"/>
              <a:gd name="T24" fmla="*/ 22 w 192"/>
              <a:gd name="T25" fmla="*/ 119 h 192"/>
              <a:gd name="T26" fmla="*/ 10 w 192"/>
              <a:gd name="T27" fmla="*/ 119 h 192"/>
              <a:gd name="T28" fmla="*/ 7 w 192"/>
              <a:gd name="T29" fmla="*/ 123 h 192"/>
              <a:gd name="T30" fmla="*/ 185 w 192"/>
              <a:gd name="T31" fmla="*/ 123 h 192"/>
              <a:gd name="T32" fmla="*/ 182 w 192"/>
              <a:gd name="T33" fmla="*/ 119 h 192"/>
              <a:gd name="T34" fmla="*/ 170 w 192"/>
              <a:gd name="T35" fmla="*/ 119 h 192"/>
              <a:gd name="T36" fmla="*/ 160 w 192"/>
              <a:gd name="T37" fmla="*/ 128 h 192"/>
              <a:gd name="T38" fmla="*/ 139 w 192"/>
              <a:gd name="T39" fmla="*/ 107 h 192"/>
              <a:gd name="T40" fmla="*/ 126 w 192"/>
              <a:gd name="T41" fmla="*/ 107 h 192"/>
              <a:gd name="T42" fmla="*/ 107 w 192"/>
              <a:gd name="T43" fmla="*/ 126 h 192"/>
              <a:gd name="T44" fmla="*/ 107 w 192"/>
              <a:gd name="T45" fmla="*/ 139 h 192"/>
              <a:gd name="T46" fmla="*/ 128 w 192"/>
              <a:gd name="T47" fmla="*/ 160 h 192"/>
              <a:gd name="T48" fmla="*/ 119 w 192"/>
              <a:gd name="T49" fmla="*/ 170 h 192"/>
              <a:gd name="T50" fmla="*/ 119 w 192"/>
              <a:gd name="T51" fmla="*/ 182 h 192"/>
              <a:gd name="T52" fmla="*/ 123 w 192"/>
              <a:gd name="T53" fmla="*/ 185 h 192"/>
              <a:gd name="T54" fmla="*/ 181 w 192"/>
              <a:gd name="T55" fmla="*/ 192 h 192"/>
              <a:gd name="T56" fmla="*/ 192 w 192"/>
              <a:gd name="T57" fmla="*/ 181 h 192"/>
              <a:gd name="T58" fmla="*/ 185 w 192"/>
              <a:gd name="T59" fmla="*/ 123 h 192"/>
              <a:gd name="T60" fmla="*/ 7 w 192"/>
              <a:gd name="T61" fmla="*/ 69 h 192"/>
              <a:gd name="T62" fmla="*/ 10 w 192"/>
              <a:gd name="T63" fmla="*/ 73 h 192"/>
              <a:gd name="T64" fmla="*/ 22 w 192"/>
              <a:gd name="T65" fmla="*/ 73 h 192"/>
              <a:gd name="T66" fmla="*/ 32 w 192"/>
              <a:gd name="T67" fmla="*/ 64 h 192"/>
              <a:gd name="T68" fmla="*/ 53 w 192"/>
              <a:gd name="T69" fmla="*/ 85 h 192"/>
              <a:gd name="T70" fmla="*/ 66 w 192"/>
              <a:gd name="T71" fmla="*/ 85 h 192"/>
              <a:gd name="T72" fmla="*/ 85 w 192"/>
              <a:gd name="T73" fmla="*/ 66 h 192"/>
              <a:gd name="T74" fmla="*/ 85 w 192"/>
              <a:gd name="T75" fmla="*/ 53 h 192"/>
              <a:gd name="T76" fmla="*/ 64 w 192"/>
              <a:gd name="T77" fmla="*/ 32 h 192"/>
              <a:gd name="T78" fmla="*/ 73 w 192"/>
              <a:gd name="T79" fmla="*/ 22 h 192"/>
              <a:gd name="T80" fmla="*/ 73 w 192"/>
              <a:gd name="T81" fmla="*/ 10 h 192"/>
              <a:gd name="T82" fmla="*/ 69 w 192"/>
              <a:gd name="T83" fmla="*/ 7 h 192"/>
              <a:gd name="T84" fmla="*/ 11 w 192"/>
              <a:gd name="T85" fmla="*/ 0 h 192"/>
              <a:gd name="T86" fmla="*/ 0 w 192"/>
              <a:gd name="T87" fmla="*/ 11 h 192"/>
              <a:gd name="T88" fmla="*/ 7 w 192"/>
              <a:gd name="T89" fmla="*/ 69 h 192"/>
              <a:gd name="T90" fmla="*/ 185 w 192"/>
              <a:gd name="T91" fmla="*/ 69 h 192"/>
              <a:gd name="T92" fmla="*/ 192 w 192"/>
              <a:gd name="T93" fmla="*/ 11 h 192"/>
              <a:gd name="T94" fmla="*/ 181 w 192"/>
              <a:gd name="T95" fmla="*/ 0 h 192"/>
              <a:gd name="T96" fmla="*/ 123 w 192"/>
              <a:gd name="T97" fmla="*/ 7 h 192"/>
              <a:gd name="T98" fmla="*/ 119 w 192"/>
              <a:gd name="T99" fmla="*/ 10 h 192"/>
              <a:gd name="T100" fmla="*/ 119 w 192"/>
              <a:gd name="T101" fmla="*/ 22 h 192"/>
              <a:gd name="T102" fmla="*/ 128 w 192"/>
              <a:gd name="T103" fmla="*/ 32 h 192"/>
              <a:gd name="T104" fmla="*/ 107 w 192"/>
              <a:gd name="T105" fmla="*/ 53 h 192"/>
              <a:gd name="T106" fmla="*/ 107 w 192"/>
              <a:gd name="T107" fmla="*/ 66 h 192"/>
              <a:gd name="T108" fmla="*/ 126 w 192"/>
              <a:gd name="T109" fmla="*/ 85 h 192"/>
              <a:gd name="T110" fmla="*/ 139 w 192"/>
              <a:gd name="T111" fmla="*/ 85 h 192"/>
              <a:gd name="T112" fmla="*/ 160 w 192"/>
              <a:gd name="T113" fmla="*/ 64 h 192"/>
              <a:gd name="T114" fmla="*/ 170 w 192"/>
              <a:gd name="T115" fmla="*/ 73 h 192"/>
              <a:gd name="T116" fmla="*/ 182 w 192"/>
              <a:gd name="T117" fmla="*/ 73 h 192"/>
              <a:gd name="T118" fmla="*/ 185 w 192"/>
              <a:gd name="T119" fmla="*/ 6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 h="192">
                <a:moveTo>
                  <a:pt x="7" y="123"/>
                </a:moveTo>
                <a:cubicBezTo>
                  <a:pt x="0" y="181"/>
                  <a:pt x="0" y="181"/>
                  <a:pt x="0" y="181"/>
                </a:cubicBezTo>
                <a:cubicBezTo>
                  <a:pt x="0" y="187"/>
                  <a:pt x="5" y="192"/>
                  <a:pt x="11" y="192"/>
                </a:cubicBezTo>
                <a:cubicBezTo>
                  <a:pt x="69" y="185"/>
                  <a:pt x="69" y="185"/>
                  <a:pt x="69" y="185"/>
                </a:cubicBezTo>
                <a:cubicBezTo>
                  <a:pt x="70" y="184"/>
                  <a:pt x="72" y="184"/>
                  <a:pt x="73" y="182"/>
                </a:cubicBezTo>
                <a:cubicBezTo>
                  <a:pt x="77" y="179"/>
                  <a:pt x="77" y="173"/>
                  <a:pt x="73" y="170"/>
                </a:cubicBezTo>
                <a:cubicBezTo>
                  <a:pt x="64" y="160"/>
                  <a:pt x="64" y="160"/>
                  <a:pt x="64" y="160"/>
                </a:cubicBezTo>
                <a:cubicBezTo>
                  <a:pt x="85" y="139"/>
                  <a:pt x="85" y="139"/>
                  <a:pt x="85" y="139"/>
                </a:cubicBezTo>
                <a:cubicBezTo>
                  <a:pt x="89" y="135"/>
                  <a:pt x="89" y="130"/>
                  <a:pt x="85" y="126"/>
                </a:cubicBezTo>
                <a:cubicBezTo>
                  <a:pt x="66" y="107"/>
                  <a:pt x="66" y="107"/>
                  <a:pt x="66" y="107"/>
                </a:cubicBezTo>
                <a:cubicBezTo>
                  <a:pt x="62" y="103"/>
                  <a:pt x="57" y="103"/>
                  <a:pt x="53" y="107"/>
                </a:cubicBezTo>
                <a:cubicBezTo>
                  <a:pt x="32" y="128"/>
                  <a:pt x="32" y="128"/>
                  <a:pt x="32" y="128"/>
                </a:cubicBezTo>
                <a:cubicBezTo>
                  <a:pt x="22" y="119"/>
                  <a:pt x="22" y="119"/>
                  <a:pt x="22" y="119"/>
                </a:cubicBezTo>
                <a:cubicBezTo>
                  <a:pt x="19" y="115"/>
                  <a:pt x="13" y="115"/>
                  <a:pt x="10" y="119"/>
                </a:cubicBezTo>
                <a:cubicBezTo>
                  <a:pt x="8" y="120"/>
                  <a:pt x="8" y="122"/>
                  <a:pt x="7" y="123"/>
                </a:cubicBezTo>
                <a:close/>
                <a:moveTo>
                  <a:pt x="185" y="123"/>
                </a:moveTo>
                <a:cubicBezTo>
                  <a:pt x="184" y="122"/>
                  <a:pt x="184" y="120"/>
                  <a:pt x="182" y="119"/>
                </a:cubicBezTo>
                <a:cubicBezTo>
                  <a:pt x="179" y="115"/>
                  <a:pt x="173" y="115"/>
                  <a:pt x="170" y="119"/>
                </a:cubicBezTo>
                <a:cubicBezTo>
                  <a:pt x="160" y="128"/>
                  <a:pt x="160" y="128"/>
                  <a:pt x="160" y="128"/>
                </a:cubicBezTo>
                <a:cubicBezTo>
                  <a:pt x="139" y="107"/>
                  <a:pt x="139" y="107"/>
                  <a:pt x="139" y="107"/>
                </a:cubicBezTo>
                <a:cubicBezTo>
                  <a:pt x="135" y="103"/>
                  <a:pt x="130" y="103"/>
                  <a:pt x="126" y="107"/>
                </a:cubicBezTo>
                <a:cubicBezTo>
                  <a:pt x="107" y="126"/>
                  <a:pt x="107" y="126"/>
                  <a:pt x="107" y="126"/>
                </a:cubicBezTo>
                <a:cubicBezTo>
                  <a:pt x="103" y="130"/>
                  <a:pt x="103" y="135"/>
                  <a:pt x="107" y="139"/>
                </a:cubicBezTo>
                <a:cubicBezTo>
                  <a:pt x="128" y="160"/>
                  <a:pt x="128" y="160"/>
                  <a:pt x="128" y="160"/>
                </a:cubicBezTo>
                <a:cubicBezTo>
                  <a:pt x="119" y="170"/>
                  <a:pt x="119" y="170"/>
                  <a:pt x="119" y="170"/>
                </a:cubicBezTo>
                <a:cubicBezTo>
                  <a:pt x="115" y="173"/>
                  <a:pt x="115" y="179"/>
                  <a:pt x="119" y="182"/>
                </a:cubicBezTo>
                <a:cubicBezTo>
                  <a:pt x="120" y="184"/>
                  <a:pt x="122" y="184"/>
                  <a:pt x="123" y="185"/>
                </a:cubicBezTo>
                <a:cubicBezTo>
                  <a:pt x="181" y="192"/>
                  <a:pt x="181" y="192"/>
                  <a:pt x="181" y="192"/>
                </a:cubicBezTo>
                <a:cubicBezTo>
                  <a:pt x="187" y="192"/>
                  <a:pt x="192" y="187"/>
                  <a:pt x="192" y="181"/>
                </a:cubicBezTo>
                <a:lnTo>
                  <a:pt x="185" y="123"/>
                </a:lnTo>
                <a:close/>
                <a:moveTo>
                  <a:pt x="7" y="69"/>
                </a:moveTo>
                <a:cubicBezTo>
                  <a:pt x="8" y="70"/>
                  <a:pt x="8" y="72"/>
                  <a:pt x="10" y="73"/>
                </a:cubicBezTo>
                <a:cubicBezTo>
                  <a:pt x="13" y="77"/>
                  <a:pt x="19" y="77"/>
                  <a:pt x="22" y="73"/>
                </a:cubicBezTo>
                <a:cubicBezTo>
                  <a:pt x="32" y="64"/>
                  <a:pt x="32" y="64"/>
                  <a:pt x="32" y="64"/>
                </a:cubicBezTo>
                <a:cubicBezTo>
                  <a:pt x="53" y="85"/>
                  <a:pt x="53" y="85"/>
                  <a:pt x="53" y="85"/>
                </a:cubicBezTo>
                <a:cubicBezTo>
                  <a:pt x="57" y="89"/>
                  <a:pt x="62" y="89"/>
                  <a:pt x="66" y="85"/>
                </a:cubicBezTo>
                <a:cubicBezTo>
                  <a:pt x="85" y="66"/>
                  <a:pt x="85" y="66"/>
                  <a:pt x="85" y="66"/>
                </a:cubicBezTo>
                <a:cubicBezTo>
                  <a:pt x="89" y="62"/>
                  <a:pt x="89" y="57"/>
                  <a:pt x="85" y="53"/>
                </a:cubicBezTo>
                <a:cubicBezTo>
                  <a:pt x="64" y="32"/>
                  <a:pt x="64" y="32"/>
                  <a:pt x="64" y="32"/>
                </a:cubicBezTo>
                <a:cubicBezTo>
                  <a:pt x="73" y="22"/>
                  <a:pt x="73" y="22"/>
                  <a:pt x="73" y="22"/>
                </a:cubicBezTo>
                <a:cubicBezTo>
                  <a:pt x="77" y="19"/>
                  <a:pt x="77" y="13"/>
                  <a:pt x="73" y="10"/>
                </a:cubicBezTo>
                <a:cubicBezTo>
                  <a:pt x="72" y="8"/>
                  <a:pt x="70" y="8"/>
                  <a:pt x="69" y="7"/>
                </a:cubicBezTo>
                <a:cubicBezTo>
                  <a:pt x="11" y="0"/>
                  <a:pt x="11" y="0"/>
                  <a:pt x="11" y="0"/>
                </a:cubicBezTo>
                <a:cubicBezTo>
                  <a:pt x="5" y="0"/>
                  <a:pt x="0" y="5"/>
                  <a:pt x="0" y="11"/>
                </a:cubicBezTo>
                <a:lnTo>
                  <a:pt x="7" y="69"/>
                </a:lnTo>
                <a:close/>
                <a:moveTo>
                  <a:pt x="185" y="69"/>
                </a:moveTo>
                <a:cubicBezTo>
                  <a:pt x="192" y="11"/>
                  <a:pt x="192" y="11"/>
                  <a:pt x="192" y="11"/>
                </a:cubicBezTo>
                <a:cubicBezTo>
                  <a:pt x="192" y="5"/>
                  <a:pt x="187" y="0"/>
                  <a:pt x="181" y="0"/>
                </a:cubicBezTo>
                <a:cubicBezTo>
                  <a:pt x="123" y="7"/>
                  <a:pt x="123" y="7"/>
                  <a:pt x="123" y="7"/>
                </a:cubicBezTo>
                <a:cubicBezTo>
                  <a:pt x="122" y="8"/>
                  <a:pt x="120" y="8"/>
                  <a:pt x="119" y="10"/>
                </a:cubicBezTo>
                <a:cubicBezTo>
                  <a:pt x="115" y="13"/>
                  <a:pt x="115" y="19"/>
                  <a:pt x="119" y="22"/>
                </a:cubicBezTo>
                <a:cubicBezTo>
                  <a:pt x="128" y="32"/>
                  <a:pt x="128" y="32"/>
                  <a:pt x="128" y="32"/>
                </a:cubicBezTo>
                <a:cubicBezTo>
                  <a:pt x="107" y="53"/>
                  <a:pt x="107" y="53"/>
                  <a:pt x="107" y="53"/>
                </a:cubicBezTo>
                <a:cubicBezTo>
                  <a:pt x="103" y="57"/>
                  <a:pt x="103" y="62"/>
                  <a:pt x="107" y="66"/>
                </a:cubicBezTo>
                <a:cubicBezTo>
                  <a:pt x="126" y="85"/>
                  <a:pt x="126" y="85"/>
                  <a:pt x="126" y="85"/>
                </a:cubicBezTo>
                <a:cubicBezTo>
                  <a:pt x="130" y="89"/>
                  <a:pt x="135" y="89"/>
                  <a:pt x="139" y="85"/>
                </a:cubicBezTo>
                <a:cubicBezTo>
                  <a:pt x="160" y="64"/>
                  <a:pt x="160" y="64"/>
                  <a:pt x="160" y="64"/>
                </a:cubicBezTo>
                <a:cubicBezTo>
                  <a:pt x="170" y="73"/>
                  <a:pt x="170" y="73"/>
                  <a:pt x="170" y="73"/>
                </a:cubicBezTo>
                <a:cubicBezTo>
                  <a:pt x="173" y="77"/>
                  <a:pt x="179" y="77"/>
                  <a:pt x="182" y="73"/>
                </a:cubicBezTo>
                <a:cubicBezTo>
                  <a:pt x="184" y="72"/>
                  <a:pt x="184" y="70"/>
                  <a:pt x="185" y="69"/>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 name="Freeform 7"/>
          <p:cNvSpPr>
            <a:spLocks noEditPoints="1"/>
          </p:cNvSpPr>
          <p:nvPr/>
        </p:nvSpPr>
        <p:spPr bwMode="auto">
          <a:xfrm>
            <a:off x="9388349" y="5488781"/>
            <a:ext cx="315913" cy="315912"/>
          </a:xfrm>
          <a:custGeom>
            <a:avLst/>
            <a:gdLst>
              <a:gd name="T0" fmla="*/ 112 w 194"/>
              <a:gd name="T1" fmla="*/ 20 h 194"/>
              <a:gd name="T2" fmla="*/ 105 w 194"/>
              <a:gd name="T3" fmla="*/ 78 h 194"/>
              <a:gd name="T4" fmla="*/ 116 w 194"/>
              <a:gd name="T5" fmla="*/ 89 h 194"/>
              <a:gd name="T6" fmla="*/ 174 w 194"/>
              <a:gd name="T7" fmla="*/ 82 h 194"/>
              <a:gd name="T8" fmla="*/ 178 w 194"/>
              <a:gd name="T9" fmla="*/ 79 h 194"/>
              <a:gd name="T10" fmla="*/ 178 w 194"/>
              <a:gd name="T11" fmla="*/ 67 h 194"/>
              <a:gd name="T12" fmla="*/ 169 w 194"/>
              <a:gd name="T13" fmla="*/ 57 h 194"/>
              <a:gd name="T14" fmla="*/ 190 w 194"/>
              <a:gd name="T15" fmla="*/ 36 h 194"/>
              <a:gd name="T16" fmla="*/ 190 w 194"/>
              <a:gd name="T17" fmla="*/ 23 h 194"/>
              <a:gd name="T18" fmla="*/ 171 w 194"/>
              <a:gd name="T19" fmla="*/ 4 h 194"/>
              <a:gd name="T20" fmla="*/ 158 w 194"/>
              <a:gd name="T21" fmla="*/ 4 h 194"/>
              <a:gd name="T22" fmla="*/ 137 w 194"/>
              <a:gd name="T23" fmla="*/ 25 h 194"/>
              <a:gd name="T24" fmla="*/ 127 w 194"/>
              <a:gd name="T25" fmla="*/ 16 h 194"/>
              <a:gd name="T26" fmla="*/ 115 w 194"/>
              <a:gd name="T27" fmla="*/ 16 h 194"/>
              <a:gd name="T28" fmla="*/ 112 w 194"/>
              <a:gd name="T29" fmla="*/ 20 h 194"/>
              <a:gd name="T30" fmla="*/ 82 w 194"/>
              <a:gd name="T31" fmla="*/ 20 h 194"/>
              <a:gd name="T32" fmla="*/ 79 w 194"/>
              <a:gd name="T33" fmla="*/ 16 h 194"/>
              <a:gd name="T34" fmla="*/ 67 w 194"/>
              <a:gd name="T35" fmla="*/ 16 h 194"/>
              <a:gd name="T36" fmla="*/ 57 w 194"/>
              <a:gd name="T37" fmla="*/ 25 h 194"/>
              <a:gd name="T38" fmla="*/ 36 w 194"/>
              <a:gd name="T39" fmla="*/ 4 h 194"/>
              <a:gd name="T40" fmla="*/ 23 w 194"/>
              <a:gd name="T41" fmla="*/ 4 h 194"/>
              <a:gd name="T42" fmla="*/ 4 w 194"/>
              <a:gd name="T43" fmla="*/ 23 h 194"/>
              <a:gd name="T44" fmla="*/ 4 w 194"/>
              <a:gd name="T45" fmla="*/ 36 h 194"/>
              <a:gd name="T46" fmla="*/ 25 w 194"/>
              <a:gd name="T47" fmla="*/ 57 h 194"/>
              <a:gd name="T48" fmla="*/ 16 w 194"/>
              <a:gd name="T49" fmla="*/ 67 h 194"/>
              <a:gd name="T50" fmla="*/ 16 w 194"/>
              <a:gd name="T51" fmla="*/ 79 h 194"/>
              <a:gd name="T52" fmla="*/ 20 w 194"/>
              <a:gd name="T53" fmla="*/ 82 h 194"/>
              <a:gd name="T54" fmla="*/ 78 w 194"/>
              <a:gd name="T55" fmla="*/ 89 h 194"/>
              <a:gd name="T56" fmla="*/ 89 w 194"/>
              <a:gd name="T57" fmla="*/ 78 h 194"/>
              <a:gd name="T58" fmla="*/ 82 w 194"/>
              <a:gd name="T59" fmla="*/ 20 h 194"/>
              <a:gd name="T60" fmla="*/ 112 w 194"/>
              <a:gd name="T61" fmla="*/ 174 h 194"/>
              <a:gd name="T62" fmla="*/ 115 w 194"/>
              <a:gd name="T63" fmla="*/ 178 h 194"/>
              <a:gd name="T64" fmla="*/ 127 w 194"/>
              <a:gd name="T65" fmla="*/ 178 h 194"/>
              <a:gd name="T66" fmla="*/ 137 w 194"/>
              <a:gd name="T67" fmla="*/ 169 h 194"/>
              <a:gd name="T68" fmla="*/ 158 w 194"/>
              <a:gd name="T69" fmla="*/ 190 h 194"/>
              <a:gd name="T70" fmla="*/ 171 w 194"/>
              <a:gd name="T71" fmla="*/ 190 h 194"/>
              <a:gd name="T72" fmla="*/ 190 w 194"/>
              <a:gd name="T73" fmla="*/ 171 h 194"/>
              <a:gd name="T74" fmla="*/ 190 w 194"/>
              <a:gd name="T75" fmla="*/ 158 h 194"/>
              <a:gd name="T76" fmla="*/ 169 w 194"/>
              <a:gd name="T77" fmla="*/ 137 h 194"/>
              <a:gd name="T78" fmla="*/ 178 w 194"/>
              <a:gd name="T79" fmla="*/ 127 h 194"/>
              <a:gd name="T80" fmla="*/ 178 w 194"/>
              <a:gd name="T81" fmla="*/ 115 h 194"/>
              <a:gd name="T82" fmla="*/ 174 w 194"/>
              <a:gd name="T83" fmla="*/ 112 h 194"/>
              <a:gd name="T84" fmla="*/ 116 w 194"/>
              <a:gd name="T85" fmla="*/ 105 h 194"/>
              <a:gd name="T86" fmla="*/ 105 w 194"/>
              <a:gd name="T87" fmla="*/ 116 h 194"/>
              <a:gd name="T88" fmla="*/ 112 w 194"/>
              <a:gd name="T89" fmla="*/ 174 h 194"/>
              <a:gd name="T90" fmla="*/ 82 w 194"/>
              <a:gd name="T91" fmla="*/ 174 h 194"/>
              <a:gd name="T92" fmla="*/ 89 w 194"/>
              <a:gd name="T93" fmla="*/ 116 h 194"/>
              <a:gd name="T94" fmla="*/ 78 w 194"/>
              <a:gd name="T95" fmla="*/ 105 h 194"/>
              <a:gd name="T96" fmla="*/ 20 w 194"/>
              <a:gd name="T97" fmla="*/ 112 h 194"/>
              <a:gd name="T98" fmla="*/ 16 w 194"/>
              <a:gd name="T99" fmla="*/ 115 h 194"/>
              <a:gd name="T100" fmla="*/ 16 w 194"/>
              <a:gd name="T101" fmla="*/ 127 h 194"/>
              <a:gd name="T102" fmla="*/ 25 w 194"/>
              <a:gd name="T103" fmla="*/ 137 h 194"/>
              <a:gd name="T104" fmla="*/ 4 w 194"/>
              <a:gd name="T105" fmla="*/ 158 h 194"/>
              <a:gd name="T106" fmla="*/ 4 w 194"/>
              <a:gd name="T107" fmla="*/ 171 h 194"/>
              <a:gd name="T108" fmla="*/ 23 w 194"/>
              <a:gd name="T109" fmla="*/ 190 h 194"/>
              <a:gd name="T110" fmla="*/ 36 w 194"/>
              <a:gd name="T111" fmla="*/ 190 h 194"/>
              <a:gd name="T112" fmla="*/ 57 w 194"/>
              <a:gd name="T113" fmla="*/ 169 h 194"/>
              <a:gd name="T114" fmla="*/ 67 w 194"/>
              <a:gd name="T115" fmla="*/ 178 h 194"/>
              <a:gd name="T116" fmla="*/ 79 w 194"/>
              <a:gd name="T117" fmla="*/ 178 h 194"/>
              <a:gd name="T118" fmla="*/ 82 w 194"/>
              <a:gd name="T119" fmla="*/ 17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 h="194">
                <a:moveTo>
                  <a:pt x="112" y="20"/>
                </a:moveTo>
                <a:cubicBezTo>
                  <a:pt x="105" y="78"/>
                  <a:pt x="105" y="78"/>
                  <a:pt x="105" y="78"/>
                </a:cubicBezTo>
                <a:cubicBezTo>
                  <a:pt x="105" y="84"/>
                  <a:pt x="110" y="89"/>
                  <a:pt x="116" y="89"/>
                </a:cubicBezTo>
                <a:cubicBezTo>
                  <a:pt x="174" y="82"/>
                  <a:pt x="174" y="82"/>
                  <a:pt x="174" y="82"/>
                </a:cubicBezTo>
                <a:cubicBezTo>
                  <a:pt x="175" y="81"/>
                  <a:pt x="177" y="81"/>
                  <a:pt x="178" y="79"/>
                </a:cubicBezTo>
                <a:cubicBezTo>
                  <a:pt x="182" y="76"/>
                  <a:pt x="182" y="70"/>
                  <a:pt x="178" y="67"/>
                </a:cubicBezTo>
                <a:cubicBezTo>
                  <a:pt x="169" y="57"/>
                  <a:pt x="169" y="57"/>
                  <a:pt x="169" y="57"/>
                </a:cubicBezTo>
                <a:cubicBezTo>
                  <a:pt x="190" y="36"/>
                  <a:pt x="190" y="36"/>
                  <a:pt x="190" y="36"/>
                </a:cubicBezTo>
                <a:cubicBezTo>
                  <a:pt x="194" y="32"/>
                  <a:pt x="194" y="27"/>
                  <a:pt x="190" y="23"/>
                </a:cubicBezTo>
                <a:cubicBezTo>
                  <a:pt x="171" y="4"/>
                  <a:pt x="171" y="4"/>
                  <a:pt x="171" y="4"/>
                </a:cubicBezTo>
                <a:cubicBezTo>
                  <a:pt x="167" y="0"/>
                  <a:pt x="162" y="0"/>
                  <a:pt x="158" y="4"/>
                </a:cubicBezTo>
                <a:cubicBezTo>
                  <a:pt x="137" y="25"/>
                  <a:pt x="137" y="25"/>
                  <a:pt x="137" y="25"/>
                </a:cubicBezTo>
                <a:cubicBezTo>
                  <a:pt x="127" y="16"/>
                  <a:pt x="127" y="16"/>
                  <a:pt x="127" y="16"/>
                </a:cubicBezTo>
                <a:cubicBezTo>
                  <a:pt x="124" y="12"/>
                  <a:pt x="118" y="12"/>
                  <a:pt x="115" y="16"/>
                </a:cubicBezTo>
                <a:cubicBezTo>
                  <a:pt x="113" y="17"/>
                  <a:pt x="113" y="19"/>
                  <a:pt x="112" y="20"/>
                </a:cubicBezTo>
                <a:close/>
                <a:moveTo>
                  <a:pt x="82" y="20"/>
                </a:moveTo>
                <a:cubicBezTo>
                  <a:pt x="81" y="19"/>
                  <a:pt x="81" y="17"/>
                  <a:pt x="79" y="16"/>
                </a:cubicBezTo>
                <a:cubicBezTo>
                  <a:pt x="76" y="12"/>
                  <a:pt x="70" y="12"/>
                  <a:pt x="67" y="16"/>
                </a:cubicBezTo>
                <a:cubicBezTo>
                  <a:pt x="57" y="25"/>
                  <a:pt x="57" y="25"/>
                  <a:pt x="57" y="25"/>
                </a:cubicBezTo>
                <a:cubicBezTo>
                  <a:pt x="36" y="4"/>
                  <a:pt x="36" y="4"/>
                  <a:pt x="36" y="4"/>
                </a:cubicBezTo>
                <a:cubicBezTo>
                  <a:pt x="32" y="0"/>
                  <a:pt x="27" y="0"/>
                  <a:pt x="23" y="4"/>
                </a:cubicBezTo>
                <a:cubicBezTo>
                  <a:pt x="4" y="23"/>
                  <a:pt x="4" y="23"/>
                  <a:pt x="4" y="23"/>
                </a:cubicBezTo>
                <a:cubicBezTo>
                  <a:pt x="0" y="27"/>
                  <a:pt x="0" y="32"/>
                  <a:pt x="4" y="36"/>
                </a:cubicBezTo>
                <a:cubicBezTo>
                  <a:pt x="25" y="57"/>
                  <a:pt x="25" y="57"/>
                  <a:pt x="25" y="57"/>
                </a:cubicBezTo>
                <a:cubicBezTo>
                  <a:pt x="16" y="67"/>
                  <a:pt x="16" y="67"/>
                  <a:pt x="16" y="67"/>
                </a:cubicBezTo>
                <a:cubicBezTo>
                  <a:pt x="12" y="70"/>
                  <a:pt x="12" y="76"/>
                  <a:pt x="16" y="79"/>
                </a:cubicBezTo>
                <a:cubicBezTo>
                  <a:pt x="17" y="81"/>
                  <a:pt x="19" y="81"/>
                  <a:pt x="20" y="82"/>
                </a:cubicBezTo>
                <a:cubicBezTo>
                  <a:pt x="78" y="89"/>
                  <a:pt x="78" y="89"/>
                  <a:pt x="78" y="89"/>
                </a:cubicBezTo>
                <a:cubicBezTo>
                  <a:pt x="84" y="89"/>
                  <a:pt x="89" y="84"/>
                  <a:pt x="89" y="78"/>
                </a:cubicBezTo>
                <a:lnTo>
                  <a:pt x="82" y="20"/>
                </a:lnTo>
                <a:close/>
                <a:moveTo>
                  <a:pt x="112" y="174"/>
                </a:moveTo>
                <a:cubicBezTo>
                  <a:pt x="113" y="175"/>
                  <a:pt x="113" y="177"/>
                  <a:pt x="115" y="178"/>
                </a:cubicBezTo>
                <a:cubicBezTo>
                  <a:pt x="118" y="182"/>
                  <a:pt x="124" y="182"/>
                  <a:pt x="127" y="178"/>
                </a:cubicBezTo>
                <a:cubicBezTo>
                  <a:pt x="137" y="169"/>
                  <a:pt x="137" y="169"/>
                  <a:pt x="137" y="169"/>
                </a:cubicBezTo>
                <a:cubicBezTo>
                  <a:pt x="158" y="190"/>
                  <a:pt x="158" y="190"/>
                  <a:pt x="158" y="190"/>
                </a:cubicBezTo>
                <a:cubicBezTo>
                  <a:pt x="162" y="194"/>
                  <a:pt x="167" y="194"/>
                  <a:pt x="171" y="190"/>
                </a:cubicBezTo>
                <a:cubicBezTo>
                  <a:pt x="190" y="171"/>
                  <a:pt x="190" y="171"/>
                  <a:pt x="190" y="171"/>
                </a:cubicBezTo>
                <a:cubicBezTo>
                  <a:pt x="194" y="167"/>
                  <a:pt x="194" y="162"/>
                  <a:pt x="190" y="158"/>
                </a:cubicBezTo>
                <a:cubicBezTo>
                  <a:pt x="169" y="137"/>
                  <a:pt x="169" y="137"/>
                  <a:pt x="169" y="137"/>
                </a:cubicBezTo>
                <a:cubicBezTo>
                  <a:pt x="178" y="127"/>
                  <a:pt x="178" y="127"/>
                  <a:pt x="178" y="127"/>
                </a:cubicBezTo>
                <a:cubicBezTo>
                  <a:pt x="182" y="124"/>
                  <a:pt x="182" y="118"/>
                  <a:pt x="178" y="115"/>
                </a:cubicBezTo>
                <a:cubicBezTo>
                  <a:pt x="177" y="113"/>
                  <a:pt x="175" y="113"/>
                  <a:pt x="174" y="112"/>
                </a:cubicBezTo>
                <a:cubicBezTo>
                  <a:pt x="116" y="105"/>
                  <a:pt x="116" y="105"/>
                  <a:pt x="116" y="105"/>
                </a:cubicBezTo>
                <a:cubicBezTo>
                  <a:pt x="110" y="105"/>
                  <a:pt x="105" y="110"/>
                  <a:pt x="105" y="116"/>
                </a:cubicBezTo>
                <a:lnTo>
                  <a:pt x="112" y="174"/>
                </a:lnTo>
                <a:close/>
                <a:moveTo>
                  <a:pt x="82" y="174"/>
                </a:moveTo>
                <a:cubicBezTo>
                  <a:pt x="89" y="116"/>
                  <a:pt x="89" y="116"/>
                  <a:pt x="89" y="116"/>
                </a:cubicBezTo>
                <a:cubicBezTo>
                  <a:pt x="89" y="110"/>
                  <a:pt x="84" y="105"/>
                  <a:pt x="78" y="105"/>
                </a:cubicBezTo>
                <a:cubicBezTo>
                  <a:pt x="20" y="112"/>
                  <a:pt x="20" y="112"/>
                  <a:pt x="20" y="112"/>
                </a:cubicBezTo>
                <a:cubicBezTo>
                  <a:pt x="19" y="113"/>
                  <a:pt x="17" y="113"/>
                  <a:pt x="16" y="115"/>
                </a:cubicBezTo>
                <a:cubicBezTo>
                  <a:pt x="12" y="118"/>
                  <a:pt x="12" y="124"/>
                  <a:pt x="16" y="127"/>
                </a:cubicBezTo>
                <a:cubicBezTo>
                  <a:pt x="25" y="137"/>
                  <a:pt x="25" y="137"/>
                  <a:pt x="25" y="137"/>
                </a:cubicBezTo>
                <a:cubicBezTo>
                  <a:pt x="4" y="158"/>
                  <a:pt x="4" y="158"/>
                  <a:pt x="4" y="158"/>
                </a:cubicBezTo>
                <a:cubicBezTo>
                  <a:pt x="0" y="162"/>
                  <a:pt x="0" y="167"/>
                  <a:pt x="4" y="171"/>
                </a:cubicBezTo>
                <a:cubicBezTo>
                  <a:pt x="23" y="190"/>
                  <a:pt x="23" y="190"/>
                  <a:pt x="23" y="190"/>
                </a:cubicBezTo>
                <a:cubicBezTo>
                  <a:pt x="27" y="194"/>
                  <a:pt x="32" y="194"/>
                  <a:pt x="36" y="190"/>
                </a:cubicBezTo>
                <a:cubicBezTo>
                  <a:pt x="57" y="169"/>
                  <a:pt x="57" y="169"/>
                  <a:pt x="57" y="169"/>
                </a:cubicBezTo>
                <a:cubicBezTo>
                  <a:pt x="67" y="178"/>
                  <a:pt x="67" y="178"/>
                  <a:pt x="67" y="178"/>
                </a:cubicBezTo>
                <a:cubicBezTo>
                  <a:pt x="70" y="182"/>
                  <a:pt x="76" y="182"/>
                  <a:pt x="79" y="178"/>
                </a:cubicBezTo>
                <a:cubicBezTo>
                  <a:pt x="81" y="177"/>
                  <a:pt x="81" y="175"/>
                  <a:pt x="82" y="174"/>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 name="Freeform 8"/>
          <p:cNvSpPr/>
          <p:nvPr/>
        </p:nvSpPr>
        <p:spPr bwMode="auto">
          <a:xfrm>
            <a:off x="8704136" y="5504656"/>
            <a:ext cx="276225" cy="276225"/>
          </a:xfrm>
          <a:custGeom>
            <a:avLst/>
            <a:gdLst>
              <a:gd name="T0" fmla="*/ 14 w 170"/>
              <a:gd name="T1" fmla="*/ 41 h 170"/>
              <a:gd name="T2" fmla="*/ 19 w 170"/>
              <a:gd name="T3" fmla="*/ 32 h 170"/>
              <a:gd name="T4" fmla="*/ 41 w 170"/>
              <a:gd name="T5" fmla="*/ 32 h 170"/>
              <a:gd name="T6" fmla="*/ 53 w 170"/>
              <a:gd name="T7" fmla="*/ 44 h 170"/>
              <a:gd name="T8" fmla="*/ 64 w 170"/>
              <a:gd name="T9" fmla="*/ 44 h 170"/>
              <a:gd name="T10" fmla="*/ 102 w 170"/>
              <a:gd name="T11" fmla="*/ 6 h 170"/>
              <a:gd name="T12" fmla="*/ 125 w 170"/>
              <a:gd name="T13" fmla="*/ 6 h 170"/>
              <a:gd name="T14" fmla="*/ 164 w 170"/>
              <a:gd name="T15" fmla="*/ 45 h 170"/>
              <a:gd name="T16" fmla="*/ 164 w 170"/>
              <a:gd name="T17" fmla="*/ 68 h 170"/>
              <a:gd name="T18" fmla="*/ 126 w 170"/>
              <a:gd name="T19" fmla="*/ 106 h 170"/>
              <a:gd name="T20" fmla="*/ 126 w 170"/>
              <a:gd name="T21" fmla="*/ 117 h 170"/>
              <a:gd name="T22" fmla="*/ 138 w 170"/>
              <a:gd name="T23" fmla="*/ 129 h 170"/>
              <a:gd name="T24" fmla="*/ 138 w 170"/>
              <a:gd name="T25" fmla="*/ 151 h 170"/>
              <a:gd name="T26" fmla="*/ 129 w 170"/>
              <a:gd name="T27" fmla="*/ 156 h 170"/>
              <a:gd name="T28" fmla="*/ 21 w 170"/>
              <a:gd name="T29" fmla="*/ 170 h 170"/>
              <a:gd name="T30" fmla="*/ 0 w 170"/>
              <a:gd name="T31" fmla="*/ 149 h 170"/>
              <a:gd name="T32" fmla="*/ 14 w 170"/>
              <a:gd name="T33" fmla="*/ 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4" y="41"/>
                </a:moveTo>
                <a:cubicBezTo>
                  <a:pt x="15" y="38"/>
                  <a:pt x="16" y="35"/>
                  <a:pt x="19" y="32"/>
                </a:cubicBezTo>
                <a:cubicBezTo>
                  <a:pt x="25" y="26"/>
                  <a:pt x="35" y="26"/>
                  <a:pt x="41" y="32"/>
                </a:cubicBezTo>
                <a:cubicBezTo>
                  <a:pt x="53" y="44"/>
                  <a:pt x="53" y="44"/>
                  <a:pt x="53" y="44"/>
                </a:cubicBezTo>
                <a:cubicBezTo>
                  <a:pt x="56" y="47"/>
                  <a:pt x="61" y="47"/>
                  <a:pt x="64" y="44"/>
                </a:cubicBezTo>
                <a:cubicBezTo>
                  <a:pt x="102" y="6"/>
                  <a:pt x="102" y="6"/>
                  <a:pt x="102" y="6"/>
                </a:cubicBezTo>
                <a:cubicBezTo>
                  <a:pt x="108" y="0"/>
                  <a:pt x="118" y="0"/>
                  <a:pt x="125" y="6"/>
                </a:cubicBezTo>
                <a:cubicBezTo>
                  <a:pt x="164" y="45"/>
                  <a:pt x="164" y="45"/>
                  <a:pt x="164" y="45"/>
                </a:cubicBezTo>
                <a:cubicBezTo>
                  <a:pt x="170" y="52"/>
                  <a:pt x="170" y="62"/>
                  <a:pt x="164" y="68"/>
                </a:cubicBezTo>
                <a:cubicBezTo>
                  <a:pt x="126" y="106"/>
                  <a:pt x="126" y="106"/>
                  <a:pt x="126" y="106"/>
                </a:cubicBezTo>
                <a:cubicBezTo>
                  <a:pt x="123" y="109"/>
                  <a:pt x="123" y="114"/>
                  <a:pt x="126" y="117"/>
                </a:cubicBezTo>
                <a:cubicBezTo>
                  <a:pt x="138" y="129"/>
                  <a:pt x="138" y="129"/>
                  <a:pt x="138" y="129"/>
                </a:cubicBezTo>
                <a:cubicBezTo>
                  <a:pt x="144" y="135"/>
                  <a:pt x="144" y="145"/>
                  <a:pt x="138" y="151"/>
                </a:cubicBezTo>
                <a:cubicBezTo>
                  <a:pt x="135" y="154"/>
                  <a:pt x="132" y="155"/>
                  <a:pt x="129" y="156"/>
                </a:cubicBezTo>
                <a:cubicBezTo>
                  <a:pt x="21" y="170"/>
                  <a:pt x="21" y="170"/>
                  <a:pt x="21" y="170"/>
                </a:cubicBezTo>
                <a:cubicBezTo>
                  <a:pt x="9" y="170"/>
                  <a:pt x="0" y="161"/>
                  <a:pt x="0" y="149"/>
                </a:cubicBezTo>
                <a:lnTo>
                  <a:pt x="14" y="41"/>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1" name="Freeform 9"/>
          <p:cNvSpPr/>
          <p:nvPr/>
        </p:nvSpPr>
        <p:spPr bwMode="auto">
          <a:xfrm>
            <a:off x="7999286" y="5504656"/>
            <a:ext cx="276225" cy="276225"/>
          </a:xfrm>
          <a:custGeom>
            <a:avLst/>
            <a:gdLst>
              <a:gd name="T0" fmla="*/ 156 w 170"/>
              <a:gd name="T1" fmla="*/ 41 h 170"/>
              <a:gd name="T2" fmla="*/ 152 w 170"/>
              <a:gd name="T3" fmla="*/ 32 h 170"/>
              <a:gd name="T4" fmla="*/ 129 w 170"/>
              <a:gd name="T5" fmla="*/ 32 h 170"/>
              <a:gd name="T6" fmla="*/ 118 w 170"/>
              <a:gd name="T7" fmla="*/ 44 h 170"/>
              <a:gd name="T8" fmla="*/ 106 w 170"/>
              <a:gd name="T9" fmla="*/ 44 h 170"/>
              <a:gd name="T10" fmla="*/ 68 w 170"/>
              <a:gd name="T11" fmla="*/ 6 h 170"/>
              <a:gd name="T12" fmla="*/ 46 w 170"/>
              <a:gd name="T13" fmla="*/ 6 h 170"/>
              <a:gd name="T14" fmla="*/ 6 w 170"/>
              <a:gd name="T15" fmla="*/ 45 h 170"/>
              <a:gd name="T16" fmla="*/ 6 w 170"/>
              <a:gd name="T17" fmla="*/ 68 h 170"/>
              <a:gd name="T18" fmla="*/ 44 w 170"/>
              <a:gd name="T19" fmla="*/ 106 h 170"/>
              <a:gd name="T20" fmla="*/ 44 w 170"/>
              <a:gd name="T21" fmla="*/ 117 h 170"/>
              <a:gd name="T22" fmla="*/ 33 w 170"/>
              <a:gd name="T23" fmla="*/ 129 h 170"/>
              <a:gd name="T24" fmla="*/ 33 w 170"/>
              <a:gd name="T25" fmla="*/ 151 h 170"/>
              <a:gd name="T26" fmla="*/ 42 w 170"/>
              <a:gd name="T27" fmla="*/ 156 h 170"/>
              <a:gd name="T28" fmla="*/ 150 w 170"/>
              <a:gd name="T29" fmla="*/ 170 h 170"/>
              <a:gd name="T30" fmla="*/ 170 w 170"/>
              <a:gd name="T31" fmla="*/ 149 h 170"/>
              <a:gd name="T32" fmla="*/ 156 w 170"/>
              <a:gd name="T33" fmla="*/ 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56" y="41"/>
                </a:moveTo>
                <a:cubicBezTo>
                  <a:pt x="156" y="38"/>
                  <a:pt x="154" y="35"/>
                  <a:pt x="152" y="32"/>
                </a:cubicBezTo>
                <a:cubicBezTo>
                  <a:pt x="145" y="26"/>
                  <a:pt x="135" y="26"/>
                  <a:pt x="129" y="32"/>
                </a:cubicBezTo>
                <a:cubicBezTo>
                  <a:pt x="118" y="44"/>
                  <a:pt x="118" y="44"/>
                  <a:pt x="118" y="44"/>
                </a:cubicBezTo>
                <a:cubicBezTo>
                  <a:pt x="115" y="47"/>
                  <a:pt x="109" y="47"/>
                  <a:pt x="106" y="44"/>
                </a:cubicBezTo>
                <a:cubicBezTo>
                  <a:pt x="68" y="6"/>
                  <a:pt x="68" y="6"/>
                  <a:pt x="68" y="6"/>
                </a:cubicBezTo>
                <a:cubicBezTo>
                  <a:pt x="62" y="0"/>
                  <a:pt x="52" y="0"/>
                  <a:pt x="46" y="6"/>
                </a:cubicBezTo>
                <a:cubicBezTo>
                  <a:pt x="6" y="45"/>
                  <a:pt x="6" y="45"/>
                  <a:pt x="6" y="45"/>
                </a:cubicBezTo>
                <a:cubicBezTo>
                  <a:pt x="0" y="52"/>
                  <a:pt x="0" y="62"/>
                  <a:pt x="6" y="68"/>
                </a:cubicBezTo>
                <a:cubicBezTo>
                  <a:pt x="44" y="106"/>
                  <a:pt x="44" y="106"/>
                  <a:pt x="44" y="106"/>
                </a:cubicBezTo>
                <a:cubicBezTo>
                  <a:pt x="47" y="109"/>
                  <a:pt x="47" y="114"/>
                  <a:pt x="44" y="117"/>
                </a:cubicBezTo>
                <a:cubicBezTo>
                  <a:pt x="33" y="129"/>
                  <a:pt x="33" y="129"/>
                  <a:pt x="33" y="129"/>
                </a:cubicBezTo>
                <a:cubicBezTo>
                  <a:pt x="27" y="135"/>
                  <a:pt x="27" y="145"/>
                  <a:pt x="33" y="151"/>
                </a:cubicBezTo>
                <a:cubicBezTo>
                  <a:pt x="35" y="154"/>
                  <a:pt x="38" y="155"/>
                  <a:pt x="42" y="156"/>
                </a:cubicBezTo>
                <a:cubicBezTo>
                  <a:pt x="150" y="170"/>
                  <a:pt x="150" y="170"/>
                  <a:pt x="150" y="170"/>
                </a:cubicBezTo>
                <a:cubicBezTo>
                  <a:pt x="161" y="170"/>
                  <a:pt x="170" y="161"/>
                  <a:pt x="170" y="149"/>
                </a:cubicBezTo>
                <a:lnTo>
                  <a:pt x="156" y="41"/>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2" name="Freeform 10"/>
          <p:cNvSpPr/>
          <p:nvPr/>
        </p:nvSpPr>
        <p:spPr bwMode="auto">
          <a:xfrm>
            <a:off x="7297611" y="5506243"/>
            <a:ext cx="276225" cy="276225"/>
          </a:xfrm>
          <a:custGeom>
            <a:avLst/>
            <a:gdLst>
              <a:gd name="T0" fmla="*/ 14 w 170"/>
              <a:gd name="T1" fmla="*/ 128 h 170"/>
              <a:gd name="T2" fmla="*/ 19 w 170"/>
              <a:gd name="T3" fmla="*/ 137 h 170"/>
              <a:gd name="T4" fmla="*/ 41 w 170"/>
              <a:gd name="T5" fmla="*/ 137 h 170"/>
              <a:gd name="T6" fmla="*/ 53 w 170"/>
              <a:gd name="T7" fmla="*/ 126 h 170"/>
              <a:gd name="T8" fmla="*/ 64 w 170"/>
              <a:gd name="T9" fmla="*/ 126 h 170"/>
              <a:gd name="T10" fmla="*/ 102 w 170"/>
              <a:gd name="T11" fmla="*/ 164 h 170"/>
              <a:gd name="T12" fmla="*/ 125 w 170"/>
              <a:gd name="T13" fmla="*/ 164 h 170"/>
              <a:gd name="T14" fmla="*/ 164 w 170"/>
              <a:gd name="T15" fmla="*/ 124 h 170"/>
              <a:gd name="T16" fmla="*/ 164 w 170"/>
              <a:gd name="T17" fmla="*/ 102 h 170"/>
              <a:gd name="T18" fmla="*/ 126 w 170"/>
              <a:gd name="T19" fmla="*/ 64 h 170"/>
              <a:gd name="T20" fmla="*/ 126 w 170"/>
              <a:gd name="T21" fmla="*/ 52 h 170"/>
              <a:gd name="T22" fmla="*/ 138 w 170"/>
              <a:gd name="T23" fmla="*/ 41 h 170"/>
              <a:gd name="T24" fmla="*/ 138 w 170"/>
              <a:gd name="T25" fmla="*/ 18 h 170"/>
              <a:gd name="T26" fmla="*/ 129 w 170"/>
              <a:gd name="T27" fmla="*/ 14 h 170"/>
              <a:gd name="T28" fmla="*/ 21 w 170"/>
              <a:gd name="T29" fmla="*/ 0 h 170"/>
              <a:gd name="T30" fmla="*/ 0 w 170"/>
              <a:gd name="T31" fmla="*/ 20 h 170"/>
              <a:gd name="T32" fmla="*/ 14 w 170"/>
              <a:gd name="T33" fmla="*/ 12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4" y="128"/>
                </a:moveTo>
                <a:cubicBezTo>
                  <a:pt x="15" y="132"/>
                  <a:pt x="16" y="135"/>
                  <a:pt x="19" y="137"/>
                </a:cubicBezTo>
                <a:cubicBezTo>
                  <a:pt x="25" y="143"/>
                  <a:pt x="35" y="143"/>
                  <a:pt x="41" y="137"/>
                </a:cubicBezTo>
                <a:cubicBezTo>
                  <a:pt x="53" y="126"/>
                  <a:pt x="53" y="126"/>
                  <a:pt x="53" y="126"/>
                </a:cubicBezTo>
                <a:cubicBezTo>
                  <a:pt x="56" y="123"/>
                  <a:pt x="61" y="123"/>
                  <a:pt x="64" y="126"/>
                </a:cubicBezTo>
                <a:cubicBezTo>
                  <a:pt x="102" y="164"/>
                  <a:pt x="102" y="164"/>
                  <a:pt x="102" y="164"/>
                </a:cubicBezTo>
                <a:cubicBezTo>
                  <a:pt x="108" y="170"/>
                  <a:pt x="118" y="170"/>
                  <a:pt x="125" y="164"/>
                </a:cubicBezTo>
                <a:cubicBezTo>
                  <a:pt x="164" y="124"/>
                  <a:pt x="164" y="124"/>
                  <a:pt x="164" y="124"/>
                </a:cubicBezTo>
                <a:cubicBezTo>
                  <a:pt x="170" y="118"/>
                  <a:pt x="170" y="108"/>
                  <a:pt x="164" y="102"/>
                </a:cubicBezTo>
                <a:cubicBezTo>
                  <a:pt x="126" y="64"/>
                  <a:pt x="126" y="64"/>
                  <a:pt x="126" y="64"/>
                </a:cubicBezTo>
                <a:cubicBezTo>
                  <a:pt x="123" y="61"/>
                  <a:pt x="123" y="55"/>
                  <a:pt x="126" y="52"/>
                </a:cubicBezTo>
                <a:cubicBezTo>
                  <a:pt x="138" y="41"/>
                  <a:pt x="138" y="41"/>
                  <a:pt x="138" y="41"/>
                </a:cubicBezTo>
                <a:cubicBezTo>
                  <a:pt x="144" y="35"/>
                  <a:pt x="144" y="25"/>
                  <a:pt x="138" y="18"/>
                </a:cubicBezTo>
                <a:cubicBezTo>
                  <a:pt x="135" y="16"/>
                  <a:pt x="132" y="14"/>
                  <a:pt x="129" y="14"/>
                </a:cubicBezTo>
                <a:cubicBezTo>
                  <a:pt x="21" y="0"/>
                  <a:pt x="21" y="0"/>
                  <a:pt x="21" y="0"/>
                </a:cubicBezTo>
                <a:cubicBezTo>
                  <a:pt x="9" y="0"/>
                  <a:pt x="0" y="9"/>
                  <a:pt x="0" y="20"/>
                </a:cubicBezTo>
                <a:lnTo>
                  <a:pt x="14" y="12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3" name="Freeform 11"/>
          <p:cNvSpPr/>
          <p:nvPr/>
        </p:nvSpPr>
        <p:spPr bwMode="auto">
          <a:xfrm>
            <a:off x="6592761" y="5506243"/>
            <a:ext cx="276225" cy="276225"/>
          </a:xfrm>
          <a:custGeom>
            <a:avLst/>
            <a:gdLst>
              <a:gd name="T0" fmla="*/ 156 w 170"/>
              <a:gd name="T1" fmla="*/ 128 h 170"/>
              <a:gd name="T2" fmla="*/ 152 w 170"/>
              <a:gd name="T3" fmla="*/ 137 h 170"/>
              <a:gd name="T4" fmla="*/ 129 w 170"/>
              <a:gd name="T5" fmla="*/ 137 h 170"/>
              <a:gd name="T6" fmla="*/ 118 w 170"/>
              <a:gd name="T7" fmla="*/ 126 h 170"/>
              <a:gd name="T8" fmla="*/ 106 w 170"/>
              <a:gd name="T9" fmla="*/ 126 h 170"/>
              <a:gd name="T10" fmla="*/ 68 w 170"/>
              <a:gd name="T11" fmla="*/ 164 h 170"/>
              <a:gd name="T12" fmla="*/ 46 w 170"/>
              <a:gd name="T13" fmla="*/ 164 h 170"/>
              <a:gd name="T14" fmla="*/ 6 w 170"/>
              <a:gd name="T15" fmla="*/ 124 h 170"/>
              <a:gd name="T16" fmla="*/ 6 w 170"/>
              <a:gd name="T17" fmla="*/ 102 h 170"/>
              <a:gd name="T18" fmla="*/ 44 w 170"/>
              <a:gd name="T19" fmla="*/ 64 h 170"/>
              <a:gd name="T20" fmla="*/ 44 w 170"/>
              <a:gd name="T21" fmla="*/ 52 h 170"/>
              <a:gd name="T22" fmla="*/ 33 w 170"/>
              <a:gd name="T23" fmla="*/ 41 h 170"/>
              <a:gd name="T24" fmla="*/ 33 w 170"/>
              <a:gd name="T25" fmla="*/ 18 h 170"/>
              <a:gd name="T26" fmla="*/ 42 w 170"/>
              <a:gd name="T27" fmla="*/ 14 h 170"/>
              <a:gd name="T28" fmla="*/ 150 w 170"/>
              <a:gd name="T29" fmla="*/ 0 h 170"/>
              <a:gd name="T30" fmla="*/ 170 w 170"/>
              <a:gd name="T31" fmla="*/ 20 h 170"/>
              <a:gd name="T32" fmla="*/ 156 w 170"/>
              <a:gd name="T33" fmla="*/ 12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56" y="128"/>
                </a:moveTo>
                <a:cubicBezTo>
                  <a:pt x="156" y="132"/>
                  <a:pt x="154" y="135"/>
                  <a:pt x="152" y="137"/>
                </a:cubicBezTo>
                <a:cubicBezTo>
                  <a:pt x="145" y="143"/>
                  <a:pt x="135" y="143"/>
                  <a:pt x="129" y="137"/>
                </a:cubicBezTo>
                <a:cubicBezTo>
                  <a:pt x="118" y="126"/>
                  <a:pt x="118" y="126"/>
                  <a:pt x="118" y="126"/>
                </a:cubicBezTo>
                <a:cubicBezTo>
                  <a:pt x="115" y="123"/>
                  <a:pt x="109" y="123"/>
                  <a:pt x="106" y="126"/>
                </a:cubicBezTo>
                <a:cubicBezTo>
                  <a:pt x="68" y="164"/>
                  <a:pt x="68" y="164"/>
                  <a:pt x="68" y="164"/>
                </a:cubicBezTo>
                <a:cubicBezTo>
                  <a:pt x="62" y="170"/>
                  <a:pt x="52" y="170"/>
                  <a:pt x="46" y="164"/>
                </a:cubicBezTo>
                <a:cubicBezTo>
                  <a:pt x="6" y="124"/>
                  <a:pt x="6" y="124"/>
                  <a:pt x="6" y="124"/>
                </a:cubicBezTo>
                <a:cubicBezTo>
                  <a:pt x="0" y="118"/>
                  <a:pt x="0" y="108"/>
                  <a:pt x="6" y="102"/>
                </a:cubicBezTo>
                <a:cubicBezTo>
                  <a:pt x="44" y="64"/>
                  <a:pt x="44" y="64"/>
                  <a:pt x="44" y="64"/>
                </a:cubicBezTo>
                <a:cubicBezTo>
                  <a:pt x="47" y="61"/>
                  <a:pt x="47" y="55"/>
                  <a:pt x="44" y="52"/>
                </a:cubicBezTo>
                <a:cubicBezTo>
                  <a:pt x="33" y="41"/>
                  <a:pt x="33" y="41"/>
                  <a:pt x="33" y="41"/>
                </a:cubicBezTo>
                <a:cubicBezTo>
                  <a:pt x="27" y="35"/>
                  <a:pt x="27" y="25"/>
                  <a:pt x="33" y="18"/>
                </a:cubicBezTo>
                <a:cubicBezTo>
                  <a:pt x="35" y="16"/>
                  <a:pt x="38" y="14"/>
                  <a:pt x="42" y="14"/>
                </a:cubicBezTo>
                <a:cubicBezTo>
                  <a:pt x="150" y="0"/>
                  <a:pt x="150" y="0"/>
                  <a:pt x="150" y="0"/>
                </a:cubicBezTo>
                <a:cubicBezTo>
                  <a:pt x="161" y="0"/>
                  <a:pt x="170" y="9"/>
                  <a:pt x="170" y="20"/>
                </a:cubicBezTo>
                <a:lnTo>
                  <a:pt x="156" y="12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4" name="Freeform 12"/>
          <p:cNvSpPr/>
          <p:nvPr/>
        </p:nvSpPr>
        <p:spPr bwMode="auto">
          <a:xfrm>
            <a:off x="10802811" y="4807743"/>
            <a:ext cx="303213" cy="273050"/>
          </a:xfrm>
          <a:custGeom>
            <a:avLst/>
            <a:gdLst>
              <a:gd name="T0" fmla="*/ 98 w 186"/>
              <a:gd name="T1" fmla="*/ 3 h 168"/>
              <a:gd name="T2" fmla="*/ 88 w 186"/>
              <a:gd name="T3" fmla="*/ 0 h 168"/>
              <a:gd name="T4" fmla="*/ 72 w 186"/>
              <a:gd name="T5" fmla="*/ 16 h 168"/>
              <a:gd name="T6" fmla="*/ 72 w 186"/>
              <a:gd name="T7" fmla="*/ 32 h 168"/>
              <a:gd name="T8" fmla="*/ 64 w 186"/>
              <a:gd name="T9" fmla="*/ 40 h 168"/>
              <a:gd name="T10" fmla="*/ 16 w 186"/>
              <a:gd name="T11" fmla="*/ 40 h 168"/>
              <a:gd name="T12" fmla="*/ 0 w 186"/>
              <a:gd name="T13" fmla="*/ 56 h 168"/>
              <a:gd name="T14" fmla="*/ 0 w 186"/>
              <a:gd name="T15" fmla="*/ 112 h 168"/>
              <a:gd name="T16" fmla="*/ 16 w 186"/>
              <a:gd name="T17" fmla="*/ 128 h 168"/>
              <a:gd name="T18" fmla="*/ 64 w 186"/>
              <a:gd name="T19" fmla="*/ 128 h 168"/>
              <a:gd name="T20" fmla="*/ 72 w 186"/>
              <a:gd name="T21" fmla="*/ 136 h 168"/>
              <a:gd name="T22" fmla="*/ 72 w 186"/>
              <a:gd name="T23" fmla="*/ 152 h 168"/>
              <a:gd name="T24" fmla="*/ 88 w 186"/>
              <a:gd name="T25" fmla="*/ 168 h 168"/>
              <a:gd name="T26" fmla="*/ 98 w 186"/>
              <a:gd name="T27" fmla="*/ 165 h 168"/>
              <a:gd name="T28" fmla="*/ 178 w 186"/>
              <a:gd name="T29" fmla="*/ 98 h 168"/>
              <a:gd name="T30" fmla="*/ 178 w 186"/>
              <a:gd name="T31" fmla="*/ 70 h 168"/>
              <a:gd name="T32" fmla="*/ 98 w 186"/>
              <a:gd name="T33" fmla="*/ 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68">
                <a:moveTo>
                  <a:pt x="98" y="3"/>
                </a:moveTo>
                <a:cubicBezTo>
                  <a:pt x="95" y="1"/>
                  <a:pt x="92" y="0"/>
                  <a:pt x="88" y="0"/>
                </a:cubicBezTo>
                <a:cubicBezTo>
                  <a:pt x="79" y="0"/>
                  <a:pt x="72" y="7"/>
                  <a:pt x="72" y="16"/>
                </a:cubicBezTo>
                <a:cubicBezTo>
                  <a:pt x="72" y="32"/>
                  <a:pt x="72" y="32"/>
                  <a:pt x="72" y="32"/>
                </a:cubicBezTo>
                <a:cubicBezTo>
                  <a:pt x="72" y="36"/>
                  <a:pt x="68" y="40"/>
                  <a:pt x="64" y="40"/>
                </a:cubicBezTo>
                <a:cubicBezTo>
                  <a:pt x="16" y="40"/>
                  <a:pt x="16" y="40"/>
                  <a:pt x="16" y="40"/>
                </a:cubicBezTo>
                <a:cubicBezTo>
                  <a:pt x="7" y="40"/>
                  <a:pt x="0" y="47"/>
                  <a:pt x="0" y="56"/>
                </a:cubicBezTo>
                <a:cubicBezTo>
                  <a:pt x="0" y="112"/>
                  <a:pt x="0" y="112"/>
                  <a:pt x="0" y="112"/>
                </a:cubicBezTo>
                <a:cubicBezTo>
                  <a:pt x="0" y="121"/>
                  <a:pt x="7" y="128"/>
                  <a:pt x="16" y="128"/>
                </a:cubicBezTo>
                <a:cubicBezTo>
                  <a:pt x="64" y="128"/>
                  <a:pt x="64" y="128"/>
                  <a:pt x="64" y="128"/>
                </a:cubicBezTo>
                <a:cubicBezTo>
                  <a:pt x="68" y="128"/>
                  <a:pt x="72" y="132"/>
                  <a:pt x="72" y="136"/>
                </a:cubicBezTo>
                <a:cubicBezTo>
                  <a:pt x="72" y="152"/>
                  <a:pt x="72" y="152"/>
                  <a:pt x="72" y="152"/>
                </a:cubicBezTo>
                <a:cubicBezTo>
                  <a:pt x="72" y="161"/>
                  <a:pt x="79" y="168"/>
                  <a:pt x="88" y="168"/>
                </a:cubicBezTo>
                <a:cubicBezTo>
                  <a:pt x="92" y="168"/>
                  <a:pt x="95" y="167"/>
                  <a:pt x="98" y="165"/>
                </a:cubicBezTo>
                <a:cubicBezTo>
                  <a:pt x="178" y="98"/>
                  <a:pt x="178" y="98"/>
                  <a:pt x="178" y="98"/>
                </a:cubicBezTo>
                <a:cubicBezTo>
                  <a:pt x="186" y="90"/>
                  <a:pt x="186" y="78"/>
                  <a:pt x="178" y="70"/>
                </a:cubicBezTo>
                <a:lnTo>
                  <a:pt x="98" y="3"/>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5" name="Freeform 13"/>
          <p:cNvSpPr/>
          <p:nvPr/>
        </p:nvSpPr>
        <p:spPr bwMode="auto">
          <a:xfrm>
            <a:off x="10096374" y="4807743"/>
            <a:ext cx="303213" cy="273050"/>
          </a:xfrm>
          <a:custGeom>
            <a:avLst/>
            <a:gdLst>
              <a:gd name="T0" fmla="*/ 88 w 186"/>
              <a:gd name="T1" fmla="*/ 3 h 168"/>
              <a:gd name="T2" fmla="*/ 98 w 186"/>
              <a:gd name="T3" fmla="*/ 0 h 168"/>
              <a:gd name="T4" fmla="*/ 114 w 186"/>
              <a:gd name="T5" fmla="*/ 16 h 168"/>
              <a:gd name="T6" fmla="*/ 114 w 186"/>
              <a:gd name="T7" fmla="*/ 32 h 168"/>
              <a:gd name="T8" fmla="*/ 122 w 186"/>
              <a:gd name="T9" fmla="*/ 40 h 168"/>
              <a:gd name="T10" fmla="*/ 170 w 186"/>
              <a:gd name="T11" fmla="*/ 40 h 168"/>
              <a:gd name="T12" fmla="*/ 186 w 186"/>
              <a:gd name="T13" fmla="*/ 56 h 168"/>
              <a:gd name="T14" fmla="*/ 186 w 186"/>
              <a:gd name="T15" fmla="*/ 112 h 168"/>
              <a:gd name="T16" fmla="*/ 170 w 186"/>
              <a:gd name="T17" fmla="*/ 128 h 168"/>
              <a:gd name="T18" fmla="*/ 122 w 186"/>
              <a:gd name="T19" fmla="*/ 128 h 168"/>
              <a:gd name="T20" fmla="*/ 114 w 186"/>
              <a:gd name="T21" fmla="*/ 136 h 168"/>
              <a:gd name="T22" fmla="*/ 114 w 186"/>
              <a:gd name="T23" fmla="*/ 152 h 168"/>
              <a:gd name="T24" fmla="*/ 98 w 186"/>
              <a:gd name="T25" fmla="*/ 168 h 168"/>
              <a:gd name="T26" fmla="*/ 88 w 186"/>
              <a:gd name="T27" fmla="*/ 165 h 168"/>
              <a:gd name="T28" fmla="*/ 8 w 186"/>
              <a:gd name="T29" fmla="*/ 98 h 168"/>
              <a:gd name="T30" fmla="*/ 8 w 186"/>
              <a:gd name="T31" fmla="*/ 70 h 168"/>
              <a:gd name="T32" fmla="*/ 88 w 186"/>
              <a:gd name="T33" fmla="*/ 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68">
                <a:moveTo>
                  <a:pt x="88" y="3"/>
                </a:moveTo>
                <a:cubicBezTo>
                  <a:pt x="91" y="1"/>
                  <a:pt x="94" y="0"/>
                  <a:pt x="98" y="0"/>
                </a:cubicBezTo>
                <a:cubicBezTo>
                  <a:pt x="107" y="0"/>
                  <a:pt x="114" y="7"/>
                  <a:pt x="114" y="16"/>
                </a:cubicBezTo>
                <a:cubicBezTo>
                  <a:pt x="114" y="32"/>
                  <a:pt x="114" y="32"/>
                  <a:pt x="114" y="32"/>
                </a:cubicBezTo>
                <a:cubicBezTo>
                  <a:pt x="114" y="36"/>
                  <a:pt x="118" y="40"/>
                  <a:pt x="122" y="40"/>
                </a:cubicBezTo>
                <a:cubicBezTo>
                  <a:pt x="170" y="40"/>
                  <a:pt x="170" y="40"/>
                  <a:pt x="170" y="40"/>
                </a:cubicBezTo>
                <a:cubicBezTo>
                  <a:pt x="179" y="40"/>
                  <a:pt x="186" y="47"/>
                  <a:pt x="186" y="56"/>
                </a:cubicBezTo>
                <a:cubicBezTo>
                  <a:pt x="186" y="112"/>
                  <a:pt x="186" y="112"/>
                  <a:pt x="186" y="112"/>
                </a:cubicBezTo>
                <a:cubicBezTo>
                  <a:pt x="186" y="121"/>
                  <a:pt x="179" y="128"/>
                  <a:pt x="170" y="128"/>
                </a:cubicBezTo>
                <a:cubicBezTo>
                  <a:pt x="122" y="128"/>
                  <a:pt x="122" y="128"/>
                  <a:pt x="122" y="128"/>
                </a:cubicBezTo>
                <a:cubicBezTo>
                  <a:pt x="118" y="128"/>
                  <a:pt x="114" y="132"/>
                  <a:pt x="114" y="136"/>
                </a:cubicBezTo>
                <a:cubicBezTo>
                  <a:pt x="114" y="152"/>
                  <a:pt x="114" y="152"/>
                  <a:pt x="114" y="152"/>
                </a:cubicBezTo>
                <a:cubicBezTo>
                  <a:pt x="114" y="161"/>
                  <a:pt x="107" y="168"/>
                  <a:pt x="98" y="168"/>
                </a:cubicBezTo>
                <a:cubicBezTo>
                  <a:pt x="94" y="168"/>
                  <a:pt x="91" y="167"/>
                  <a:pt x="88" y="165"/>
                </a:cubicBezTo>
                <a:cubicBezTo>
                  <a:pt x="8" y="98"/>
                  <a:pt x="8" y="98"/>
                  <a:pt x="8" y="98"/>
                </a:cubicBezTo>
                <a:cubicBezTo>
                  <a:pt x="0" y="90"/>
                  <a:pt x="0" y="78"/>
                  <a:pt x="8" y="70"/>
                </a:cubicBezTo>
                <a:lnTo>
                  <a:pt x="88" y="3"/>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6" name="Freeform 14"/>
          <p:cNvSpPr/>
          <p:nvPr/>
        </p:nvSpPr>
        <p:spPr bwMode="auto">
          <a:xfrm>
            <a:off x="9410574" y="4795043"/>
            <a:ext cx="273050" cy="301625"/>
          </a:xfrm>
          <a:custGeom>
            <a:avLst/>
            <a:gdLst>
              <a:gd name="T0" fmla="*/ 165 w 168"/>
              <a:gd name="T1" fmla="*/ 98 h 186"/>
              <a:gd name="T2" fmla="*/ 168 w 168"/>
              <a:gd name="T3" fmla="*/ 88 h 186"/>
              <a:gd name="T4" fmla="*/ 152 w 168"/>
              <a:gd name="T5" fmla="*/ 72 h 186"/>
              <a:gd name="T6" fmla="*/ 136 w 168"/>
              <a:gd name="T7" fmla="*/ 72 h 186"/>
              <a:gd name="T8" fmla="*/ 128 w 168"/>
              <a:gd name="T9" fmla="*/ 64 h 186"/>
              <a:gd name="T10" fmla="*/ 128 w 168"/>
              <a:gd name="T11" fmla="*/ 16 h 186"/>
              <a:gd name="T12" fmla="*/ 112 w 168"/>
              <a:gd name="T13" fmla="*/ 0 h 186"/>
              <a:gd name="T14" fmla="*/ 56 w 168"/>
              <a:gd name="T15" fmla="*/ 0 h 186"/>
              <a:gd name="T16" fmla="*/ 40 w 168"/>
              <a:gd name="T17" fmla="*/ 16 h 186"/>
              <a:gd name="T18" fmla="*/ 40 w 168"/>
              <a:gd name="T19" fmla="*/ 64 h 186"/>
              <a:gd name="T20" fmla="*/ 32 w 168"/>
              <a:gd name="T21" fmla="*/ 72 h 186"/>
              <a:gd name="T22" fmla="*/ 16 w 168"/>
              <a:gd name="T23" fmla="*/ 72 h 186"/>
              <a:gd name="T24" fmla="*/ 0 w 168"/>
              <a:gd name="T25" fmla="*/ 88 h 186"/>
              <a:gd name="T26" fmla="*/ 3 w 168"/>
              <a:gd name="T27" fmla="*/ 98 h 186"/>
              <a:gd name="T28" fmla="*/ 70 w 168"/>
              <a:gd name="T29" fmla="*/ 178 h 186"/>
              <a:gd name="T30" fmla="*/ 98 w 168"/>
              <a:gd name="T31" fmla="*/ 178 h 186"/>
              <a:gd name="T32" fmla="*/ 165 w 168"/>
              <a:gd name="T33"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8" h="186">
                <a:moveTo>
                  <a:pt x="165" y="98"/>
                </a:moveTo>
                <a:cubicBezTo>
                  <a:pt x="167" y="95"/>
                  <a:pt x="168" y="92"/>
                  <a:pt x="168" y="88"/>
                </a:cubicBezTo>
                <a:cubicBezTo>
                  <a:pt x="168" y="79"/>
                  <a:pt x="161" y="72"/>
                  <a:pt x="152" y="72"/>
                </a:cubicBezTo>
                <a:cubicBezTo>
                  <a:pt x="136" y="72"/>
                  <a:pt x="136" y="72"/>
                  <a:pt x="136" y="72"/>
                </a:cubicBezTo>
                <a:cubicBezTo>
                  <a:pt x="132" y="72"/>
                  <a:pt x="128" y="68"/>
                  <a:pt x="128" y="64"/>
                </a:cubicBezTo>
                <a:cubicBezTo>
                  <a:pt x="128" y="16"/>
                  <a:pt x="128" y="16"/>
                  <a:pt x="128" y="16"/>
                </a:cubicBezTo>
                <a:cubicBezTo>
                  <a:pt x="128" y="7"/>
                  <a:pt x="121" y="0"/>
                  <a:pt x="112" y="0"/>
                </a:cubicBezTo>
                <a:cubicBezTo>
                  <a:pt x="56" y="0"/>
                  <a:pt x="56" y="0"/>
                  <a:pt x="56" y="0"/>
                </a:cubicBezTo>
                <a:cubicBezTo>
                  <a:pt x="47" y="0"/>
                  <a:pt x="40" y="7"/>
                  <a:pt x="40" y="16"/>
                </a:cubicBezTo>
                <a:cubicBezTo>
                  <a:pt x="40" y="64"/>
                  <a:pt x="40" y="64"/>
                  <a:pt x="40" y="64"/>
                </a:cubicBezTo>
                <a:cubicBezTo>
                  <a:pt x="40" y="68"/>
                  <a:pt x="36" y="72"/>
                  <a:pt x="32" y="72"/>
                </a:cubicBezTo>
                <a:cubicBezTo>
                  <a:pt x="16" y="72"/>
                  <a:pt x="16" y="72"/>
                  <a:pt x="16" y="72"/>
                </a:cubicBezTo>
                <a:cubicBezTo>
                  <a:pt x="7" y="72"/>
                  <a:pt x="0" y="79"/>
                  <a:pt x="0" y="88"/>
                </a:cubicBezTo>
                <a:cubicBezTo>
                  <a:pt x="0" y="92"/>
                  <a:pt x="1" y="95"/>
                  <a:pt x="3" y="98"/>
                </a:cubicBezTo>
                <a:cubicBezTo>
                  <a:pt x="70" y="178"/>
                  <a:pt x="70" y="178"/>
                  <a:pt x="70" y="178"/>
                </a:cubicBezTo>
                <a:cubicBezTo>
                  <a:pt x="78" y="186"/>
                  <a:pt x="90" y="186"/>
                  <a:pt x="98" y="178"/>
                </a:cubicBezTo>
                <a:lnTo>
                  <a:pt x="165" y="9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7" name="Freeform 15"/>
          <p:cNvSpPr/>
          <p:nvPr/>
        </p:nvSpPr>
        <p:spPr bwMode="auto">
          <a:xfrm>
            <a:off x="8707311" y="4791868"/>
            <a:ext cx="273050" cy="301625"/>
          </a:xfrm>
          <a:custGeom>
            <a:avLst/>
            <a:gdLst>
              <a:gd name="T0" fmla="*/ 165 w 168"/>
              <a:gd name="T1" fmla="*/ 88 h 186"/>
              <a:gd name="T2" fmla="*/ 168 w 168"/>
              <a:gd name="T3" fmla="*/ 98 h 186"/>
              <a:gd name="T4" fmla="*/ 152 w 168"/>
              <a:gd name="T5" fmla="*/ 114 h 186"/>
              <a:gd name="T6" fmla="*/ 136 w 168"/>
              <a:gd name="T7" fmla="*/ 114 h 186"/>
              <a:gd name="T8" fmla="*/ 128 w 168"/>
              <a:gd name="T9" fmla="*/ 122 h 186"/>
              <a:gd name="T10" fmla="*/ 128 w 168"/>
              <a:gd name="T11" fmla="*/ 170 h 186"/>
              <a:gd name="T12" fmla="*/ 112 w 168"/>
              <a:gd name="T13" fmla="*/ 186 h 186"/>
              <a:gd name="T14" fmla="*/ 56 w 168"/>
              <a:gd name="T15" fmla="*/ 186 h 186"/>
              <a:gd name="T16" fmla="*/ 40 w 168"/>
              <a:gd name="T17" fmla="*/ 170 h 186"/>
              <a:gd name="T18" fmla="*/ 40 w 168"/>
              <a:gd name="T19" fmla="*/ 122 h 186"/>
              <a:gd name="T20" fmla="*/ 32 w 168"/>
              <a:gd name="T21" fmla="*/ 114 h 186"/>
              <a:gd name="T22" fmla="*/ 16 w 168"/>
              <a:gd name="T23" fmla="*/ 114 h 186"/>
              <a:gd name="T24" fmla="*/ 0 w 168"/>
              <a:gd name="T25" fmla="*/ 98 h 186"/>
              <a:gd name="T26" fmla="*/ 3 w 168"/>
              <a:gd name="T27" fmla="*/ 88 h 186"/>
              <a:gd name="T28" fmla="*/ 70 w 168"/>
              <a:gd name="T29" fmla="*/ 8 h 186"/>
              <a:gd name="T30" fmla="*/ 98 w 168"/>
              <a:gd name="T31" fmla="*/ 8 h 186"/>
              <a:gd name="T32" fmla="*/ 165 w 168"/>
              <a:gd name="T33" fmla="*/ 8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8" h="186">
                <a:moveTo>
                  <a:pt x="165" y="88"/>
                </a:moveTo>
                <a:cubicBezTo>
                  <a:pt x="167" y="91"/>
                  <a:pt x="168" y="94"/>
                  <a:pt x="168" y="98"/>
                </a:cubicBezTo>
                <a:cubicBezTo>
                  <a:pt x="168" y="107"/>
                  <a:pt x="161" y="114"/>
                  <a:pt x="152" y="114"/>
                </a:cubicBezTo>
                <a:cubicBezTo>
                  <a:pt x="136" y="114"/>
                  <a:pt x="136" y="114"/>
                  <a:pt x="136" y="114"/>
                </a:cubicBezTo>
                <a:cubicBezTo>
                  <a:pt x="132" y="114"/>
                  <a:pt x="128" y="118"/>
                  <a:pt x="128" y="122"/>
                </a:cubicBezTo>
                <a:cubicBezTo>
                  <a:pt x="128" y="170"/>
                  <a:pt x="128" y="170"/>
                  <a:pt x="128" y="170"/>
                </a:cubicBezTo>
                <a:cubicBezTo>
                  <a:pt x="128" y="179"/>
                  <a:pt x="121" y="186"/>
                  <a:pt x="112" y="186"/>
                </a:cubicBezTo>
                <a:cubicBezTo>
                  <a:pt x="56" y="186"/>
                  <a:pt x="56" y="186"/>
                  <a:pt x="56" y="186"/>
                </a:cubicBezTo>
                <a:cubicBezTo>
                  <a:pt x="47" y="186"/>
                  <a:pt x="40" y="179"/>
                  <a:pt x="40" y="170"/>
                </a:cubicBezTo>
                <a:cubicBezTo>
                  <a:pt x="40" y="122"/>
                  <a:pt x="40" y="122"/>
                  <a:pt x="40" y="122"/>
                </a:cubicBezTo>
                <a:cubicBezTo>
                  <a:pt x="40" y="118"/>
                  <a:pt x="36" y="114"/>
                  <a:pt x="32" y="114"/>
                </a:cubicBezTo>
                <a:cubicBezTo>
                  <a:pt x="16" y="114"/>
                  <a:pt x="16" y="114"/>
                  <a:pt x="16" y="114"/>
                </a:cubicBezTo>
                <a:cubicBezTo>
                  <a:pt x="7" y="114"/>
                  <a:pt x="0" y="107"/>
                  <a:pt x="0" y="98"/>
                </a:cubicBezTo>
                <a:cubicBezTo>
                  <a:pt x="0" y="94"/>
                  <a:pt x="1" y="91"/>
                  <a:pt x="3" y="88"/>
                </a:cubicBezTo>
                <a:cubicBezTo>
                  <a:pt x="70" y="8"/>
                  <a:pt x="70" y="8"/>
                  <a:pt x="70" y="8"/>
                </a:cubicBezTo>
                <a:cubicBezTo>
                  <a:pt x="78" y="0"/>
                  <a:pt x="90" y="0"/>
                  <a:pt x="98" y="8"/>
                </a:cubicBezTo>
                <a:lnTo>
                  <a:pt x="165" y="8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8" name="Freeform 16"/>
          <p:cNvSpPr/>
          <p:nvPr/>
        </p:nvSpPr>
        <p:spPr bwMode="auto">
          <a:xfrm>
            <a:off x="7991349" y="4788693"/>
            <a:ext cx="298450" cy="311150"/>
          </a:xfrm>
          <a:custGeom>
            <a:avLst/>
            <a:gdLst>
              <a:gd name="T0" fmla="*/ 163 w 184"/>
              <a:gd name="T1" fmla="*/ 0 h 192"/>
              <a:gd name="T2" fmla="*/ 184 w 184"/>
              <a:gd name="T3" fmla="*/ 74 h 192"/>
              <a:gd name="T4" fmla="*/ 180 w 184"/>
              <a:gd name="T5" fmla="*/ 107 h 192"/>
              <a:gd name="T6" fmla="*/ 164 w 184"/>
              <a:gd name="T7" fmla="*/ 120 h 192"/>
              <a:gd name="T8" fmla="*/ 152 w 184"/>
              <a:gd name="T9" fmla="*/ 115 h 192"/>
              <a:gd name="T10" fmla="*/ 152 w 184"/>
              <a:gd name="T11" fmla="*/ 116 h 192"/>
              <a:gd name="T12" fmla="*/ 136 w 184"/>
              <a:gd name="T13" fmla="*/ 132 h 192"/>
              <a:gd name="T14" fmla="*/ 120 w 184"/>
              <a:gd name="T15" fmla="*/ 116 h 192"/>
              <a:gd name="T16" fmla="*/ 120 w 184"/>
              <a:gd name="T17" fmla="*/ 124 h 192"/>
              <a:gd name="T18" fmla="*/ 104 w 184"/>
              <a:gd name="T19" fmla="*/ 140 h 192"/>
              <a:gd name="T20" fmla="*/ 88 w 184"/>
              <a:gd name="T21" fmla="*/ 124 h 192"/>
              <a:gd name="T22" fmla="*/ 88 w 184"/>
              <a:gd name="T23" fmla="*/ 176 h 192"/>
              <a:gd name="T24" fmla="*/ 72 w 184"/>
              <a:gd name="T25" fmla="*/ 192 h 192"/>
              <a:gd name="T26" fmla="*/ 56 w 184"/>
              <a:gd name="T27" fmla="*/ 176 h 192"/>
              <a:gd name="T28" fmla="*/ 56 w 184"/>
              <a:gd name="T29" fmla="*/ 85 h 192"/>
              <a:gd name="T30" fmla="*/ 48 w 184"/>
              <a:gd name="T31" fmla="*/ 77 h 192"/>
              <a:gd name="T32" fmla="*/ 46 w 184"/>
              <a:gd name="T33" fmla="*/ 77 h 192"/>
              <a:gd name="T34" fmla="*/ 23 w 184"/>
              <a:gd name="T35" fmla="*/ 86 h 192"/>
              <a:gd name="T36" fmla="*/ 16 w 184"/>
              <a:gd name="T37" fmla="*/ 88 h 192"/>
              <a:gd name="T38" fmla="*/ 0 w 184"/>
              <a:gd name="T39" fmla="*/ 72 h 192"/>
              <a:gd name="T40" fmla="*/ 10 w 184"/>
              <a:gd name="T41" fmla="*/ 57 h 192"/>
              <a:gd name="T42" fmla="*/ 71 w 184"/>
              <a:gd name="T43" fmla="*/ 0 h 192"/>
              <a:gd name="T44" fmla="*/ 163 w 184"/>
              <a:gd name="T4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92">
                <a:moveTo>
                  <a:pt x="163" y="0"/>
                </a:moveTo>
                <a:cubicBezTo>
                  <a:pt x="176" y="22"/>
                  <a:pt x="184" y="48"/>
                  <a:pt x="184" y="74"/>
                </a:cubicBezTo>
                <a:cubicBezTo>
                  <a:pt x="184" y="85"/>
                  <a:pt x="183" y="96"/>
                  <a:pt x="180" y="107"/>
                </a:cubicBezTo>
                <a:cubicBezTo>
                  <a:pt x="178" y="114"/>
                  <a:pt x="172" y="120"/>
                  <a:pt x="164" y="120"/>
                </a:cubicBezTo>
                <a:cubicBezTo>
                  <a:pt x="159" y="120"/>
                  <a:pt x="155" y="118"/>
                  <a:pt x="152" y="115"/>
                </a:cubicBezTo>
                <a:cubicBezTo>
                  <a:pt x="152" y="116"/>
                  <a:pt x="152" y="116"/>
                  <a:pt x="152" y="116"/>
                </a:cubicBezTo>
                <a:cubicBezTo>
                  <a:pt x="152" y="125"/>
                  <a:pt x="145" y="132"/>
                  <a:pt x="136" y="132"/>
                </a:cubicBezTo>
                <a:cubicBezTo>
                  <a:pt x="127" y="132"/>
                  <a:pt x="120" y="125"/>
                  <a:pt x="120" y="116"/>
                </a:cubicBezTo>
                <a:cubicBezTo>
                  <a:pt x="120" y="124"/>
                  <a:pt x="120" y="124"/>
                  <a:pt x="120" y="124"/>
                </a:cubicBezTo>
                <a:cubicBezTo>
                  <a:pt x="120" y="133"/>
                  <a:pt x="113" y="140"/>
                  <a:pt x="104" y="140"/>
                </a:cubicBezTo>
                <a:cubicBezTo>
                  <a:pt x="95" y="140"/>
                  <a:pt x="88" y="133"/>
                  <a:pt x="88" y="124"/>
                </a:cubicBezTo>
                <a:cubicBezTo>
                  <a:pt x="88" y="176"/>
                  <a:pt x="88" y="176"/>
                  <a:pt x="88" y="176"/>
                </a:cubicBezTo>
                <a:cubicBezTo>
                  <a:pt x="88" y="185"/>
                  <a:pt x="81" y="192"/>
                  <a:pt x="72" y="192"/>
                </a:cubicBezTo>
                <a:cubicBezTo>
                  <a:pt x="63" y="192"/>
                  <a:pt x="56" y="185"/>
                  <a:pt x="56" y="176"/>
                </a:cubicBezTo>
                <a:cubicBezTo>
                  <a:pt x="56" y="85"/>
                  <a:pt x="56" y="85"/>
                  <a:pt x="56" y="85"/>
                </a:cubicBezTo>
                <a:cubicBezTo>
                  <a:pt x="56" y="80"/>
                  <a:pt x="52" y="77"/>
                  <a:pt x="48" y="77"/>
                </a:cubicBezTo>
                <a:cubicBezTo>
                  <a:pt x="47" y="77"/>
                  <a:pt x="47" y="77"/>
                  <a:pt x="46" y="77"/>
                </a:cubicBezTo>
                <a:cubicBezTo>
                  <a:pt x="23" y="86"/>
                  <a:pt x="23" y="86"/>
                  <a:pt x="23" y="86"/>
                </a:cubicBezTo>
                <a:cubicBezTo>
                  <a:pt x="21" y="87"/>
                  <a:pt x="19" y="88"/>
                  <a:pt x="16" y="88"/>
                </a:cubicBezTo>
                <a:cubicBezTo>
                  <a:pt x="7" y="88"/>
                  <a:pt x="0" y="81"/>
                  <a:pt x="0" y="72"/>
                </a:cubicBezTo>
                <a:cubicBezTo>
                  <a:pt x="0" y="65"/>
                  <a:pt x="4" y="60"/>
                  <a:pt x="10" y="57"/>
                </a:cubicBezTo>
                <a:cubicBezTo>
                  <a:pt x="36" y="44"/>
                  <a:pt x="57" y="27"/>
                  <a:pt x="71" y="0"/>
                </a:cubicBezTo>
                <a:lnTo>
                  <a:pt x="163" y="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9" name="Freeform 17"/>
          <p:cNvSpPr/>
          <p:nvPr/>
        </p:nvSpPr>
        <p:spPr bwMode="auto">
          <a:xfrm>
            <a:off x="7288086" y="4788693"/>
            <a:ext cx="300038" cy="311150"/>
          </a:xfrm>
          <a:custGeom>
            <a:avLst/>
            <a:gdLst>
              <a:gd name="T0" fmla="*/ 163 w 184"/>
              <a:gd name="T1" fmla="*/ 192 h 192"/>
              <a:gd name="T2" fmla="*/ 184 w 184"/>
              <a:gd name="T3" fmla="*/ 118 h 192"/>
              <a:gd name="T4" fmla="*/ 180 w 184"/>
              <a:gd name="T5" fmla="*/ 85 h 192"/>
              <a:gd name="T6" fmla="*/ 164 w 184"/>
              <a:gd name="T7" fmla="*/ 72 h 192"/>
              <a:gd name="T8" fmla="*/ 152 w 184"/>
              <a:gd name="T9" fmla="*/ 77 h 192"/>
              <a:gd name="T10" fmla="*/ 152 w 184"/>
              <a:gd name="T11" fmla="*/ 76 h 192"/>
              <a:gd name="T12" fmla="*/ 136 w 184"/>
              <a:gd name="T13" fmla="*/ 60 h 192"/>
              <a:gd name="T14" fmla="*/ 120 w 184"/>
              <a:gd name="T15" fmla="*/ 76 h 192"/>
              <a:gd name="T16" fmla="*/ 120 w 184"/>
              <a:gd name="T17" fmla="*/ 68 h 192"/>
              <a:gd name="T18" fmla="*/ 104 w 184"/>
              <a:gd name="T19" fmla="*/ 52 h 192"/>
              <a:gd name="T20" fmla="*/ 88 w 184"/>
              <a:gd name="T21" fmla="*/ 68 h 192"/>
              <a:gd name="T22" fmla="*/ 88 w 184"/>
              <a:gd name="T23" fmla="*/ 16 h 192"/>
              <a:gd name="T24" fmla="*/ 72 w 184"/>
              <a:gd name="T25" fmla="*/ 0 h 192"/>
              <a:gd name="T26" fmla="*/ 56 w 184"/>
              <a:gd name="T27" fmla="*/ 16 h 192"/>
              <a:gd name="T28" fmla="*/ 56 w 184"/>
              <a:gd name="T29" fmla="*/ 107 h 192"/>
              <a:gd name="T30" fmla="*/ 48 w 184"/>
              <a:gd name="T31" fmla="*/ 115 h 192"/>
              <a:gd name="T32" fmla="*/ 46 w 184"/>
              <a:gd name="T33" fmla="*/ 115 h 192"/>
              <a:gd name="T34" fmla="*/ 23 w 184"/>
              <a:gd name="T35" fmla="*/ 106 h 192"/>
              <a:gd name="T36" fmla="*/ 16 w 184"/>
              <a:gd name="T37" fmla="*/ 104 h 192"/>
              <a:gd name="T38" fmla="*/ 0 w 184"/>
              <a:gd name="T39" fmla="*/ 120 h 192"/>
              <a:gd name="T40" fmla="*/ 10 w 184"/>
              <a:gd name="T41" fmla="*/ 135 h 192"/>
              <a:gd name="T42" fmla="*/ 71 w 184"/>
              <a:gd name="T43" fmla="*/ 192 h 192"/>
              <a:gd name="T44" fmla="*/ 163 w 184"/>
              <a:gd name="T4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92">
                <a:moveTo>
                  <a:pt x="163" y="192"/>
                </a:moveTo>
                <a:cubicBezTo>
                  <a:pt x="176" y="170"/>
                  <a:pt x="184" y="144"/>
                  <a:pt x="184" y="118"/>
                </a:cubicBezTo>
                <a:cubicBezTo>
                  <a:pt x="184" y="107"/>
                  <a:pt x="183" y="96"/>
                  <a:pt x="180" y="85"/>
                </a:cubicBezTo>
                <a:cubicBezTo>
                  <a:pt x="178" y="78"/>
                  <a:pt x="172" y="72"/>
                  <a:pt x="164" y="72"/>
                </a:cubicBezTo>
                <a:cubicBezTo>
                  <a:pt x="159" y="72"/>
                  <a:pt x="155" y="74"/>
                  <a:pt x="152" y="77"/>
                </a:cubicBezTo>
                <a:cubicBezTo>
                  <a:pt x="152" y="76"/>
                  <a:pt x="152" y="76"/>
                  <a:pt x="152" y="76"/>
                </a:cubicBezTo>
                <a:cubicBezTo>
                  <a:pt x="152" y="67"/>
                  <a:pt x="145" y="60"/>
                  <a:pt x="136" y="60"/>
                </a:cubicBezTo>
                <a:cubicBezTo>
                  <a:pt x="127" y="60"/>
                  <a:pt x="120" y="67"/>
                  <a:pt x="120" y="76"/>
                </a:cubicBezTo>
                <a:cubicBezTo>
                  <a:pt x="120" y="68"/>
                  <a:pt x="120" y="68"/>
                  <a:pt x="120" y="68"/>
                </a:cubicBezTo>
                <a:cubicBezTo>
                  <a:pt x="120" y="59"/>
                  <a:pt x="113" y="52"/>
                  <a:pt x="104" y="52"/>
                </a:cubicBezTo>
                <a:cubicBezTo>
                  <a:pt x="95" y="52"/>
                  <a:pt x="88" y="59"/>
                  <a:pt x="88" y="68"/>
                </a:cubicBezTo>
                <a:cubicBezTo>
                  <a:pt x="88" y="16"/>
                  <a:pt x="88" y="16"/>
                  <a:pt x="88" y="16"/>
                </a:cubicBezTo>
                <a:cubicBezTo>
                  <a:pt x="88" y="7"/>
                  <a:pt x="81" y="0"/>
                  <a:pt x="72" y="0"/>
                </a:cubicBezTo>
                <a:cubicBezTo>
                  <a:pt x="63" y="0"/>
                  <a:pt x="56" y="7"/>
                  <a:pt x="56" y="16"/>
                </a:cubicBezTo>
                <a:cubicBezTo>
                  <a:pt x="56" y="107"/>
                  <a:pt x="56" y="107"/>
                  <a:pt x="56" y="107"/>
                </a:cubicBezTo>
                <a:cubicBezTo>
                  <a:pt x="56" y="112"/>
                  <a:pt x="52" y="115"/>
                  <a:pt x="48" y="115"/>
                </a:cubicBezTo>
                <a:cubicBezTo>
                  <a:pt x="47" y="115"/>
                  <a:pt x="47" y="115"/>
                  <a:pt x="46" y="115"/>
                </a:cubicBezTo>
                <a:cubicBezTo>
                  <a:pt x="23" y="106"/>
                  <a:pt x="23" y="106"/>
                  <a:pt x="23" y="106"/>
                </a:cubicBezTo>
                <a:cubicBezTo>
                  <a:pt x="21" y="105"/>
                  <a:pt x="19" y="104"/>
                  <a:pt x="16" y="104"/>
                </a:cubicBezTo>
                <a:cubicBezTo>
                  <a:pt x="7" y="104"/>
                  <a:pt x="0" y="111"/>
                  <a:pt x="0" y="120"/>
                </a:cubicBezTo>
                <a:cubicBezTo>
                  <a:pt x="0" y="127"/>
                  <a:pt x="4" y="132"/>
                  <a:pt x="10" y="135"/>
                </a:cubicBezTo>
                <a:cubicBezTo>
                  <a:pt x="36" y="148"/>
                  <a:pt x="57" y="165"/>
                  <a:pt x="71" y="192"/>
                </a:cubicBezTo>
                <a:lnTo>
                  <a:pt x="163" y="192"/>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0" name="Freeform 18"/>
          <p:cNvSpPr/>
          <p:nvPr/>
        </p:nvSpPr>
        <p:spPr bwMode="auto">
          <a:xfrm>
            <a:off x="6578474" y="4795043"/>
            <a:ext cx="312738" cy="298450"/>
          </a:xfrm>
          <a:custGeom>
            <a:avLst/>
            <a:gdLst>
              <a:gd name="T0" fmla="*/ 192 w 192"/>
              <a:gd name="T1" fmla="*/ 163 h 184"/>
              <a:gd name="T2" fmla="*/ 118 w 192"/>
              <a:gd name="T3" fmla="*/ 184 h 184"/>
              <a:gd name="T4" fmla="*/ 85 w 192"/>
              <a:gd name="T5" fmla="*/ 180 h 184"/>
              <a:gd name="T6" fmla="*/ 72 w 192"/>
              <a:gd name="T7" fmla="*/ 164 h 184"/>
              <a:gd name="T8" fmla="*/ 77 w 192"/>
              <a:gd name="T9" fmla="*/ 152 h 184"/>
              <a:gd name="T10" fmla="*/ 76 w 192"/>
              <a:gd name="T11" fmla="*/ 152 h 184"/>
              <a:gd name="T12" fmla="*/ 60 w 192"/>
              <a:gd name="T13" fmla="*/ 136 h 184"/>
              <a:gd name="T14" fmla="*/ 76 w 192"/>
              <a:gd name="T15" fmla="*/ 120 h 184"/>
              <a:gd name="T16" fmla="*/ 68 w 192"/>
              <a:gd name="T17" fmla="*/ 120 h 184"/>
              <a:gd name="T18" fmla="*/ 52 w 192"/>
              <a:gd name="T19" fmla="*/ 104 h 184"/>
              <a:gd name="T20" fmla="*/ 68 w 192"/>
              <a:gd name="T21" fmla="*/ 88 h 184"/>
              <a:gd name="T22" fmla="*/ 16 w 192"/>
              <a:gd name="T23" fmla="*/ 88 h 184"/>
              <a:gd name="T24" fmla="*/ 0 w 192"/>
              <a:gd name="T25" fmla="*/ 72 h 184"/>
              <a:gd name="T26" fmla="*/ 16 w 192"/>
              <a:gd name="T27" fmla="*/ 56 h 184"/>
              <a:gd name="T28" fmla="*/ 107 w 192"/>
              <a:gd name="T29" fmla="*/ 56 h 184"/>
              <a:gd name="T30" fmla="*/ 115 w 192"/>
              <a:gd name="T31" fmla="*/ 48 h 184"/>
              <a:gd name="T32" fmla="*/ 115 w 192"/>
              <a:gd name="T33" fmla="*/ 46 h 184"/>
              <a:gd name="T34" fmla="*/ 106 w 192"/>
              <a:gd name="T35" fmla="*/ 23 h 184"/>
              <a:gd name="T36" fmla="*/ 104 w 192"/>
              <a:gd name="T37" fmla="*/ 16 h 184"/>
              <a:gd name="T38" fmla="*/ 120 w 192"/>
              <a:gd name="T39" fmla="*/ 0 h 184"/>
              <a:gd name="T40" fmla="*/ 135 w 192"/>
              <a:gd name="T41" fmla="*/ 10 h 184"/>
              <a:gd name="T42" fmla="*/ 192 w 192"/>
              <a:gd name="T43" fmla="*/ 71 h 184"/>
              <a:gd name="T44" fmla="*/ 192 w 192"/>
              <a:gd name="T45" fmla="*/ 1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192" y="163"/>
                </a:moveTo>
                <a:cubicBezTo>
                  <a:pt x="170" y="176"/>
                  <a:pt x="144" y="184"/>
                  <a:pt x="118" y="184"/>
                </a:cubicBezTo>
                <a:cubicBezTo>
                  <a:pt x="107" y="184"/>
                  <a:pt x="96" y="183"/>
                  <a:pt x="85" y="180"/>
                </a:cubicBezTo>
                <a:cubicBezTo>
                  <a:pt x="78" y="178"/>
                  <a:pt x="72" y="172"/>
                  <a:pt x="72" y="164"/>
                </a:cubicBezTo>
                <a:cubicBezTo>
                  <a:pt x="72" y="159"/>
                  <a:pt x="74" y="155"/>
                  <a:pt x="77" y="152"/>
                </a:cubicBezTo>
                <a:cubicBezTo>
                  <a:pt x="76" y="152"/>
                  <a:pt x="76" y="152"/>
                  <a:pt x="76" y="152"/>
                </a:cubicBezTo>
                <a:cubicBezTo>
                  <a:pt x="67" y="152"/>
                  <a:pt x="60" y="145"/>
                  <a:pt x="60" y="136"/>
                </a:cubicBezTo>
                <a:cubicBezTo>
                  <a:pt x="60" y="127"/>
                  <a:pt x="67" y="120"/>
                  <a:pt x="76" y="120"/>
                </a:cubicBezTo>
                <a:cubicBezTo>
                  <a:pt x="68" y="120"/>
                  <a:pt x="68" y="120"/>
                  <a:pt x="68" y="120"/>
                </a:cubicBezTo>
                <a:cubicBezTo>
                  <a:pt x="59" y="120"/>
                  <a:pt x="52" y="113"/>
                  <a:pt x="52" y="104"/>
                </a:cubicBezTo>
                <a:cubicBezTo>
                  <a:pt x="52" y="95"/>
                  <a:pt x="59" y="88"/>
                  <a:pt x="68" y="88"/>
                </a:cubicBezTo>
                <a:cubicBezTo>
                  <a:pt x="16" y="88"/>
                  <a:pt x="16" y="88"/>
                  <a:pt x="16" y="88"/>
                </a:cubicBezTo>
                <a:cubicBezTo>
                  <a:pt x="7" y="88"/>
                  <a:pt x="0" y="81"/>
                  <a:pt x="0" y="72"/>
                </a:cubicBezTo>
                <a:cubicBezTo>
                  <a:pt x="0" y="63"/>
                  <a:pt x="7" y="56"/>
                  <a:pt x="16" y="56"/>
                </a:cubicBezTo>
                <a:cubicBezTo>
                  <a:pt x="107" y="56"/>
                  <a:pt x="107" y="56"/>
                  <a:pt x="107" y="56"/>
                </a:cubicBezTo>
                <a:cubicBezTo>
                  <a:pt x="112" y="56"/>
                  <a:pt x="115" y="52"/>
                  <a:pt x="115" y="48"/>
                </a:cubicBezTo>
                <a:cubicBezTo>
                  <a:pt x="115" y="47"/>
                  <a:pt x="115" y="47"/>
                  <a:pt x="115" y="46"/>
                </a:cubicBezTo>
                <a:cubicBezTo>
                  <a:pt x="106" y="23"/>
                  <a:pt x="106" y="23"/>
                  <a:pt x="106" y="23"/>
                </a:cubicBezTo>
                <a:cubicBezTo>
                  <a:pt x="105" y="21"/>
                  <a:pt x="104" y="19"/>
                  <a:pt x="104" y="16"/>
                </a:cubicBezTo>
                <a:cubicBezTo>
                  <a:pt x="104" y="7"/>
                  <a:pt x="111" y="0"/>
                  <a:pt x="120" y="0"/>
                </a:cubicBezTo>
                <a:cubicBezTo>
                  <a:pt x="127" y="0"/>
                  <a:pt x="132" y="4"/>
                  <a:pt x="135" y="10"/>
                </a:cubicBezTo>
                <a:cubicBezTo>
                  <a:pt x="148" y="36"/>
                  <a:pt x="165" y="57"/>
                  <a:pt x="192" y="71"/>
                </a:cubicBezTo>
                <a:lnTo>
                  <a:pt x="192" y="163"/>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1" name="Freeform 19"/>
          <p:cNvSpPr/>
          <p:nvPr/>
        </p:nvSpPr>
        <p:spPr bwMode="auto">
          <a:xfrm>
            <a:off x="10796461" y="4091781"/>
            <a:ext cx="312738" cy="300037"/>
          </a:xfrm>
          <a:custGeom>
            <a:avLst/>
            <a:gdLst>
              <a:gd name="T0" fmla="*/ 0 w 192"/>
              <a:gd name="T1" fmla="*/ 163 h 184"/>
              <a:gd name="T2" fmla="*/ 74 w 192"/>
              <a:gd name="T3" fmla="*/ 184 h 184"/>
              <a:gd name="T4" fmla="*/ 107 w 192"/>
              <a:gd name="T5" fmla="*/ 180 h 184"/>
              <a:gd name="T6" fmla="*/ 120 w 192"/>
              <a:gd name="T7" fmla="*/ 164 h 184"/>
              <a:gd name="T8" fmla="*/ 115 w 192"/>
              <a:gd name="T9" fmla="*/ 152 h 184"/>
              <a:gd name="T10" fmla="*/ 116 w 192"/>
              <a:gd name="T11" fmla="*/ 152 h 184"/>
              <a:gd name="T12" fmla="*/ 132 w 192"/>
              <a:gd name="T13" fmla="*/ 136 h 184"/>
              <a:gd name="T14" fmla="*/ 116 w 192"/>
              <a:gd name="T15" fmla="*/ 120 h 184"/>
              <a:gd name="T16" fmla="*/ 124 w 192"/>
              <a:gd name="T17" fmla="*/ 120 h 184"/>
              <a:gd name="T18" fmla="*/ 140 w 192"/>
              <a:gd name="T19" fmla="*/ 104 h 184"/>
              <a:gd name="T20" fmla="*/ 124 w 192"/>
              <a:gd name="T21" fmla="*/ 88 h 184"/>
              <a:gd name="T22" fmla="*/ 176 w 192"/>
              <a:gd name="T23" fmla="*/ 88 h 184"/>
              <a:gd name="T24" fmla="*/ 192 w 192"/>
              <a:gd name="T25" fmla="*/ 72 h 184"/>
              <a:gd name="T26" fmla="*/ 176 w 192"/>
              <a:gd name="T27" fmla="*/ 56 h 184"/>
              <a:gd name="T28" fmla="*/ 85 w 192"/>
              <a:gd name="T29" fmla="*/ 56 h 184"/>
              <a:gd name="T30" fmla="*/ 77 w 192"/>
              <a:gd name="T31" fmla="*/ 48 h 184"/>
              <a:gd name="T32" fmla="*/ 77 w 192"/>
              <a:gd name="T33" fmla="*/ 46 h 184"/>
              <a:gd name="T34" fmla="*/ 86 w 192"/>
              <a:gd name="T35" fmla="*/ 23 h 184"/>
              <a:gd name="T36" fmla="*/ 88 w 192"/>
              <a:gd name="T37" fmla="*/ 16 h 184"/>
              <a:gd name="T38" fmla="*/ 72 w 192"/>
              <a:gd name="T39" fmla="*/ 0 h 184"/>
              <a:gd name="T40" fmla="*/ 57 w 192"/>
              <a:gd name="T41" fmla="*/ 10 h 184"/>
              <a:gd name="T42" fmla="*/ 0 w 192"/>
              <a:gd name="T43" fmla="*/ 71 h 184"/>
              <a:gd name="T44" fmla="*/ 0 w 192"/>
              <a:gd name="T45" fmla="*/ 1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0" y="163"/>
                </a:moveTo>
                <a:cubicBezTo>
                  <a:pt x="22" y="176"/>
                  <a:pt x="48" y="184"/>
                  <a:pt x="74" y="184"/>
                </a:cubicBezTo>
                <a:cubicBezTo>
                  <a:pt x="85" y="184"/>
                  <a:pt x="96" y="183"/>
                  <a:pt x="107" y="180"/>
                </a:cubicBezTo>
                <a:cubicBezTo>
                  <a:pt x="114" y="178"/>
                  <a:pt x="120" y="172"/>
                  <a:pt x="120" y="164"/>
                </a:cubicBezTo>
                <a:cubicBezTo>
                  <a:pt x="120" y="159"/>
                  <a:pt x="118" y="155"/>
                  <a:pt x="115" y="152"/>
                </a:cubicBezTo>
                <a:cubicBezTo>
                  <a:pt x="116" y="152"/>
                  <a:pt x="116" y="152"/>
                  <a:pt x="116" y="152"/>
                </a:cubicBezTo>
                <a:cubicBezTo>
                  <a:pt x="125" y="152"/>
                  <a:pt x="132" y="145"/>
                  <a:pt x="132" y="136"/>
                </a:cubicBezTo>
                <a:cubicBezTo>
                  <a:pt x="132" y="127"/>
                  <a:pt x="125" y="120"/>
                  <a:pt x="116" y="120"/>
                </a:cubicBezTo>
                <a:cubicBezTo>
                  <a:pt x="124" y="120"/>
                  <a:pt x="124" y="120"/>
                  <a:pt x="124" y="120"/>
                </a:cubicBezTo>
                <a:cubicBezTo>
                  <a:pt x="133" y="120"/>
                  <a:pt x="140" y="113"/>
                  <a:pt x="140" y="104"/>
                </a:cubicBezTo>
                <a:cubicBezTo>
                  <a:pt x="140" y="95"/>
                  <a:pt x="133" y="88"/>
                  <a:pt x="124" y="88"/>
                </a:cubicBezTo>
                <a:cubicBezTo>
                  <a:pt x="176" y="88"/>
                  <a:pt x="176" y="88"/>
                  <a:pt x="176" y="88"/>
                </a:cubicBezTo>
                <a:cubicBezTo>
                  <a:pt x="185" y="88"/>
                  <a:pt x="192" y="81"/>
                  <a:pt x="192" y="72"/>
                </a:cubicBezTo>
                <a:cubicBezTo>
                  <a:pt x="192" y="63"/>
                  <a:pt x="185" y="56"/>
                  <a:pt x="176" y="56"/>
                </a:cubicBezTo>
                <a:cubicBezTo>
                  <a:pt x="85" y="56"/>
                  <a:pt x="85" y="56"/>
                  <a:pt x="85" y="56"/>
                </a:cubicBezTo>
                <a:cubicBezTo>
                  <a:pt x="80" y="56"/>
                  <a:pt x="77" y="52"/>
                  <a:pt x="77" y="48"/>
                </a:cubicBezTo>
                <a:cubicBezTo>
                  <a:pt x="77" y="47"/>
                  <a:pt x="77" y="47"/>
                  <a:pt x="77" y="46"/>
                </a:cubicBezTo>
                <a:cubicBezTo>
                  <a:pt x="86" y="23"/>
                  <a:pt x="86" y="23"/>
                  <a:pt x="86" y="23"/>
                </a:cubicBezTo>
                <a:cubicBezTo>
                  <a:pt x="87" y="21"/>
                  <a:pt x="88" y="19"/>
                  <a:pt x="88" y="16"/>
                </a:cubicBezTo>
                <a:cubicBezTo>
                  <a:pt x="88" y="7"/>
                  <a:pt x="81" y="0"/>
                  <a:pt x="72" y="0"/>
                </a:cubicBezTo>
                <a:cubicBezTo>
                  <a:pt x="65" y="0"/>
                  <a:pt x="60" y="4"/>
                  <a:pt x="57" y="10"/>
                </a:cubicBezTo>
                <a:cubicBezTo>
                  <a:pt x="44" y="36"/>
                  <a:pt x="27" y="57"/>
                  <a:pt x="0" y="71"/>
                </a:cubicBezTo>
                <a:lnTo>
                  <a:pt x="0" y="163"/>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2" name="Freeform 20"/>
          <p:cNvSpPr/>
          <p:nvPr/>
        </p:nvSpPr>
        <p:spPr bwMode="auto">
          <a:xfrm>
            <a:off x="10093199" y="4085431"/>
            <a:ext cx="312738" cy="312737"/>
          </a:xfrm>
          <a:custGeom>
            <a:avLst/>
            <a:gdLst>
              <a:gd name="T0" fmla="*/ 0 w 192"/>
              <a:gd name="T1" fmla="*/ 24 h 192"/>
              <a:gd name="T2" fmla="*/ 114 w 192"/>
              <a:gd name="T3" fmla="*/ 0 h 192"/>
              <a:gd name="T4" fmla="*/ 152 w 192"/>
              <a:gd name="T5" fmla="*/ 3 h 192"/>
              <a:gd name="T6" fmla="*/ 166 w 192"/>
              <a:gd name="T7" fmla="*/ 7 h 192"/>
              <a:gd name="T8" fmla="*/ 172 w 192"/>
              <a:gd name="T9" fmla="*/ 20 h 192"/>
              <a:gd name="T10" fmla="*/ 167 w 192"/>
              <a:gd name="T11" fmla="*/ 32 h 192"/>
              <a:gd name="T12" fmla="*/ 168 w 192"/>
              <a:gd name="T13" fmla="*/ 32 h 192"/>
              <a:gd name="T14" fmla="*/ 184 w 192"/>
              <a:gd name="T15" fmla="*/ 48 h 192"/>
              <a:gd name="T16" fmla="*/ 168 w 192"/>
              <a:gd name="T17" fmla="*/ 64 h 192"/>
              <a:gd name="T18" fmla="*/ 176 w 192"/>
              <a:gd name="T19" fmla="*/ 64 h 192"/>
              <a:gd name="T20" fmla="*/ 192 w 192"/>
              <a:gd name="T21" fmla="*/ 80 h 192"/>
              <a:gd name="T22" fmla="*/ 176 w 192"/>
              <a:gd name="T23" fmla="*/ 96 h 192"/>
              <a:gd name="T24" fmla="*/ 192 w 192"/>
              <a:gd name="T25" fmla="*/ 112 h 192"/>
              <a:gd name="T26" fmla="*/ 176 w 192"/>
              <a:gd name="T27" fmla="*/ 128 h 192"/>
              <a:gd name="T28" fmla="*/ 104 w 192"/>
              <a:gd name="T29" fmla="*/ 128 h 192"/>
              <a:gd name="T30" fmla="*/ 94 w 192"/>
              <a:gd name="T31" fmla="*/ 138 h 192"/>
              <a:gd name="T32" fmla="*/ 99 w 192"/>
              <a:gd name="T33" fmla="*/ 171 h 192"/>
              <a:gd name="T34" fmla="*/ 100 w 192"/>
              <a:gd name="T35" fmla="*/ 176 h 192"/>
              <a:gd name="T36" fmla="*/ 84 w 192"/>
              <a:gd name="T37" fmla="*/ 192 h 192"/>
              <a:gd name="T38" fmla="*/ 69 w 192"/>
              <a:gd name="T39" fmla="*/ 180 h 192"/>
              <a:gd name="T40" fmla="*/ 68 w 192"/>
              <a:gd name="T41" fmla="*/ 178 h 192"/>
              <a:gd name="T42" fmla="*/ 0 w 192"/>
              <a:gd name="T43" fmla="*/ 96 h 192"/>
              <a:gd name="T44" fmla="*/ 0 w 192"/>
              <a:gd name="T45" fmla="*/ 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0" y="24"/>
                </a:moveTo>
                <a:cubicBezTo>
                  <a:pt x="34" y="9"/>
                  <a:pt x="74" y="0"/>
                  <a:pt x="114" y="0"/>
                </a:cubicBezTo>
                <a:cubicBezTo>
                  <a:pt x="127" y="0"/>
                  <a:pt x="140" y="1"/>
                  <a:pt x="152" y="3"/>
                </a:cubicBezTo>
                <a:cubicBezTo>
                  <a:pt x="157" y="3"/>
                  <a:pt x="163" y="5"/>
                  <a:pt x="166" y="7"/>
                </a:cubicBezTo>
                <a:cubicBezTo>
                  <a:pt x="170" y="10"/>
                  <a:pt x="172" y="15"/>
                  <a:pt x="172" y="20"/>
                </a:cubicBezTo>
                <a:cubicBezTo>
                  <a:pt x="172" y="25"/>
                  <a:pt x="170" y="29"/>
                  <a:pt x="167" y="32"/>
                </a:cubicBezTo>
                <a:cubicBezTo>
                  <a:pt x="168" y="32"/>
                  <a:pt x="168" y="32"/>
                  <a:pt x="168" y="32"/>
                </a:cubicBezTo>
                <a:cubicBezTo>
                  <a:pt x="177" y="32"/>
                  <a:pt x="184" y="39"/>
                  <a:pt x="184" y="48"/>
                </a:cubicBezTo>
                <a:cubicBezTo>
                  <a:pt x="184" y="57"/>
                  <a:pt x="177" y="64"/>
                  <a:pt x="168" y="64"/>
                </a:cubicBezTo>
                <a:cubicBezTo>
                  <a:pt x="176" y="64"/>
                  <a:pt x="176" y="64"/>
                  <a:pt x="176" y="64"/>
                </a:cubicBezTo>
                <a:cubicBezTo>
                  <a:pt x="185" y="64"/>
                  <a:pt x="192" y="71"/>
                  <a:pt x="192" y="80"/>
                </a:cubicBezTo>
                <a:cubicBezTo>
                  <a:pt x="192" y="89"/>
                  <a:pt x="185" y="96"/>
                  <a:pt x="176" y="96"/>
                </a:cubicBezTo>
                <a:cubicBezTo>
                  <a:pt x="185" y="96"/>
                  <a:pt x="192" y="103"/>
                  <a:pt x="192" y="112"/>
                </a:cubicBezTo>
                <a:cubicBezTo>
                  <a:pt x="192" y="121"/>
                  <a:pt x="185" y="128"/>
                  <a:pt x="176" y="128"/>
                </a:cubicBezTo>
                <a:cubicBezTo>
                  <a:pt x="104" y="128"/>
                  <a:pt x="104" y="128"/>
                  <a:pt x="104" y="128"/>
                </a:cubicBezTo>
                <a:cubicBezTo>
                  <a:pt x="99" y="128"/>
                  <a:pt x="94" y="132"/>
                  <a:pt x="94" y="138"/>
                </a:cubicBezTo>
                <a:cubicBezTo>
                  <a:pt x="99" y="171"/>
                  <a:pt x="99" y="171"/>
                  <a:pt x="99" y="171"/>
                </a:cubicBezTo>
                <a:cubicBezTo>
                  <a:pt x="100" y="173"/>
                  <a:pt x="100" y="174"/>
                  <a:pt x="100" y="176"/>
                </a:cubicBezTo>
                <a:cubicBezTo>
                  <a:pt x="100" y="185"/>
                  <a:pt x="93" y="192"/>
                  <a:pt x="84" y="192"/>
                </a:cubicBezTo>
                <a:cubicBezTo>
                  <a:pt x="77" y="192"/>
                  <a:pt x="70" y="187"/>
                  <a:pt x="69" y="180"/>
                </a:cubicBezTo>
                <a:cubicBezTo>
                  <a:pt x="68" y="178"/>
                  <a:pt x="68" y="178"/>
                  <a:pt x="68" y="178"/>
                </a:cubicBezTo>
                <a:cubicBezTo>
                  <a:pt x="58" y="145"/>
                  <a:pt x="34" y="115"/>
                  <a:pt x="0" y="96"/>
                </a:cubicBezTo>
                <a:lnTo>
                  <a:pt x="0" y="2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3" name="Freeform 21"/>
          <p:cNvSpPr/>
          <p:nvPr/>
        </p:nvSpPr>
        <p:spPr bwMode="auto">
          <a:xfrm>
            <a:off x="9389936" y="4085431"/>
            <a:ext cx="312738" cy="312737"/>
          </a:xfrm>
          <a:custGeom>
            <a:avLst/>
            <a:gdLst>
              <a:gd name="T0" fmla="*/ 0 w 192"/>
              <a:gd name="T1" fmla="*/ 168 h 192"/>
              <a:gd name="T2" fmla="*/ 114 w 192"/>
              <a:gd name="T3" fmla="*/ 192 h 192"/>
              <a:gd name="T4" fmla="*/ 152 w 192"/>
              <a:gd name="T5" fmla="*/ 189 h 192"/>
              <a:gd name="T6" fmla="*/ 166 w 192"/>
              <a:gd name="T7" fmla="*/ 185 h 192"/>
              <a:gd name="T8" fmla="*/ 172 w 192"/>
              <a:gd name="T9" fmla="*/ 172 h 192"/>
              <a:gd name="T10" fmla="*/ 167 w 192"/>
              <a:gd name="T11" fmla="*/ 160 h 192"/>
              <a:gd name="T12" fmla="*/ 168 w 192"/>
              <a:gd name="T13" fmla="*/ 160 h 192"/>
              <a:gd name="T14" fmla="*/ 184 w 192"/>
              <a:gd name="T15" fmla="*/ 144 h 192"/>
              <a:gd name="T16" fmla="*/ 168 w 192"/>
              <a:gd name="T17" fmla="*/ 128 h 192"/>
              <a:gd name="T18" fmla="*/ 176 w 192"/>
              <a:gd name="T19" fmla="*/ 128 h 192"/>
              <a:gd name="T20" fmla="*/ 192 w 192"/>
              <a:gd name="T21" fmla="*/ 112 h 192"/>
              <a:gd name="T22" fmla="*/ 176 w 192"/>
              <a:gd name="T23" fmla="*/ 96 h 192"/>
              <a:gd name="T24" fmla="*/ 192 w 192"/>
              <a:gd name="T25" fmla="*/ 80 h 192"/>
              <a:gd name="T26" fmla="*/ 176 w 192"/>
              <a:gd name="T27" fmla="*/ 64 h 192"/>
              <a:gd name="T28" fmla="*/ 104 w 192"/>
              <a:gd name="T29" fmla="*/ 64 h 192"/>
              <a:gd name="T30" fmla="*/ 94 w 192"/>
              <a:gd name="T31" fmla="*/ 54 h 192"/>
              <a:gd name="T32" fmla="*/ 99 w 192"/>
              <a:gd name="T33" fmla="*/ 21 h 192"/>
              <a:gd name="T34" fmla="*/ 100 w 192"/>
              <a:gd name="T35" fmla="*/ 16 h 192"/>
              <a:gd name="T36" fmla="*/ 84 w 192"/>
              <a:gd name="T37" fmla="*/ 0 h 192"/>
              <a:gd name="T38" fmla="*/ 69 w 192"/>
              <a:gd name="T39" fmla="*/ 12 h 192"/>
              <a:gd name="T40" fmla="*/ 68 w 192"/>
              <a:gd name="T41" fmla="*/ 14 h 192"/>
              <a:gd name="T42" fmla="*/ 0 w 192"/>
              <a:gd name="T43" fmla="*/ 96 h 192"/>
              <a:gd name="T44" fmla="*/ 0 w 192"/>
              <a:gd name="T45"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0" y="168"/>
                </a:moveTo>
                <a:cubicBezTo>
                  <a:pt x="34" y="183"/>
                  <a:pt x="74" y="192"/>
                  <a:pt x="114" y="192"/>
                </a:cubicBezTo>
                <a:cubicBezTo>
                  <a:pt x="127" y="192"/>
                  <a:pt x="140" y="191"/>
                  <a:pt x="152" y="189"/>
                </a:cubicBezTo>
                <a:cubicBezTo>
                  <a:pt x="157" y="189"/>
                  <a:pt x="163" y="187"/>
                  <a:pt x="166" y="185"/>
                </a:cubicBezTo>
                <a:cubicBezTo>
                  <a:pt x="170" y="182"/>
                  <a:pt x="172" y="177"/>
                  <a:pt x="172" y="172"/>
                </a:cubicBezTo>
                <a:cubicBezTo>
                  <a:pt x="172" y="167"/>
                  <a:pt x="170" y="163"/>
                  <a:pt x="167" y="160"/>
                </a:cubicBezTo>
                <a:cubicBezTo>
                  <a:pt x="168" y="160"/>
                  <a:pt x="168" y="160"/>
                  <a:pt x="168" y="160"/>
                </a:cubicBezTo>
                <a:cubicBezTo>
                  <a:pt x="177" y="160"/>
                  <a:pt x="184" y="153"/>
                  <a:pt x="184" y="144"/>
                </a:cubicBezTo>
                <a:cubicBezTo>
                  <a:pt x="184" y="135"/>
                  <a:pt x="177" y="128"/>
                  <a:pt x="168" y="128"/>
                </a:cubicBezTo>
                <a:cubicBezTo>
                  <a:pt x="176" y="128"/>
                  <a:pt x="176" y="128"/>
                  <a:pt x="176" y="128"/>
                </a:cubicBezTo>
                <a:cubicBezTo>
                  <a:pt x="185" y="128"/>
                  <a:pt x="192" y="121"/>
                  <a:pt x="192" y="112"/>
                </a:cubicBezTo>
                <a:cubicBezTo>
                  <a:pt x="192" y="103"/>
                  <a:pt x="185" y="96"/>
                  <a:pt x="176" y="96"/>
                </a:cubicBezTo>
                <a:cubicBezTo>
                  <a:pt x="185" y="96"/>
                  <a:pt x="192" y="89"/>
                  <a:pt x="192" y="80"/>
                </a:cubicBezTo>
                <a:cubicBezTo>
                  <a:pt x="192" y="71"/>
                  <a:pt x="185" y="64"/>
                  <a:pt x="176" y="64"/>
                </a:cubicBezTo>
                <a:cubicBezTo>
                  <a:pt x="104" y="64"/>
                  <a:pt x="104" y="64"/>
                  <a:pt x="104" y="64"/>
                </a:cubicBezTo>
                <a:cubicBezTo>
                  <a:pt x="99" y="64"/>
                  <a:pt x="94" y="60"/>
                  <a:pt x="94" y="54"/>
                </a:cubicBezTo>
                <a:cubicBezTo>
                  <a:pt x="99" y="21"/>
                  <a:pt x="99" y="21"/>
                  <a:pt x="99" y="21"/>
                </a:cubicBezTo>
                <a:cubicBezTo>
                  <a:pt x="100" y="19"/>
                  <a:pt x="100" y="18"/>
                  <a:pt x="100" y="16"/>
                </a:cubicBezTo>
                <a:cubicBezTo>
                  <a:pt x="100" y="7"/>
                  <a:pt x="93" y="0"/>
                  <a:pt x="84" y="0"/>
                </a:cubicBezTo>
                <a:cubicBezTo>
                  <a:pt x="77" y="0"/>
                  <a:pt x="70" y="5"/>
                  <a:pt x="69" y="12"/>
                </a:cubicBezTo>
                <a:cubicBezTo>
                  <a:pt x="68" y="14"/>
                  <a:pt x="68" y="14"/>
                  <a:pt x="68" y="14"/>
                </a:cubicBezTo>
                <a:cubicBezTo>
                  <a:pt x="58" y="47"/>
                  <a:pt x="34" y="77"/>
                  <a:pt x="0" y="96"/>
                </a:cubicBezTo>
                <a:lnTo>
                  <a:pt x="0" y="16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4" name="Freeform 22"/>
          <p:cNvSpPr/>
          <p:nvPr/>
        </p:nvSpPr>
        <p:spPr bwMode="auto">
          <a:xfrm>
            <a:off x="8688261" y="4085431"/>
            <a:ext cx="314325" cy="312737"/>
          </a:xfrm>
          <a:custGeom>
            <a:avLst/>
            <a:gdLst>
              <a:gd name="T0" fmla="*/ 0 w 194"/>
              <a:gd name="T1" fmla="*/ 104 h 192"/>
              <a:gd name="T2" fmla="*/ 16 w 194"/>
              <a:gd name="T3" fmla="*/ 120 h 192"/>
              <a:gd name="T4" fmla="*/ 56 w 194"/>
              <a:gd name="T5" fmla="*/ 120 h 192"/>
              <a:gd name="T6" fmla="*/ 56 w 194"/>
              <a:gd name="T7" fmla="*/ 176 h 192"/>
              <a:gd name="T8" fmla="*/ 72 w 194"/>
              <a:gd name="T9" fmla="*/ 192 h 192"/>
              <a:gd name="T10" fmla="*/ 88 w 194"/>
              <a:gd name="T11" fmla="*/ 176 h 192"/>
              <a:gd name="T12" fmla="*/ 88 w 194"/>
              <a:gd name="T13" fmla="*/ 120 h 192"/>
              <a:gd name="T14" fmla="*/ 144 w 194"/>
              <a:gd name="T15" fmla="*/ 120 h 192"/>
              <a:gd name="T16" fmla="*/ 158 w 194"/>
              <a:gd name="T17" fmla="*/ 114 h 192"/>
              <a:gd name="T18" fmla="*/ 186 w 194"/>
              <a:gd name="T19" fmla="*/ 86 h 192"/>
              <a:gd name="T20" fmla="*/ 186 w 194"/>
              <a:gd name="T21" fmla="*/ 58 h 192"/>
              <a:gd name="T22" fmla="*/ 158 w 194"/>
              <a:gd name="T23" fmla="*/ 30 h 192"/>
              <a:gd name="T24" fmla="*/ 144 w 194"/>
              <a:gd name="T25" fmla="*/ 24 h 192"/>
              <a:gd name="T26" fmla="*/ 88 w 194"/>
              <a:gd name="T27" fmla="*/ 24 h 192"/>
              <a:gd name="T28" fmla="*/ 88 w 194"/>
              <a:gd name="T29" fmla="*/ 16 h 192"/>
              <a:gd name="T30" fmla="*/ 72 w 194"/>
              <a:gd name="T31" fmla="*/ 0 h 192"/>
              <a:gd name="T32" fmla="*/ 56 w 194"/>
              <a:gd name="T33" fmla="*/ 16 h 192"/>
              <a:gd name="T34" fmla="*/ 56 w 194"/>
              <a:gd name="T35" fmla="*/ 24 h 192"/>
              <a:gd name="T36" fmla="*/ 16 w 194"/>
              <a:gd name="T37" fmla="*/ 24 h 192"/>
              <a:gd name="T38" fmla="*/ 0 w 194"/>
              <a:gd name="T39" fmla="*/ 40 h 192"/>
              <a:gd name="T40" fmla="*/ 0 w 194"/>
              <a:gd name="T41"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192">
                <a:moveTo>
                  <a:pt x="0" y="104"/>
                </a:moveTo>
                <a:cubicBezTo>
                  <a:pt x="0" y="113"/>
                  <a:pt x="7" y="120"/>
                  <a:pt x="16" y="120"/>
                </a:cubicBezTo>
                <a:cubicBezTo>
                  <a:pt x="56" y="120"/>
                  <a:pt x="56" y="120"/>
                  <a:pt x="56" y="120"/>
                </a:cubicBezTo>
                <a:cubicBezTo>
                  <a:pt x="56" y="176"/>
                  <a:pt x="56" y="176"/>
                  <a:pt x="56" y="176"/>
                </a:cubicBezTo>
                <a:cubicBezTo>
                  <a:pt x="56" y="185"/>
                  <a:pt x="63" y="192"/>
                  <a:pt x="72" y="192"/>
                </a:cubicBezTo>
                <a:cubicBezTo>
                  <a:pt x="81" y="192"/>
                  <a:pt x="88" y="185"/>
                  <a:pt x="88" y="176"/>
                </a:cubicBezTo>
                <a:cubicBezTo>
                  <a:pt x="88" y="120"/>
                  <a:pt x="88" y="120"/>
                  <a:pt x="88" y="120"/>
                </a:cubicBezTo>
                <a:cubicBezTo>
                  <a:pt x="144" y="120"/>
                  <a:pt x="144" y="120"/>
                  <a:pt x="144" y="120"/>
                </a:cubicBezTo>
                <a:cubicBezTo>
                  <a:pt x="150" y="120"/>
                  <a:pt x="155" y="118"/>
                  <a:pt x="158" y="114"/>
                </a:cubicBezTo>
                <a:cubicBezTo>
                  <a:pt x="186" y="86"/>
                  <a:pt x="186" y="86"/>
                  <a:pt x="186" y="86"/>
                </a:cubicBezTo>
                <a:cubicBezTo>
                  <a:pt x="194" y="78"/>
                  <a:pt x="194" y="66"/>
                  <a:pt x="186" y="58"/>
                </a:cubicBezTo>
                <a:cubicBezTo>
                  <a:pt x="158" y="30"/>
                  <a:pt x="158" y="30"/>
                  <a:pt x="158" y="30"/>
                </a:cubicBezTo>
                <a:cubicBezTo>
                  <a:pt x="155" y="26"/>
                  <a:pt x="150" y="24"/>
                  <a:pt x="144" y="24"/>
                </a:cubicBezTo>
                <a:cubicBezTo>
                  <a:pt x="88" y="24"/>
                  <a:pt x="88" y="24"/>
                  <a:pt x="88" y="24"/>
                </a:cubicBezTo>
                <a:cubicBezTo>
                  <a:pt x="88" y="16"/>
                  <a:pt x="88" y="16"/>
                  <a:pt x="88" y="16"/>
                </a:cubicBezTo>
                <a:cubicBezTo>
                  <a:pt x="88" y="7"/>
                  <a:pt x="81" y="0"/>
                  <a:pt x="72" y="0"/>
                </a:cubicBezTo>
                <a:cubicBezTo>
                  <a:pt x="63" y="0"/>
                  <a:pt x="56" y="7"/>
                  <a:pt x="56" y="16"/>
                </a:cubicBezTo>
                <a:cubicBezTo>
                  <a:pt x="56" y="24"/>
                  <a:pt x="56" y="24"/>
                  <a:pt x="56" y="24"/>
                </a:cubicBezTo>
                <a:cubicBezTo>
                  <a:pt x="16" y="24"/>
                  <a:pt x="16" y="24"/>
                  <a:pt x="16" y="24"/>
                </a:cubicBezTo>
                <a:cubicBezTo>
                  <a:pt x="7" y="24"/>
                  <a:pt x="0" y="31"/>
                  <a:pt x="0" y="40"/>
                </a:cubicBezTo>
                <a:lnTo>
                  <a:pt x="0" y="10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5" name="Freeform 23"/>
          <p:cNvSpPr/>
          <p:nvPr/>
        </p:nvSpPr>
        <p:spPr bwMode="auto">
          <a:xfrm>
            <a:off x="8029449" y="4083843"/>
            <a:ext cx="228600" cy="314325"/>
          </a:xfrm>
          <a:custGeom>
            <a:avLst/>
            <a:gdLst>
              <a:gd name="T0" fmla="*/ 0 w 140"/>
              <a:gd name="T1" fmla="*/ 125 h 193"/>
              <a:gd name="T2" fmla="*/ 68 w 140"/>
              <a:gd name="T3" fmla="*/ 193 h 193"/>
              <a:gd name="T4" fmla="*/ 72 w 140"/>
              <a:gd name="T5" fmla="*/ 193 h 193"/>
              <a:gd name="T6" fmla="*/ 140 w 140"/>
              <a:gd name="T7" fmla="*/ 125 h 193"/>
              <a:gd name="T8" fmla="*/ 136 w 140"/>
              <a:gd name="T9" fmla="*/ 101 h 193"/>
              <a:gd name="T10" fmla="*/ 80 w 140"/>
              <a:gd name="T11" fmla="*/ 130 h 193"/>
              <a:gd name="T12" fmla="*/ 80 w 140"/>
              <a:gd name="T13" fmla="*/ 100 h 193"/>
              <a:gd name="T14" fmla="*/ 120 w 140"/>
              <a:gd name="T15" fmla="*/ 51 h 193"/>
              <a:gd name="T16" fmla="*/ 120 w 140"/>
              <a:gd name="T17" fmla="*/ 9 h 193"/>
              <a:gd name="T18" fmla="*/ 112 w 140"/>
              <a:gd name="T19" fmla="*/ 1 h 193"/>
              <a:gd name="T20" fmla="*/ 106 w 140"/>
              <a:gd name="T21" fmla="*/ 3 h 193"/>
              <a:gd name="T22" fmla="*/ 91 w 140"/>
              <a:gd name="T23" fmla="*/ 18 h 193"/>
              <a:gd name="T24" fmla="*/ 76 w 140"/>
              <a:gd name="T25" fmla="*/ 3 h 193"/>
              <a:gd name="T26" fmla="*/ 64 w 140"/>
              <a:gd name="T27" fmla="*/ 3 h 193"/>
              <a:gd name="T28" fmla="*/ 49 w 140"/>
              <a:gd name="T29" fmla="*/ 19 h 193"/>
              <a:gd name="T30" fmla="*/ 34 w 140"/>
              <a:gd name="T31" fmla="*/ 3 h 193"/>
              <a:gd name="T32" fmla="*/ 28 w 140"/>
              <a:gd name="T33" fmla="*/ 1 h 193"/>
              <a:gd name="T34" fmla="*/ 20 w 140"/>
              <a:gd name="T35" fmla="*/ 9 h 193"/>
              <a:gd name="T36" fmla="*/ 20 w 140"/>
              <a:gd name="T37" fmla="*/ 51 h 193"/>
              <a:gd name="T38" fmla="*/ 60 w 140"/>
              <a:gd name="T39" fmla="*/ 100 h 193"/>
              <a:gd name="T40" fmla="*/ 60 w 140"/>
              <a:gd name="T41" fmla="*/ 130 h 193"/>
              <a:gd name="T42" fmla="*/ 4 w 140"/>
              <a:gd name="T43" fmla="*/ 101 h 193"/>
              <a:gd name="T44" fmla="*/ 0 w 140"/>
              <a:gd name="T45" fmla="*/ 12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0" h="193">
                <a:moveTo>
                  <a:pt x="0" y="125"/>
                </a:moveTo>
                <a:cubicBezTo>
                  <a:pt x="0" y="163"/>
                  <a:pt x="30" y="193"/>
                  <a:pt x="68" y="193"/>
                </a:cubicBezTo>
                <a:cubicBezTo>
                  <a:pt x="72" y="193"/>
                  <a:pt x="72" y="193"/>
                  <a:pt x="72" y="193"/>
                </a:cubicBezTo>
                <a:cubicBezTo>
                  <a:pt x="110" y="193"/>
                  <a:pt x="140" y="163"/>
                  <a:pt x="140" y="125"/>
                </a:cubicBezTo>
                <a:cubicBezTo>
                  <a:pt x="140" y="117"/>
                  <a:pt x="139" y="108"/>
                  <a:pt x="136" y="101"/>
                </a:cubicBezTo>
                <a:cubicBezTo>
                  <a:pt x="113" y="101"/>
                  <a:pt x="92" y="113"/>
                  <a:pt x="80" y="130"/>
                </a:cubicBezTo>
                <a:cubicBezTo>
                  <a:pt x="80" y="100"/>
                  <a:pt x="80" y="100"/>
                  <a:pt x="80" y="100"/>
                </a:cubicBezTo>
                <a:cubicBezTo>
                  <a:pt x="103" y="95"/>
                  <a:pt x="120" y="75"/>
                  <a:pt x="120" y="51"/>
                </a:cubicBezTo>
                <a:cubicBezTo>
                  <a:pt x="120" y="9"/>
                  <a:pt x="120" y="9"/>
                  <a:pt x="120" y="9"/>
                </a:cubicBezTo>
                <a:cubicBezTo>
                  <a:pt x="120" y="5"/>
                  <a:pt x="116" y="1"/>
                  <a:pt x="112" y="1"/>
                </a:cubicBezTo>
                <a:cubicBezTo>
                  <a:pt x="110" y="1"/>
                  <a:pt x="108" y="2"/>
                  <a:pt x="106" y="3"/>
                </a:cubicBezTo>
                <a:cubicBezTo>
                  <a:pt x="91" y="18"/>
                  <a:pt x="91" y="18"/>
                  <a:pt x="91" y="18"/>
                </a:cubicBezTo>
                <a:cubicBezTo>
                  <a:pt x="76" y="3"/>
                  <a:pt x="76" y="3"/>
                  <a:pt x="76" y="3"/>
                </a:cubicBezTo>
                <a:cubicBezTo>
                  <a:pt x="73" y="0"/>
                  <a:pt x="68" y="0"/>
                  <a:pt x="64" y="3"/>
                </a:cubicBezTo>
                <a:cubicBezTo>
                  <a:pt x="49" y="19"/>
                  <a:pt x="49" y="19"/>
                  <a:pt x="49" y="19"/>
                </a:cubicBezTo>
                <a:cubicBezTo>
                  <a:pt x="34" y="3"/>
                  <a:pt x="34" y="3"/>
                  <a:pt x="34" y="3"/>
                </a:cubicBezTo>
                <a:cubicBezTo>
                  <a:pt x="32" y="2"/>
                  <a:pt x="30" y="1"/>
                  <a:pt x="28" y="1"/>
                </a:cubicBezTo>
                <a:cubicBezTo>
                  <a:pt x="24" y="1"/>
                  <a:pt x="20" y="5"/>
                  <a:pt x="20" y="9"/>
                </a:cubicBezTo>
                <a:cubicBezTo>
                  <a:pt x="20" y="51"/>
                  <a:pt x="20" y="51"/>
                  <a:pt x="20" y="51"/>
                </a:cubicBezTo>
                <a:cubicBezTo>
                  <a:pt x="20" y="75"/>
                  <a:pt x="37" y="95"/>
                  <a:pt x="60" y="100"/>
                </a:cubicBezTo>
                <a:cubicBezTo>
                  <a:pt x="60" y="130"/>
                  <a:pt x="60" y="130"/>
                  <a:pt x="60" y="130"/>
                </a:cubicBezTo>
                <a:cubicBezTo>
                  <a:pt x="48" y="113"/>
                  <a:pt x="27" y="101"/>
                  <a:pt x="4" y="101"/>
                </a:cubicBezTo>
                <a:cubicBezTo>
                  <a:pt x="1" y="108"/>
                  <a:pt x="0" y="117"/>
                  <a:pt x="0" y="125"/>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6" name="Freeform 24"/>
          <p:cNvSpPr/>
          <p:nvPr/>
        </p:nvSpPr>
        <p:spPr bwMode="auto">
          <a:xfrm>
            <a:off x="7280149" y="40854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7" name="Freeform 25"/>
          <p:cNvSpPr/>
          <p:nvPr/>
        </p:nvSpPr>
        <p:spPr bwMode="auto">
          <a:xfrm>
            <a:off x="6578474" y="4083843"/>
            <a:ext cx="312738" cy="314325"/>
          </a:xfrm>
          <a:custGeom>
            <a:avLst/>
            <a:gdLst>
              <a:gd name="T0" fmla="*/ 92 w 192"/>
              <a:gd name="T1" fmla="*/ 165 h 193"/>
              <a:gd name="T2" fmla="*/ 92 w 192"/>
              <a:gd name="T3" fmla="*/ 149 h 193"/>
              <a:gd name="T4" fmla="*/ 140 w 192"/>
              <a:gd name="T5" fmla="*/ 149 h 193"/>
              <a:gd name="T6" fmla="*/ 148 w 192"/>
              <a:gd name="T7" fmla="*/ 141 h 193"/>
              <a:gd name="T8" fmla="*/ 146 w 192"/>
              <a:gd name="T9" fmla="*/ 135 h 193"/>
              <a:gd name="T10" fmla="*/ 116 w 192"/>
              <a:gd name="T11" fmla="*/ 105 h 193"/>
              <a:gd name="T12" fmla="*/ 128 w 192"/>
              <a:gd name="T13" fmla="*/ 105 h 193"/>
              <a:gd name="T14" fmla="*/ 136 w 192"/>
              <a:gd name="T15" fmla="*/ 97 h 193"/>
              <a:gd name="T16" fmla="*/ 134 w 192"/>
              <a:gd name="T17" fmla="*/ 91 h 193"/>
              <a:gd name="T18" fmla="*/ 104 w 192"/>
              <a:gd name="T19" fmla="*/ 61 h 193"/>
              <a:gd name="T20" fmla="*/ 116 w 192"/>
              <a:gd name="T21" fmla="*/ 61 h 193"/>
              <a:gd name="T22" fmla="*/ 124 w 192"/>
              <a:gd name="T23" fmla="*/ 53 h 193"/>
              <a:gd name="T24" fmla="*/ 122 w 192"/>
              <a:gd name="T25" fmla="*/ 47 h 193"/>
              <a:gd name="T26" fmla="*/ 80 w 192"/>
              <a:gd name="T27" fmla="*/ 3 h 193"/>
              <a:gd name="T28" fmla="*/ 68 w 192"/>
              <a:gd name="T29" fmla="*/ 3 h 193"/>
              <a:gd name="T30" fmla="*/ 26 w 192"/>
              <a:gd name="T31" fmla="*/ 47 h 193"/>
              <a:gd name="T32" fmla="*/ 24 w 192"/>
              <a:gd name="T33" fmla="*/ 53 h 193"/>
              <a:gd name="T34" fmla="*/ 32 w 192"/>
              <a:gd name="T35" fmla="*/ 61 h 193"/>
              <a:gd name="T36" fmla="*/ 44 w 192"/>
              <a:gd name="T37" fmla="*/ 61 h 193"/>
              <a:gd name="T38" fmla="*/ 14 w 192"/>
              <a:gd name="T39" fmla="*/ 91 h 193"/>
              <a:gd name="T40" fmla="*/ 12 w 192"/>
              <a:gd name="T41" fmla="*/ 97 h 193"/>
              <a:gd name="T42" fmla="*/ 20 w 192"/>
              <a:gd name="T43" fmla="*/ 105 h 193"/>
              <a:gd name="T44" fmla="*/ 32 w 192"/>
              <a:gd name="T45" fmla="*/ 105 h 193"/>
              <a:gd name="T46" fmla="*/ 2 w 192"/>
              <a:gd name="T47" fmla="*/ 135 h 193"/>
              <a:gd name="T48" fmla="*/ 0 w 192"/>
              <a:gd name="T49" fmla="*/ 141 h 193"/>
              <a:gd name="T50" fmla="*/ 8 w 192"/>
              <a:gd name="T51" fmla="*/ 149 h 193"/>
              <a:gd name="T52" fmla="*/ 60 w 192"/>
              <a:gd name="T53" fmla="*/ 149 h 193"/>
              <a:gd name="T54" fmla="*/ 60 w 192"/>
              <a:gd name="T55" fmla="*/ 165 h 193"/>
              <a:gd name="T56" fmla="*/ 52 w 192"/>
              <a:gd name="T57" fmla="*/ 173 h 193"/>
              <a:gd name="T58" fmla="*/ 10 w 192"/>
              <a:gd name="T59" fmla="*/ 173 h 193"/>
              <a:gd name="T60" fmla="*/ 0 w 192"/>
              <a:gd name="T61" fmla="*/ 183 h 193"/>
              <a:gd name="T62" fmla="*/ 10 w 192"/>
              <a:gd name="T63" fmla="*/ 193 h 193"/>
              <a:gd name="T64" fmla="*/ 182 w 192"/>
              <a:gd name="T65" fmla="*/ 193 h 193"/>
              <a:gd name="T66" fmla="*/ 192 w 192"/>
              <a:gd name="T67" fmla="*/ 183 h 193"/>
              <a:gd name="T68" fmla="*/ 182 w 192"/>
              <a:gd name="T69" fmla="*/ 173 h 193"/>
              <a:gd name="T70" fmla="*/ 100 w 192"/>
              <a:gd name="T71" fmla="*/ 173 h 193"/>
              <a:gd name="T72" fmla="*/ 92 w 192"/>
              <a:gd name="T73" fmla="*/ 1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93">
                <a:moveTo>
                  <a:pt x="92" y="165"/>
                </a:moveTo>
                <a:cubicBezTo>
                  <a:pt x="92" y="149"/>
                  <a:pt x="92" y="149"/>
                  <a:pt x="92" y="149"/>
                </a:cubicBezTo>
                <a:cubicBezTo>
                  <a:pt x="140" y="149"/>
                  <a:pt x="140" y="149"/>
                  <a:pt x="140" y="149"/>
                </a:cubicBezTo>
                <a:cubicBezTo>
                  <a:pt x="144" y="149"/>
                  <a:pt x="148" y="145"/>
                  <a:pt x="148" y="141"/>
                </a:cubicBezTo>
                <a:cubicBezTo>
                  <a:pt x="148" y="139"/>
                  <a:pt x="147" y="137"/>
                  <a:pt x="146" y="135"/>
                </a:cubicBezTo>
                <a:cubicBezTo>
                  <a:pt x="116" y="105"/>
                  <a:pt x="116" y="105"/>
                  <a:pt x="116" y="105"/>
                </a:cubicBezTo>
                <a:cubicBezTo>
                  <a:pt x="128" y="105"/>
                  <a:pt x="128" y="105"/>
                  <a:pt x="128" y="105"/>
                </a:cubicBezTo>
                <a:cubicBezTo>
                  <a:pt x="132" y="105"/>
                  <a:pt x="136" y="101"/>
                  <a:pt x="136" y="97"/>
                </a:cubicBezTo>
                <a:cubicBezTo>
                  <a:pt x="136" y="95"/>
                  <a:pt x="135" y="93"/>
                  <a:pt x="134" y="91"/>
                </a:cubicBezTo>
                <a:cubicBezTo>
                  <a:pt x="104" y="61"/>
                  <a:pt x="104" y="61"/>
                  <a:pt x="104" y="61"/>
                </a:cubicBezTo>
                <a:cubicBezTo>
                  <a:pt x="116" y="61"/>
                  <a:pt x="116" y="61"/>
                  <a:pt x="116" y="61"/>
                </a:cubicBezTo>
                <a:cubicBezTo>
                  <a:pt x="120" y="61"/>
                  <a:pt x="124" y="57"/>
                  <a:pt x="124" y="53"/>
                </a:cubicBezTo>
                <a:cubicBezTo>
                  <a:pt x="124" y="51"/>
                  <a:pt x="123" y="49"/>
                  <a:pt x="122" y="47"/>
                </a:cubicBezTo>
                <a:cubicBezTo>
                  <a:pt x="80" y="3"/>
                  <a:pt x="80" y="3"/>
                  <a:pt x="80" y="3"/>
                </a:cubicBezTo>
                <a:cubicBezTo>
                  <a:pt x="77" y="0"/>
                  <a:pt x="71" y="0"/>
                  <a:pt x="68" y="3"/>
                </a:cubicBezTo>
                <a:cubicBezTo>
                  <a:pt x="26" y="47"/>
                  <a:pt x="26" y="47"/>
                  <a:pt x="26" y="47"/>
                </a:cubicBezTo>
                <a:cubicBezTo>
                  <a:pt x="25" y="48"/>
                  <a:pt x="24" y="51"/>
                  <a:pt x="24" y="53"/>
                </a:cubicBezTo>
                <a:cubicBezTo>
                  <a:pt x="24" y="57"/>
                  <a:pt x="28" y="61"/>
                  <a:pt x="32" y="61"/>
                </a:cubicBezTo>
                <a:cubicBezTo>
                  <a:pt x="44" y="61"/>
                  <a:pt x="44" y="61"/>
                  <a:pt x="44" y="61"/>
                </a:cubicBezTo>
                <a:cubicBezTo>
                  <a:pt x="14" y="91"/>
                  <a:pt x="14" y="91"/>
                  <a:pt x="14" y="91"/>
                </a:cubicBezTo>
                <a:cubicBezTo>
                  <a:pt x="13" y="93"/>
                  <a:pt x="12" y="95"/>
                  <a:pt x="12" y="97"/>
                </a:cubicBezTo>
                <a:cubicBezTo>
                  <a:pt x="12" y="101"/>
                  <a:pt x="16" y="105"/>
                  <a:pt x="20" y="105"/>
                </a:cubicBezTo>
                <a:cubicBezTo>
                  <a:pt x="32" y="105"/>
                  <a:pt x="32" y="105"/>
                  <a:pt x="32" y="105"/>
                </a:cubicBezTo>
                <a:cubicBezTo>
                  <a:pt x="2" y="135"/>
                  <a:pt x="2" y="135"/>
                  <a:pt x="2" y="135"/>
                </a:cubicBezTo>
                <a:cubicBezTo>
                  <a:pt x="1" y="137"/>
                  <a:pt x="0" y="139"/>
                  <a:pt x="0" y="141"/>
                </a:cubicBezTo>
                <a:cubicBezTo>
                  <a:pt x="0" y="145"/>
                  <a:pt x="4" y="149"/>
                  <a:pt x="8" y="149"/>
                </a:cubicBezTo>
                <a:cubicBezTo>
                  <a:pt x="60" y="149"/>
                  <a:pt x="60" y="149"/>
                  <a:pt x="60" y="149"/>
                </a:cubicBezTo>
                <a:cubicBezTo>
                  <a:pt x="60" y="165"/>
                  <a:pt x="60" y="165"/>
                  <a:pt x="60" y="165"/>
                </a:cubicBezTo>
                <a:cubicBezTo>
                  <a:pt x="60" y="169"/>
                  <a:pt x="56" y="173"/>
                  <a:pt x="52" y="173"/>
                </a:cubicBezTo>
                <a:cubicBezTo>
                  <a:pt x="10" y="173"/>
                  <a:pt x="10" y="173"/>
                  <a:pt x="10" y="173"/>
                </a:cubicBezTo>
                <a:cubicBezTo>
                  <a:pt x="4" y="173"/>
                  <a:pt x="0" y="177"/>
                  <a:pt x="0" y="183"/>
                </a:cubicBezTo>
                <a:cubicBezTo>
                  <a:pt x="0" y="189"/>
                  <a:pt x="4" y="193"/>
                  <a:pt x="10" y="193"/>
                </a:cubicBezTo>
                <a:cubicBezTo>
                  <a:pt x="182" y="193"/>
                  <a:pt x="182" y="193"/>
                  <a:pt x="182" y="193"/>
                </a:cubicBezTo>
                <a:cubicBezTo>
                  <a:pt x="188" y="193"/>
                  <a:pt x="192" y="189"/>
                  <a:pt x="192" y="183"/>
                </a:cubicBezTo>
                <a:cubicBezTo>
                  <a:pt x="192" y="177"/>
                  <a:pt x="188" y="173"/>
                  <a:pt x="182" y="173"/>
                </a:cubicBezTo>
                <a:cubicBezTo>
                  <a:pt x="100" y="173"/>
                  <a:pt x="100" y="173"/>
                  <a:pt x="100" y="173"/>
                </a:cubicBezTo>
                <a:cubicBezTo>
                  <a:pt x="96" y="173"/>
                  <a:pt x="92" y="169"/>
                  <a:pt x="92" y="165"/>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8" name="Freeform 26"/>
          <p:cNvSpPr>
            <a:spLocks noEditPoints="1"/>
          </p:cNvSpPr>
          <p:nvPr/>
        </p:nvSpPr>
        <p:spPr bwMode="auto">
          <a:xfrm>
            <a:off x="10796461" y="3382168"/>
            <a:ext cx="312738" cy="312737"/>
          </a:xfrm>
          <a:custGeom>
            <a:avLst/>
            <a:gdLst>
              <a:gd name="T0" fmla="*/ 192 w 192"/>
              <a:gd name="T1" fmla="*/ 72 h 192"/>
              <a:gd name="T2" fmla="*/ 184 w 192"/>
              <a:gd name="T3" fmla="*/ 64 h 192"/>
              <a:gd name="T4" fmla="*/ 178 w 192"/>
              <a:gd name="T5" fmla="*/ 66 h 192"/>
              <a:gd name="T6" fmla="*/ 144 w 192"/>
              <a:gd name="T7" fmla="*/ 96 h 192"/>
              <a:gd name="T8" fmla="*/ 144 w 192"/>
              <a:gd name="T9" fmla="*/ 72 h 192"/>
              <a:gd name="T10" fmla="*/ 136 w 192"/>
              <a:gd name="T11" fmla="*/ 64 h 192"/>
              <a:gd name="T12" fmla="*/ 130 w 192"/>
              <a:gd name="T13" fmla="*/ 66 h 192"/>
              <a:gd name="T14" fmla="*/ 96 w 192"/>
              <a:gd name="T15" fmla="*/ 96 h 192"/>
              <a:gd name="T16" fmla="*/ 96 w 192"/>
              <a:gd name="T17" fmla="*/ 72 h 192"/>
              <a:gd name="T18" fmla="*/ 88 w 192"/>
              <a:gd name="T19" fmla="*/ 64 h 192"/>
              <a:gd name="T20" fmla="*/ 82 w 192"/>
              <a:gd name="T21" fmla="*/ 66 h 192"/>
              <a:gd name="T22" fmla="*/ 48 w 192"/>
              <a:gd name="T23" fmla="*/ 96 h 192"/>
              <a:gd name="T24" fmla="*/ 40 w 192"/>
              <a:gd name="T25" fmla="*/ 9 h 192"/>
              <a:gd name="T26" fmla="*/ 31 w 192"/>
              <a:gd name="T27" fmla="*/ 0 h 192"/>
              <a:gd name="T28" fmla="*/ 17 w 192"/>
              <a:gd name="T29" fmla="*/ 0 h 192"/>
              <a:gd name="T30" fmla="*/ 8 w 192"/>
              <a:gd name="T31" fmla="*/ 9 h 192"/>
              <a:gd name="T32" fmla="*/ 0 w 192"/>
              <a:gd name="T33" fmla="*/ 176 h 192"/>
              <a:gd name="T34" fmla="*/ 16 w 192"/>
              <a:gd name="T35" fmla="*/ 192 h 192"/>
              <a:gd name="T36" fmla="*/ 176 w 192"/>
              <a:gd name="T37" fmla="*/ 192 h 192"/>
              <a:gd name="T38" fmla="*/ 192 w 192"/>
              <a:gd name="T39" fmla="*/ 176 h 192"/>
              <a:gd name="T40" fmla="*/ 192 w 192"/>
              <a:gd name="T41" fmla="*/ 72 h 192"/>
              <a:gd name="T42" fmla="*/ 76 w 192"/>
              <a:gd name="T43" fmla="*/ 123 h 192"/>
              <a:gd name="T44" fmla="*/ 76 w 192"/>
              <a:gd name="T45" fmla="*/ 133 h 192"/>
              <a:gd name="T46" fmla="*/ 69 w 192"/>
              <a:gd name="T47" fmla="*/ 140 h 192"/>
              <a:gd name="T48" fmla="*/ 59 w 192"/>
              <a:gd name="T49" fmla="*/ 140 h 192"/>
              <a:gd name="T50" fmla="*/ 52 w 192"/>
              <a:gd name="T51" fmla="*/ 133 h 192"/>
              <a:gd name="T52" fmla="*/ 52 w 192"/>
              <a:gd name="T53" fmla="*/ 123 h 192"/>
              <a:gd name="T54" fmla="*/ 59 w 192"/>
              <a:gd name="T55" fmla="*/ 116 h 192"/>
              <a:gd name="T56" fmla="*/ 69 w 192"/>
              <a:gd name="T57" fmla="*/ 116 h 192"/>
              <a:gd name="T58" fmla="*/ 76 w 192"/>
              <a:gd name="T59" fmla="*/ 123 h 192"/>
              <a:gd name="T60" fmla="*/ 124 w 192"/>
              <a:gd name="T61" fmla="*/ 123 h 192"/>
              <a:gd name="T62" fmla="*/ 124 w 192"/>
              <a:gd name="T63" fmla="*/ 133 h 192"/>
              <a:gd name="T64" fmla="*/ 117 w 192"/>
              <a:gd name="T65" fmla="*/ 140 h 192"/>
              <a:gd name="T66" fmla="*/ 107 w 192"/>
              <a:gd name="T67" fmla="*/ 140 h 192"/>
              <a:gd name="T68" fmla="*/ 100 w 192"/>
              <a:gd name="T69" fmla="*/ 133 h 192"/>
              <a:gd name="T70" fmla="*/ 100 w 192"/>
              <a:gd name="T71" fmla="*/ 123 h 192"/>
              <a:gd name="T72" fmla="*/ 107 w 192"/>
              <a:gd name="T73" fmla="*/ 116 h 192"/>
              <a:gd name="T74" fmla="*/ 117 w 192"/>
              <a:gd name="T75" fmla="*/ 116 h 192"/>
              <a:gd name="T76" fmla="*/ 124 w 192"/>
              <a:gd name="T77" fmla="*/ 123 h 192"/>
              <a:gd name="T78" fmla="*/ 172 w 192"/>
              <a:gd name="T79" fmla="*/ 123 h 192"/>
              <a:gd name="T80" fmla="*/ 172 w 192"/>
              <a:gd name="T81" fmla="*/ 133 h 192"/>
              <a:gd name="T82" fmla="*/ 165 w 192"/>
              <a:gd name="T83" fmla="*/ 140 h 192"/>
              <a:gd name="T84" fmla="*/ 155 w 192"/>
              <a:gd name="T85" fmla="*/ 140 h 192"/>
              <a:gd name="T86" fmla="*/ 148 w 192"/>
              <a:gd name="T87" fmla="*/ 133 h 192"/>
              <a:gd name="T88" fmla="*/ 148 w 192"/>
              <a:gd name="T89" fmla="*/ 123 h 192"/>
              <a:gd name="T90" fmla="*/ 155 w 192"/>
              <a:gd name="T91" fmla="*/ 116 h 192"/>
              <a:gd name="T92" fmla="*/ 165 w 192"/>
              <a:gd name="T93" fmla="*/ 116 h 192"/>
              <a:gd name="T94" fmla="*/ 172 w 192"/>
              <a:gd name="T95" fmla="*/ 12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92">
                <a:moveTo>
                  <a:pt x="192" y="72"/>
                </a:moveTo>
                <a:cubicBezTo>
                  <a:pt x="192" y="68"/>
                  <a:pt x="188" y="64"/>
                  <a:pt x="184" y="64"/>
                </a:cubicBezTo>
                <a:cubicBezTo>
                  <a:pt x="182" y="64"/>
                  <a:pt x="180" y="65"/>
                  <a:pt x="178" y="66"/>
                </a:cubicBezTo>
                <a:cubicBezTo>
                  <a:pt x="144" y="96"/>
                  <a:pt x="144" y="96"/>
                  <a:pt x="144" y="96"/>
                </a:cubicBezTo>
                <a:cubicBezTo>
                  <a:pt x="144" y="72"/>
                  <a:pt x="144" y="72"/>
                  <a:pt x="144" y="72"/>
                </a:cubicBezTo>
                <a:cubicBezTo>
                  <a:pt x="144" y="68"/>
                  <a:pt x="140" y="64"/>
                  <a:pt x="136" y="64"/>
                </a:cubicBezTo>
                <a:cubicBezTo>
                  <a:pt x="134" y="64"/>
                  <a:pt x="132" y="65"/>
                  <a:pt x="130" y="66"/>
                </a:cubicBezTo>
                <a:cubicBezTo>
                  <a:pt x="96" y="96"/>
                  <a:pt x="96" y="96"/>
                  <a:pt x="96" y="96"/>
                </a:cubicBezTo>
                <a:cubicBezTo>
                  <a:pt x="96" y="72"/>
                  <a:pt x="96" y="72"/>
                  <a:pt x="96" y="72"/>
                </a:cubicBezTo>
                <a:cubicBezTo>
                  <a:pt x="96" y="68"/>
                  <a:pt x="92" y="64"/>
                  <a:pt x="88" y="64"/>
                </a:cubicBezTo>
                <a:cubicBezTo>
                  <a:pt x="86" y="64"/>
                  <a:pt x="84" y="65"/>
                  <a:pt x="82" y="66"/>
                </a:cubicBezTo>
                <a:cubicBezTo>
                  <a:pt x="48" y="96"/>
                  <a:pt x="48" y="96"/>
                  <a:pt x="48" y="96"/>
                </a:cubicBezTo>
                <a:cubicBezTo>
                  <a:pt x="40" y="9"/>
                  <a:pt x="40" y="9"/>
                  <a:pt x="40" y="9"/>
                </a:cubicBezTo>
                <a:cubicBezTo>
                  <a:pt x="40" y="4"/>
                  <a:pt x="36" y="0"/>
                  <a:pt x="31" y="0"/>
                </a:cubicBezTo>
                <a:cubicBezTo>
                  <a:pt x="17" y="0"/>
                  <a:pt x="17" y="0"/>
                  <a:pt x="17" y="0"/>
                </a:cubicBezTo>
                <a:cubicBezTo>
                  <a:pt x="12" y="0"/>
                  <a:pt x="8" y="4"/>
                  <a:pt x="8" y="9"/>
                </a:cubicBezTo>
                <a:cubicBezTo>
                  <a:pt x="0" y="176"/>
                  <a:pt x="0" y="176"/>
                  <a:pt x="0" y="176"/>
                </a:cubicBezTo>
                <a:cubicBezTo>
                  <a:pt x="0" y="185"/>
                  <a:pt x="7" y="192"/>
                  <a:pt x="16" y="192"/>
                </a:cubicBezTo>
                <a:cubicBezTo>
                  <a:pt x="176" y="192"/>
                  <a:pt x="176" y="192"/>
                  <a:pt x="176" y="192"/>
                </a:cubicBezTo>
                <a:cubicBezTo>
                  <a:pt x="185" y="192"/>
                  <a:pt x="192" y="185"/>
                  <a:pt x="192" y="176"/>
                </a:cubicBezTo>
                <a:lnTo>
                  <a:pt x="192" y="72"/>
                </a:lnTo>
                <a:close/>
                <a:moveTo>
                  <a:pt x="76" y="123"/>
                </a:moveTo>
                <a:cubicBezTo>
                  <a:pt x="76" y="133"/>
                  <a:pt x="76" y="133"/>
                  <a:pt x="76" y="133"/>
                </a:cubicBezTo>
                <a:cubicBezTo>
                  <a:pt x="76" y="137"/>
                  <a:pt x="73" y="140"/>
                  <a:pt x="69" y="140"/>
                </a:cubicBezTo>
                <a:cubicBezTo>
                  <a:pt x="59" y="140"/>
                  <a:pt x="59" y="140"/>
                  <a:pt x="59" y="140"/>
                </a:cubicBezTo>
                <a:cubicBezTo>
                  <a:pt x="55" y="140"/>
                  <a:pt x="52" y="137"/>
                  <a:pt x="52" y="133"/>
                </a:cubicBezTo>
                <a:cubicBezTo>
                  <a:pt x="52" y="123"/>
                  <a:pt x="52" y="123"/>
                  <a:pt x="52" y="123"/>
                </a:cubicBezTo>
                <a:cubicBezTo>
                  <a:pt x="52" y="119"/>
                  <a:pt x="55" y="116"/>
                  <a:pt x="59" y="116"/>
                </a:cubicBezTo>
                <a:cubicBezTo>
                  <a:pt x="69" y="116"/>
                  <a:pt x="69" y="116"/>
                  <a:pt x="69" y="116"/>
                </a:cubicBezTo>
                <a:cubicBezTo>
                  <a:pt x="73" y="116"/>
                  <a:pt x="76" y="119"/>
                  <a:pt x="76" y="123"/>
                </a:cubicBezTo>
                <a:close/>
                <a:moveTo>
                  <a:pt x="124" y="123"/>
                </a:moveTo>
                <a:cubicBezTo>
                  <a:pt x="124" y="133"/>
                  <a:pt x="124" y="133"/>
                  <a:pt x="124" y="133"/>
                </a:cubicBezTo>
                <a:cubicBezTo>
                  <a:pt x="124" y="137"/>
                  <a:pt x="121" y="140"/>
                  <a:pt x="117" y="140"/>
                </a:cubicBezTo>
                <a:cubicBezTo>
                  <a:pt x="107" y="140"/>
                  <a:pt x="107" y="140"/>
                  <a:pt x="107" y="140"/>
                </a:cubicBezTo>
                <a:cubicBezTo>
                  <a:pt x="103" y="140"/>
                  <a:pt x="100" y="137"/>
                  <a:pt x="100" y="133"/>
                </a:cubicBezTo>
                <a:cubicBezTo>
                  <a:pt x="100" y="123"/>
                  <a:pt x="100" y="123"/>
                  <a:pt x="100" y="123"/>
                </a:cubicBezTo>
                <a:cubicBezTo>
                  <a:pt x="100" y="119"/>
                  <a:pt x="103" y="116"/>
                  <a:pt x="107" y="116"/>
                </a:cubicBezTo>
                <a:cubicBezTo>
                  <a:pt x="117" y="116"/>
                  <a:pt x="117" y="116"/>
                  <a:pt x="117" y="116"/>
                </a:cubicBezTo>
                <a:cubicBezTo>
                  <a:pt x="121" y="116"/>
                  <a:pt x="124" y="119"/>
                  <a:pt x="124" y="123"/>
                </a:cubicBezTo>
                <a:close/>
                <a:moveTo>
                  <a:pt x="172" y="123"/>
                </a:moveTo>
                <a:cubicBezTo>
                  <a:pt x="172" y="133"/>
                  <a:pt x="172" y="133"/>
                  <a:pt x="172" y="133"/>
                </a:cubicBezTo>
                <a:cubicBezTo>
                  <a:pt x="172" y="137"/>
                  <a:pt x="169" y="140"/>
                  <a:pt x="165" y="140"/>
                </a:cubicBezTo>
                <a:cubicBezTo>
                  <a:pt x="155" y="140"/>
                  <a:pt x="155" y="140"/>
                  <a:pt x="155" y="140"/>
                </a:cubicBezTo>
                <a:cubicBezTo>
                  <a:pt x="151" y="140"/>
                  <a:pt x="148" y="137"/>
                  <a:pt x="148" y="133"/>
                </a:cubicBezTo>
                <a:cubicBezTo>
                  <a:pt x="148" y="123"/>
                  <a:pt x="148" y="123"/>
                  <a:pt x="148" y="123"/>
                </a:cubicBezTo>
                <a:cubicBezTo>
                  <a:pt x="148" y="119"/>
                  <a:pt x="151" y="116"/>
                  <a:pt x="155" y="116"/>
                </a:cubicBezTo>
                <a:cubicBezTo>
                  <a:pt x="165" y="116"/>
                  <a:pt x="165" y="116"/>
                  <a:pt x="165" y="116"/>
                </a:cubicBezTo>
                <a:cubicBezTo>
                  <a:pt x="169" y="116"/>
                  <a:pt x="172" y="119"/>
                  <a:pt x="172" y="123"/>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9" name="Freeform 27"/>
          <p:cNvSpPr>
            <a:spLocks noEditPoints="1"/>
          </p:cNvSpPr>
          <p:nvPr/>
        </p:nvSpPr>
        <p:spPr bwMode="auto">
          <a:xfrm>
            <a:off x="10093199" y="3380581"/>
            <a:ext cx="312738" cy="314325"/>
          </a:xfrm>
          <a:custGeom>
            <a:avLst/>
            <a:gdLst>
              <a:gd name="T0" fmla="*/ 128 w 192"/>
              <a:gd name="T1" fmla="*/ 173 h 193"/>
              <a:gd name="T2" fmla="*/ 128 w 192"/>
              <a:gd name="T3" fmla="*/ 85 h 193"/>
              <a:gd name="T4" fmla="*/ 134 w 192"/>
              <a:gd name="T5" fmla="*/ 85 h 193"/>
              <a:gd name="T6" fmla="*/ 140 w 192"/>
              <a:gd name="T7" fmla="*/ 91 h 193"/>
              <a:gd name="T8" fmla="*/ 140 w 192"/>
              <a:gd name="T9" fmla="*/ 147 h 193"/>
              <a:gd name="T10" fmla="*/ 166 w 192"/>
              <a:gd name="T11" fmla="*/ 173 h 193"/>
              <a:gd name="T12" fmla="*/ 192 w 192"/>
              <a:gd name="T13" fmla="*/ 147 h 193"/>
              <a:gd name="T14" fmla="*/ 192 w 192"/>
              <a:gd name="T15" fmla="*/ 39 h 193"/>
              <a:gd name="T16" fmla="*/ 186 w 192"/>
              <a:gd name="T17" fmla="*/ 25 h 193"/>
              <a:gd name="T18" fmla="*/ 165 w 192"/>
              <a:gd name="T19" fmla="*/ 4 h 193"/>
              <a:gd name="T20" fmla="*/ 151 w 192"/>
              <a:gd name="T21" fmla="*/ 4 h 193"/>
              <a:gd name="T22" fmla="*/ 151 w 192"/>
              <a:gd name="T23" fmla="*/ 18 h 193"/>
              <a:gd name="T24" fmla="*/ 165 w 192"/>
              <a:gd name="T25" fmla="*/ 32 h 193"/>
              <a:gd name="T26" fmla="*/ 154 w 192"/>
              <a:gd name="T27" fmla="*/ 42 h 193"/>
              <a:gd name="T28" fmla="*/ 154 w 192"/>
              <a:gd name="T29" fmla="*/ 54 h 193"/>
              <a:gd name="T30" fmla="*/ 161 w 192"/>
              <a:gd name="T31" fmla="*/ 57 h 193"/>
              <a:gd name="T32" fmla="*/ 172 w 192"/>
              <a:gd name="T33" fmla="*/ 57 h 193"/>
              <a:gd name="T34" fmla="*/ 172 w 192"/>
              <a:gd name="T35" fmla="*/ 147 h 193"/>
              <a:gd name="T36" fmla="*/ 166 w 192"/>
              <a:gd name="T37" fmla="*/ 153 h 193"/>
              <a:gd name="T38" fmla="*/ 160 w 192"/>
              <a:gd name="T39" fmla="*/ 147 h 193"/>
              <a:gd name="T40" fmla="*/ 160 w 192"/>
              <a:gd name="T41" fmla="*/ 91 h 193"/>
              <a:gd name="T42" fmla="*/ 134 w 192"/>
              <a:gd name="T43" fmla="*/ 65 h 193"/>
              <a:gd name="T44" fmla="*/ 128 w 192"/>
              <a:gd name="T45" fmla="*/ 65 h 193"/>
              <a:gd name="T46" fmla="*/ 128 w 192"/>
              <a:gd name="T47" fmla="*/ 17 h 193"/>
              <a:gd name="T48" fmla="*/ 112 w 192"/>
              <a:gd name="T49" fmla="*/ 1 h 193"/>
              <a:gd name="T50" fmla="*/ 28 w 192"/>
              <a:gd name="T51" fmla="*/ 1 h 193"/>
              <a:gd name="T52" fmla="*/ 12 w 192"/>
              <a:gd name="T53" fmla="*/ 17 h 193"/>
              <a:gd name="T54" fmla="*/ 12 w 192"/>
              <a:gd name="T55" fmla="*/ 173 h 193"/>
              <a:gd name="T56" fmla="*/ 10 w 192"/>
              <a:gd name="T57" fmla="*/ 173 h 193"/>
              <a:gd name="T58" fmla="*/ 0 w 192"/>
              <a:gd name="T59" fmla="*/ 183 h 193"/>
              <a:gd name="T60" fmla="*/ 10 w 192"/>
              <a:gd name="T61" fmla="*/ 193 h 193"/>
              <a:gd name="T62" fmla="*/ 130 w 192"/>
              <a:gd name="T63" fmla="*/ 193 h 193"/>
              <a:gd name="T64" fmla="*/ 140 w 192"/>
              <a:gd name="T65" fmla="*/ 183 h 193"/>
              <a:gd name="T66" fmla="*/ 130 w 192"/>
              <a:gd name="T67" fmla="*/ 173 h 193"/>
              <a:gd name="T68" fmla="*/ 128 w 192"/>
              <a:gd name="T69" fmla="*/ 173 h 193"/>
              <a:gd name="T70" fmla="*/ 41 w 192"/>
              <a:gd name="T71" fmla="*/ 21 h 193"/>
              <a:gd name="T72" fmla="*/ 99 w 192"/>
              <a:gd name="T73" fmla="*/ 21 h 193"/>
              <a:gd name="T74" fmla="*/ 108 w 192"/>
              <a:gd name="T75" fmla="*/ 30 h 193"/>
              <a:gd name="T76" fmla="*/ 108 w 192"/>
              <a:gd name="T77" fmla="*/ 72 h 193"/>
              <a:gd name="T78" fmla="*/ 99 w 192"/>
              <a:gd name="T79" fmla="*/ 81 h 193"/>
              <a:gd name="T80" fmla="*/ 41 w 192"/>
              <a:gd name="T81" fmla="*/ 81 h 193"/>
              <a:gd name="T82" fmla="*/ 32 w 192"/>
              <a:gd name="T83" fmla="*/ 72 h 193"/>
              <a:gd name="T84" fmla="*/ 32 w 192"/>
              <a:gd name="T85" fmla="*/ 30 h 193"/>
              <a:gd name="T86" fmla="*/ 41 w 192"/>
              <a:gd name="T87" fmla="*/ 2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3">
                <a:moveTo>
                  <a:pt x="128" y="173"/>
                </a:moveTo>
                <a:cubicBezTo>
                  <a:pt x="128" y="85"/>
                  <a:pt x="128" y="85"/>
                  <a:pt x="128" y="85"/>
                </a:cubicBezTo>
                <a:cubicBezTo>
                  <a:pt x="134" y="85"/>
                  <a:pt x="134" y="85"/>
                  <a:pt x="134" y="85"/>
                </a:cubicBezTo>
                <a:cubicBezTo>
                  <a:pt x="137" y="85"/>
                  <a:pt x="140" y="88"/>
                  <a:pt x="140" y="91"/>
                </a:cubicBezTo>
                <a:cubicBezTo>
                  <a:pt x="140" y="147"/>
                  <a:pt x="140" y="147"/>
                  <a:pt x="140" y="147"/>
                </a:cubicBezTo>
                <a:cubicBezTo>
                  <a:pt x="140" y="161"/>
                  <a:pt x="152" y="173"/>
                  <a:pt x="166" y="173"/>
                </a:cubicBezTo>
                <a:cubicBezTo>
                  <a:pt x="180" y="173"/>
                  <a:pt x="192" y="161"/>
                  <a:pt x="192" y="147"/>
                </a:cubicBezTo>
                <a:cubicBezTo>
                  <a:pt x="192" y="39"/>
                  <a:pt x="192" y="39"/>
                  <a:pt x="192" y="39"/>
                </a:cubicBezTo>
                <a:cubicBezTo>
                  <a:pt x="192" y="34"/>
                  <a:pt x="190" y="29"/>
                  <a:pt x="186" y="25"/>
                </a:cubicBezTo>
                <a:cubicBezTo>
                  <a:pt x="165" y="4"/>
                  <a:pt x="165" y="4"/>
                  <a:pt x="165" y="4"/>
                </a:cubicBezTo>
                <a:cubicBezTo>
                  <a:pt x="161" y="0"/>
                  <a:pt x="155" y="0"/>
                  <a:pt x="151" y="4"/>
                </a:cubicBezTo>
                <a:cubicBezTo>
                  <a:pt x="147" y="8"/>
                  <a:pt x="147" y="14"/>
                  <a:pt x="151" y="18"/>
                </a:cubicBezTo>
                <a:cubicBezTo>
                  <a:pt x="165" y="32"/>
                  <a:pt x="165" y="32"/>
                  <a:pt x="165" y="32"/>
                </a:cubicBezTo>
                <a:cubicBezTo>
                  <a:pt x="154" y="42"/>
                  <a:pt x="154" y="42"/>
                  <a:pt x="154" y="42"/>
                </a:cubicBezTo>
                <a:cubicBezTo>
                  <a:pt x="151" y="46"/>
                  <a:pt x="151" y="51"/>
                  <a:pt x="154" y="54"/>
                </a:cubicBezTo>
                <a:cubicBezTo>
                  <a:pt x="156" y="56"/>
                  <a:pt x="158" y="57"/>
                  <a:pt x="161" y="57"/>
                </a:cubicBezTo>
                <a:cubicBezTo>
                  <a:pt x="172" y="57"/>
                  <a:pt x="172" y="57"/>
                  <a:pt x="172" y="57"/>
                </a:cubicBezTo>
                <a:cubicBezTo>
                  <a:pt x="172" y="147"/>
                  <a:pt x="172" y="147"/>
                  <a:pt x="172" y="147"/>
                </a:cubicBezTo>
                <a:cubicBezTo>
                  <a:pt x="172" y="150"/>
                  <a:pt x="169" y="153"/>
                  <a:pt x="166" y="153"/>
                </a:cubicBezTo>
                <a:cubicBezTo>
                  <a:pt x="163" y="153"/>
                  <a:pt x="160" y="150"/>
                  <a:pt x="160" y="147"/>
                </a:cubicBezTo>
                <a:cubicBezTo>
                  <a:pt x="160" y="91"/>
                  <a:pt x="160" y="91"/>
                  <a:pt x="160" y="91"/>
                </a:cubicBezTo>
                <a:cubicBezTo>
                  <a:pt x="160" y="77"/>
                  <a:pt x="148" y="65"/>
                  <a:pt x="134" y="65"/>
                </a:cubicBezTo>
                <a:cubicBezTo>
                  <a:pt x="128" y="65"/>
                  <a:pt x="128" y="65"/>
                  <a:pt x="128" y="65"/>
                </a:cubicBezTo>
                <a:cubicBezTo>
                  <a:pt x="128" y="17"/>
                  <a:pt x="128" y="17"/>
                  <a:pt x="128" y="17"/>
                </a:cubicBezTo>
                <a:cubicBezTo>
                  <a:pt x="128" y="8"/>
                  <a:pt x="121" y="1"/>
                  <a:pt x="112" y="1"/>
                </a:cubicBezTo>
                <a:cubicBezTo>
                  <a:pt x="28" y="1"/>
                  <a:pt x="28" y="1"/>
                  <a:pt x="28" y="1"/>
                </a:cubicBezTo>
                <a:cubicBezTo>
                  <a:pt x="19" y="1"/>
                  <a:pt x="12" y="8"/>
                  <a:pt x="12" y="17"/>
                </a:cubicBezTo>
                <a:cubicBezTo>
                  <a:pt x="12" y="173"/>
                  <a:pt x="12" y="173"/>
                  <a:pt x="12" y="173"/>
                </a:cubicBezTo>
                <a:cubicBezTo>
                  <a:pt x="10" y="173"/>
                  <a:pt x="10" y="173"/>
                  <a:pt x="10" y="173"/>
                </a:cubicBezTo>
                <a:cubicBezTo>
                  <a:pt x="4" y="173"/>
                  <a:pt x="0" y="177"/>
                  <a:pt x="0" y="183"/>
                </a:cubicBezTo>
                <a:cubicBezTo>
                  <a:pt x="0" y="189"/>
                  <a:pt x="4" y="193"/>
                  <a:pt x="10" y="193"/>
                </a:cubicBezTo>
                <a:cubicBezTo>
                  <a:pt x="130" y="193"/>
                  <a:pt x="130" y="193"/>
                  <a:pt x="130" y="193"/>
                </a:cubicBezTo>
                <a:cubicBezTo>
                  <a:pt x="136" y="193"/>
                  <a:pt x="140" y="189"/>
                  <a:pt x="140" y="183"/>
                </a:cubicBezTo>
                <a:cubicBezTo>
                  <a:pt x="140" y="177"/>
                  <a:pt x="136" y="173"/>
                  <a:pt x="130" y="173"/>
                </a:cubicBezTo>
                <a:lnTo>
                  <a:pt x="128" y="173"/>
                </a:lnTo>
                <a:close/>
                <a:moveTo>
                  <a:pt x="41" y="21"/>
                </a:moveTo>
                <a:cubicBezTo>
                  <a:pt x="99" y="21"/>
                  <a:pt x="99" y="21"/>
                  <a:pt x="99" y="21"/>
                </a:cubicBezTo>
                <a:cubicBezTo>
                  <a:pt x="104" y="21"/>
                  <a:pt x="108" y="25"/>
                  <a:pt x="108" y="30"/>
                </a:cubicBezTo>
                <a:cubicBezTo>
                  <a:pt x="108" y="72"/>
                  <a:pt x="108" y="72"/>
                  <a:pt x="108" y="72"/>
                </a:cubicBezTo>
                <a:cubicBezTo>
                  <a:pt x="108" y="77"/>
                  <a:pt x="104" y="81"/>
                  <a:pt x="99" y="81"/>
                </a:cubicBezTo>
                <a:cubicBezTo>
                  <a:pt x="41" y="81"/>
                  <a:pt x="41" y="81"/>
                  <a:pt x="41" y="81"/>
                </a:cubicBezTo>
                <a:cubicBezTo>
                  <a:pt x="36" y="81"/>
                  <a:pt x="32" y="77"/>
                  <a:pt x="32" y="72"/>
                </a:cubicBezTo>
                <a:cubicBezTo>
                  <a:pt x="32" y="30"/>
                  <a:pt x="32" y="30"/>
                  <a:pt x="32" y="30"/>
                </a:cubicBezTo>
                <a:cubicBezTo>
                  <a:pt x="32" y="25"/>
                  <a:pt x="36" y="21"/>
                  <a:pt x="41" y="21"/>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0" name="Freeform 28"/>
          <p:cNvSpPr>
            <a:spLocks noEditPoints="1"/>
          </p:cNvSpPr>
          <p:nvPr/>
        </p:nvSpPr>
        <p:spPr bwMode="auto">
          <a:xfrm>
            <a:off x="9389936" y="3409156"/>
            <a:ext cx="312738" cy="254000"/>
          </a:xfrm>
          <a:custGeom>
            <a:avLst/>
            <a:gdLst>
              <a:gd name="T0" fmla="*/ 112 w 192"/>
              <a:gd name="T1" fmla="*/ 0 h 156"/>
              <a:gd name="T2" fmla="*/ 100 w 192"/>
              <a:gd name="T3" fmla="*/ 0 h 156"/>
              <a:gd name="T4" fmla="*/ 40 w 192"/>
              <a:gd name="T5" fmla="*/ 55 h 156"/>
              <a:gd name="T6" fmla="*/ 8 w 192"/>
              <a:gd name="T7" fmla="*/ 108 h 156"/>
              <a:gd name="T8" fmla="*/ 8 w 192"/>
              <a:gd name="T9" fmla="*/ 108 h 156"/>
              <a:gd name="T10" fmla="*/ 0 w 192"/>
              <a:gd name="T11" fmla="*/ 118 h 156"/>
              <a:gd name="T12" fmla="*/ 10 w 192"/>
              <a:gd name="T13" fmla="*/ 128 h 156"/>
              <a:gd name="T14" fmla="*/ 24 w 192"/>
              <a:gd name="T15" fmla="*/ 128 h 156"/>
              <a:gd name="T16" fmla="*/ 54 w 192"/>
              <a:gd name="T17" fmla="*/ 156 h 156"/>
              <a:gd name="T18" fmla="*/ 84 w 192"/>
              <a:gd name="T19" fmla="*/ 128 h 156"/>
              <a:gd name="T20" fmla="*/ 112 w 192"/>
              <a:gd name="T21" fmla="*/ 128 h 156"/>
              <a:gd name="T22" fmla="*/ 142 w 192"/>
              <a:gd name="T23" fmla="*/ 156 h 156"/>
              <a:gd name="T24" fmla="*/ 172 w 192"/>
              <a:gd name="T25" fmla="*/ 126 h 156"/>
              <a:gd name="T26" fmla="*/ 172 w 192"/>
              <a:gd name="T27" fmla="*/ 123 h 156"/>
              <a:gd name="T28" fmla="*/ 192 w 192"/>
              <a:gd name="T29" fmla="*/ 88 h 156"/>
              <a:gd name="T30" fmla="*/ 192 w 192"/>
              <a:gd name="T31" fmla="*/ 61 h 156"/>
              <a:gd name="T32" fmla="*/ 183 w 192"/>
              <a:gd name="T33" fmla="*/ 52 h 156"/>
              <a:gd name="T34" fmla="*/ 171 w 192"/>
              <a:gd name="T35" fmla="*/ 52 h 156"/>
              <a:gd name="T36" fmla="*/ 112 w 192"/>
              <a:gd name="T37" fmla="*/ 0 h 156"/>
              <a:gd name="T38" fmla="*/ 96 w 192"/>
              <a:gd name="T39" fmla="*/ 20 h 156"/>
              <a:gd name="T40" fmla="*/ 96 w 192"/>
              <a:gd name="T41" fmla="*/ 60 h 156"/>
              <a:gd name="T42" fmla="*/ 60 w 192"/>
              <a:gd name="T43" fmla="*/ 60 h 156"/>
              <a:gd name="T44" fmla="*/ 96 w 192"/>
              <a:gd name="T45" fmla="*/ 20 h 156"/>
              <a:gd name="T46" fmla="*/ 116 w 192"/>
              <a:gd name="T47" fmla="*/ 60 h 156"/>
              <a:gd name="T48" fmla="*/ 116 w 192"/>
              <a:gd name="T49" fmla="*/ 20 h 156"/>
              <a:gd name="T50" fmla="*/ 152 w 192"/>
              <a:gd name="T51" fmla="*/ 60 h 156"/>
              <a:gd name="T52" fmla="*/ 116 w 192"/>
              <a:gd name="T53" fmla="*/ 60 h 156"/>
              <a:gd name="T54" fmla="*/ 64 w 192"/>
              <a:gd name="T55" fmla="*/ 126 h 156"/>
              <a:gd name="T56" fmla="*/ 54 w 192"/>
              <a:gd name="T57" fmla="*/ 136 h 156"/>
              <a:gd name="T58" fmla="*/ 44 w 192"/>
              <a:gd name="T59" fmla="*/ 126 h 156"/>
              <a:gd name="T60" fmla="*/ 54 w 192"/>
              <a:gd name="T61" fmla="*/ 116 h 156"/>
              <a:gd name="T62" fmla="*/ 64 w 192"/>
              <a:gd name="T63" fmla="*/ 126 h 156"/>
              <a:gd name="T64" fmla="*/ 152 w 192"/>
              <a:gd name="T65" fmla="*/ 126 h 156"/>
              <a:gd name="T66" fmla="*/ 142 w 192"/>
              <a:gd name="T67" fmla="*/ 136 h 156"/>
              <a:gd name="T68" fmla="*/ 132 w 192"/>
              <a:gd name="T69" fmla="*/ 126 h 156"/>
              <a:gd name="T70" fmla="*/ 142 w 192"/>
              <a:gd name="T71" fmla="*/ 116 h 156"/>
              <a:gd name="T72" fmla="*/ 152 w 192"/>
              <a:gd name="T73" fmla="*/ 12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56">
                <a:moveTo>
                  <a:pt x="112" y="0"/>
                </a:moveTo>
                <a:cubicBezTo>
                  <a:pt x="100" y="0"/>
                  <a:pt x="100" y="0"/>
                  <a:pt x="100" y="0"/>
                </a:cubicBezTo>
                <a:cubicBezTo>
                  <a:pt x="69" y="0"/>
                  <a:pt x="43" y="24"/>
                  <a:pt x="40" y="55"/>
                </a:cubicBezTo>
                <a:cubicBezTo>
                  <a:pt x="21" y="65"/>
                  <a:pt x="8" y="85"/>
                  <a:pt x="8" y="108"/>
                </a:cubicBezTo>
                <a:cubicBezTo>
                  <a:pt x="8" y="108"/>
                  <a:pt x="8" y="108"/>
                  <a:pt x="8" y="108"/>
                </a:cubicBezTo>
                <a:cubicBezTo>
                  <a:pt x="3" y="109"/>
                  <a:pt x="0" y="113"/>
                  <a:pt x="0" y="118"/>
                </a:cubicBezTo>
                <a:cubicBezTo>
                  <a:pt x="0" y="124"/>
                  <a:pt x="4" y="128"/>
                  <a:pt x="10" y="128"/>
                </a:cubicBezTo>
                <a:cubicBezTo>
                  <a:pt x="24" y="128"/>
                  <a:pt x="24" y="128"/>
                  <a:pt x="24" y="128"/>
                </a:cubicBezTo>
                <a:cubicBezTo>
                  <a:pt x="25" y="144"/>
                  <a:pt x="38" y="156"/>
                  <a:pt x="54" y="156"/>
                </a:cubicBezTo>
                <a:cubicBezTo>
                  <a:pt x="70" y="156"/>
                  <a:pt x="83" y="144"/>
                  <a:pt x="84" y="128"/>
                </a:cubicBezTo>
                <a:cubicBezTo>
                  <a:pt x="112" y="128"/>
                  <a:pt x="112" y="128"/>
                  <a:pt x="112" y="128"/>
                </a:cubicBezTo>
                <a:cubicBezTo>
                  <a:pt x="113" y="144"/>
                  <a:pt x="126" y="156"/>
                  <a:pt x="142" y="156"/>
                </a:cubicBezTo>
                <a:cubicBezTo>
                  <a:pt x="159" y="156"/>
                  <a:pt x="172" y="143"/>
                  <a:pt x="172" y="126"/>
                </a:cubicBezTo>
                <a:cubicBezTo>
                  <a:pt x="172" y="125"/>
                  <a:pt x="172" y="124"/>
                  <a:pt x="172" y="123"/>
                </a:cubicBezTo>
                <a:cubicBezTo>
                  <a:pt x="184" y="116"/>
                  <a:pt x="192" y="103"/>
                  <a:pt x="192" y="88"/>
                </a:cubicBezTo>
                <a:cubicBezTo>
                  <a:pt x="192" y="61"/>
                  <a:pt x="192" y="61"/>
                  <a:pt x="192" y="61"/>
                </a:cubicBezTo>
                <a:cubicBezTo>
                  <a:pt x="192" y="56"/>
                  <a:pt x="188" y="52"/>
                  <a:pt x="183" y="52"/>
                </a:cubicBezTo>
                <a:cubicBezTo>
                  <a:pt x="171" y="52"/>
                  <a:pt x="171" y="52"/>
                  <a:pt x="171" y="52"/>
                </a:cubicBezTo>
                <a:cubicBezTo>
                  <a:pt x="168" y="23"/>
                  <a:pt x="142" y="0"/>
                  <a:pt x="112" y="0"/>
                </a:cubicBezTo>
                <a:close/>
                <a:moveTo>
                  <a:pt x="96" y="20"/>
                </a:moveTo>
                <a:cubicBezTo>
                  <a:pt x="96" y="60"/>
                  <a:pt x="96" y="60"/>
                  <a:pt x="96" y="60"/>
                </a:cubicBezTo>
                <a:cubicBezTo>
                  <a:pt x="60" y="60"/>
                  <a:pt x="60" y="60"/>
                  <a:pt x="60" y="60"/>
                </a:cubicBezTo>
                <a:cubicBezTo>
                  <a:pt x="60" y="39"/>
                  <a:pt x="76" y="22"/>
                  <a:pt x="96" y="20"/>
                </a:cubicBezTo>
                <a:close/>
                <a:moveTo>
                  <a:pt x="116" y="60"/>
                </a:moveTo>
                <a:cubicBezTo>
                  <a:pt x="116" y="20"/>
                  <a:pt x="116" y="20"/>
                  <a:pt x="116" y="20"/>
                </a:cubicBezTo>
                <a:cubicBezTo>
                  <a:pt x="136" y="22"/>
                  <a:pt x="152" y="39"/>
                  <a:pt x="152" y="60"/>
                </a:cubicBezTo>
                <a:lnTo>
                  <a:pt x="116" y="60"/>
                </a:lnTo>
                <a:close/>
                <a:moveTo>
                  <a:pt x="64" y="126"/>
                </a:moveTo>
                <a:cubicBezTo>
                  <a:pt x="64" y="132"/>
                  <a:pt x="60" y="136"/>
                  <a:pt x="54" y="136"/>
                </a:cubicBezTo>
                <a:cubicBezTo>
                  <a:pt x="48" y="136"/>
                  <a:pt x="44" y="132"/>
                  <a:pt x="44" y="126"/>
                </a:cubicBezTo>
                <a:cubicBezTo>
                  <a:pt x="44" y="120"/>
                  <a:pt x="48" y="116"/>
                  <a:pt x="54" y="116"/>
                </a:cubicBezTo>
                <a:cubicBezTo>
                  <a:pt x="60" y="116"/>
                  <a:pt x="64" y="120"/>
                  <a:pt x="64" y="126"/>
                </a:cubicBezTo>
                <a:close/>
                <a:moveTo>
                  <a:pt x="152" y="126"/>
                </a:moveTo>
                <a:cubicBezTo>
                  <a:pt x="152" y="132"/>
                  <a:pt x="148" y="136"/>
                  <a:pt x="142" y="136"/>
                </a:cubicBezTo>
                <a:cubicBezTo>
                  <a:pt x="136" y="136"/>
                  <a:pt x="132" y="132"/>
                  <a:pt x="132" y="126"/>
                </a:cubicBezTo>
                <a:cubicBezTo>
                  <a:pt x="132" y="120"/>
                  <a:pt x="136" y="116"/>
                  <a:pt x="142" y="116"/>
                </a:cubicBezTo>
                <a:cubicBezTo>
                  <a:pt x="148" y="116"/>
                  <a:pt x="152" y="120"/>
                  <a:pt x="152" y="12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5" name="Freeform 29"/>
          <p:cNvSpPr>
            <a:spLocks noEditPoints="1"/>
          </p:cNvSpPr>
          <p:nvPr/>
        </p:nvSpPr>
        <p:spPr bwMode="auto">
          <a:xfrm>
            <a:off x="8688261" y="3409156"/>
            <a:ext cx="311150" cy="260350"/>
          </a:xfrm>
          <a:custGeom>
            <a:avLst/>
            <a:gdLst>
              <a:gd name="T0" fmla="*/ 176 w 192"/>
              <a:gd name="T1" fmla="*/ 132 h 160"/>
              <a:gd name="T2" fmla="*/ 192 w 192"/>
              <a:gd name="T3" fmla="*/ 116 h 160"/>
              <a:gd name="T4" fmla="*/ 192 w 192"/>
              <a:gd name="T5" fmla="*/ 16 h 160"/>
              <a:gd name="T6" fmla="*/ 176 w 192"/>
              <a:gd name="T7" fmla="*/ 0 h 160"/>
              <a:gd name="T8" fmla="*/ 88 w 192"/>
              <a:gd name="T9" fmla="*/ 0 h 160"/>
              <a:gd name="T10" fmla="*/ 72 w 192"/>
              <a:gd name="T11" fmla="*/ 16 h 160"/>
              <a:gd name="T12" fmla="*/ 72 w 192"/>
              <a:gd name="T13" fmla="*/ 32 h 160"/>
              <a:gd name="T14" fmla="*/ 48 w 192"/>
              <a:gd name="T15" fmla="*/ 32 h 160"/>
              <a:gd name="T16" fmla="*/ 34 w 192"/>
              <a:gd name="T17" fmla="*/ 38 h 160"/>
              <a:gd name="T18" fmla="*/ 14 w 192"/>
              <a:gd name="T19" fmla="*/ 58 h 160"/>
              <a:gd name="T20" fmla="*/ 8 w 192"/>
              <a:gd name="T21" fmla="*/ 72 h 160"/>
              <a:gd name="T22" fmla="*/ 8 w 192"/>
              <a:gd name="T23" fmla="*/ 112 h 160"/>
              <a:gd name="T24" fmla="*/ 0 w 192"/>
              <a:gd name="T25" fmla="*/ 122 h 160"/>
              <a:gd name="T26" fmla="*/ 10 w 192"/>
              <a:gd name="T27" fmla="*/ 132 h 160"/>
              <a:gd name="T28" fmla="*/ 24 w 192"/>
              <a:gd name="T29" fmla="*/ 132 h 160"/>
              <a:gd name="T30" fmla="*/ 54 w 192"/>
              <a:gd name="T31" fmla="*/ 160 h 160"/>
              <a:gd name="T32" fmla="*/ 84 w 192"/>
              <a:gd name="T33" fmla="*/ 132 h 160"/>
              <a:gd name="T34" fmla="*/ 112 w 192"/>
              <a:gd name="T35" fmla="*/ 132 h 160"/>
              <a:gd name="T36" fmla="*/ 142 w 192"/>
              <a:gd name="T37" fmla="*/ 160 h 160"/>
              <a:gd name="T38" fmla="*/ 172 w 192"/>
              <a:gd name="T39" fmla="*/ 132 h 160"/>
              <a:gd name="T40" fmla="*/ 176 w 192"/>
              <a:gd name="T41" fmla="*/ 132 h 160"/>
              <a:gd name="T42" fmla="*/ 64 w 192"/>
              <a:gd name="T43" fmla="*/ 130 h 160"/>
              <a:gd name="T44" fmla="*/ 54 w 192"/>
              <a:gd name="T45" fmla="*/ 140 h 160"/>
              <a:gd name="T46" fmla="*/ 44 w 192"/>
              <a:gd name="T47" fmla="*/ 130 h 160"/>
              <a:gd name="T48" fmla="*/ 54 w 192"/>
              <a:gd name="T49" fmla="*/ 120 h 160"/>
              <a:gd name="T50" fmla="*/ 64 w 192"/>
              <a:gd name="T51" fmla="*/ 130 h 160"/>
              <a:gd name="T52" fmla="*/ 152 w 192"/>
              <a:gd name="T53" fmla="*/ 130 h 160"/>
              <a:gd name="T54" fmla="*/ 142 w 192"/>
              <a:gd name="T55" fmla="*/ 140 h 160"/>
              <a:gd name="T56" fmla="*/ 132 w 192"/>
              <a:gd name="T57" fmla="*/ 130 h 160"/>
              <a:gd name="T58" fmla="*/ 142 w 192"/>
              <a:gd name="T59" fmla="*/ 120 h 160"/>
              <a:gd name="T60" fmla="*/ 152 w 192"/>
              <a:gd name="T61" fmla="*/ 130 h 160"/>
              <a:gd name="T62" fmla="*/ 28 w 192"/>
              <a:gd name="T63" fmla="*/ 84 h 160"/>
              <a:gd name="T64" fmla="*/ 28 w 192"/>
              <a:gd name="T65" fmla="*/ 74 h 160"/>
              <a:gd name="T66" fmla="*/ 33 w 192"/>
              <a:gd name="T67" fmla="*/ 65 h 160"/>
              <a:gd name="T68" fmla="*/ 41 w 192"/>
              <a:gd name="T69" fmla="*/ 56 h 160"/>
              <a:gd name="T70" fmla="*/ 50 w 192"/>
              <a:gd name="T71" fmla="*/ 52 h 160"/>
              <a:gd name="T72" fmla="*/ 72 w 192"/>
              <a:gd name="T73" fmla="*/ 52 h 160"/>
              <a:gd name="T74" fmla="*/ 72 w 192"/>
              <a:gd name="T75" fmla="*/ 84 h 160"/>
              <a:gd name="T76" fmla="*/ 28 w 192"/>
              <a:gd name="T77" fmla="*/ 8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60">
                <a:moveTo>
                  <a:pt x="176" y="132"/>
                </a:moveTo>
                <a:cubicBezTo>
                  <a:pt x="185" y="132"/>
                  <a:pt x="192" y="125"/>
                  <a:pt x="192" y="116"/>
                </a:cubicBezTo>
                <a:cubicBezTo>
                  <a:pt x="192" y="16"/>
                  <a:pt x="192" y="16"/>
                  <a:pt x="192" y="16"/>
                </a:cubicBezTo>
                <a:cubicBezTo>
                  <a:pt x="192" y="7"/>
                  <a:pt x="185" y="0"/>
                  <a:pt x="176" y="0"/>
                </a:cubicBezTo>
                <a:cubicBezTo>
                  <a:pt x="88" y="0"/>
                  <a:pt x="88" y="0"/>
                  <a:pt x="88" y="0"/>
                </a:cubicBezTo>
                <a:cubicBezTo>
                  <a:pt x="79" y="0"/>
                  <a:pt x="72" y="7"/>
                  <a:pt x="72" y="16"/>
                </a:cubicBezTo>
                <a:cubicBezTo>
                  <a:pt x="72" y="32"/>
                  <a:pt x="72" y="32"/>
                  <a:pt x="72" y="32"/>
                </a:cubicBezTo>
                <a:cubicBezTo>
                  <a:pt x="48" y="32"/>
                  <a:pt x="48" y="32"/>
                  <a:pt x="48" y="32"/>
                </a:cubicBezTo>
                <a:cubicBezTo>
                  <a:pt x="42" y="32"/>
                  <a:pt x="38" y="34"/>
                  <a:pt x="34" y="38"/>
                </a:cubicBezTo>
                <a:cubicBezTo>
                  <a:pt x="14" y="58"/>
                  <a:pt x="14" y="58"/>
                  <a:pt x="14" y="58"/>
                </a:cubicBezTo>
                <a:cubicBezTo>
                  <a:pt x="10" y="61"/>
                  <a:pt x="8" y="66"/>
                  <a:pt x="8" y="72"/>
                </a:cubicBezTo>
                <a:cubicBezTo>
                  <a:pt x="8" y="112"/>
                  <a:pt x="8" y="112"/>
                  <a:pt x="8" y="112"/>
                </a:cubicBezTo>
                <a:cubicBezTo>
                  <a:pt x="3" y="113"/>
                  <a:pt x="0" y="117"/>
                  <a:pt x="0" y="122"/>
                </a:cubicBezTo>
                <a:cubicBezTo>
                  <a:pt x="0" y="128"/>
                  <a:pt x="4" y="132"/>
                  <a:pt x="10" y="132"/>
                </a:cubicBezTo>
                <a:cubicBezTo>
                  <a:pt x="24" y="132"/>
                  <a:pt x="24" y="132"/>
                  <a:pt x="24" y="132"/>
                </a:cubicBezTo>
                <a:cubicBezTo>
                  <a:pt x="25" y="148"/>
                  <a:pt x="38" y="160"/>
                  <a:pt x="54" y="160"/>
                </a:cubicBezTo>
                <a:cubicBezTo>
                  <a:pt x="70" y="160"/>
                  <a:pt x="83" y="148"/>
                  <a:pt x="84" y="132"/>
                </a:cubicBezTo>
                <a:cubicBezTo>
                  <a:pt x="112" y="132"/>
                  <a:pt x="112" y="132"/>
                  <a:pt x="112" y="132"/>
                </a:cubicBezTo>
                <a:cubicBezTo>
                  <a:pt x="113" y="148"/>
                  <a:pt x="126" y="160"/>
                  <a:pt x="142" y="160"/>
                </a:cubicBezTo>
                <a:cubicBezTo>
                  <a:pt x="158" y="160"/>
                  <a:pt x="171" y="148"/>
                  <a:pt x="172" y="132"/>
                </a:cubicBezTo>
                <a:lnTo>
                  <a:pt x="176" y="132"/>
                </a:lnTo>
                <a:close/>
                <a:moveTo>
                  <a:pt x="64" y="130"/>
                </a:moveTo>
                <a:cubicBezTo>
                  <a:pt x="64" y="136"/>
                  <a:pt x="60" y="140"/>
                  <a:pt x="54" y="140"/>
                </a:cubicBezTo>
                <a:cubicBezTo>
                  <a:pt x="48" y="140"/>
                  <a:pt x="44" y="136"/>
                  <a:pt x="44" y="130"/>
                </a:cubicBezTo>
                <a:cubicBezTo>
                  <a:pt x="44" y="124"/>
                  <a:pt x="48" y="120"/>
                  <a:pt x="54" y="120"/>
                </a:cubicBezTo>
                <a:cubicBezTo>
                  <a:pt x="60" y="120"/>
                  <a:pt x="64" y="124"/>
                  <a:pt x="64" y="130"/>
                </a:cubicBezTo>
                <a:close/>
                <a:moveTo>
                  <a:pt x="152" y="130"/>
                </a:moveTo>
                <a:cubicBezTo>
                  <a:pt x="152" y="136"/>
                  <a:pt x="148" y="140"/>
                  <a:pt x="142" y="140"/>
                </a:cubicBezTo>
                <a:cubicBezTo>
                  <a:pt x="136" y="140"/>
                  <a:pt x="132" y="136"/>
                  <a:pt x="132" y="130"/>
                </a:cubicBezTo>
                <a:cubicBezTo>
                  <a:pt x="132" y="124"/>
                  <a:pt x="136" y="120"/>
                  <a:pt x="142" y="120"/>
                </a:cubicBezTo>
                <a:cubicBezTo>
                  <a:pt x="148" y="120"/>
                  <a:pt x="152" y="124"/>
                  <a:pt x="152" y="130"/>
                </a:cubicBezTo>
                <a:close/>
                <a:moveTo>
                  <a:pt x="28" y="84"/>
                </a:moveTo>
                <a:cubicBezTo>
                  <a:pt x="28" y="74"/>
                  <a:pt x="28" y="74"/>
                  <a:pt x="28" y="74"/>
                </a:cubicBezTo>
                <a:cubicBezTo>
                  <a:pt x="28" y="70"/>
                  <a:pt x="30" y="68"/>
                  <a:pt x="33" y="65"/>
                </a:cubicBezTo>
                <a:cubicBezTo>
                  <a:pt x="41" y="56"/>
                  <a:pt x="41" y="56"/>
                  <a:pt x="41" y="56"/>
                </a:cubicBezTo>
                <a:cubicBezTo>
                  <a:pt x="44" y="54"/>
                  <a:pt x="46" y="52"/>
                  <a:pt x="50" y="52"/>
                </a:cubicBezTo>
                <a:cubicBezTo>
                  <a:pt x="72" y="52"/>
                  <a:pt x="72" y="52"/>
                  <a:pt x="72" y="52"/>
                </a:cubicBezTo>
                <a:cubicBezTo>
                  <a:pt x="72" y="84"/>
                  <a:pt x="72" y="84"/>
                  <a:pt x="72" y="84"/>
                </a:cubicBezTo>
                <a:lnTo>
                  <a:pt x="28" y="8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6" name="Freeform 30"/>
          <p:cNvSpPr/>
          <p:nvPr/>
        </p:nvSpPr>
        <p:spPr bwMode="auto">
          <a:xfrm>
            <a:off x="7984999" y="3382168"/>
            <a:ext cx="304800" cy="312737"/>
          </a:xfrm>
          <a:custGeom>
            <a:avLst/>
            <a:gdLst>
              <a:gd name="T0" fmla="*/ 84 w 188"/>
              <a:gd name="T1" fmla="*/ 10 h 192"/>
              <a:gd name="T2" fmla="*/ 84 w 188"/>
              <a:gd name="T3" fmla="*/ 17 h 192"/>
              <a:gd name="T4" fmla="*/ 0 w 188"/>
              <a:gd name="T5" fmla="*/ 100 h 192"/>
              <a:gd name="T6" fmla="*/ 0 w 188"/>
              <a:gd name="T7" fmla="*/ 100 h 192"/>
              <a:gd name="T8" fmla="*/ 8 w 188"/>
              <a:gd name="T9" fmla="*/ 108 h 192"/>
              <a:gd name="T10" fmla="*/ 84 w 188"/>
              <a:gd name="T11" fmla="*/ 108 h 192"/>
              <a:gd name="T12" fmla="*/ 84 w 188"/>
              <a:gd name="T13" fmla="*/ 162 h 192"/>
              <a:gd name="T14" fmla="*/ 114 w 188"/>
              <a:gd name="T15" fmla="*/ 192 h 192"/>
              <a:gd name="T16" fmla="*/ 144 w 188"/>
              <a:gd name="T17" fmla="*/ 162 h 192"/>
              <a:gd name="T18" fmla="*/ 134 w 188"/>
              <a:gd name="T19" fmla="*/ 152 h 192"/>
              <a:gd name="T20" fmla="*/ 124 w 188"/>
              <a:gd name="T21" fmla="*/ 162 h 192"/>
              <a:gd name="T22" fmla="*/ 114 w 188"/>
              <a:gd name="T23" fmla="*/ 172 h 192"/>
              <a:gd name="T24" fmla="*/ 104 w 188"/>
              <a:gd name="T25" fmla="*/ 162 h 192"/>
              <a:gd name="T26" fmla="*/ 104 w 188"/>
              <a:gd name="T27" fmla="*/ 108 h 192"/>
              <a:gd name="T28" fmla="*/ 180 w 188"/>
              <a:gd name="T29" fmla="*/ 108 h 192"/>
              <a:gd name="T30" fmla="*/ 188 w 188"/>
              <a:gd name="T31" fmla="*/ 100 h 192"/>
              <a:gd name="T32" fmla="*/ 188 w 188"/>
              <a:gd name="T33" fmla="*/ 100 h 192"/>
              <a:gd name="T34" fmla="*/ 104 w 188"/>
              <a:gd name="T35" fmla="*/ 17 h 192"/>
              <a:gd name="T36" fmla="*/ 104 w 188"/>
              <a:gd name="T37" fmla="*/ 10 h 192"/>
              <a:gd name="T38" fmla="*/ 94 w 188"/>
              <a:gd name="T39" fmla="*/ 0 h 192"/>
              <a:gd name="T40" fmla="*/ 84 w 188"/>
              <a:gd name="T41" fmla="*/ 1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92">
                <a:moveTo>
                  <a:pt x="84" y="10"/>
                </a:moveTo>
                <a:cubicBezTo>
                  <a:pt x="84" y="17"/>
                  <a:pt x="84" y="17"/>
                  <a:pt x="84" y="17"/>
                </a:cubicBezTo>
                <a:cubicBezTo>
                  <a:pt x="40" y="21"/>
                  <a:pt x="5" y="56"/>
                  <a:pt x="0" y="100"/>
                </a:cubicBezTo>
                <a:cubicBezTo>
                  <a:pt x="0" y="100"/>
                  <a:pt x="0" y="100"/>
                  <a:pt x="0" y="100"/>
                </a:cubicBezTo>
                <a:cubicBezTo>
                  <a:pt x="0" y="104"/>
                  <a:pt x="4" y="108"/>
                  <a:pt x="8" y="108"/>
                </a:cubicBezTo>
                <a:cubicBezTo>
                  <a:pt x="84" y="108"/>
                  <a:pt x="84" y="108"/>
                  <a:pt x="84" y="108"/>
                </a:cubicBezTo>
                <a:cubicBezTo>
                  <a:pt x="84" y="162"/>
                  <a:pt x="84" y="162"/>
                  <a:pt x="84" y="162"/>
                </a:cubicBezTo>
                <a:cubicBezTo>
                  <a:pt x="84" y="179"/>
                  <a:pt x="97" y="192"/>
                  <a:pt x="114" y="192"/>
                </a:cubicBezTo>
                <a:cubicBezTo>
                  <a:pt x="131" y="192"/>
                  <a:pt x="144" y="179"/>
                  <a:pt x="144" y="162"/>
                </a:cubicBezTo>
                <a:cubicBezTo>
                  <a:pt x="144" y="156"/>
                  <a:pt x="140" y="152"/>
                  <a:pt x="134" y="152"/>
                </a:cubicBezTo>
                <a:cubicBezTo>
                  <a:pt x="128" y="152"/>
                  <a:pt x="124" y="156"/>
                  <a:pt x="124" y="162"/>
                </a:cubicBezTo>
                <a:cubicBezTo>
                  <a:pt x="124" y="168"/>
                  <a:pt x="120" y="172"/>
                  <a:pt x="114" y="172"/>
                </a:cubicBezTo>
                <a:cubicBezTo>
                  <a:pt x="108" y="172"/>
                  <a:pt x="104" y="168"/>
                  <a:pt x="104" y="162"/>
                </a:cubicBezTo>
                <a:cubicBezTo>
                  <a:pt x="104" y="108"/>
                  <a:pt x="104" y="108"/>
                  <a:pt x="104" y="108"/>
                </a:cubicBezTo>
                <a:cubicBezTo>
                  <a:pt x="180" y="108"/>
                  <a:pt x="180" y="108"/>
                  <a:pt x="180" y="108"/>
                </a:cubicBezTo>
                <a:cubicBezTo>
                  <a:pt x="184" y="108"/>
                  <a:pt x="188" y="105"/>
                  <a:pt x="188" y="100"/>
                </a:cubicBezTo>
                <a:cubicBezTo>
                  <a:pt x="188" y="100"/>
                  <a:pt x="188" y="100"/>
                  <a:pt x="188" y="100"/>
                </a:cubicBezTo>
                <a:cubicBezTo>
                  <a:pt x="183" y="56"/>
                  <a:pt x="148" y="21"/>
                  <a:pt x="104" y="17"/>
                </a:cubicBezTo>
                <a:cubicBezTo>
                  <a:pt x="104" y="10"/>
                  <a:pt x="104" y="10"/>
                  <a:pt x="104" y="10"/>
                </a:cubicBezTo>
                <a:cubicBezTo>
                  <a:pt x="104" y="4"/>
                  <a:pt x="100" y="0"/>
                  <a:pt x="94" y="0"/>
                </a:cubicBezTo>
                <a:cubicBezTo>
                  <a:pt x="88" y="0"/>
                  <a:pt x="84" y="4"/>
                  <a:pt x="84" y="1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7" name="Freeform 31"/>
          <p:cNvSpPr>
            <a:spLocks noEditPoints="1"/>
          </p:cNvSpPr>
          <p:nvPr/>
        </p:nvSpPr>
        <p:spPr bwMode="auto">
          <a:xfrm>
            <a:off x="7334124" y="3382168"/>
            <a:ext cx="201613" cy="312737"/>
          </a:xfrm>
          <a:custGeom>
            <a:avLst/>
            <a:gdLst>
              <a:gd name="T0" fmla="*/ 0 w 124"/>
              <a:gd name="T1" fmla="*/ 131 h 192"/>
              <a:gd name="T2" fmla="*/ 62 w 124"/>
              <a:gd name="T3" fmla="*/ 192 h 192"/>
              <a:gd name="T4" fmla="*/ 124 w 124"/>
              <a:gd name="T5" fmla="*/ 131 h 192"/>
              <a:gd name="T6" fmla="*/ 72 w 124"/>
              <a:gd name="T7" fmla="*/ 12 h 192"/>
              <a:gd name="T8" fmla="*/ 72 w 124"/>
              <a:gd name="T9" fmla="*/ 10 h 192"/>
              <a:gd name="T10" fmla="*/ 62 w 124"/>
              <a:gd name="T11" fmla="*/ 0 h 192"/>
              <a:gd name="T12" fmla="*/ 52 w 124"/>
              <a:gd name="T13" fmla="*/ 10 h 192"/>
              <a:gd name="T14" fmla="*/ 52 w 124"/>
              <a:gd name="T15" fmla="*/ 12 h 192"/>
              <a:gd name="T16" fmla="*/ 0 w 124"/>
              <a:gd name="T17" fmla="*/ 131 h 192"/>
              <a:gd name="T18" fmla="*/ 71 w 124"/>
              <a:gd name="T19" fmla="*/ 156 h 192"/>
              <a:gd name="T20" fmla="*/ 88 w 124"/>
              <a:gd name="T21" fmla="*/ 139 h 192"/>
              <a:gd name="T22" fmla="*/ 96 w 124"/>
              <a:gd name="T23" fmla="*/ 132 h 192"/>
              <a:gd name="T24" fmla="*/ 104 w 124"/>
              <a:gd name="T25" fmla="*/ 140 h 192"/>
              <a:gd name="T26" fmla="*/ 93 w 124"/>
              <a:gd name="T27" fmla="*/ 161 h 192"/>
              <a:gd name="T28" fmla="*/ 72 w 124"/>
              <a:gd name="T29" fmla="*/ 172 h 192"/>
              <a:gd name="T30" fmla="*/ 64 w 124"/>
              <a:gd name="T31" fmla="*/ 164 h 192"/>
              <a:gd name="T32" fmla="*/ 71 w 124"/>
              <a:gd name="T33" fmla="*/ 15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192">
                <a:moveTo>
                  <a:pt x="0" y="131"/>
                </a:moveTo>
                <a:cubicBezTo>
                  <a:pt x="0" y="165"/>
                  <a:pt x="28" y="192"/>
                  <a:pt x="62" y="192"/>
                </a:cubicBezTo>
                <a:cubicBezTo>
                  <a:pt x="96" y="192"/>
                  <a:pt x="124" y="165"/>
                  <a:pt x="124" y="131"/>
                </a:cubicBezTo>
                <a:cubicBezTo>
                  <a:pt x="124" y="88"/>
                  <a:pt x="76" y="60"/>
                  <a:pt x="72" y="12"/>
                </a:cubicBezTo>
                <a:cubicBezTo>
                  <a:pt x="72" y="10"/>
                  <a:pt x="72" y="10"/>
                  <a:pt x="72" y="10"/>
                </a:cubicBezTo>
                <a:cubicBezTo>
                  <a:pt x="72" y="4"/>
                  <a:pt x="68" y="0"/>
                  <a:pt x="62" y="0"/>
                </a:cubicBezTo>
                <a:cubicBezTo>
                  <a:pt x="56" y="0"/>
                  <a:pt x="52" y="4"/>
                  <a:pt x="52" y="10"/>
                </a:cubicBezTo>
                <a:cubicBezTo>
                  <a:pt x="52" y="12"/>
                  <a:pt x="52" y="12"/>
                  <a:pt x="52" y="12"/>
                </a:cubicBezTo>
                <a:cubicBezTo>
                  <a:pt x="48" y="60"/>
                  <a:pt x="0" y="88"/>
                  <a:pt x="0" y="131"/>
                </a:cubicBezTo>
                <a:close/>
                <a:moveTo>
                  <a:pt x="71" y="156"/>
                </a:moveTo>
                <a:cubicBezTo>
                  <a:pt x="79" y="154"/>
                  <a:pt x="86" y="147"/>
                  <a:pt x="88" y="139"/>
                </a:cubicBezTo>
                <a:cubicBezTo>
                  <a:pt x="89" y="135"/>
                  <a:pt x="92" y="132"/>
                  <a:pt x="96" y="132"/>
                </a:cubicBezTo>
                <a:cubicBezTo>
                  <a:pt x="100" y="132"/>
                  <a:pt x="104" y="136"/>
                  <a:pt x="104" y="140"/>
                </a:cubicBezTo>
                <a:cubicBezTo>
                  <a:pt x="104" y="146"/>
                  <a:pt x="99" y="155"/>
                  <a:pt x="93" y="161"/>
                </a:cubicBezTo>
                <a:cubicBezTo>
                  <a:pt x="86" y="167"/>
                  <a:pt x="78" y="172"/>
                  <a:pt x="72" y="172"/>
                </a:cubicBezTo>
                <a:cubicBezTo>
                  <a:pt x="68" y="172"/>
                  <a:pt x="64" y="168"/>
                  <a:pt x="64" y="164"/>
                </a:cubicBezTo>
                <a:cubicBezTo>
                  <a:pt x="64" y="160"/>
                  <a:pt x="67" y="157"/>
                  <a:pt x="71" y="15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8" name="Freeform 32"/>
          <p:cNvSpPr>
            <a:spLocks noEditPoints="1"/>
          </p:cNvSpPr>
          <p:nvPr/>
        </p:nvSpPr>
        <p:spPr bwMode="auto">
          <a:xfrm>
            <a:off x="6583236" y="3382168"/>
            <a:ext cx="296863" cy="306387"/>
          </a:xfrm>
          <a:custGeom>
            <a:avLst/>
            <a:gdLst>
              <a:gd name="T0" fmla="*/ 113 w 182"/>
              <a:gd name="T1" fmla="*/ 89 h 188"/>
              <a:gd name="T2" fmla="*/ 129 w 182"/>
              <a:gd name="T3" fmla="*/ 88 h 188"/>
              <a:gd name="T4" fmla="*/ 97 w 182"/>
              <a:gd name="T5" fmla="*/ 56 h 188"/>
              <a:gd name="T6" fmla="*/ 96 w 182"/>
              <a:gd name="T7" fmla="*/ 72 h 188"/>
              <a:gd name="T8" fmla="*/ 22 w 182"/>
              <a:gd name="T9" fmla="*/ 106 h 188"/>
              <a:gd name="T10" fmla="*/ 2 w 182"/>
              <a:gd name="T11" fmla="*/ 123 h 188"/>
              <a:gd name="T12" fmla="*/ 28 w 182"/>
              <a:gd name="T13" fmla="*/ 125 h 188"/>
              <a:gd name="T14" fmla="*/ 34 w 182"/>
              <a:gd name="T15" fmla="*/ 156 h 188"/>
              <a:gd name="T16" fmla="*/ 50 w 182"/>
              <a:gd name="T17" fmla="*/ 168 h 188"/>
              <a:gd name="T18" fmla="*/ 81 w 182"/>
              <a:gd name="T19" fmla="*/ 163 h 188"/>
              <a:gd name="T20" fmla="*/ 91 w 182"/>
              <a:gd name="T21" fmla="*/ 188 h 188"/>
              <a:gd name="T22" fmla="*/ 101 w 182"/>
              <a:gd name="T23" fmla="*/ 163 h 188"/>
              <a:gd name="T24" fmla="*/ 132 w 182"/>
              <a:gd name="T25" fmla="*/ 168 h 188"/>
              <a:gd name="T26" fmla="*/ 148 w 182"/>
              <a:gd name="T27" fmla="*/ 156 h 188"/>
              <a:gd name="T28" fmla="*/ 154 w 182"/>
              <a:gd name="T29" fmla="*/ 125 h 188"/>
              <a:gd name="T30" fmla="*/ 180 w 182"/>
              <a:gd name="T31" fmla="*/ 123 h 188"/>
              <a:gd name="T32" fmla="*/ 160 w 182"/>
              <a:gd name="T33" fmla="*/ 106 h 188"/>
              <a:gd name="T34" fmla="*/ 160 w 182"/>
              <a:gd name="T35" fmla="*/ 82 h 188"/>
              <a:gd name="T36" fmla="*/ 180 w 182"/>
              <a:gd name="T37" fmla="*/ 65 h 188"/>
              <a:gd name="T38" fmla="*/ 154 w 182"/>
              <a:gd name="T39" fmla="*/ 63 h 188"/>
              <a:gd name="T40" fmla="*/ 148 w 182"/>
              <a:gd name="T41" fmla="*/ 32 h 188"/>
              <a:gd name="T42" fmla="*/ 132 w 182"/>
              <a:gd name="T43" fmla="*/ 20 h 188"/>
              <a:gd name="T44" fmla="*/ 101 w 182"/>
              <a:gd name="T45" fmla="*/ 25 h 188"/>
              <a:gd name="T46" fmla="*/ 91 w 182"/>
              <a:gd name="T47" fmla="*/ 0 h 188"/>
              <a:gd name="T48" fmla="*/ 81 w 182"/>
              <a:gd name="T49" fmla="*/ 25 h 188"/>
              <a:gd name="T50" fmla="*/ 50 w 182"/>
              <a:gd name="T51" fmla="*/ 20 h 188"/>
              <a:gd name="T52" fmla="*/ 34 w 182"/>
              <a:gd name="T53" fmla="*/ 32 h 188"/>
              <a:gd name="T54" fmla="*/ 28 w 182"/>
              <a:gd name="T55" fmla="*/ 63 h 188"/>
              <a:gd name="T56" fmla="*/ 2 w 182"/>
              <a:gd name="T57" fmla="*/ 65 h 188"/>
              <a:gd name="T58" fmla="*/ 22 w 182"/>
              <a:gd name="T59" fmla="*/ 82 h 188"/>
              <a:gd name="T60" fmla="*/ 41 w 182"/>
              <a:gd name="T61" fmla="*/ 94 h 188"/>
              <a:gd name="T62" fmla="*/ 141 w 182"/>
              <a:gd name="T63" fmla="*/ 94 h 188"/>
              <a:gd name="T64" fmla="*/ 41 w 182"/>
              <a:gd name="T65"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2" h="188">
                <a:moveTo>
                  <a:pt x="96" y="72"/>
                </a:moveTo>
                <a:cubicBezTo>
                  <a:pt x="104" y="74"/>
                  <a:pt x="111" y="81"/>
                  <a:pt x="113" y="89"/>
                </a:cubicBezTo>
                <a:cubicBezTo>
                  <a:pt x="114" y="93"/>
                  <a:pt x="117" y="96"/>
                  <a:pt x="121" y="96"/>
                </a:cubicBezTo>
                <a:cubicBezTo>
                  <a:pt x="125" y="96"/>
                  <a:pt x="129" y="92"/>
                  <a:pt x="129" y="88"/>
                </a:cubicBezTo>
                <a:cubicBezTo>
                  <a:pt x="129" y="82"/>
                  <a:pt x="124" y="73"/>
                  <a:pt x="118" y="67"/>
                </a:cubicBezTo>
                <a:cubicBezTo>
                  <a:pt x="111" y="61"/>
                  <a:pt x="103" y="56"/>
                  <a:pt x="97" y="56"/>
                </a:cubicBezTo>
                <a:cubicBezTo>
                  <a:pt x="93" y="56"/>
                  <a:pt x="89" y="60"/>
                  <a:pt x="89" y="64"/>
                </a:cubicBezTo>
                <a:cubicBezTo>
                  <a:pt x="89" y="68"/>
                  <a:pt x="92" y="71"/>
                  <a:pt x="96" y="72"/>
                </a:cubicBezTo>
                <a:close/>
                <a:moveTo>
                  <a:pt x="21" y="94"/>
                </a:moveTo>
                <a:cubicBezTo>
                  <a:pt x="21" y="98"/>
                  <a:pt x="21" y="102"/>
                  <a:pt x="22" y="106"/>
                </a:cubicBezTo>
                <a:cubicBezTo>
                  <a:pt x="8" y="110"/>
                  <a:pt x="8" y="110"/>
                  <a:pt x="8" y="110"/>
                </a:cubicBezTo>
                <a:cubicBezTo>
                  <a:pt x="3" y="112"/>
                  <a:pt x="0" y="118"/>
                  <a:pt x="2" y="123"/>
                </a:cubicBezTo>
                <a:cubicBezTo>
                  <a:pt x="3" y="128"/>
                  <a:pt x="9" y="131"/>
                  <a:pt x="14" y="129"/>
                </a:cubicBezTo>
                <a:cubicBezTo>
                  <a:pt x="28" y="125"/>
                  <a:pt x="28" y="125"/>
                  <a:pt x="28" y="125"/>
                </a:cubicBezTo>
                <a:cubicBezTo>
                  <a:pt x="32" y="132"/>
                  <a:pt x="36" y="139"/>
                  <a:pt x="42" y="144"/>
                </a:cubicBezTo>
                <a:cubicBezTo>
                  <a:pt x="34" y="156"/>
                  <a:pt x="34" y="156"/>
                  <a:pt x="34" y="156"/>
                </a:cubicBezTo>
                <a:cubicBezTo>
                  <a:pt x="30" y="161"/>
                  <a:pt x="31" y="167"/>
                  <a:pt x="36" y="170"/>
                </a:cubicBezTo>
                <a:cubicBezTo>
                  <a:pt x="40" y="173"/>
                  <a:pt x="46" y="172"/>
                  <a:pt x="50" y="168"/>
                </a:cubicBezTo>
                <a:cubicBezTo>
                  <a:pt x="58" y="156"/>
                  <a:pt x="58" y="156"/>
                  <a:pt x="58" y="156"/>
                </a:cubicBezTo>
                <a:cubicBezTo>
                  <a:pt x="65" y="160"/>
                  <a:pt x="73" y="162"/>
                  <a:pt x="81" y="163"/>
                </a:cubicBezTo>
                <a:cubicBezTo>
                  <a:pt x="81" y="178"/>
                  <a:pt x="81" y="178"/>
                  <a:pt x="81" y="178"/>
                </a:cubicBezTo>
                <a:cubicBezTo>
                  <a:pt x="81" y="184"/>
                  <a:pt x="85" y="188"/>
                  <a:pt x="91" y="188"/>
                </a:cubicBezTo>
                <a:cubicBezTo>
                  <a:pt x="97" y="188"/>
                  <a:pt x="101" y="184"/>
                  <a:pt x="101" y="178"/>
                </a:cubicBezTo>
                <a:cubicBezTo>
                  <a:pt x="101" y="163"/>
                  <a:pt x="101" y="163"/>
                  <a:pt x="101" y="163"/>
                </a:cubicBezTo>
                <a:cubicBezTo>
                  <a:pt x="109" y="162"/>
                  <a:pt x="117" y="160"/>
                  <a:pt x="124" y="156"/>
                </a:cubicBezTo>
                <a:cubicBezTo>
                  <a:pt x="132" y="168"/>
                  <a:pt x="132" y="168"/>
                  <a:pt x="132" y="168"/>
                </a:cubicBezTo>
                <a:cubicBezTo>
                  <a:pt x="136" y="172"/>
                  <a:pt x="142" y="173"/>
                  <a:pt x="146" y="170"/>
                </a:cubicBezTo>
                <a:cubicBezTo>
                  <a:pt x="151" y="167"/>
                  <a:pt x="152" y="161"/>
                  <a:pt x="148" y="156"/>
                </a:cubicBezTo>
                <a:cubicBezTo>
                  <a:pt x="140" y="144"/>
                  <a:pt x="140" y="144"/>
                  <a:pt x="140" y="144"/>
                </a:cubicBezTo>
                <a:cubicBezTo>
                  <a:pt x="146" y="139"/>
                  <a:pt x="150" y="132"/>
                  <a:pt x="154" y="125"/>
                </a:cubicBezTo>
                <a:cubicBezTo>
                  <a:pt x="168" y="129"/>
                  <a:pt x="168" y="129"/>
                  <a:pt x="168" y="129"/>
                </a:cubicBezTo>
                <a:cubicBezTo>
                  <a:pt x="173" y="131"/>
                  <a:pt x="179" y="128"/>
                  <a:pt x="180" y="123"/>
                </a:cubicBezTo>
                <a:cubicBezTo>
                  <a:pt x="182" y="118"/>
                  <a:pt x="179" y="112"/>
                  <a:pt x="174" y="110"/>
                </a:cubicBezTo>
                <a:cubicBezTo>
                  <a:pt x="160" y="106"/>
                  <a:pt x="160" y="106"/>
                  <a:pt x="160" y="106"/>
                </a:cubicBezTo>
                <a:cubicBezTo>
                  <a:pt x="161" y="102"/>
                  <a:pt x="161" y="98"/>
                  <a:pt x="161" y="94"/>
                </a:cubicBezTo>
                <a:cubicBezTo>
                  <a:pt x="161" y="90"/>
                  <a:pt x="161" y="86"/>
                  <a:pt x="160" y="82"/>
                </a:cubicBezTo>
                <a:cubicBezTo>
                  <a:pt x="174" y="78"/>
                  <a:pt x="174" y="78"/>
                  <a:pt x="174" y="78"/>
                </a:cubicBezTo>
                <a:cubicBezTo>
                  <a:pt x="179" y="76"/>
                  <a:pt x="182" y="70"/>
                  <a:pt x="180" y="65"/>
                </a:cubicBezTo>
                <a:cubicBezTo>
                  <a:pt x="179" y="60"/>
                  <a:pt x="173" y="57"/>
                  <a:pt x="168" y="59"/>
                </a:cubicBezTo>
                <a:cubicBezTo>
                  <a:pt x="154" y="63"/>
                  <a:pt x="154" y="63"/>
                  <a:pt x="154" y="63"/>
                </a:cubicBezTo>
                <a:cubicBezTo>
                  <a:pt x="150" y="56"/>
                  <a:pt x="146" y="49"/>
                  <a:pt x="140" y="44"/>
                </a:cubicBezTo>
                <a:cubicBezTo>
                  <a:pt x="148" y="32"/>
                  <a:pt x="148" y="32"/>
                  <a:pt x="148" y="32"/>
                </a:cubicBezTo>
                <a:cubicBezTo>
                  <a:pt x="152" y="27"/>
                  <a:pt x="151" y="21"/>
                  <a:pt x="146" y="18"/>
                </a:cubicBezTo>
                <a:cubicBezTo>
                  <a:pt x="142" y="15"/>
                  <a:pt x="136" y="16"/>
                  <a:pt x="132" y="20"/>
                </a:cubicBezTo>
                <a:cubicBezTo>
                  <a:pt x="124" y="32"/>
                  <a:pt x="124" y="32"/>
                  <a:pt x="124" y="32"/>
                </a:cubicBezTo>
                <a:cubicBezTo>
                  <a:pt x="117" y="28"/>
                  <a:pt x="109" y="26"/>
                  <a:pt x="101" y="25"/>
                </a:cubicBezTo>
                <a:cubicBezTo>
                  <a:pt x="101" y="10"/>
                  <a:pt x="101" y="10"/>
                  <a:pt x="101" y="10"/>
                </a:cubicBezTo>
                <a:cubicBezTo>
                  <a:pt x="101" y="4"/>
                  <a:pt x="97" y="0"/>
                  <a:pt x="91" y="0"/>
                </a:cubicBezTo>
                <a:cubicBezTo>
                  <a:pt x="85" y="0"/>
                  <a:pt x="81" y="4"/>
                  <a:pt x="81" y="10"/>
                </a:cubicBezTo>
                <a:cubicBezTo>
                  <a:pt x="81" y="25"/>
                  <a:pt x="81" y="25"/>
                  <a:pt x="81" y="25"/>
                </a:cubicBezTo>
                <a:cubicBezTo>
                  <a:pt x="73" y="26"/>
                  <a:pt x="65" y="28"/>
                  <a:pt x="58" y="32"/>
                </a:cubicBezTo>
                <a:cubicBezTo>
                  <a:pt x="50" y="20"/>
                  <a:pt x="50" y="20"/>
                  <a:pt x="50" y="20"/>
                </a:cubicBezTo>
                <a:cubicBezTo>
                  <a:pt x="46" y="16"/>
                  <a:pt x="40" y="15"/>
                  <a:pt x="36" y="18"/>
                </a:cubicBezTo>
                <a:cubicBezTo>
                  <a:pt x="31" y="21"/>
                  <a:pt x="30" y="27"/>
                  <a:pt x="34" y="32"/>
                </a:cubicBezTo>
                <a:cubicBezTo>
                  <a:pt x="42" y="44"/>
                  <a:pt x="42" y="44"/>
                  <a:pt x="42" y="44"/>
                </a:cubicBezTo>
                <a:cubicBezTo>
                  <a:pt x="36" y="49"/>
                  <a:pt x="32" y="56"/>
                  <a:pt x="28" y="63"/>
                </a:cubicBezTo>
                <a:cubicBezTo>
                  <a:pt x="14" y="59"/>
                  <a:pt x="14" y="59"/>
                  <a:pt x="14" y="59"/>
                </a:cubicBezTo>
                <a:cubicBezTo>
                  <a:pt x="9" y="57"/>
                  <a:pt x="3" y="60"/>
                  <a:pt x="2" y="65"/>
                </a:cubicBezTo>
                <a:cubicBezTo>
                  <a:pt x="0" y="70"/>
                  <a:pt x="3" y="76"/>
                  <a:pt x="8" y="78"/>
                </a:cubicBezTo>
                <a:cubicBezTo>
                  <a:pt x="22" y="82"/>
                  <a:pt x="22" y="82"/>
                  <a:pt x="22" y="82"/>
                </a:cubicBezTo>
                <a:cubicBezTo>
                  <a:pt x="21" y="86"/>
                  <a:pt x="21" y="90"/>
                  <a:pt x="21" y="94"/>
                </a:cubicBezTo>
                <a:close/>
                <a:moveTo>
                  <a:pt x="41" y="94"/>
                </a:moveTo>
                <a:cubicBezTo>
                  <a:pt x="41" y="66"/>
                  <a:pt x="63" y="44"/>
                  <a:pt x="91" y="44"/>
                </a:cubicBezTo>
                <a:cubicBezTo>
                  <a:pt x="119" y="44"/>
                  <a:pt x="141" y="66"/>
                  <a:pt x="141" y="94"/>
                </a:cubicBezTo>
                <a:cubicBezTo>
                  <a:pt x="141" y="122"/>
                  <a:pt x="119" y="144"/>
                  <a:pt x="91" y="144"/>
                </a:cubicBezTo>
                <a:cubicBezTo>
                  <a:pt x="63" y="144"/>
                  <a:pt x="41" y="122"/>
                  <a:pt x="41" y="94"/>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9" name="Freeform 33"/>
          <p:cNvSpPr>
            <a:spLocks noEditPoints="1"/>
          </p:cNvSpPr>
          <p:nvPr/>
        </p:nvSpPr>
        <p:spPr bwMode="auto">
          <a:xfrm>
            <a:off x="10796461" y="2686843"/>
            <a:ext cx="293688" cy="292100"/>
          </a:xfrm>
          <a:custGeom>
            <a:avLst/>
            <a:gdLst>
              <a:gd name="T0" fmla="*/ 0 w 180"/>
              <a:gd name="T1" fmla="*/ 90 h 180"/>
              <a:gd name="T2" fmla="*/ 90 w 180"/>
              <a:gd name="T3" fmla="*/ 180 h 180"/>
              <a:gd name="T4" fmla="*/ 180 w 180"/>
              <a:gd name="T5" fmla="*/ 90 h 180"/>
              <a:gd name="T6" fmla="*/ 90 w 180"/>
              <a:gd name="T7" fmla="*/ 0 h 180"/>
              <a:gd name="T8" fmla="*/ 0 w 180"/>
              <a:gd name="T9" fmla="*/ 90 h 180"/>
              <a:gd name="T10" fmla="*/ 20 w 180"/>
              <a:gd name="T11" fmla="*/ 90 h 180"/>
              <a:gd name="T12" fmla="*/ 43 w 180"/>
              <a:gd name="T13" fmla="*/ 38 h 180"/>
              <a:gd name="T14" fmla="*/ 44 w 180"/>
              <a:gd name="T15" fmla="*/ 37 h 180"/>
              <a:gd name="T16" fmla="*/ 48 w 180"/>
              <a:gd name="T17" fmla="*/ 36 h 180"/>
              <a:gd name="T18" fmla="*/ 54 w 180"/>
              <a:gd name="T19" fmla="*/ 42 h 180"/>
              <a:gd name="T20" fmla="*/ 53 w 180"/>
              <a:gd name="T21" fmla="*/ 45 h 180"/>
              <a:gd name="T22" fmla="*/ 52 w 180"/>
              <a:gd name="T23" fmla="*/ 58 h 180"/>
              <a:gd name="T24" fmla="*/ 122 w 180"/>
              <a:gd name="T25" fmla="*/ 128 h 180"/>
              <a:gd name="T26" fmla="*/ 135 w 180"/>
              <a:gd name="T27" fmla="*/ 127 h 180"/>
              <a:gd name="T28" fmla="*/ 137 w 180"/>
              <a:gd name="T29" fmla="*/ 126 h 180"/>
              <a:gd name="T30" fmla="*/ 138 w 180"/>
              <a:gd name="T31" fmla="*/ 126 h 180"/>
              <a:gd name="T32" fmla="*/ 144 w 180"/>
              <a:gd name="T33" fmla="*/ 132 h 180"/>
              <a:gd name="T34" fmla="*/ 143 w 180"/>
              <a:gd name="T35" fmla="*/ 136 h 180"/>
              <a:gd name="T36" fmla="*/ 141 w 180"/>
              <a:gd name="T37" fmla="*/ 138 h 180"/>
              <a:gd name="T38" fmla="*/ 90 w 180"/>
              <a:gd name="T39" fmla="*/ 160 h 180"/>
              <a:gd name="T40" fmla="*/ 20 w 180"/>
              <a:gd name="T41" fmla="*/ 9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80">
                <a:moveTo>
                  <a:pt x="0" y="90"/>
                </a:moveTo>
                <a:cubicBezTo>
                  <a:pt x="0" y="140"/>
                  <a:pt x="40" y="180"/>
                  <a:pt x="90" y="180"/>
                </a:cubicBezTo>
                <a:cubicBezTo>
                  <a:pt x="140" y="180"/>
                  <a:pt x="180" y="140"/>
                  <a:pt x="180" y="90"/>
                </a:cubicBezTo>
                <a:cubicBezTo>
                  <a:pt x="180" y="40"/>
                  <a:pt x="140" y="0"/>
                  <a:pt x="90" y="0"/>
                </a:cubicBezTo>
                <a:cubicBezTo>
                  <a:pt x="40" y="0"/>
                  <a:pt x="0" y="40"/>
                  <a:pt x="0" y="90"/>
                </a:cubicBezTo>
                <a:close/>
                <a:moveTo>
                  <a:pt x="20" y="90"/>
                </a:moveTo>
                <a:cubicBezTo>
                  <a:pt x="20" y="70"/>
                  <a:pt x="29" y="51"/>
                  <a:pt x="43" y="38"/>
                </a:cubicBezTo>
                <a:cubicBezTo>
                  <a:pt x="43" y="38"/>
                  <a:pt x="44" y="37"/>
                  <a:pt x="44" y="37"/>
                </a:cubicBezTo>
                <a:cubicBezTo>
                  <a:pt x="45" y="36"/>
                  <a:pt x="46" y="36"/>
                  <a:pt x="48" y="36"/>
                </a:cubicBezTo>
                <a:cubicBezTo>
                  <a:pt x="51" y="36"/>
                  <a:pt x="54" y="39"/>
                  <a:pt x="54" y="42"/>
                </a:cubicBezTo>
                <a:cubicBezTo>
                  <a:pt x="54" y="42"/>
                  <a:pt x="53" y="45"/>
                  <a:pt x="53" y="45"/>
                </a:cubicBezTo>
                <a:cubicBezTo>
                  <a:pt x="52" y="49"/>
                  <a:pt x="52" y="53"/>
                  <a:pt x="52" y="58"/>
                </a:cubicBezTo>
                <a:cubicBezTo>
                  <a:pt x="52" y="97"/>
                  <a:pt x="83" y="128"/>
                  <a:pt x="122" y="128"/>
                </a:cubicBezTo>
                <a:cubicBezTo>
                  <a:pt x="126" y="128"/>
                  <a:pt x="131" y="128"/>
                  <a:pt x="135" y="127"/>
                </a:cubicBezTo>
                <a:cubicBezTo>
                  <a:pt x="137" y="126"/>
                  <a:pt x="137" y="126"/>
                  <a:pt x="137" y="126"/>
                </a:cubicBezTo>
                <a:cubicBezTo>
                  <a:pt x="137" y="126"/>
                  <a:pt x="138" y="126"/>
                  <a:pt x="138" y="126"/>
                </a:cubicBezTo>
                <a:cubicBezTo>
                  <a:pt x="141" y="126"/>
                  <a:pt x="144" y="129"/>
                  <a:pt x="144" y="132"/>
                </a:cubicBezTo>
                <a:cubicBezTo>
                  <a:pt x="144" y="134"/>
                  <a:pt x="143" y="135"/>
                  <a:pt x="143" y="136"/>
                </a:cubicBezTo>
                <a:cubicBezTo>
                  <a:pt x="142" y="136"/>
                  <a:pt x="142" y="137"/>
                  <a:pt x="141" y="138"/>
                </a:cubicBezTo>
                <a:cubicBezTo>
                  <a:pt x="128" y="151"/>
                  <a:pt x="110" y="160"/>
                  <a:pt x="90" y="160"/>
                </a:cubicBezTo>
                <a:cubicBezTo>
                  <a:pt x="51" y="160"/>
                  <a:pt x="20" y="129"/>
                  <a:pt x="20" y="9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0" name="Freeform 34"/>
          <p:cNvSpPr/>
          <p:nvPr/>
        </p:nvSpPr>
        <p:spPr bwMode="auto">
          <a:xfrm>
            <a:off x="10132886" y="2680493"/>
            <a:ext cx="220663" cy="312737"/>
          </a:xfrm>
          <a:custGeom>
            <a:avLst/>
            <a:gdLst>
              <a:gd name="T0" fmla="*/ 80 w 136"/>
              <a:gd name="T1" fmla="*/ 72 h 192"/>
              <a:gd name="T2" fmla="*/ 96 w 136"/>
              <a:gd name="T3" fmla="*/ 10 h 192"/>
              <a:gd name="T4" fmla="*/ 96 w 136"/>
              <a:gd name="T5" fmla="*/ 8 h 192"/>
              <a:gd name="T6" fmla="*/ 88 w 136"/>
              <a:gd name="T7" fmla="*/ 0 h 192"/>
              <a:gd name="T8" fmla="*/ 82 w 136"/>
              <a:gd name="T9" fmla="*/ 3 h 192"/>
              <a:gd name="T10" fmla="*/ 2 w 136"/>
              <a:gd name="T11" fmla="*/ 107 h 192"/>
              <a:gd name="T12" fmla="*/ 0 w 136"/>
              <a:gd name="T13" fmla="*/ 112 h 192"/>
              <a:gd name="T14" fmla="*/ 8 w 136"/>
              <a:gd name="T15" fmla="*/ 120 h 192"/>
              <a:gd name="T16" fmla="*/ 56 w 136"/>
              <a:gd name="T17" fmla="*/ 120 h 192"/>
              <a:gd name="T18" fmla="*/ 40 w 136"/>
              <a:gd name="T19" fmla="*/ 182 h 192"/>
              <a:gd name="T20" fmla="*/ 40 w 136"/>
              <a:gd name="T21" fmla="*/ 184 h 192"/>
              <a:gd name="T22" fmla="*/ 48 w 136"/>
              <a:gd name="T23" fmla="*/ 192 h 192"/>
              <a:gd name="T24" fmla="*/ 54 w 136"/>
              <a:gd name="T25" fmla="*/ 189 h 192"/>
              <a:gd name="T26" fmla="*/ 134 w 136"/>
              <a:gd name="T27" fmla="*/ 85 h 192"/>
              <a:gd name="T28" fmla="*/ 136 w 136"/>
              <a:gd name="T29" fmla="*/ 80 h 192"/>
              <a:gd name="T30" fmla="*/ 128 w 136"/>
              <a:gd name="T31" fmla="*/ 72 h 192"/>
              <a:gd name="T32" fmla="*/ 80 w 136"/>
              <a:gd name="T33" fmla="*/ 7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92">
                <a:moveTo>
                  <a:pt x="80" y="72"/>
                </a:moveTo>
                <a:cubicBezTo>
                  <a:pt x="96" y="10"/>
                  <a:pt x="96" y="10"/>
                  <a:pt x="96" y="10"/>
                </a:cubicBezTo>
                <a:cubicBezTo>
                  <a:pt x="96" y="10"/>
                  <a:pt x="96" y="9"/>
                  <a:pt x="96" y="8"/>
                </a:cubicBezTo>
                <a:cubicBezTo>
                  <a:pt x="96" y="4"/>
                  <a:pt x="92" y="0"/>
                  <a:pt x="88" y="0"/>
                </a:cubicBezTo>
                <a:cubicBezTo>
                  <a:pt x="86" y="0"/>
                  <a:pt x="83" y="1"/>
                  <a:pt x="82" y="3"/>
                </a:cubicBezTo>
                <a:cubicBezTo>
                  <a:pt x="2" y="107"/>
                  <a:pt x="2" y="107"/>
                  <a:pt x="2" y="107"/>
                </a:cubicBezTo>
                <a:cubicBezTo>
                  <a:pt x="1" y="108"/>
                  <a:pt x="0" y="110"/>
                  <a:pt x="0" y="112"/>
                </a:cubicBezTo>
                <a:cubicBezTo>
                  <a:pt x="0" y="116"/>
                  <a:pt x="4" y="120"/>
                  <a:pt x="8" y="120"/>
                </a:cubicBezTo>
                <a:cubicBezTo>
                  <a:pt x="56" y="120"/>
                  <a:pt x="56" y="120"/>
                  <a:pt x="56" y="120"/>
                </a:cubicBezTo>
                <a:cubicBezTo>
                  <a:pt x="40" y="182"/>
                  <a:pt x="40" y="182"/>
                  <a:pt x="40" y="182"/>
                </a:cubicBezTo>
                <a:cubicBezTo>
                  <a:pt x="40" y="182"/>
                  <a:pt x="40" y="183"/>
                  <a:pt x="40" y="184"/>
                </a:cubicBezTo>
                <a:cubicBezTo>
                  <a:pt x="40" y="188"/>
                  <a:pt x="44" y="192"/>
                  <a:pt x="48" y="192"/>
                </a:cubicBezTo>
                <a:cubicBezTo>
                  <a:pt x="50" y="192"/>
                  <a:pt x="53" y="191"/>
                  <a:pt x="54" y="189"/>
                </a:cubicBezTo>
                <a:cubicBezTo>
                  <a:pt x="134" y="85"/>
                  <a:pt x="134" y="85"/>
                  <a:pt x="134" y="85"/>
                </a:cubicBezTo>
                <a:cubicBezTo>
                  <a:pt x="135" y="84"/>
                  <a:pt x="136" y="82"/>
                  <a:pt x="136" y="80"/>
                </a:cubicBezTo>
                <a:cubicBezTo>
                  <a:pt x="136" y="76"/>
                  <a:pt x="132" y="72"/>
                  <a:pt x="128" y="72"/>
                </a:cubicBezTo>
                <a:lnTo>
                  <a:pt x="80" y="72"/>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1" name="Freeform 35"/>
          <p:cNvSpPr/>
          <p:nvPr/>
        </p:nvSpPr>
        <p:spPr bwMode="auto">
          <a:xfrm>
            <a:off x="9383586" y="2726531"/>
            <a:ext cx="312738" cy="214312"/>
          </a:xfrm>
          <a:custGeom>
            <a:avLst/>
            <a:gdLst>
              <a:gd name="T0" fmla="*/ 0 w 192"/>
              <a:gd name="T1" fmla="*/ 88 h 132"/>
              <a:gd name="T2" fmla="*/ 44 w 192"/>
              <a:gd name="T3" fmla="*/ 132 h 132"/>
              <a:gd name="T4" fmla="*/ 148 w 192"/>
              <a:gd name="T5" fmla="*/ 132 h 132"/>
              <a:gd name="T6" fmla="*/ 192 w 192"/>
              <a:gd name="T7" fmla="*/ 88 h 132"/>
              <a:gd name="T8" fmla="*/ 164 w 192"/>
              <a:gd name="T9" fmla="*/ 47 h 132"/>
              <a:gd name="T10" fmla="*/ 164 w 192"/>
              <a:gd name="T11" fmla="*/ 46 h 132"/>
              <a:gd name="T12" fmla="*/ 118 w 192"/>
              <a:gd name="T13" fmla="*/ 0 h 132"/>
              <a:gd name="T14" fmla="*/ 80 w 192"/>
              <a:gd name="T15" fmla="*/ 21 h 132"/>
              <a:gd name="T16" fmla="*/ 64 w 192"/>
              <a:gd name="T17" fmla="*/ 16 h 132"/>
              <a:gd name="T18" fmla="*/ 36 w 192"/>
              <a:gd name="T19" fmla="*/ 44 h 132"/>
              <a:gd name="T20" fmla="*/ 36 w 192"/>
              <a:gd name="T21" fmla="*/ 45 h 132"/>
              <a:gd name="T22" fmla="*/ 0 w 192"/>
              <a:gd name="T23"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32">
                <a:moveTo>
                  <a:pt x="0" y="88"/>
                </a:moveTo>
                <a:cubicBezTo>
                  <a:pt x="0" y="112"/>
                  <a:pt x="20" y="132"/>
                  <a:pt x="44" y="132"/>
                </a:cubicBezTo>
                <a:cubicBezTo>
                  <a:pt x="148" y="132"/>
                  <a:pt x="148" y="132"/>
                  <a:pt x="148" y="132"/>
                </a:cubicBezTo>
                <a:cubicBezTo>
                  <a:pt x="172" y="132"/>
                  <a:pt x="192" y="112"/>
                  <a:pt x="192" y="88"/>
                </a:cubicBezTo>
                <a:cubicBezTo>
                  <a:pt x="192" y="69"/>
                  <a:pt x="180" y="53"/>
                  <a:pt x="164" y="47"/>
                </a:cubicBezTo>
                <a:cubicBezTo>
                  <a:pt x="164" y="46"/>
                  <a:pt x="164" y="46"/>
                  <a:pt x="164" y="46"/>
                </a:cubicBezTo>
                <a:cubicBezTo>
                  <a:pt x="164" y="21"/>
                  <a:pt x="143" y="0"/>
                  <a:pt x="118" y="0"/>
                </a:cubicBezTo>
                <a:cubicBezTo>
                  <a:pt x="102" y="0"/>
                  <a:pt x="88" y="8"/>
                  <a:pt x="80" y="21"/>
                </a:cubicBezTo>
                <a:cubicBezTo>
                  <a:pt x="75" y="18"/>
                  <a:pt x="70" y="16"/>
                  <a:pt x="64" y="16"/>
                </a:cubicBezTo>
                <a:cubicBezTo>
                  <a:pt x="49" y="16"/>
                  <a:pt x="36" y="29"/>
                  <a:pt x="36" y="44"/>
                </a:cubicBezTo>
                <a:cubicBezTo>
                  <a:pt x="36" y="45"/>
                  <a:pt x="36" y="45"/>
                  <a:pt x="36" y="45"/>
                </a:cubicBezTo>
                <a:cubicBezTo>
                  <a:pt x="16" y="48"/>
                  <a:pt x="0" y="66"/>
                  <a:pt x="0" y="8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2" name="Freeform 36"/>
          <p:cNvSpPr>
            <a:spLocks noEditPoints="1"/>
          </p:cNvSpPr>
          <p:nvPr/>
        </p:nvSpPr>
        <p:spPr bwMode="auto">
          <a:xfrm>
            <a:off x="8678736" y="2678906"/>
            <a:ext cx="309563" cy="309562"/>
          </a:xfrm>
          <a:custGeom>
            <a:avLst/>
            <a:gdLst>
              <a:gd name="T0" fmla="*/ 59 w 190"/>
              <a:gd name="T1" fmla="*/ 106 h 190"/>
              <a:gd name="T2" fmla="*/ 13 w 190"/>
              <a:gd name="T3" fmla="*/ 108 h 190"/>
              <a:gd name="T4" fmla="*/ 8 w 190"/>
              <a:gd name="T5" fmla="*/ 127 h 190"/>
              <a:gd name="T6" fmla="*/ 25 w 190"/>
              <a:gd name="T7" fmla="*/ 157 h 190"/>
              <a:gd name="T8" fmla="*/ 45 w 190"/>
              <a:gd name="T9" fmla="*/ 162 h 190"/>
              <a:gd name="T10" fmla="*/ 69 w 190"/>
              <a:gd name="T11" fmla="*/ 123 h 190"/>
              <a:gd name="T12" fmla="*/ 85 w 190"/>
              <a:gd name="T13" fmla="*/ 154 h 190"/>
              <a:gd name="T14" fmla="*/ 64 w 190"/>
              <a:gd name="T15" fmla="*/ 186 h 190"/>
              <a:gd name="T16" fmla="*/ 95 w 190"/>
              <a:gd name="T17" fmla="*/ 168 h 190"/>
              <a:gd name="T18" fmla="*/ 126 w 190"/>
              <a:gd name="T19" fmla="*/ 186 h 190"/>
              <a:gd name="T20" fmla="*/ 105 w 190"/>
              <a:gd name="T21" fmla="*/ 154 h 190"/>
              <a:gd name="T22" fmla="*/ 121 w 190"/>
              <a:gd name="T23" fmla="*/ 123 h 190"/>
              <a:gd name="T24" fmla="*/ 145 w 190"/>
              <a:gd name="T25" fmla="*/ 162 h 190"/>
              <a:gd name="T26" fmla="*/ 165 w 190"/>
              <a:gd name="T27" fmla="*/ 157 h 190"/>
              <a:gd name="T28" fmla="*/ 182 w 190"/>
              <a:gd name="T29" fmla="*/ 127 h 190"/>
              <a:gd name="T30" fmla="*/ 177 w 190"/>
              <a:gd name="T31" fmla="*/ 108 h 190"/>
              <a:gd name="T32" fmla="*/ 131 w 190"/>
              <a:gd name="T33" fmla="*/ 106 h 190"/>
              <a:gd name="T34" fmla="*/ 131 w 190"/>
              <a:gd name="T35" fmla="*/ 83 h 190"/>
              <a:gd name="T36" fmla="*/ 177 w 190"/>
              <a:gd name="T37" fmla="*/ 82 h 190"/>
              <a:gd name="T38" fmla="*/ 182 w 190"/>
              <a:gd name="T39" fmla="*/ 63 h 190"/>
              <a:gd name="T40" fmla="*/ 165 w 190"/>
              <a:gd name="T41" fmla="*/ 33 h 190"/>
              <a:gd name="T42" fmla="*/ 145 w 190"/>
              <a:gd name="T43" fmla="*/ 28 h 190"/>
              <a:gd name="T44" fmla="*/ 121 w 190"/>
              <a:gd name="T45" fmla="*/ 67 h 190"/>
              <a:gd name="T46" fmla="*/ 105 w 190"/>
              <a:gd name="T47" fmla="*/ 40 h 190"/>
              <a:gd name="T48" fmla="*/ 126 w 190"/>
              <a:gd name="T49" fmla="*/ 4 h 190"/>
              <a:gd name="T50" fmla="*/ 95 w 190"/>
              <a:gd name="T51" fmla="*/ 22 h 190"/>
              <a:gd name="T52" fmla="*/ 64 w 190"/>
              <a:gd name="T53" fmla="*/ 4 h 190"/>
              <a:gd name="T54" fmla="*/ 85 w 190"/>
              <a:gd name="T55" fmla="*/ 40 h 190"/>
              <a:gd name="T56" fmla="*/ 69 w 190"/>
              <a:gd name="T57" fmla="*/ 67 h 190"/>
              <a:gd name="T58" fmla="*/ 45 w 190"/>
              <a:gd name="T59" fmla="*/ 28 h 190"/>
              <a:gd name="T60" fmla="*/ 25 w 190"/>
              <a:gd name="T61" fmla="*/ 33 h 190"/>
              <a:gd name="T62" fmla="*/ 8 w 190"/>
              <a:gd name="T63" fmla="*/ 63 h 190"/>
              <a:gd name="T64" fmla="*/ 13 w 190"/>
              <a:gd name="T65" fmla="*/ 82 h 190"/>
              <a:gd name="T66" fmla="*/ 59 w 190"/>
              <a:gd name="T67" fmla="*/ 83 h 190"/>
              <a:gd name="T68" fmla="*/ 95 w 190"/>
              <a:gd name="T69" fmla="*/ 113 h 190"/>
              <a:gd name="T70" fmla="*/ 95 w 190"/>
              <a:gd name="T71" fmla="*/ 77 h 190"/>
              <a:gd name="T72" fmla="*/ 95 w 190"/>
              <a:gd name="T73" fmla="*/ 11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0" h="190">
                <a:moveTo>
                  <a:pt x="57" y="95"/>
                </a:moveTo>
                <a:cubicBezTo>
                  <a:pt x="57" y="99"/>
                  <a:pt x="58" y="103"/>
                  <a:pt x="59" y="106"/>
                </a:cubicBezTo>
                <a:cubicBezTo>
                  <a:pt x="42" y="116"/>
                  <a:pt x="42" y="116"/>
                  <a:pt x="42" y="116"/>
                </a:cubicBezTo>
                <a:cubicBezTo>
                  <a:pt x="13" y="108"/>
                  <a:pt x="13" y="108"/>
                  <a:pt x="13" y="108"/>
                </a:cubicBezTo>
                <a:cubicBezTo>
                  <a:pt x="8" y="107"/>
                  <a:pt x="3" y="110"/>
                  <a:pt x="1" y="115"/>
                </a:cubicBezTo>
                <a:cubicBezTo>
                  <a:pt x="0" y="120"/>
                  <a:pt x="3" y="126"/>
                  <a:pt x="8" y="127"/>
                </a:cubicBezTo>
                <a:cubicBezTo>
                  <a:pt x="32" y="133"/>
                  <a:pt x="32" y="133"/>
                  <a:pt x="32" y="133"/>
                </a:cubicBezTo>
                <a:cubicBezTo>
                  <a:pt x="25" y="157"/>
                  <a:pt x="25" y="157"/>
                  <a:pt x="25" y="157"/>
                </a:cubicBezTo>
                <a:cubicBezTo>
                  <a:pt x="24" y="162"/>
                  <a:pt x="27" y="167"/>
                  <a:pt x="32" y="169"/>
                </a:cubicBezTo>
                <a:cubicBezTo>
                  <a:pt x="38" y="170"/>
                  <a:pt x="43" y="167"/>
                  <a:pt x="45" y="162"/>
                </a:cubicBezTo>
                <a:cubicBezTo>
                  <a:pt x="52" y="133"/>
                  <a:pt x="52" y="133"/>
                  <a:pt x="52" y="133"/>
                </a:cubicBezTo>
                <a:cubicBezTo>
                  <a:pt x="69" y="123"/>
                  <a:pt x="69" y="123"/>
                  <a:pt x="69" y="123"/>
                </a:cubicBezTo>
                <a:cubicBezTo>
                  <a:pt x="74" y="127"/>
                  <a:pt x="79" y="130"/>
                  <a:pt x="85" y="132"/>
                </a:cubicBezTo>
                <a:cubicBezTo>
                  <a:pt x="85" y="154"/>
                  <a:pt x="85" y="154"/>
                  <a:pt x="85" y="154"/>
                </a:cubicBezTo>
                <a:cubicBezTo>
                  <a:pt x="64" y="172"/>
                  <a:pt x="64" y="172"/>
                  <a:pt x="64" y="172"/>
                </a:cubicBezTo>
                <a:cubicBezTo>
                  <a:pt x="60" y="176"/>
                  <a:pt x="60" y="182"/>
                  <a:pt x="64" y="186"/>
                </a:cubicBezTo>
                <a:cubicBezTo>
                  <a:pt x="68" y="190"/>
                  <a:pt x="74" y="190"/>
                  <a:pt x="78" y="186"/>
                </a:cubicBezTo>
                <a:cubicBezTo>
                  <a:pt x="95" y="168"/>
                  <a:pt x="95" y="168"/>
                  <a:pt x="95" y="168"/>
                </a:cubicBezTo>
                <a:cubicBezTo>
                  <a:pt x="112" y="186"/>
                  <a:pt x="112" y="186"/>
                  <a:pt x="112" y="186"/>
                </a:cubicBezTo>
                <a:cubicBezTo>
                  <a:pt x="116" y="190"/>
                  <a:pt x="122" y="190"/>
                  <a:pt x="126" y="186"/>
                </a:cubicBezTo>
                <a:cubicBezTo>
                  <a:pt x="130" y="182"/>
                  <a:pt x="130" y="176"/>
                  <a:pt x="126" y="172"/>
                </a:cubicBezTo>
                <a:cubicBezTo>
                  <a:pt x="105" y="154"/>
                  <a:pt x="105" y="154"/>
                  <a:pt x="105" y="154"/>
                </a:cubicBezTo>
                <a:cubicBezTo>
                  <a:pt x="105" y="132"/>
                  <a:pt x="105" y="132"/>
                  <a:pt x="105" y="132"/>
                </a:cubicBezTo>
                <a:cubicBezTo>
                  <a:pt x="111" y="130"/>
                  <a:pt x="116" y="127"/>
                  <a:pt x="121" y="123"/>
                </a:cubicBezTo>
                <a:cubicBezTo>
                  <a:pt x="138" y="133"/>
                  <a:pt x="138" y="133"/>
                  <a:pt x="138" y="133"/>
                </a:cubicBezTo>
                <a:cubicBezTo>
                  <a:pt x="145" y="162"/>
                  <a:pt x="145" y="162"/>
                  <a:pt x="145" y="162"/>
                </a:cubicBezTo>
                <a:cubicBezTo>
                  <a:pt x="147" y="167"/>
                  <a:pt x="152" y="170"/>
                  <a:pt x="158" y="169"/>
                </a:cubicBezTo>
                <a:cubicBezTo>
                  <a:pt x="163" y="167"/>
                  <a:pt x="166" y="162"/>
                  <a:pt x="165" y="157"/>
                </a:cubicBezTo>
                <a:cubicBezTo>
                  <a:pt x="158" y="133"/>
                  <a:pt x="158" y="133"/>
                  <a:pt x="158" y="133"/>
                </a:cubicBezTo>
                <a:cubicBezTo>
                  <a:pt x="182" y="127"/>
                  <a:pt x="182" y="127"/>
                  <a:pt x="182" y="127"/>
                </a:cubicBezTo>
                <a:cubicBezTo>
                  <a:pt x="187" y="126"/>
                  <a:pt x="190" y="120"/>
                  <a:pt x="189" y="115"/>
                </a:cubicBezTo>
                <a:cubicBezTo>
                  <a:pt x="187" y="110"/>
                  <a:pt x="182" y="107"/>
                  <a:pt x="177" y="108"/>
                </a:cubicBezTo>
                <a:cubicBezTo>
                  <a:pt x="148" y="116"/>
                  <a:pt x="148" y="116"/>
                  <a:pt x="148" y="116"/>
                </a:cubicBezTo>
                <a:cubicBezTo>
                  <a:pt x="131" y="106"/>
                  <a:pt x="131" y="106"/>
                  <a:pt x="131" y="106"/>
                </a:cubicBezTo>
                <a:cubicBezTo>
                  <a:pt x="132" y="103"/>
                  <a:pt x="133" y="99"/>
                  <a:pt x="133" y="95"/>
                </a:cubicBezTo>
                <a:cubicBezTo>
                  <a:pt x="133" y="91"/>
                  <a:pt x="132" y="87"/>
                  <a:pt x="131" y="83"/>
                </a:cubicBezTo>
                <a:cubicBezTo>
                  <a:pt x="148" y="74"/>
                  <a:pt x="148" y="74"/>
                  <a:pt x="148" y="74"/>
                </a:cubicBezTo>
                <a:cubicBezTo>
                  <a:pt x="177" y="82"/>
                  <a:pt x="177" y="82"/>
                  <a:pt x="177" y="82"/>
                </a:cubicBezTo>
                <a:cubicBezTo>
                  <a:pt x="182" y="83"/>
                  <a:pt x="187" y="80"/>
                  <a:pt x="189" y="75"/>
                </a:cubicBezTo>
                <a:cubicBezTo>
                  <a:pt x="190" y="70"/>
                  <a:pt x="187" y="64"/>
                  <a:pt x="182" y="63"/>
                </a:cubicBezTo>
                <a:cubicBezTo>
                  <a:pt x="158" y="57"/>
                  <a:pt x="158" y="57"/>
                  <a:pt x="158" y="57"/>
                </a:cubicBezTo>
                <a:cubicBezTo>
                  <a:pt x="165" y="33"/>
                  <a:pt x="165" y="33"/>
                  <a:pt x="165" y="33"/>
                </a:cubicBezTo>
                <a:cubicBezTo>
                  <a:pt x="166" y="28"/>
                  <a:pt x="163" y="23"/>
                  <a:pt x="158" y="21"/>
                </a:cubicBezTo>
                <a:cubicBezTo>
                  <a:pt x="152" y="20"/>
                  <a:pt x="147" y="23"/>
                  <a:pt x="145" y="28"/>
                </a:cubicBezTo>
                <a:cubicBezTo>
                  <a:pt x="138" y="57"/>
                  <a:pt x="138" y="57"/>
                  <a:pt x="138" y="57"/>
                </a:cubicBezTo>
                <a:cubicBezTo>
                  <a:pt x="121" y="67"/>
                  <a:pt x="121" y="67"/>
                  <a:pt x="121" y="67"/>
                </a:cubicBezTo>
                <a:cubicBezTo>
                  <a:pt x="116" y="63"/>
                  <a:pt x="111" y="60"/>
                  <a:pt x="105" y="58"/>
                </a:cubicBezTo>
                <a:cubicBezTo>
                  <a:pt x="105" y="40"/>
                  <a:pt x="105" y="40"/>
                  <a:pt x="105" y="40"/>
                </a:cubicBezTo>
                <a:cubicBezTo>
                  <a:pt x="126" y="18"/>
                  <a:pt x="126" y="18"/>
                  <a:pt x="126" y="18"/>
                </a:cubicBezTo>
                <a:cubicBezTo>
                  <a:pt x="130" y="14"/>
                  <a:pt x="130" y="8"/>
                  <a:pt x="126" y="4"/>
                </a:cubicBezTo>
                <a:cubicBezTo>
                  <a:pt x="122" y="0"/>
                  <a:pt x="116" y="0"/>
                  <a:pt x="112" y="4"/>
                </a:cubicBezTo>
                <a:cubicBezTo>
                  <a:pt x="95" y="22"/>
                  <a:pt x="95" y="22"/>
                  <a:pt x="95" y="22"/>
                </a:cubicBezTo>
                <a:cubicBezTo>
                  <a:pt x="78" y="4"/>
                  <a:pt x="78" y="4"/>
                  <a:pt x="78" y="4"/>
                </a:cubicBezTo>
                <a:cubicBezTo>
                  <a:pt x="74" y="0"/>
                  <a:pt x="68" y="0"/>
                  <a:pt x="64" y="4"/>
                </a:cubicBezTo>
                <a:cubicBezTo>
                  <a:pt x="60" y="8"/>
                  <a:pt x="60" y="14"/>
                  <a:pt x="64" y="18"/>
                </a:cubicBezTo>
                <a:cubicBezTo>
                  <a:pt x="85" y="40"/>
                  <a:pt x="85" y="40"/>
                  <a:pt x="85" y="40"/>
                </a:cubicBezTo>
                <a:cubicBezTo>
                  <a:pt x="85" y="58"/>
                  <a:pt x="85" y="58"/>
                  <a:pt x="85" y="58"/>
                </a:cubicBezTo>
                <a:cubicBezTo>
                  <a:pt x="79" y="60"/>
                  <a:pt x="74" y="63"/>
                  <a:pt x="69" y="67"/>
                </a:cubicBezTo>
                <a:cubicBezTo>
                  <a:pt x="52" y="57"/>
                  <a:pt x="52" y="57"/>
                  <a:pt x="52" y="57"/>
                </a:cubicBezTo>
                <a:cubicBezTo>
                  <a:pt x="45" y="28"/>
                  <a:pt x="45" y="28"/>
                  <a:pt x="45" y="28"/>
                </a:cubicBezTo>
                <a:cubicBezTo>
                  <a:pt x="43" y="23"/>
                  <a:pt x="38" y="20"/>
                  <a:pt x="32" y="21"/>
                </a:cubicBezTo>
                <a:cubicBezTo>
                  <a:pt x="27" y="23"/>
                  <a:pt x="24" y="28"/>
                  <a:pt x="25" y="33"/>
                </a:cubicBezTo>
                <a:cubicBezTo>
                  <a:pt x="32" y="57"/>
                  <a:pt x="32" y="57"/>
                  <a:pt x="32" y="57"/>
                </a:cubicBezTo>
                <a:cubicBezTo>
                  <a:pt x="8" y="63"/>
                  <a:pt x="8" y="63"/>
                  <a:pt x="8" y="63"/>
                </a:cubicBezTo>
                <a:cubicBezTo>
                  <a:pt x="3" y="64"/>
                  <a:pt x="0" y="70"/>
                  <a:pt x="1" y="75"/>
                </a:cubicBezTo>
                <a:cubicBezTo>
                  <a:pt x="3" y="80"/>
                  <a:pt x="8" y="83"/>
                  <a:pt x="13" y="82"/>
                </a:cubicBezTo>
                <a:cubicBezTo>
                  <a:pt x="42" y="74"/>
                  <a:pt x="42" y="74"/>
                  <a:pt x="42" y="74"/>
                </a:cubicBezTo>
                <a:cubicBezTo>
                  <a:pt x="59" y="83"/>
                  <a:pt x="59" y="83"/>
                  <a:pt x="59" y="83"/>
                </a:cubicBezTo>
                <a:cubicBezTo>
                  <a:pt x="58" y="87"/>
                  <a:pt x="57" y="91"/>
                  <a:pt x="57" y="95"/>
                </a:cubicBezTo>
                <a:close/>
                <a:moveTo>
                  <a:pt x="95" y="113"/>
                </a:moveTo>
                <a:cubicBezTo>
                  <a:pt x="85" y="113"/>
                  <a:pt x="77" y="105"/>
                  <a:pt x="77" y="95"/>
                </a:cubicBezTo>
                <a:cubicBezTo>
                  <a:pt x="77" y="85"/>
                  <a:pt x="85" y="77"/>
                  <a:pt x="95" y="77"/>
                </a:cubicBezTo>
                <a:cubicBezTo>
                  <a:pt x="105" y="77"/>
                  <a:pt x="113" y="85"/>
                  <a:pt x="113" y="95"/>
                </a:cubicBezTo>
                <a:cubicBezTo>
                  <a:pt x="113" y="105"/>
                  <a:pt x="105" y="113"/>
                  <a:pt x="95" y="113"/>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3" name="Freeform 37"/>
          <p:cNvSpPr>
            <a:spLocks noEditPoints="1"/>
          </p:cNvSpPr>
          <p:nvPr/>
        </p:nvSpPr>
        <p:spPr bwMode="auto">
          <a:xfrm>
            <a:off x="7978649" y="2691606"/>
            <a:ext cx="311150" cy="292100"/>
          </a:xfrm>
          <a:custGeom>
            <a:avLst/>
            <a:gdLst>
              <a:gd name="T0" fmla="*/ 36 w 192"/>
              <a:gd name="T1" fmla="*/ 81 h 180"/>
              <a:gd name="T2" fmla="*/ 66 w 192"/>
              <a:gd name="T3" fmla="*/ 81 h 180"/>
              <a:gd name="T4" fmla="*/ 74 w 192"/>
              <a:gd name="T5" fmla="*/ 89 h 180"/>
              <a:gd name="T6" fmla="*/ 72 w 192"/>
              <a:gd name="T7" fmla="*/ 95 h 180"/>
              <a:gd name="T8" fmla="*/ 72 w 192"/>
              <a:gd name="T9" fmla="*/ 95 h 180"/>
              <a:gd name="T10" fmla="*/ 51 w 192"/>
              <a:gd name="T11" fmla="*/ 115 h 180"/>
              <a:gd name="T12" fmla="*/ 51 w 192"/>
              <a:gd name="T13" fmla="*/ 166 h 180"/>
              <a:gd name="T14" fmla="*/ 102 w 192"/>
              <a:gd name="T15" fmla="*/ 166 h 180"/>
              <a:gd name="T16" fmla="*/ 102 w 192"/>
              <a:gd name="T17" fmla="*/ 115 h 180"/>
              <a:gd name="T18" fmla="*/ 88 w 192"/>
              <a:gd name="T19" fmla="*/ 106 h 180"/>
              <a:gd name="T20" fmla="*/ 94 w 192"/>
              <a:gd name="T21" fmla="*/ 101 h 180"/>
              <a:gd name="T22" fmla="*/ 162 w 192"/>
              <a:gd name="T23" fmla="*/ 101 h 180"/>
              <a:gd name="T24" fmla="*/ 192 w 192"/>
              <a:gd name="T25" fmla="*/ 70 h 180"/>
              <a:gd name="T26" fmla="*/ 192 w 192"/>
              <a:gd name="T27" fmla="*/ 69 h 180"/>
              <a:gd name="T28" fmla="*/ 183 w 192"/>
              <a:gd name="T29" fmla="*/ 61 h 180"/>
              <a:gd name="T30" fmla="*/ 134 w 192"/>
              <a:gd name="T31" fmla="*/ 61 h 180"/>
              <a:gd name="T32" fmla="*/ 169 w 192"/>
              <a:gd name="T33" fmla="*/ 25 h 180"/>
              <a:gd name="T34" fmla="*/ 170 w 192"/>
              <a:gd name="T35" fmla="*/ 13 h 180"/>
              <a:gd name="T36" fmla="*/ 169 w 192"/>
              <a:gd name="T37" fmla="*/ 13 h 180"/>
              <a:gd name="T38" fmla="*/ 126 w 192"/>
              <a:gd name="T39" fmla="*/ 12 h 180"/>
              <a:gd name="T40" fmla="*/ 77 w 192"/>
              <a:gd name="T41" fmla="*/ 61 h 180"/>
              <a:gd name="T42" fmla="*/ 68 w 192"/>
              <a:gd name="T43" fmla="*/ 61 h 180"/>
              <a:gd name="T44" fmla="*/ 72 w 192"/>
              <a:gd name="T45" fmla="*/ 45 h 180"/>
              <a:gd name="T46" fmla="*/ 36 w 192"/>
              <a:gd name="T47" fmla="*/ 9 h 180"/>
              <a:gd name="T48" fmla="*/ 0 w 192"/>
              <a:gd name="T49" fmla="*/ 45 h 180"/>
              <a:gd name="T50" fmla="*/ 36 w 192"/>
              <a:gd name="T51" fmla="*/ 81 h 180"/>
              <a:gd name="T52" fmla="*/ 52 w 192"/>
              <a:gd name="T53" fmla="*/ 45 h 180"/>
              <a:gd name="T54" fmla="*/ 36 w 192"/>
              <a:gd name="T55" fmla="*/ 61 h 180"/>
              <a:gd name="T56" fmla="*/ 20 w 192"/>
              <a:gd name="T57" fmla="*/ 45 h 180"/>
              <a:gd name="T58" fmla="*/ 36 w 192"/>
              <a:gd name="T59" fmla="*/ 29 h 180"/>
              <a:gd name="T60" fmla="*/ 52 w 192"/>
              <a:gd name="T61" fmla="*/ 45 h 180"/>
              <a:gd name="T62" fmla="*/ 88 w 192"/>
              <a:gd name="T63" fmla="*/ 129 h 180"/>
              <a:gd name="T64" fmla="*/ 88 w 192"/>
              <a:gd name="T65" fmla="*/ 152 h 180"/>
              <a:gd name="T66" fmla="*/ 65 w 192"/>
              <a:gd name="T67" fmla="*/ 152 h 180"/>
              <a:gd name="T68" fmla="*/ 65 w 192"/>
              <a:gd name="T69" fmla="*/ 129 h 180"/>
              <a:gd name="T70" fmla="*/ 88 w 192"/>
              <a:gd name="T71" fmla="*/ 12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80">
                <a:moveTo>
                  <a:pt x="36" y="81"/>
                </a:moveTo>
                <a:cubicBezTo>
                  <a:pt x="66" y="81"/>
                  <a:pt x="66" y="81"/>
                  <a:pt x="66" y="81"/>
                </a:cubicBezTo>
                <a:cubicBezTo>
                  <a:pt x="70" y="81"/>
                  <a:pt x="74" y="85"/>
                  <a:pt x="74" y="89"/>
                </a:cubicBezTo>
                <a:cubicBezTo>
                  <a:pt x="74" y="91"/>
                  <a:pt x="73" y="93"/>
                  <a:pt x="72" y="95"/>
                </a:cubicBezTo>
                <a:cubicBezTo>
                  <a:pt x="72" y="95"/>
                  <a:pt x="72" y="95"/>
                  <a:pt x="72" y="95"/>
                </a:cubicBezTo>
                <a:cubicBezTo>
                  <a:pt x="51" y="115"/>
                  <a:pt x="51" y="115"/>
                  <a:pt x="51" y="115"/>
                </a:cubicBezTo>
                <a:cubicBezTo>
                  <a:pt x="37" y="129"/>
                  <a:pt x="37" y="152"/>
                  <a:pt x="51" y="166"/>
                </a:cubicBezTo>
                <a:cubicBezTo>
                  <a:pt x="65" y="180"/>
                  <a:pt x="88" y="180"/>
                  <a:pt x="102" y="166"/>
                </a:cubicBezTo>
                <a:cubicBezTo>
                  <a:pt x="116" y="152"/>
                  <a:pt x="116" y="129"/>
                  <a:pt x="102" y="115"/>
                </a:cubicBezTo>
                <a:cubicBezTo>
                  <a:pt x="98" y="111"/>
                  <a:pt x="93" y="108"/>
                  <a:pt x="88" y="106"/>
                </a:cubicBezTo>
                <a:cubicBezTo>
                  <a:pt x="94" y="101"/>
                  <a:pt x="94" y="101"/>
                  <a:pt x="94" y="101"/>
                </a:cubicBezTo>
                <a:cubicBezTo>
                  <a:pt x="162" y="101"/>
                  <a:pt x="162" y="101"/>
                  <a:pt x="162" y="101"/>
                </a:cubicBezTo>
                <a:cubicBezTo>
                  <a:pt x="178" y="101"/>
                  <a:pt x="192" y="87"/>
                  <a:pt x="192" y="70"/>
                </a:cubicBezTo>
                <a:cubicBezTo>
                  <a:pt x="192" y="70"/>
                  <a:pt x="192" y="69"/>
                  <a:pt x="192" y="69"/>
                </a:cubicBezTo>
                <a:cubicBezTo>
                  <a:pt x="192" y="65"/>
                  <a:pt x="188" y="61"/>
                  <a:pt x="183" y="61"/>
                </a:cubicBezTo>
                <a:cubicBezTo>
                  <a:pt x="134" y="61"/>
                  <a:pt x="134" y="61"/>
                  <a:pt x="134" y="61"/>
                </a:cubicBezTo>
                <a:cubicBezTo>
                  <a:pt x="169" y="25"/>
                  <a:pt x="169" y="25"/>
                  <a:pt x="169" y="25"/>
                </a:cubicBezTo>
                <a:cubicBezTo>
                  <a:pt x="173" y="22"/>
                  <a:pt x="173" y="17"/>
                  <a:pt x="170" y="13"/>
                </a:cubicBezTo>
                <a:cubicBezTo>
                  <a:pt x="170" y="13"/>
                  <a:pt x="170" y="13"/>
                  <a:pt x="169" y="13"/>
                </a:cubicBezTo>
                <a:cubicBezTo>
                  <a:pt x="157" y="1"/>
                  <a:pt x="138" y="0"/>
                  <a:pt x="126" y="12"/>
                </a:cubicBezTo>
                <a:cubicBezTo>
                  <a:pt x="77" y="61"/>
                  <a:pt x="77" y="61"/>
                  <a:pt x="77" y="61"/>
                </a:cubicBezTo>
                <a:cubicBezTo>
                  <a:pt x="68" y="61"/>
                  <a:pt x="68" y="61"/>
                  <a:pt x="68" y="61"/>
                </a:cubicBezTo>
                <a:cubicBezTo>
                  <a:pt x="71" y="56"/>
                  <a:pt x="72" y="51"/>
                  <a:pt x="72" y="45"/>
                </a:cubicBezTo>
                <a:cubicBezTo>
                  <a:pt x="72" y="25"/>
                  <a:pt x="56" y="9"/>
                  <a:pt x="36" y="9"/>
                </a:cubicBezTo>
                <a:cubicBezTo>
                  <a:pt x="16" y="9"/>
                  <a:pt x="0" y="25"/>
                  <a:pt x="0" y="45"/>
                </a:cubicBezTo>
                <a:cubicBezTo>
                  <a:pt x="0" y="65"/>
                  <a:pt x="16" y="81"/>
                  <a:pt x="36" y="81"/>
                </a:cubicBezTo>
                <a:close/>
                <a:moveTo>
                  <a:pt x="52" y="45"/>
                </a:moveTo>
                <a:cubicBezTo>
                  <a:pt x="52" y="54"/>
                  <a:pt x="45" y="61"/>
                  <a:pt x="36" y="61"/>
                </a:cubicBezTo>
                <a:cubicBezTo>
                  <a:pt x="27" y="61"/>
                  <a:pt x="20" y="54"/>
                  <a:pt x="20" y="45"/>
                </a:cubicBezTo>
                <a:cubicBezTo>
                  <a:pt x="20" y="36"/>
                  <a:pt x="27" y="29"/>
                  <a:pt x="36" y="29"/>
                </a:cubicBezTo>
                <a:cubicBezTo>
                  <a:pt x="45" y="29"/>
                  <a:pt x="52" y="36"/>
                  <a:pt x="52" y="45"/>
                </a:cubicBezTo>
                <a:close/>
                <a:moveTo>
                  <a:pt x="88" y="129"/>
                </a:moveTo>
                <a:cubicBezTo>
                  <a:pt x="94" y="135"/>
                  <a:pt x="94" y="146"/>
                  <a:pt x="88" y="152"/>
                </a:cubicBezTo>
                <a:cubicBezTo>
                  <a:pt x="82" y="158"/>
                  <a:pt x="72" y="158"/>
                  <a:pt x="65" y="152"/>
                </a:cubicBezTo>
                <a:cubicBezTo>
                  <a:pt x="59" y="146"/>
                  <a:pt x="59" y="135"/>
                  <a:pt x="65" y="129"/>
                </a:cubicBezTo>
                <a:cubicBezTo>
                  <a:pt x="72" y="123"/>
                  <a:pt x="82" y="123"/>
                  <a:pt x="88" y="129"/>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4" name="Freeform 38"/>
          <p:cNvSpPr>
            <a:spLocks noEditPoints="1"/>
          </p:cNvSpPr>
          <p:nvPr/>
        </p:nvSpPr>
        <p:spPr bwMode="auto">
          <a:xfrm>
            <a:off x="7275386" y="2680493"/>
            <a:ext cx="304800" cy="312737"/>
          </a:xfrm>
          <a:custGeom>
            <a:avLst/>
            <a:gdLst>
              <a:gd name="T0" fmla="*/ 44 w 188"/>
              <a:gd name="T1" fmla="*/ 4 h 192"/>
              <a:gd name="T2" fmla="*/ 32 w 188"/>
              <a:gd name="T3" fmla="*/ 0 h 192"/>
              <a:gd name="T4" fmla="*/ 0 w 188"/>
              <a:gd name="T5" fmla="*/ 32 h 192"/>
              <a:gd name="T6" fmla="*/ 44 w 188"/>
              <a:gd name="T7" fmla="*/ 80 h 192"/>
              <a:gd name="T8" fmla="*/ 44 w 188"/>
              <a:gd name="T9" fmla="*/ 86 h 192"/>
              <a:gd name="T10" fmla="*/ 84 w 188"/>
              <a:gd name="T11" fmla="*/ 135 h 192"/>
              <a:gd name="T12" fmla="*/ 84 w 188"/>
              <a:gd name="T13" fmla="*/ 164 h 192"/>
              <a:gd name="T14" fmla="*/ 76 w 188"/>
              <a:gd name="T15" fmla="*/ 172 h 192"/>
              <a:gd name="T16" fmla="*/ 54 w 188"/>
              <a:gd name="T17" fmla="*/ 172 h 192"/>
              <a:gd name="T18" fmla="*/ 44 w 188"/>
              <a:gd name="T19" fmla="*/ 182 h 192"/>
              <a:gd name="T20" fmla="*/ 54 w 188"/>
              <a:gd name="T21" fmla="*/ 192 h 192"/>
              <a:gd name="T22" fmla="*/ 134 w 188"/>
              <a:gd name="T23" fmla="*/ 192 h 192"/>
              <a:gd name="T24" fmla="*/ 144 w 188"/>
              <a:gd name="T25" fmla="*/ 182 h 192"/>
              <a:gd name="T26" fmla="*/ 134 w 188"/>
              <a:gd name="T27" fmla="*/ 172 h 192"/>
              <a:gd name="T28" fmla="*/ 112 w 188"/>
              <a:gd name="T29" fmla="*/ 172 h 192"/>
              <a:gd name="T30" fmla="*/ 104 w 188"/>
              <a:gd name="T31" fmla="*/ 164 h 192"/>
              <a:gd name="T32" fmla="*/ 104 w 188"/>
              <a:gd name="T33" fmla="*/ 135 h 192"/>
              <a:gd name="T34" fmla="*/ 144 w 188"/>
              <a:gd name="T35" fmla="*/ 86 h 192"/>
              <a:gd name="T36" fmla="*/ 144 w 188"/>
              <a:gd name="T37" fmla="*/ 80 h 192"/>
              <a:gd name="T38" fmla="*/ 188 w 188"/>
              <a:gd name="T39" fmla="*/ 32 h 192"/>
              <a:gd name="T40" fmla="*/ 156 w 188"/>
              <a:gd name="T41" fmla="*/ 0 h 192"/>
              <a:gd name="T42" fmla="*/ 144 w 188"/>
              <a:gd name="T43" fmla="*/ 4 h 192"/>
              <a:gd name="T44" fmla="*/ 44 w 188"/>
              <a:gd name="T45" fmla="*/ 4 h 192"/>
              <a:gd name="T46" fmla="*/ 80 w 188"/>
              <a:gd name="T47" fmla="*/ 32 h 192"/>
              <a:gd name="T48" fmla="*/ 80 w 188"/>
              <a:gd name="T49" fmla="*/ 80 h 192"/>
              <a:gd name="T50" fmla="*/ 72 w 188"/>
              <a:gd name="T51" fmla="*/ 88 h 192"/>
              <a:gd name="T52" fmla="*/ 64 w 188"/>
              <a:gd name="T53" fmla="*/ 80 h 192"/>
              <a:gd name="T54" fmla="*/ 64 w 188"/>
              <a:gd name="T55" fmla="*/ 32 h 192"/>
              <a:gd name="T56" fmla="*/ 72 w 188"/>
              <a:gd name="T57" fmla="*/ 24 h 192"/>
              <a:gd name="T58" fmla="*/ 80 w 188"/>
              <a:gd name="T59" fmla="*/ 32 h 192"/>
              <a:gd name="T60" fmla="*/ 20 w 188"/>
              <a:gd name="T61" fmla="*/ 32 h 192"/>
              <a:gd name="T62" fmla="*/ 32 w 188"/>
              <a:gd name="T63" fmla="*/ 20 h 192"/>
              <a:gd name="T64" fmla="*/ 44 w 188"/>
              <a:gd name="T65" fmla="*/ 32 h 192"/>
              <a:gd name="T66" fmla="*/ 44 w 188"/>
              <a:gd name="T67" fmla="*/ 57 h 192"/>
              <a:gd name="T68" fmla="*/ 20 w 188"/>
              <a:gd name="T69" fmla="*/ 32 h 192"/>
              <a:gd name="T70" fmla="*/ 168 w 188"/>
              <a:gd name="T71" fmla="*/ 32 h 192"/>
              <a:gd name="T72" fmla="*/ 144 w 188"/>
              <a:gd name="T73" fmla="*/ 57 h 192"/>
              <a:gd name="T74" fmla="*/ 144 w 188"/>
              <a:gd name="T75" fmla="*/ 32 h 192"/>
              <a:gd name="T76" fmla="*/ 156 w 188"/>
              <a:gd name="T77" fmla="*/ 20 h 192"/>
              <a:gd name="T78" fmla="*/ 168 w 188"/>
              <a:gd name="T79"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 h="192">
                <a:moveTo>
                  <a:pt x="44" y="4"/>
                </a:moveTo>
                <a:cubicBezTo>
                  <a:pt x="41" y="2"/>
                  <a:pt x="36" y="0"/>
                  <a:pt x="32" y="0"/>
                </a:cubicBezTo>
                <a:cubicBezTo>
                  <a:pt x="14" y="0"/>
                  <a:pt x="0" y="14"/>
                  <a:pt x="0" y="32"/>
                </a:cubicBezTo>
                <a:cubicBezTo>
                  <a:pt x="0" y="58"/>
                  <a:pt x="27" y="67"/>
                  <a:pt x="44" y="80"/>
                </a:cubicBezTo>
                <a:cubicBezTo>
                  <a:pt x="44" y="86"/>
                  <a:pt x="44" y="86"/>
                  <a:pt x="44" y="86"/>
                </a:cubicBezTo>
                <a:cubicBezTo>
                  <a:pt x="44" y="110"/>
                  <a:pt x="61" y="130"/>
                  <a:pt x="84" y="135"/>
                </a:cubicBezTo>
                <a:cubicBezTo>
                  <a:pt x="84" y="164"/>
                  <a:pt x="84" y="164"/>
                  <a:pt x="84" y="164"/>
                </a:cubicBezTo>
                <a:cubicBezTo>
                  <a:pt x="84" y="168"/>
                  <a:pt x="80" y="172"/>
                  <a:pt x="76" y="172"/>
                </a:cubicBezTo>
                <a:cubicBezTo>
                  <a:pt x="54" y="172"/>
                  <a:pt x="54" y="172"/>
                  <a:pt x="54" y="172"/>
                </a:cubicBezTo>
                <a:cubicBezTo>
                  <a:pt x="48" y="172"/>
                  <a:pt x="44" y="176"/>
                  <a:pt x="44" y="182"/>
                </a:cubicBezTo>
                <a:cubicBezTo>
                  <a:pt x="44" y="188"/>
                  <a:pt x="48" y="192"/>
                  <a:pt x="54" y="192"/>
                </a:cubicBezTo>
                <a:cubicBezTo>
                  <a:pt x="134" y="192"/>
                  <a:pt x="134" y="192"/>
                  <a:pt x="134" y="192"/>
                </a:cubicBezTo>
                <a:cubicBezTo>
                  <a:pt x="140" y="192"/>
                  <a:pt x="144" y="188"/>
                  <a:pt x="144" y="182"/>
                </a:cubicBezTo>
                <a:cubicBezTo>
                  <a:pt x="144" y="176"/>
                  <a:pt x="140" y="172"/>
                  <a:pt x="134" y="172"/>
                </a:cubicBezTo>
                <a:cubicBezTo>
                  <a:pt x="112" y="172"/>
                  <a:pt x="112" y="172"/>
                  <a:pt x="112" y="172"/>
                </a:cubicBezTo>
                <a:cubicBezTo>
                  <a:pt x="108" y="172"/>
                  <a:pt x="104" y="168"/>
                  <a:pt x="104" y="164"/>
                </a:cubicBezTo>
                <a:cubicBezTo>
                  <a:pt x="104" y="135"/>
                  <a:pt x="104" y="135"/>
                  <a:pt x="104" y="135"/>
                </a:cubicBezTo>
                <a:cubicBezTo>
                  <a:pt x="127" y="130"/>
                  <a:pt x="144" y="110"/>
                  <a:pt x="144" y="86"/>
                </a:cubicBezTo>
                <a:cubicBezTo>
                  <a:pt x="144" y="80"/>
                  <a:pt x="144" y="80"/>
                  <a:pt x="144" y="80"/>
                </a:cubicBezTo>
                <a:cubicBezTo>
                  <a:pt x="161" y="67"/>
                  <a:pt x="188" y="58"/>
                  <a:pt x="188" y="32"/>
                </a:cubicBezTo>
                <a:cubicBezTo>
                  <a:pt x="188" y="14"/>
                  <a:pt x="174" y="0"/>
                  <a:pt x="156" y="0"/>
                </a:cubicBezTo>
                <a:cubicBezTo>
                  <a:pt x="152" y="0"/>
                  <a:pt x="147" y="2"/>
                  <a:pt x="144" y="4"/>
                </a:cubicBezTo>
                <a:lnTo>
                  <a:pt x="44" y="4"/>
                </a:lnTo>
                <a:close/>
                <a:moveTo>
                  <a:pt x="80" y="32"/>
                </a:moveTo>
                <a:cubicBezTo>
                  <a:pt x="80" y="80"/>
                  <a:pt x="80" y="80"/>
                  <a:pt x="80" y="80"/>
                </a:cubicBezTo>
                <a:cubicBezTo>
                  <a:pt x="80" y="84"/>
                  <a:pt x="76" y="88"/>
                  <a:pt x="72" y="88"/>
                </a:cubicBezTo>
                <a:cubicBezTo>
                  <a:pt x="68" y="88"/>
                  <a:pt x="64" y="84"/>
                  <a:pt x="64" y="80"/>
                </a:cubicBezTo>
                <a:cubicBezTo>
                  <a:pt x="64" y="32"/>
                  <a:pt x="64" y="32"/>
                  <a:pt x="64" y="32"/>
                </a:cubicBezTo>
                <a:cubicBezTo>
                  <a:pt x="64" y="28"/>
                  <a:pt x="68" y="24"/>
                  <a:pt x="72" y="24"/>
                </a:cubicBezTo>
                <a:cubicBezTo>
                  <a:pt x="76" y="24"/>
                  <a:pt x="80" y="28"/>
                  <a:pt x="80" y="32"/>
                </a:cubicBezTo>
                <a:close/>
                <a:moveTo>
                  <a:pt x="20" y="32"/>
                </a:moveTo>
                <a:cubicBezTo>
                  <a:pt x="20" y="26"/>
                  <a:pt x="25" y="20"/>
                  <a:pt x="32" y="20"/>
                </a:cubicBezTo>
                <a:cubicBezTo>
                  <a:pt x="39" y="20"/>
                  <a:pt x="44" y="26"/>
                  <a:pt x="44" y="32"/>
                </a:cubicBezTo>
                <a:cubicBezTo>
                  <a:pt x="44" y="57"/>
                  <a:pt x="44" y="57"/>
                  <a:pt x="44" y="57"/>
                </a:cubicBezTo>
                <a:cubicBezTo>
                  <a:pt x="32" y="50"/>
                  <a:pt x="20" y="45"/>
                  <a:pt x="20" y="32"/>
                </a:cubicBezTo>
                <a:close/>
                <a:moveTo>
                  <a:pt x="168" y="32"/>
                </a:moveTo>
                <a:cubicBezTo>
                  <a:pt x="168" y="45"/>
                  <a:pt x="156" y="50"/>
                  <a:pt x="144" y="57"/>
                </a:cubicBezTo>
                <a:cubicBezTo>
                  <a:pt x="144" y="32"/>
                  <a:pt x="144" y="32"/>
                  <a:pt x="144" y="32"/>
                </a:cubicBezTo>
                <a:cubicBezTo>
                  <a:pt x="144" y="26"/>
                  <a:pt x="149" y="20"/>
                  <a:pt x="156" y="20"/>
                </a:cubicBezTo>
                <a:cubicBezTo>
                  <a:pt x="163" y="20"/>
                  <a:pt x="168" y="26"/>
                  <a:pt x="168" y="3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5" name="Freeform 39"/>
          <p:cNvSpPr>
            <a:spLocks noEditPoints="1"/>
          </p:cNvSpPr>
          <p:nvPr/>
        </p:nvSpPr>
        <p:spPr bwMode="auto">
          <a:xfrm>
            <a:off x="6624511" y="2680493"/>
            <a:ext cx="207963" cy="312737"/>
          </a:xfrm>
          <a:custGeom>
            <a:avLst/>
            <a:gdLst>
              <a:gd name="T0" fmla="*/ 16 w 128"/>
              <a:gd name="T1" fmla="*/ 0 h 192"/>
              <a:gd name="T2" fmla="*/ 0 w 128"/>
              <a:gd name="T3" fmla="*/ 16 h 192"/>
              <a:gd name="T4" fmla="*/ 0 w 128"/>
              <a:gd name="T5" fmla="*/ 56 h 192"/>
              <a:gd name="T6" fmla="*/ 6 w 128"/>
              <a:gd name="T7" fmla="*/ 70 h 192"/>
              <a:gd name="T8" fmla="*/ 23 w 128"/>
              <a:gd name="T9" fmla="*/ 88 h 192"/>
              <a:gd name="T10" fmla="*/ 4 w 128"/>
              <a:gd name="T11" fmla="*/ 132 h 192"/>
              <a:gd name="T12" fmla="*/ 64 w 128"/>
              <a:gd name="T13" fmla="*/ 192 h 192"/>
              <a:gd name="T14" fmla="*/ 124 w 128"/>
              <a:gd name="T15" fmla="*/ 132 h 192"/>
              <a:gd name="T16" fmla="*/ 105 w 128"/>
              <a:gd name="T17" fmla="*/ 88 h 192"/>
              <a:gd name="T18" fmla="*/ 122 w 128"/>
              <a:gd name="T19" fmla="*/ 70 h 192"/>
              <a:gd name="T20" fmla="*/ 128 w 128"/>
              <a:gd name="T21" fmla="*/ 56 h 192"/>
              <a:gd name="T22" fmla="*/ 128 w 128"/>
              <a:gd name="T23" fmla="*/ 16 h 192"/>
              <a:gd name="T24" fmla="*/ 112 w 128"/>
              <a:gd name="T25" fmla="*/ 0 h 192"/>
              <a:gd name="T26" fmla="*/ 16 w 128"/>
              <a:gd name="T27" fmla="*/ 0 h 192"/>
              <a:gd name="T28" fmla="*/ 64 w 128"/>
              <a:gd name="T29" fmla="*/ 100 h 192"/>
              <a:gd name="T30" fmla="*/ 67 w 128"/>
              <a:gd name="T31" fmla="*/ 102 h 192"/>
              <a:gd name="T32" fmla="*/ 74 w 128"/>
              <a:gd name="T33" fmla="*/ 120 h 192"/>
              <a:gd name="T34" fmla="*/ 93 w 128"/>
              <a:gd name="T35" fmla="*/ 120 h 192"/>
              <a:gd name="T36" fmla="*/ 96 w 128"/>
              <a:gd name="T37" fmla="*/ 123 h 192"/>
              <a:gd name="T38" fmla="*/ 95 w 128"/>
              <a:gd name="T39" fmla="*/ 126 h 192"/>
              <a:gd name="T40" fmla="*/ 79 w 128"/>
              <a:gd name="T41" fmla="*/ 137 h 192"/>
              <a:gd name="T42" fmla="*/ 84 w 128"/>
              <a:gd name="T43" fmla="*/ 156 h 192"/>
              <a:gd name="T44" fmla="*/ 84 w 128"/>
              <a:gd name="T45" fmla="*/ 157 h 192"/>
              <a:gd name="T46" fmla="*/ 81 w 128"/>
              <a:gd name="T47" fmla="*/ 160 h 192"/>
              <a:gd name="T48" fmla="*/ 79 w 128"/>
              <a:gd name="T49" fmla="*/ 159 h 192"/>
              <a:gd name="T50" fmla="*/ 64 w 128"/>
              <a:gd name="T51" fmla="*/ 147 h 192"/>
              <a:gd name="T52" fmla="*/ 49 w 128"/>
              <a:gd name="T53" fmla="*/ 159 h 192"/>
              <a:gd name="T54" fmla="*/ 47 w 128"/>
              <a:gd name="T55" fmla="*/ 160 h 192"/>
              <a:gd name="T56" fmla="*/ 44 w 128"/>
              <a:gd name="T57" fmla="*/ 157 h 192"/>
              <a:gd name="T58" fmla="*/ 44 w 128"/>
              <a:gd name="T59" fmla="*/ 156 h 192"/>
              <a:gd name="T60" fmla="*/ 49 w 128"/>
              <a:gd name="T61" fmla="*/ 137 h 192"/>
              <a:gd name="T62" fmla="*/ 33 w 128"/>
              <a:gd name="T63" fmla="*/ 126 h 192"/>
              <a:gd name="T64" fmla="*/ 32 w 128"/>
              <a:gd name="T65" fmla="*/ 123 h 192"/>
              <a:gd name="T66" fmla="*/ 35 w 128"/>
              <a:gd name="T67" fmla="*/ 120 h 192"/>
              <a:gd name="T68" fmla="*/ 54 w 128"/>
              <a:gd name="T69" fmla="*/ 120 h 192"/>
              <a:gd name="T70" fmla="*/ 61 w 128"/>
              <a:gd name="T71" fmla="*/ 102 h 192"/>
              <a:gd name="T72" fmla="*/ 64 w 128"/>
              <a:gd name="T73" fmla="*/ 100 h 192"/>
              <a:gd name="T74" fmla="*/ 36 w 128"/>
              <a:gd name="T75" fmla="*/ 28 h 192"/>
              <a:gd name="T76" fmla="*/ 36 w 128"/>
              <a:gd name="T77" fmla="*/ 56 h 192"/>
              <a:gd name="T78" fmla="*/ 28 w 128"/>
              <a:gd name="T79" fmla="*/ 64 h 192"/>
              <a:gd name="T80" fmla="*/ 20 w 128"/>
              <a:gd name="T81" fmla="*/ 56 h 192"/>
              <a:gd name="T82" fmla="*/ 20 w 128"/>
              <a:gd name="T83" fmla="*/ 28 h 192"/>
              <a:gd name="T84" fmla="*/ 28 w 128"/>
              <a:gd name="T85" fmla="*/ 20 h 192"/>
              <a:gd name="T86" fmla="*/ 36 w 128"/>
              <a:gd name="T87" fmla="*/ 28 h 192"/>
              <a:gd name="T88" fmla="*/ 72 w 128"/>
              <a:gd name="T89" fmla="*/ 28 h 192"/>
              <a:gd name="T90" fmla="*/ 72 w 128"/>
              <a:gd name="T91" fmla="*/ 64 h 192"/>
              <a:gd name="T92" fmla="*/ 64 w 128"/>
              <a:gd name="T93" fmla="*/ 72 h 192"/>
              <a:gd name="T94" fmla="*/ 56 w 128"/>
              <a:gd name="T95" fmla="*/ 64 h 192"/>
              <a:gd name="T96" fmla="*/ 56 w 128"/>
              <a:gd name="T97" fmla="*/ 28 h 192"/>
              <a:gd name="T98" fmla="*/ 64 w 128"/>
              <a:gd name="T99" fmla="*/ 20 h 192"/>
              <a:gd name="T100" fmla="*/ 72 w 128"/>
              <a:gd name="T101" fmla="*/ 28 h 192"/>
              <a:gd name="T102" fmla="*/ 108 w 128"/>
              <a:gd name="T103" fmla="*/ 28 h 192"/>
              <a:gd name="T104" fmla="*/ 108 w 128"/>
              <a:gd name="T105" fmla="*/ 56 h 192"/>
              <a:gd name="T106" fmla="*/ 100 w 128"/>
              <a:gd name="T107" fmla="*/ 64 h 192"/>
              <a:gd name="T108" fmla="*/ 92 w 128"/>
              <a:gd name="T109" fmla="*/ 56 h 192"/>
              <a:gd name="T110" fmla="*/ 92 w 128"/>
              <a:gd name="T111" fmla="*/ 28 h 192"/>
              <a:gd name="T112" fmla="*/ 100 w 128"/>
              <a:gd name="T113" fmla="*/ 20 h 192"/>
              <a:gd name="T114" fmla="*/ 108 w 128"/>
              <a:gd name="T115"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8" h="192">
                <a:moveTo>
                  <a:pt x="16" y="0"/>
                </a:moveTo>
                <a:cubicBezTo>
                  <a:pt x="7" y="0"/>
                  <a:pt x="0" y="7"/>
                  <a:pt x="0" y="16"/>
                </a:cubicBezTo>
                <a:cubicBezTo>
                  <a:pt x="0" y="56"/>
                  <a:pt x="0" y="56"/>
                  <a:pt x="0" y="56"/>
                </a:cubicBezTo>
                <a:cubicBezTo>
                  <a:pt x="0" y="62"/>
                  <a:pt x="2" y="67"/>
                  <a:pt x="6" y="70"/>
                </a:cubicBezTo>
                <a:cubicBezTo>
                  <a:pt x="23" y="88"/>
                  <a:pt x="23" y="88"/>
                  <a:pt x="23" y="88"/>
                </a:cubicBezTo>
                <a:cubicBezTo>
                  <a:pt x="12" y="99"/>
                  <a:pt x="4" y="114"/>
                  <a:pt x="4" y="132"/>
                </a:cubicBezTo>
                <a:cubicBezTo>
                  <a:pt x="4" y="165"/>
                  <a:pt x="31" y="192"/>
                  <a:pt x="64" y="192"/>
                </a:cubicBezTo>
                <a:cubicBezTo>
                  <a:pt x="97" y="192"/>
                  <a:pt x="124" y="165"/>
                  <a:pt x="124" y="132"/>
                </a:cubicBezTo>
                <a:cubicBezTo>
                  <a:pt x="124" y="114"/>
                  <a:pt x="116" y="99"/>
                  <a:pt x="105" y="88"/>
                </a:cubicBezTo>
                <a:cubicBezTo>
                  <a:pt x="122" y="70"/>
                  <a:pt x="122" y="70"/>
                  <a:pt x="122" y="70"/>
                </a:cubicBezTo>
                <a:cubicBezTo>
                  <a:pt x="126" y="67"/>
                  <a:pt x="128" y="62"/>
                  <a:pt x="128" y="56"/>
                </a:cubicBezTo>
                <a:cubicBezTo>
                  <a:pt x="128" y="16"/>
                  <a:pt x="128" y="16"/>
                  <a:pt x="128" y="16"/>
                </a:cubicBezTo>
                <a:cubicBezTo>
                  <a:pt x="128" y="7"/>
                  <a:pt x="121" y="0"/>
                  <a:pt x="112" y="0"/>
                </a:cubicBezTo>
                <a:lnTo>
                  <a:pt x="16" y="0"/>
                </a:lnTo>
                <a:close/>
                <a:moveTo>
                  <a:pt x="64" y="100"/>
                </a:moveTo>
                <a:cubicBezTo>
                  <a:pt x="65" y="100"/>
                  <a:pt x="67" y="101"/>
                  <a:pt x="67" y="102"/>
                </a:cubicBezTo>
                <a:cubicBezTo>
                  <a:pt x="74" y="120"/>
                  <a:pt x="74" y="120"/>
                  <a:pt x="74" y="120"/>
                </a:cubicBezTo>
                <a:cubicBezTo>
                  <a:pt x="93" y="120"/>
                  <a:pt x="93" y="120"/>
                  <a:pt x="93" y="120"/>
                </a:cubicBezTo>
                <a:cubicBezTo>
                  <a:pt x="95" y="120"/>
                  <a:pt x="96" y="122"/>
                  <a:pt x="96" y="123"/>
                </a:cubicBezTo>
                <a:cubicBezTo>
                  <a:pt x="96" y="124"/>
                  <a:pt x="96" y="125"/>
                  <a:pt x="95" y="126"/>
                </a:cubicBezTo>
                <a:cubicBezTo>
                  <a:pt x="79" y="137"/>
                  <a:pt x="79" y="137"/>
                  <a:pt x="79" y="137"/>
                </a:cubicBezTo>
                <a:cubicBezTo>
                  <a:pt x="79" y="137"/>
                  <a:pt x="84" y="156"/>
                  <a:pt x="84" y="156"/>
                </a:cubicBezTo>
                <a:cubicBezTo>
                  <a:pt x="84" y="156"/>
                  <a:pt x="84" y="157"/>
                  <a:pt x="84" y="157"/>
                </a:cubicBezTo>
                <a:cubicBezTo>
                  <a:pt x="84" y="159"/>
                  <a:pt x="83" y="160"/>
                  <a:pt x="81" y="160"/>
                </a:cubicBezTo>
                <a:cubicBezTo>
                  <a:pt x="81" y="160"/>
                  <a:pt x="80" y="160"/>
                  <a:pt x="79" y="159"/>
                </a:cubicBezTo>
                <a:cubicBezTo>
                  <a:pt x="64" y="147"/>
                  <a:pt x="64" y="147"/>
                  <a:pt x="64" y="147"/>
                </a:cubicBezTo>
                <a:cubicBezTo>
                  <a:pt x="49" y="159"/>
                  <a:pt x="49" y="159"/>
                  <a:pt x="49" y="159"/>
                </a:cubicBezTo>
                <a:cubicBezTo>
                  <a:pt x="48" y="160"/>
                  <a:pt x="47" y="160"/>
                  <a:pt x="47" y="160"/>
                </a:cubicBezTo>
                <a:cubicBezTo>
                  <a:pt x="45" y="160"/>
                  <a:pt x="44" y="159"/>
                  <a:pt x="44" y="157"/>
                </a:cubicBezTo>
                <a:cubicBezTo>
                  <a:pt x="44" y="157"/>
                  <a:pt x="44" y="156"/>
                  <a:pt x="44" y="156"/>
                </a:cubicBezTo>
                <a:cubicBezTo>
                  <a:pt x="44" y="156"/>
                  <a:pt x="49" y="137"/>
                  <a:pt x="49" y="137"/>
                </a:cubicBezTo>
                <a:cubicBezTo>
                  <a:pt x="33" y="126"/>
                  <a:pt x="33" y="126"/>
                  <a:pt x="33" y="126"/>
                </a:cubicBezTo>
                <a:cubicBezTo>
                  <a:pt x="32" y="125"/>
                  <a:pt x="32" y="124"/>
                  <a:pt x="32" y="123"/>
                </a:cubicBezTo>
                <a:cubicBezTo>
                  <a:pt x="32" y="122"/>
                  <a:pt x="33" y="120"/>
                  <a:pt x="35" y="120"/>
                </a:cubicBezTo>
                <a:cubicBezTo>
                  <a:pt x="54" y="120"/>
                  <a:pt x="54" y="120"/>
                  <a:pt x="54" y="120"/>
                </a:cubicBezTo>
                <a:cubicBezTo>
                  <a:pt x="61" y="102"/>
                  <a:pt x="61" y="102"/>
                  <a:pt x="61" y="102"/>
                </a:cubicBezTo>
                <a:cubicBezTo>
                  <a:pt x="61" y="101"/>
                  <a:pt x="63" y="100"/>
                  <a:pt x="64" y="100"/>
                </a:cubicBezTo>
                <a:close/>
                <a:moveTo>
                  <a:pt x="36" y="28"/>
                </a:moveTo>
                <a:cubicBezTo>
                  <a:pt x="36" y="56"/>
                  <a:pt x="36" y="56"/>
                  <a:pt x="36" y="56"/>
                </a:cubicBezTo>
                <a:cubicBezTo>
                  <a:pt x="36" y="60"/>
                  <a:pt x="32" y="64"/>
                  <a:pt x="28" y="64"/>
                </a:cubicBezTo>
                <a:cubicBezTo>
                  <a:pt x="24" y="64"/>
                  <a:pt x="20" y="60"/>
                  <a:pt x="20" y="56"/>
                </a:cubicBezTo>
                <a:cubicBezTo>
                  <a:pt x="20" y="28"/>
                  <a:pt x="20" y="28"/>
                  <a:pt x="20" y="28"/>
                </a:cubicBezTo>
                <a:cubicBezTo>
                  <a:pt x="20" y="24"/>
                  <a:pt x="24" y="20"/>
                  <a:pt x="28" y="20"/>
                </a:cubicBezTo>
                <a:cubicBezTo>
                  <a:pt x="32" y="20"/>
                  <a:pt x="36" y="24"/>
                  <a:pt x="36" y="28"/>
                </a:cubicBezTo>
                <a:close/>
                <a:moveTo>
                  <a:pt x="72" y="28"/>
                </a:moveTo>
                <a:cubicBezTo>
                  <a:pt x="72" y="64"/>
                  <a:pt x="72" y="64"/>
                  <a:pt x="72" y="64"/>
                </a:cubicBezTo>
                <a:cubicBezTo>
                  <a:pt x="72" y="68"/>
                  <a:pt x="68" y="72"/>
                  <a:pt x="64" y="72"/>
                </a:cubicBezTo>
                <a:cubicBezTo>
                  <a:pt x="60" y="72"/>
                  <a:pt x="56" y="68"/>
                  <a:pt x="56" y="64"/>
                </a:cubicBezTo>
                <a:cubicBezTo>
                  <a:pt x="56" y="28"/>
                  <a:pt x="56" y="28"/>
                  <a:pt x="56" y="28"/>
                </a:cubicBezTo>
                <a:cubicBezTo>
                  <a:pt x="56" y="24"/>
                  <a:pt x="60" y="20"/>
                  <a:pt x="64" y="20"/>
                </a:cubicBezTo>
                <a:cubicBezTo>
                  <a:pt x="68" y="20"/>
                  <a:pt x="72" y="24"/>
                  <a:pt x="72" y="28"/>
                </a:cubicBezTo>
                <a:close/>
                <a:moveTo>
                  <a:pt x="108" y="28"/>
                </a:moveTo>
                <a:cubicBezTo>
                  <a:pt x="108" y="56"/>
                  <a:pt x="108" y="56"/>
                  <a:pt x="108" y="56"/>
                </a:cubicBezTo>
                <a:cubicBezTo>
                  <a:pt x="108" y="60"/>
                  <a:pt x="104" y="64"/>
                  <a:pt x="100" y="64"/>
                </a:cubicBezTo>
                <a:cubicBezTo>
                  <a:pt x="96" y="64"/>
                  <a:pt x="92" y="60"/>
                  <a:pt x="92" y="56"/>
                </a:cubicBezTo>
                <a:cubicBezTo>
                  <a:pt x="92" y="28"/>
                  <a:pt x="92" y="28"/>
                  <a:pt x="92" y="28"/>
                </a:cubicBezTo>
                <a:cubicBezTo>
                  <a:pt x="92" y="24"/>
                  <a:pt x="96" y="20"/>
                  <a:pt x="100" y="20"/>
                </a:cubicBezTo>
                <a:cubicBezTo>
                  <a:pt x="104" y="20"/>
                  <a:pt x="108" y="24"/>
                  <a:pt x="108" y="2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6" name="Freeform 40"/>
          <p:cNvSpPr>
            <a:spLocks noEditPoints="1"/>
          </p:cNvSpPr>
          <p:nvPr/>
        </p:nvSpPr>
        <p:spPr bwMode="auto">
          <a:xfrm>
            <a:off x="10796461" y="1989931"/>
            <a:ext cx="312738" cy="282575"/>
          </a:xfrm>
          <a:custGeom>
            <a:avLst/>
            <a:gdLst>
              <a:gd name="T0" fmla="*/ 96 w 192"/>
              <a:gd name="T1" fmla="*/ 25 h 173"/>
              <a:gd name="T2" fmla="*/ 56 w 192"/>
              <a:gd name="T3" fmla="*/ 0 h 173"/>
              <a:gd name="T4" fmla="*/ 0 w 192"/>
              <a:gd name="T5" fmla="*/ 56 h 173"/>
              <a:gd name="T6" fmla="*/ 88 w 192"/>
              <a:gd name="T7" fmla="*/ 168 h 173"/>
              <a:gd name="T8" fmla="*/ 89 w 192"/>
              <a:gd name="T9" fmla="*/ 169 h 173"/>
              <a:gd name="T10" fmla="*/ 103 w 192"/>
              <a:gd name="T11" fmla="*/ 169 h 173"/>
              <a:gd name="T12" fmla="*/ 104 w 192"/>
              <a:gd name="T13" fmla="*/ 168 h 173"/>
              <a:gd name="T14" fmla="*/ 192 w 192"/>
              <a:gd name="T15" fmla="*/ 56 h 173"/>
              <a:gd name="T16" fmla="*/ 136 w 192"/>
              <a:gd name="T17" fmla="*/ 0 h 173"/>
              <a:gd name="T18" fmla="*/ 96 w 192"/>
              <a:gd name="T19" fmla="*/ 25 h 173"/>
              <a:gd name="T20" fmla="*/ 139 w 192"/>
              <a:gd name="T21" fmla="*/ 36 h 173"/>
              <a:gd name="T22" fmla="*/ 132 w 192"/>
              <a:gd name="T23" fmla="*/ 28 h 173"/>
              <a:gd name="T24" fmla="*/ 140 w 192"/>
              <a:gd name="T25" fmla="*/ 20 h 173"/>
              <a:gd name="T26" fmla="*/ 161 w 192"/>
              <a:gd name="T27" fmla="*/ 31 h 173"/>
              <a:gd name="T28" fmla="*/ 172 w 192"/>
              <a:gd name="T29" fmla="*/ 52 h 173"/>
              <a:gd name="T30" fmla="*/ 164 w 192"/>
              <a:gd name="T31" fmla="*/ 60 h 173"/>
              <a:gd name="T32" fmla="*/ 156 w 192"/>
              <a:gd name="T33" fmla="*/ 53 h 173"/>
              <a:gd name="T34" fmla="*/ 139 w 192"/>
              <a:gd name="T35" fmla="*/ 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3">
                <a:moveTo>
                  <a:pt x="96" y="25"/>
                </a:moveTo>
                <a:cubicBezTo>
                  <a:pt x="92" y="9"/>
                  <a:pt x="72" y="0"/>
                  <a:pt x="56" y="0"/>
                </a:cubicBezTo>
                <a:cubicBezTo>
                  <a:pt x="25" y="0"/>
                  <a:pt x="0" y="24"/>
                  <a:pt x="0" y="56"/>
                </a:cubicBezTo>
                <a:cubicBezTo>
                  <a:pt x="0" y="116"/>
                  <a:pt x="57" y="132"/>
                  <a:pt x="88" y="168"/>
                </a:cubicBezTo>
                <a:cubicBezTo>
                  <a:pt x="88" y="168"/>
                  <a:pt x="89" y="169"/>
                  <a:pt x="89" y="169"/>
                </a:cubicBezTo>
                <a:cubicBezTo>
                  <a:pt x="93" y="173"/>
                  <a:pt x="99" y="173"/>
                  <a:pt x="103" y="169"/>
                </a:cubicBezTo>
                <a:cubicBezTo>
                  <a:pt x="103" y="169"/>
                  <a:pt x="104" y="168"/>
                  <a:pt x="104" y="168"/>
                </a:cubicBezTo>
                <a:cubicBezTo>
                  <a:pt x="135" y="132"/>
                  <a:pt x="192" y="116"/>
                  <a:pt x="192" y="56"/>
                </a:cubicBezTo>
                <a:cubicBezTo>
                  <a:pt x="192" y="24"/>
                  <a:pt x="167" y="0"/>
                  <a:pt x="136" y="0"/>
                </a:cubicBezTo>
                <a:cubicBezTo>
                  <a:pt x="120" y="0"/>
                  <a:pt x="100" y="9"/>
                  <a:pt x="96" y="25"/>
                </a:cubicBezTo>
                <a:close/>
                <a:moveTo>
                  <a:pt x="139" y="36"/>
                </a:moveTo>
                <a:cubicBezTo>
                  <a:pt x="135" y="35"/>
                  <a:pt x="132" y="32"/>
                  <a:pt x="132" y="28"/>
                </a:cubicBezTo>
                <a:cubicBezTo>
                  <a:pt x="132" y="24"/>
                  <a:pt x="136" y="20"/>
                  <a:pt x="140" y="20"/>
                </a:cubicBezTo>
                <a:cubicBezTo>
                  <a:pt x="146" y="20"/>
                  <a:pt x="154" y="25"/>
                  <a:pt x="161" y="31"/>
                </a:cubicBezTo>
                <a:cubicBezTo>
                  <a:pt x="167" y="37"/>
                  <a:pt x="172" y="46"/>
                  <a:pt x="172" y="52"/>
                </a:cubicBezTo>
                <a:cubicBezTo>
                  <a:pt x="172" y="56"/>
                  <a:pt x="168" y="60"/>
                  <a:pt x="164" y="60"/>
                </a:cubicBezTo>
                <a:cubicBezTo>
                  <a:pt x="160" y="60"/>
                  <a:pt x="157" y="57"/>
                  <a:pt x="156" y="53"/>
                </a:cubicBezTo>
                <a:cubicBezTo>
                  <a:pt x="154" y="45"/>
                  <a:pt x="147" y="38"/>
                  <a:pt x="139" y="3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7" name="Freeform 41"/>
          <p:cNvSpPr/>
          <p:nvPr/>
        </p:nvSpPr>
        <p:spPr bwMode="auto">
          <a:xfrm>
            <a:off x="10093199" y="1983581"/>
            <a:ext cx="312738" cy="300037"/>
          </a:xfrm>
          <a:custGeom>
            <a:avLst/>
            <a:gdLst>
              <a:gd name="T0" fmla="*/ 96 w 192"/>
              <a:gd name="T1" fmla="*/ 0 h 184"/>
              <a:gd name="T2" fmla="*/ 89 w 192"/>
              <a:gd name="T3" fmla="*/ 6 h 184"/>
              <a:gd name="T4" fmla="*/ 70 w 192"/>
              <a:gd name="T5" fmla="*/ 64 h 184"/>
              <a:gd name="T6" fmla="*/ 8 w 192"/>
              <a:gd name="T7" fmla="*/ 64 h 184"/>
              <a:gd name="T8" fmla="*/ 0 w 192"/>
              <a:gd name="T9" fmla="*/ 72 h 184"/>
              <a:gd name="T10" fmla="*/ 3 w 192"/>
              <a:gd name="T11" fmla="*/ 78 h 184"/>
              <a:gd name="T12" fmla="*/ 53 w 192"/>
              <a:gd name="T13" fmla="*/ 115 h 184"/>
              <a:gd name="T14" fmla="*/ 34 w 192"/>
              <a:gd name="T15" fmla="*/ 173 h 184"/>
              <a:gd name="T16" fmla="*/ 34 w 192"/>
              <a:gd name="T17" fmla="*/ 176 h 184"/>
              <a:gd name="T18" fmla="*/ 42 w 192"/>
              <a:gd name="T19" fmla="*/ 184 h 184"/>
              <a:gd name="T20" fmla="*/ 46 w 192"/>
              <a:gd name="T21" fmla="*/ 183 h 184"/>
              <a:gd name="T22" fmla="*/ 96 w 192"/>
              <a:gd name="T23" fmla="*/ 146 h 184"/>
              <a:gd name="T24" fmla="*/ 146 w 192"/>
              <a:gd name="T25" fmla="*/ 183 h 184"/>
              <a:gd name="T26" fmla="*/ 150 w 192"/>
              <a:gd name="T27" fmla="*/ 184 h 184"/>
              <a:gd name="T28" fmla="*/ 158 w 192"/>
              <a:gd name="T29" fmla="*/ 176 h 184"/>
              <a:gd name="T30" fmla="*/ 158 w 192"/>
              <a:gd name="T31" fmla="*/ 173 h 184"/>
              <a:gd name="T32" fmla="*/ 139 w 192"/>
              <a:gd name="T33" fmla="*/ 115 h 184"/>
              <a:gd name="T34" fmla="*/ 189 w 192"/>
              <a:gd name="T35" fmla="*/ 78 h 184"/>
              <a:gd name="T36" fmla="*/ 192 w 192"/>
              <a:gd name="T37" fmla="*/ 72 h 184"/>
              <a:gd name="T38" fmla="*/ 184 w 192"/>
              <a:gd name="T39" fmla="*/ 64 h 184"/>
              <a:gd name="T40" fmla="*/ 122 w 192"/>
              <a:gd name="T41" fmla="*/ 64 h 184"/>
              <a:gd name="T42" fmla="*/ 103 w 192"/>
              <a:gd name="T43" fmla="*/ 6 h 184"/>
              <a:gd name="T44" fmla="*/ 96 w 192"/>
              <a:gd name="T45"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96" y="0"/>
                </a:moveTo>
                <a:cubicBezTo>
                  <a:pt x="92" y="0"/>
                  <a:pt x="89" y="2"/>
                  <a:pt x="89" y="6"/>
                </a:cubicBezTo>
                <a:cubicBezTo>
                  <a:pt x="70" y="64"/>
                  <a:pt x="70" y="64"/>
                  <a:pt x="70" y="64"/>
                </a:cubicBezTo>
                <a:cubicBezTo>
                  <a:pt x="8" y="64"/>
                  <a:pt x="8" y="64"/>
                  <a:pt x="8" y="64"/>
                </a:cubicBezTo>
                <a:cubicBezTo>
                  <a:pt x="3" y="64"/>
                  <a:pt x="0" y="68"/>
                  <a:pt x="0" y="72"/>
                </a:cubicBezTo>
                <a:cubicBezTo>
                  <a:pt x="0" y="75"/>
                  <a:pt x="1" y="77"/>
                  <a:pt x="3" y="78"/>
                </a:cubicBezTo>
                <a:cubicBezTo>
                  <a:pt x="5" y="79"/>
                  <a:pt x="53" y="115"/>
                  <a:pt x="53" y="115"/>
                </a:cubicBezTo>
                <a:cubicBezTo>
                  <a:pt x="53" y="115"/>
                  <a:pt x="35" y="173"/>
                  <a:pt x="34" y="173"/>
                </a:cubicBezTo>
                <a:cubicBezTo>
                  <a:pt x="34" y="174"/>
                  <a:pt x="34" y="175"/>
                  <a:pt x="34" y="176"/>
                </a:cubicBezTo>
                <a:cubicBezTo>
                  <a:pt x="34" y="181"/>
                  <a:pt x="37" y="184"/>
                  <a:pt x="42" y="184"/>
                </a:cubicBezTo>
                <a:cubicBezTo>
                  <a:pt x="43" y="184"/>
                  <a:pt x="45" y="183"/>
                  <a:pt x="46" y="183"/>
                </a:cubicBezTo>
                <a:cubicBezTo>
                  <a:pt x="96" y="146"/>
                  <a:pt x="96" y="146"/>
                  <a:pt x="96" y="146"/>
                </a:cubicBezTo>
                <a:cubicBezTo>
                  <a:pt x="96" y="146"/>
                  <a:pt x="145" y="182"/>
                  <a:pt x="146" y="183"/>
                </a:cubicBezTo>
                <a:cubicBezTo>
                  <a:pt x="147" y="183"/>
                  <a:pt x="149" y="184"/>
                  <a:pt x="150" y="184"/>
                </a:cubicBezTo>
                <a:cubicBezTo>
                  <a:pt x="155" y="184"/>
                  <a:pt x="158" y="180"/>
                  <a:pt x="158" y="176"/>
                </a:cubicBezTo>
                <a:cubicBezTo>
                  <a:pt x="158" y="175"/>
                  <a:pt x="158" y="174"/>
                  <a:pt x="158" y="173"/>
                </a:cubicBezTo>
                <a:cubicBezTo>
                  <a:pt x="157" y="173"/>
                  <a:pt x="139" y="115"/>
                  <a:pt x="139" y="115"/>
                </a:cubicBezTo>
                <a:cubicBezTo>
                  <a:pt x="139" y="115"/>
                  <a:pt x="187" y="79"/>
                  <a:pt x="189" y="78"/>
                </a:cubicBezTo>
                <a:cubicBezTo>
                  <a:pt x="191" y="77"/>
                  <a:pt x="192" y="75"/>
                  <a:pt x="192" y="72"/>
                </a:cubicBezTo>
                <a:cubicBezTo>
                  <a:pt x="192" y="68"/>
                  <a:pt x="189" y="64"/>
                  <a:pt x="184" y="64"/>
                </a:cubicBezTo>
                <a:cubicBezTo>
                  <a:pt x="122" y="64"/>
                  <a:pt x="122" y="64"/>
                  <a:pt x="122" y="64"/>
                </a:cubicBezTo>
                <a:cubicBezTo>
                  <a:pt x="103" y="6"/>
                  <a:pt x="103" y="6"/>
                  <a:pt x="103" y="6"/>
                </a:cubicBezTo>
                <a:cubicBezTo>
                  <a:pt x="103" y="2"/>
                  <a:pt x="100" y="0"/>
                  <a:pt x="96" y="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8" name="Freeform 42"/>
          <p:cNvSpPr>
            <a:spLocks noEditPoints="1"/>
          </p:cNvSpPr>
          <p:nvPr/>
        </p:nvSpPr>
        <p:spPr bwMode="auto">
          <a:xfrm>
            <a:off x="9396286" y="1977231"/>
            <a:ext cx="293688" cy="312737"/>
          </a:xfrm>
          <a:custGeom>
            <a:avLst/>
            <a:gdLst>
              <a:gd name="T0" fmla="*/ 20 w 180"/>
              <a:gd name="T1" fmla="*/ 139 h 192"/>
              <a:gd name="T2" fmla="*/ 56 w 180"/>
              <a:gd name="T3" fmla="*/ 128 h 192"/>
              <a:gd name="T4" fmla="*/ 131 w 180"/>
              <a:gd name="T5" fmla="*/ 148 h 192"/>
              <a:gd name="T6" fmla="*/ 175 w 180"/>
              <a:gd name="T7" fmla="*/ 131 h 192"/>
              <a:gd name="T8" fmla="*/ 180 w 180"/>
              <a:gd name="T9" fmla="*/ 119 h 192"/>
              <a:gd name="T10" fmla="*/ 180 w 180"/>
              <a:gd name="T11" fmla="*/ 22 h 192"/>
              <a:gd name="T12" fmla="*/ 172 w 180"/>
              <a:gd name="T13" fmla="*/ 13 h 192"/>
              <a:gd name="T14" fmla="*/ 163 w 180"/>
              <a:gd name="T15" fmla="*/ 17 h 192"/>
              <a:gd name="T16" fmla="*/ 126 w 180"/>
              <a:gd name="T17" fmla="*/ 28 h 192"/>
              <a:gd name="T18" fmla="*/ 59 w 180"/>
              <a:gd name="T19" fmla="*/ 8 h 192"/>
              <a:gd name="T20" fmla="*/ 20 w 180"/>
              <a:gd name="T21" fmla="*/ 17 h 192"/>
              <a:gd name="T22" fmla="*/ 20 w 180"/>
              <a:gd name="T23" fmla="*/ 10 h 192"/>
              <a:gd name="T24" fmla="*/ 10 w 180"/>
              <a:gd name="T25" fmla="*/ 0 h 192"/>
              <a:gd name="T26" fmla="*/ 0 w 180"/>
              <a:gd name="T27" fmla="*/ 10 h 192"/>
              <a:gd name="T28" fmla="*/ 0 w 180"/>
              <a:gd name="T29" fmla="*/ 182 h 192"/>
              <a:gd name="T30" fmla="*/ 10 w 180"/>
              <a:gd name="T31" fmla="*/ 192 h 192"/>
              <a:gd name="T32" fmla="*/ 20 w 180"/>
              <a:gd name="T33" fmla="*/ 182 h 192"/>
              <a:gd name="T34" fmla="*/ 20 w 180"/>
              <a:gd name="T35" fmla="*/ 139 h 192"/>
              <a:gd name="T36" fmla="*/ 36 w 180"/>
              <a:gd name="T37" fmla="*/ 40 h 192"/>
              <a:gd name="T38" fmla="*/ 36 w 180"/>
              <a:gd name="T39" fmla="*/ 104 h 192"/>
              <a:gd name="T40" fmla="*/ 28 w 180"/>
              <a:gd name="T41" fmla="*/ 112 h 192"/>
              <a:gd name="T42" fmla="*/ 20 w 180"/>
              <a:gd name="T43" fmla="*/ 104 h 192"/>
              <a:gd name="T44" fmla="*/ 20 w 180"/>
              <a:gd name="T45" fmla="*/ 40 h 192"/>
              <a:gd name="T46" fmla="*/ 28 w 180"/>
              <a:gd name="T47" fmla="*/ 32 h 192"/>
              <a:gd name="T48" fmla="*/ 36 w 180"/>
              <a:gd name="T49" fmla="*/ 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192">
                <a:moveTo>
                  <a:pt x="20" y="139"/>
                </a:moveTo>
                <a:cubicBezTo>
                  <a:pt x="20" y="139"/>
                  <a:pt x="32" y="128"/>
                  <a:pt x="56" y="128"/>
                </a:cubicBezTo>
                <a:cubicBezTo>
                  <a:pt x="84" y="128"/>
                  <a:pt x="107" y="148"/>
                  <a:pt x="131" y="148"/>
                </a:cubicBezTo>
                <a:cubicBezTo>
                  <a:pt x="152" y="148"/>
                  <a:pt x="167" y="139"/>
                  <a:pt x="175" y="131"/>
                </a:cubicBezTo>
                <a:cubicBezTo>
                  <a:pt x="178" y="128"/>
                  <a:pt x="180" y="124"/>
                  <a:pt x="180" y="119"/>
                </a:cubicBezTo>
                <a:cubicBezTo>
                  <a:pt x="180" y="22"/>
                  <a:pt x="180" y="22"/>
                  <a:pt x="180" y="22"/>
                </a:cubicBezTo>
                <a:cubicBezTo>
                  <a:pt x="180" y="17"/>
                  <a:pt x="177" y="13"/>
                  <a:pt x="172" y="13"/>
                </a:cubicBezTo>
                <a:cubicBezTo>
                  <a:pt x="168" y="13"/>
                  <a:pt x="166" y="15"/>
                  <a:pt x="163" y="17"/>
                </a:cubicBezTo>
                <a:cubicBezTo>
                  <a:pt x="160" y="21"/>
                  <a:pt x="150" y="28"/>
                  <a:pt x="126" y="28"/>
                </a:cubicBezTo>
                <a:cubicBezTo>
                  <a:pt x="104" y="28"/>
                  <a:pt x="87" y="8"/>
                  <a:pt x="59" y="8"/>
                </a:cubicBezTo>
                <a:cubicBezTo>
                  <a:pt x="32" y="8"/>
                  <a:pt x="20" y="17"/>
                  <a:pt x="20" y="17"/>
                </a:cubicBezTo>
                <a:cubicBezTo>
                  <a:pt x="20" y="10"/>
                  <a:pt x="20" y="10"/>
                  <a:pt x="20" y="10"/>
                </a:cubicBezTo>
                <a:cubicBezTo>
                  <a:pt x="20" y="4"/>
                  <a:pt x="16" y="0"/>
                  <a:pt x="10" y="0"/>
                </a:cubicBezTo>
                <a:cubicBezTo>
                  <a:pt x="4" y="0"/>
                  <a:pt x="0" y="4"/>
                  <a:pt x="0" y="10"/>
                </a:cubicBezTo>
                <a:cubicBezTo>
                  <a:pt x="0" y="182"/>
                  <a:pt x="0" y="182"/>
                  <a:pt x="0" y="182"/>
                </a:cubicBezTo>
                <a:cubicBezTo>
                  <a:pt x="0" y="188"/>
                  <a:pt x="4" y="192"/>
                  <a:pt x="10" y="192"/>
                </a:cubicBezTo>
                <a:cubicBezTo>
                  <a:pt x="16" y="192"/>
                  <a:pt x="20" y="188"/>
                  <a:pt x="20" y="182"/>
                </a:cubicBezTo>
                <a:lnTo>
                  <a:pt x="20" y="139"/>
                </a:lnTo>
                <a:close/>
                <a:moveTo>
                  <a:pt x="36" y="40"/>
                </a:moveTo>
                <a:cubicBezTo>
                  <a:pt x="36" y="104"/>
                  <a:pt x="36" y="104"/>
                  <a:pt x="36" y="104"/>
                </a:cubicBezTo>
                <a:cubicBezTo>
                  <a:pt x="36" y="108"/>
                  <a:pt x="32" y="112"/>
                  <a:pt x="28" y="112"/>
                </a:cubicBezTo>
                <a:cubicBezTo>
                  <a:pt x="24" y="112"/>
                  <a:pt x="20" y="108"/>
                  <a:pt x="20" y="104"/>
                </a:cubicBezTo>
                <a:cubicBezTo>
                  <a:pt x="20" y="40"/>
                  <a:pt x="20" y="40"/>
                  <a:pt x="20" y="40"/>
                </a:cubicBezTo>
                <a:cubicBezTo>
                  <a:pt x="20" y="36"/>
                  <a:pt x="24" y="32"/>
                  <a:pt x="28" y="32"/>
                </a:cubicBezTo>
                <a:cubicBezTo>
                  <a:pt x="32" y="32"/>
                  <a:pt x="36" y="36"/>
                  <a:pt x="36" y="4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9" name="Freeform 43"/>
          <p:cNvSpPr/>
          <p:nvPr/>
        </p:nvSpPr>
        <p:spPr bwMode="auto">
          <a:xfrm>
            <a:off x="8707311" y="1977231"/>
            <a:ext cx="273050" cy="312737"/>
          </a:xfrm>
          <a:custGeom>
            <a:avLst/>
            <a:gdLst>
              <a:gd name="T0" fmla="*/ 66 w 168"/>
              <a:gd name="T1" fmla="*/ 50 h 192"/>
              <a:gd name="T2" fmla="*/ 66 w 168"/>
              <a:gd name="T3" fmla="*/ 50 h 192"/>
              <a:gd name="T4" fmla="*/ 69 w 168"/>
              <a:gd name="T5" fmla="*/ 56 h 192"/>
              <a:gd name="T6" fmla="*/ 61 w 168"/>
              <a:gd name="T7" fmla="*/ 64 h 192"/>
              <a:gd name="T8" fmla="*/ 16 w 168"/>
              <a:gd name="T9" fmla="*/ 64 h 192"/>
              <a:gd name="T10" fmla="*/ 0 w 168"/>
              <a:gd name="T11" fmla="*/ 80 h 192"/>
              <a:gd name="T12" fmla="*/ 0 w 168"/>
              <a:gd name="T13" fmla="*/ 111 h 192"/>
              <a:gd name="T14" fmla="*/ 8 w 168"/>
              <a:gd name="T15" fmla="*/ 119 h 192"/>
              <a:gd name="T16" fmla="*/ 14 w 168"/>
              <a:gd name="T17" fmla="*/ 116 h 192"/>
              <a:gd name="T18" fmla="*/ 16 w 168"/>
              <a:gd name="T19" fmla="*/ 115 h 192"/>
              <a:gd name="T20" fmla="*/ 32 w 168"/>
              <a:gd name="T21" fmla="*/ 108 h 192"/>
              <a:gd name="T22" fmla="*/ 56 w 168"/>
              <a:gd name="T23" fmla="*/ 132 h 192"/>
              <a:gd name="T24" fmla="*/ 32 w 168"/>
              <a:gd name="T25" fmla="*/ 156 h 192"/>
              <a:gd name="T26" fmla="*/ 15 w 168"/>
              <a:gd name="T27" fmla="*/ 149 h 192"/>
              <a:gd name="T28" fmla="*/ 14 w 168"/>
              <a:gd name="T29" fmla="*/ 148 h 192"/>
              <a:gd name="T30" fmla="*/ 8 w 168"/>
              <a:gd name="T31" fmla="*/ 145 h 192"/>
              <a:gd name="T32" fmla="*/ 0 w 168"/>
              <a:gd name="T33" fmla="*/ 153 h 192"/>
              <a:gd name="T34" fmla="*/ 0 w 168"/>
              <a:gd name="T35" fmla="*/ 176 h 192"/>
              <a:gd name="T36" fmla="*/ 16 w 168"/>
              <a:gd name="T37" fmla="*/ 192 h 192"/>
              <a:gd name="T38" fmla="*/ 152 w 168"/>
              <a:gd name="T39" fmla="*/ 192 h 192"/>
              <a:gd name="T40" fmla="*/ 168 w 168"/>
              <a:gd name="T41" fmla="*/ 176 h 192"/>
              <a:gd name="T42" fmla="*/ 168 w 168"/>
              <a:gd name="T43" fmla="*/ 141 h 192"/>
              <a:gd name="T44" fmla="*/ 160 w 168"/>
              <a:gd name="T45" fmla="*/ 133 h 192"/>
              <a:gd name="T46" fmla="*/ 154 w 168"/>
              <a:gd name="T47" fmla="*/ 136 h 192"/>
              <a:gd name="T48" fmla="*/ 153 w 168"/>
              <a:gd name="T49" fmla="*/ 137 h 192"/>
              <a:gd name="T50" fmla="*/ 136 w 168"/>
              <a:gd name="T51" fmla="*/ 144 h 192"/>
              <a:gd name="T52" fmla="*/ 112 w 168"/>
              <a:gd name="T53" fmla="*/ 120 h 192"/>
              <a:gd name="T54" fmla="*/ 136 w 168"/>
              <a:gd name="T55" fmla="*/ 96 h 192"/>
              <a:gd name="T56" fmla="*/ 153 w 168"/>
              <a:gd name="T57" fmla="*/ 103 h 192"/>
              <a:gd name="T58" fmla="*/ 154 w 168"/>
              <a:gd name="T59" fmla="*/ 104 h 192"/>
              <a:gd name="T60" fmla="*/ 160 w 168"/>
              <a:gd name="T61" fmla="*/ 107 h 192"/>
              <a:gd name="T62" fmla="*/ 168 w 168"/>
              <a:gd name="T63" fmla="*/ 99 h 192"/>
              <a:gd name="T64" fmla="*/ 168 w 168"/>
              <a:gd name="T65" fmla="*/ 80 h 192"/>
              <a:gd name="T66" fmla="*/ 152 w 168"/>
              <a:gd name="T67" fmla="*/ 64 h 192"/>
              <a:gd name="T68" fmla="*/ 107 w 168"/>
              <a:gd name="T69" fmla="*/ 64 h 192"/>
              <a:gd name="T70" fmla="*/ 99 w 168"/>
              <a:gd name="T71" fmla="*/ 56 h 192"/>
              <a:gd name="T72" fmla="*/ 101 w 168"/>
              <a:gd name="T73" fmla="*/ 50 h 192"/>
              <a:gd name="T74" fmla="*/ 112 w 168"/>
              <a:gd name="T75" fmla="*/ 28 h 192"/>
              <a:gd name="T76" fmla="*/ 84 w 168"/>
              <a:gd name="T77" fmla="*/ 0 h 192"/>
              <a:gd name="T78" fmla="*/ 56 w 168"/>
              <a:gd name="T79" fmla="*/ 28 h 192"/>
              <a:gd name="T80" fmla="*/ 66 w 168"/>
              <a:gd name="T81" fmla="*/ 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8" h="192">
                <a:moveTo>
                  <a:pt x="66" y="50"/>
                </a:moveTo>
                <a:cubicBezTo>
                  <a:pt x="66" y="50"/>
                  <a:pt x="66" y="50"/>
                  <a:pt x="66" y="50"/>
                </a:cubicBezTo>
                <a:cubicBezTo>
                  <a:pt x="68" y="51"/>
                  <a:pt x="69" y="54"/>
                  <a:pt x="69" y="56"/>
                </a:cubicBezTo>
                <a:cubicBezTo>
                  <a:pt x="69" y="60"/>
                  <a:pt x="66" y="64"/>
                  <a:pt x="61" y="64"/>
                </a:cubicBezTo>
                <a:cubicBezTo>
                  <a:pt x="16" y="64"/>
                  <a:pt x="16" y="64"/>
                  <a:pt x="16" y="64"/>
                </a:cubicBezTo>
                <a:cubicBezTo>
                  <a:pt x="7" y="64"/>
                  <a:pt x="0" y="71"/>
                  <a:pt x="0" y="80"/>
                </a:cubicBezTo>
                <a:cubicBezTo>
                  <a:pt x="0" y="111"/>
                  <a:pt x="0" y="111"/>
                  <a:pt x="0" y="111"/>
                </a:cubicBezTo>
                <a:cubicBezTo>
                  <a:pt x="0" y="115"/>
                  <a:pt x="4" y="119"/>
                  <a:pt x="8" y="119"/>
                </a:cubicBezTo>
                <a:cubicBezTo>
                  <a:pt x="10" y="119"/>
                  <a:pt x="13" y="118"/>
                  <a:pt x="14" y="116"/>
                </a:cubicBezTo>
                <a:cubicBezTo>
                  <a:pt x="14" y="116"/>
                  <a:pt x="15" y="115"/>
                  <a:pt x="16" y="115"/>
                </a:cubicBezTo>
                <a:cubicBezTo>
                  <a:pt x="20" y="110"/>
                  <a:pt x="26" y="108"/>
                  <a:pt x="32" y="108"/>
                </a:cubicBezTo>
                <a:cubicBezTo>
                  <a:pt x="45" y="108"/>
                  <a:pt x="56" y="119"/>
                  <a:pt x="56" y="132"/>
                </a:cubicBezTo>
                <a:cubicBezTo>
                  <a:pt x="56" y="145"/>
                  <a:pt x="45" y="156"/>
                  <a:pt x="32" y="156"/>
                </a:cubicBezTo>
                <a:cubicBezTo>
                  <a:pt x="26" y="156"/>
                  <a:pt x="20" y="153"/>
                  <a:pt x="15" y="149"/>
                </a:cubicBezTo>
                <a:cubicBezTo>
                  <a:pt x="15" y="149"/>
                  <a:pt x="14" y="148"/>
                  <a:pt x="14" y="148"/>
                </a:cubicBezTo>
                <a:cubicBezTo>
                  <a:pt x="13" y="146"/>
                  <a:pt x="10" y="145"/>
                  <a:pt x="8" y="145"/>
                </a:cubicBezTo>
                <a:cubicBezTo>
                  <a:pt x="4" y="145"/>
                  <a:pt x="0" y="149"/>
                  <a:pt x="0" y="153"/>
                </a:cubicBezTo>
                <a:cubicBezTo>
                  <a:pt x="0" y="176"/>
                  <a:pt x="0" y="176"/>
                  <a:pt x="0" y="176"/>
                </a:cubicBezTo>
                <a:cubicBezTo>
                  <a:pt x="0" y="185"/>
                  <a:pt x="7" y="192"/>
                  <a:pt x="16" y="192"/>
                </a:cubicBezTo>
                <a:cubicBezTo>
                  <a:pt x="152" y="192"/>
                  <a:pt x="152" y="192"/>
                  <a:pt x="152" y="192"/>
                </a:cubicBezTo>
                <a:cubicBezTo>
                  <a:pt x="161" y="192"/>
                  <a:pt x="168" y="185"/>
                  <a:pt x="168" y="176"/>
                </a:cubicBezTo>
                <a:cubicBezTo>
                  <a:pt x="168" y="141"/>
                  <a:pt x="168" y="141"/>
                  <a:pt x="168" y="141"/>
                </a:cubicBezTo>
                <a:cubicBezTo>
                  <a:pt x="168" y="137"/>
                  <a:pt x="164" y="133"/>
                  <a:pt x="160" y="133"/>
                </a:cubicBezTo>
                <a:cubicBezTo>
                  <a:pt x="158" y="133"/>
                  <a:pt x="156" y="134"/>
                  <a:pt x="154" y="136"/>
                </a:cubicBezTo>
                <a:cubicBezTo>
                  <a:pt x="153" y="137"/>
                  <a:pt x="153" y="137"/>
                  <a:pt x="153" y="137"/>
                </a:cubicBezTo>
                <a:cubicBezTo>
                  <a:pt x="148" y="141"/>
                  <a:pt x="142" y="144"/>
                  <a:pt x="136" y="144"/>
                </a:cubicBezTo>
                <a:cubicBezTo>
                  <a:pt x="123" y="144"/>
                  <a:pt x="112" y="133"/>
                  <a:pt x="112" y="120"/>
                </a:cubicBezTo>
                <a:cubicBezTo>
                  <a:pt x="112" y="107"/>
                  <a:pt x="123" y="96"/>
                  <a:pt x="136" y="96"/>
                </a:cubicBezTo>
                <a:cubicBezTo>
                  <a:pt x="143" y="96"/>
                  <a:pt x="148" y="99"/>
                  <a:pt x="153" y="103"/>
                </a:cubicBezTo>
                <a:cubicBezTo>
                  <a:pt x="154" y="104"/>
                  <a:pt x="154" y="104"/>
                  <a:pt x="154" y="104"/>
                </a:cubicBezTo>
                <a:cubicBezTo>
                  <a:pt x="155" y="106"/>
                  <a:pt x="158" y="107"/>
                  <a:pt x="160" y="107"/>
                </a:cubicBezTo>
                <a:cubicBezTo>
                  <a:pt x="164" y="107"/>
                  <a:pt x="168" y="103"/>
                  <a:pt x="168" y="99"/>
                </a:cubicBezTo>
                <a:cubicBezTo>
                  <a:pt x="168" y="80"/>
                  <a:pt x="168" y="80"/>
                  <a:pt x="168" y="80"/>
                </a:cubicBezTo>
                <a:cubicBezTo>
                  <a:pt x="168" y="71"/>
                  <a:pt x="161" y="64"/>
                  <a:pt x="152" y="64"/>
                </a:cubicBezTo>
                <a:cubicBezTo>
                  <a:pt x="107" y="64"/>
                  <a:pt x="107" y="64"/>
                  <a:pt x="107" y="64"/>
                </a:cubicBezTo>
                <a:cubicBezTo>
                  <a:pt x="102" y="64"/>
                  <a:pt x="99" y="60"/>
                  <a:pt x="99" y="56"/>
                </a:cubicBezTo>
                <a:cubicBezTo>
                  <a:pt x="99" y="54"/>
                  <a:pt x="99" y="52"/>
                  <a:pt x="101" y="50"/>
                </a:cubicBezTo>
                <a:cubicBezTo>
                  <a:pt x="108" y="45"/>
                  <a:pt x="112" y="37"/>
                  <a:pt x="112" y="28"/>
                </a:cubicBezTo>
                <a:cubicBezTo>
                  <a:pt x="112" y="13"/>
                  <a:pt x="99" y="0"/>
                  <a:pt x="84" y="0"/>
                </a:cubicBezTo>
                <a:cubicBezTo>
                  <a:pt x="69" y="0"/>
                  <a:pt x="56" y="13"/>
                  <a:pt x="56" y="28"/>
                </a:cubicBezTo>
                <a:cubicBezTo>
                  <a:pt x="56" y="37"/>
                  <a:pt x="60" y="45"/>
                  <a:pt x="66" y="5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0" name="Freeform 44"/>
          <p:cNvSpPr>
            <a:spLocks noEditPoints="1"/>
          </p:cNvSpPr>
          <p:nvPr/>
        </p:nvSpPr>
        <p:spPr bwMode="auto">
          <a:xfrm>
            <a:off x="7984999" y="1977231"/>
            <a:ext cx="311150" cy="312737"/>
          </a:xfrm>
          <a:custGeom>
            <a:avLst/>
            <a:gdLst>
              <a:gd name="T0" fmla="*/ 68 w 192"/>
              <a:gd name="T1" fmla="*/ 77 h 192"/>
              <a:gd name="T2" fmla="*/ 3 w 192"/>
              <a:gd name="T3" fmla="*/ 166 h 192"/>
              <a:gd name="T4" fmla="*/ 0 w 192"/>
              <a:gd name="T5" fmla="*/ 176 h 192"/>
              <a:gd name="T6" fmla="*/ 16 w 192"/>
              <a:gd name="T7" fmla="*/ 192 h 192"/>
              <a:gd name="T8" fmla="*/ 176 w 192"/>
              <a:gd name="T9" fmla="*/ 192 h 192"/>
              <a:gd name="T10" fmla="*/ 192 w 192"/>
              <a:gd name="T11" fmla="*/ 176 h 192"/>
              <a:gd name="T12" fmla="*/ 189 w 192"/>
              <a:gd name="T13" fmla="*/ 166 h 192"/>
              <a:gd name="T14" fmla="*/ 124 w 192"/>
              <a:gd name="T15" fmla="*/ 77 h 192"/>
              <a:gd name="T16" fmla="*/ 124 w 192"/>
              <a:gd name="T17" fmla="*/ 20 h 192"/>
              <a:gd name="T18" fmla="*/ 126 w 192"/>
              <a:gd name="T19" fmla="*/ 20 h 192"/>
              <a:gd name="T20" fmla="*/ 136 w 192"/>
              <a:gd name="T21" fmla="*/ 10 h 192"/>
              <a:gd name="T22" fmla="*/ 126 w 192"/>
              <a:gd name="T23" fmla="*/ 0 h 192"/>
              <a:gd name="T24" fmla="*/ 66 w 192"/>
              <a:gd name="T25" fmla="*/ 0 h 192"/>
              <a:gd name="T26" fmla="*/ 56 w 192"/>
              <a:gd name="T27" fmla="*/ 10 h 192"/>
              <a:gd name="T28" fmla="*/ 66 w 192"/>
              <a:gd name="T29" fmla="*/ 20 h 192"/>
              <a:gd name="T30" fmla="*/ 68 w 192"/>
              <a:gd name="T31" fmla="*/ 20 h 192"/>
              <a:gd name="T32" fmla="*/ 68 w 192"/>
              <a:gd name="T33" fmla="*/ 77 h 192"/>
              <a:gd name="T34" fmla="*/ 88 w 192"/>
              <a:gd name="T35" fmla="*/ 20 h 192"/>
              <a:gd name="T36" fmla="*/ 104 w 192"/>
              <a:gd name="T37" fmla="*/ 20 h 192"/>
              <a:gd name="T38" fmla="*/ 104 w 192"/>
              <a:gd name="T39" fmla="*/ 80 h 192"/>
              <a:gd name="T40" fmla="*/ 132 w 192"/>
              <a:gd name="T41" fmla="*/ 120 h 192"/>
              <a:gd name="T42" fmla="*/ 60 w 192"/>
              <a:gd name="T43" fmla="*/ 120 h 192"/>
              <a:gd name="T44" fmla="*/ 88 w 192"/>
              <a:gd name="T45" fmla="*/ 80 h 192"/>
              <a:gd name="T46" fmla="*/ 88 w 192"/>
              <a:gd name="T47"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92">
                <a:moveTo>
                  <a:pt x="68" y="77"/>
                </a:moveTo>
                <a:cubicBezTo>
                  <a:pt x="3" y="166"/>
                  <a:pt x="3" y="166"/>
                  <a:pt x="3" y="166"/>
                </a:cubicBezTo>
                <a:cubicBezTo>
                  <a:pt x="1" y="169"/>
                  <a:pt x="0" y="172"/>
                  <a:pt x="0" y="176"/>
                </a:cubicBezTo>
                <a:cubicBezTo>
                  <a:pt x="0" y="185"/>
                  <a:pt x="7" y="192"/>
                  <a:pt x="16" y="192"/>
                </a:cubicBezTo>
                <a:cubicBezTo>
                  <a:pt x="176" y="192"/>
                  <a:pt x="176" y="192"/>
                  <a:pt x="176" y="192"/>
                </a:cubicBezTo>
                <a:cubicBezTo>
                  <a:pt x="185" y="192"/>
                  <a:pt x="192" y="185"/>
                  <a:pt x="192" y="176"/>
                </a:cubicBezTo>
                <a:cubicBezTo>
                  <a:pt x="192" y="172"/>
                  <a:pt x="191" y="169"/>
                  <a:pt x="189" y="166"/>
                </a:cubicBezTo>
                <a:cubicBezTo>
                  <a:pt x="124" y="77"/>
                  <a:pt x="124" y="77"/>
                  <a:pt x="124" y="77"/>
                </a:cubicBezTo>
                <a:cubicBezTo>
                  <a:pt x="124" y="20"/>
                  <a:pt x="124" y="20"/>
                  <a:pt x="124" y="20"/>
                </a:cubicBezTo>
                <a:cubicBezTo>
                  <a:pt x="126" y="20"/>
                  <a:pt x="126" y="20"/>
                  <a:pt x="126" y="20"/>
                </a:cubicBezTo>
                <a:cubicBezTo>
                  <a:pt x="132" y="20"/>
                  <a:pt x="136" y="16"/>
                  <a:pt x="136" y="10"/>
                </a:cubicBezTo>
                <a:cubicBezTo>
                  <a:pt x="136" y="4"/>
                  <a:pt x="132" y="0"/>
                  <a:pt x="126" y="0"/>
                </a:cubicBezTo>
                <a:cubicBezTo>
                  <a:pt x="66" y="0"/>
                  <a:pt x="66" y="0"/>
                  <a:pt x="66" y="0"/>
                </a:cubicBezTo>
                <a:cubicBezTo>
                  <a:pt x="60" y="0"/>
                  <a:pt x="56" y="4"/>
                  <a:pt x="56" y="10"/>
                </a:cubicBezTo>
                <a:cubicBezTo>
                  <a:pt x="56" y="16"/>
                  <a:pt x="60" y="20"/>
                  <a:pt x="66" y="20"/>
                </a:cubicBezTo>
                <a:cubicBezTo>
                  <a:pt x="68" y="20"/>
                  <a:pt x="68" y="20"/>
                  <a:pt x="68" y="20"/>
                </a:cubicBezTo>
                <a:lnTo>
                  <a:pt x="68" y="77"/>
                </a:lnTo>
                <a:close/>
                <a:moveTo>
                  <a:pt x="88" y="20"/>
                </a:moveTo>
                <a:cubicBezTo>
                  <a:pt x="104" y="20"/>
                  <a:pt x="104" y="20"/>
                  <a:pt x="104" y="20"/>
                </a:cubicBezTo>
                <a:cubicBezTo>
                  <a:pt x="104" y="80"/>
                  <a:pt x="104" y="80"/>
                  <a:pt x="104" y="80"/>
                </a:cubicBezTo>
                <a:cubicBezTo>
                  <a:pt x="132" y="120"/>
                  <a:pt x="132" y="120"/>
                  <a:pt x="132" y="120"/>
                </a:cubicBezTo>
                <a:cubicBezTo>
                  <a:pt x="60" y="120"/>
                  <a:pt x="60" y="120"/>
                  <a:pt x="60" y="120"/>
                </a:cubicBezTo>
                <a:cubicBezTo>
                  <a:pt x="88" y="80"/>
                  <a:pt x="88" y="80"/>
                  <a:pt x="88" y="80"/>
                </a:cubicBezTo>
                <a:lnTo>
                  <a:pt x="88" y="2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1" name="Freeform 45"/>
          <p:cNvSpPr>
            <a:spLocks noEditPoints="1"/>
          </p:cNvSpPr>
          <p:nvPr/>
        </p:nvSpPr>
        <p:spPr bwMode="auto">
          <a:xfrm>
            <a:off x="7326186" y="1977231"/>
            <a:ext cx="228600" cy="312737"/>
          </a:xfrm>
          <a:custGeom>
            <a:avLst/>
            <a:gdLst>
              <a:gd name="T0" fmla="*/ 60 w 140"/>
              <a:gd name="T1" fmla="*/ 139 h 192"/>
              <a:gd name="T2" fmla="*/ 60 w 140"/>
              <a:gd name="T3" fmla="*/ 182 h 192"/>
              <a:gd name="T4" fmla="*/ 70 w 140"/>
              <a:gd name="T5" fmla="*/ 192 h 192"/>
              <a:gd name="T6" fmla="*/ 80 w 140"/>
              <a:gd name="T7" fmla="*/ 182 h 192"/>
              <a:gd name="T8" fmla="*/ 80 w 140"/>
              <a:gd name="T9" fmla="*/ 139 h 192"/>
              <a:gd name="T10" fmla="*/ 140 w 140"/>
              <a:gd name="T11" fmla="*/ 70 h 192"/>
              <a:gd name="T12" fmla="*/ 70 w 140"/>
              <a:gd name="T13" fmla="*/ 0 h 192"/>
              <a:gd name="T14" fmla="*/ 0 w 140"/>
              <a:gd name="T15" fmla="*/ 70 h 192"/>
              <a:gd name="T16" fmla="*/ 60 w 140"/>
              <a:gd name="T17" fmla="*/ 139 h 192"/>
              <a:gd name="T18" fmla="*/ 76 w 140"/>
              <a:gd name="T19" fmla="*/ 78 h 192"/>
              <a:gd name="T20" fmla="*/ 69 w 140"/>
              <a:gd name="T21" fmla="*/ 65 h 192"/>
              <a:gd name="T22" fmla="*/ 58 w 140"/>
              <a:gd name="T23" fmla="*/ 81 h 192"/>
              <a:gd name="T24" fmla="*/ 76 w 140"/>
              <a:gd name="T25" fmla="*/ 102 h 192"/>
              <a:gd name="T26" fmla="*/ 106 w 140"/>
              <a:gd name="T27" fmla="*/ 72 h 192"/>
              <a:gd name="T28" fmla="*/ 68 w 140"/>
              <a:gd name="T29" fmla="*/ 34 h 192"/>
              <a:gd name="T30" fmla="*/ 29 w 140"/>
              <a:gd name="T31" fmla="*/ 76 h 192"/>
              <a:gd name="T32" fmla="*/ 31 w 140"/>
              <a:gd name="T33" fmla="*/ 95 h 192"/>
              <a:gd name="T34" fmla="*/ 24 w 140"/>
              <a:gd name="T35" fmla="*/ 97 h 192"/>
              <a:gd name="T36" fmla="*/ 18 w 140"/>
              <a:gd name="T37" fmla="*/ 72 h 192"/>
              <a:gd name="T38" fmla="*/ 68 w 140"/>
              <a:gd name="T39" fmla="*/ 20 h 192"/>
              <a:gd name="T40" fmla="*/ 120 w 140"/>
              <a:gd name="T41" fmla="*/ 72 h 192"/>
              <a:gd name="T42" fmla="*/ 78 w 140"/>
              <a:gd name="T43" fmla="*/ 116 h 192"/>
              <a:gd name="T44" fmla="*/ 41 w 140"/>
              <a:gd name="T45" fmla="*/ 80 h 192"/>
              <a:gd name="T46" fmla="*/ 70 w 140"/>
              <a:gd name="T47" fmla="*/ 50 h 192"/>
              <a:gd name="T48" fmla="*/ 92 w 140"/>
              <a:gd name="T49" fmla="*/ 70 h 192"/>
              <a:gd name="T50" fmla="*/ 87 w 140"/>
              <a:gd name="T51" fmla="*/ 84 h 192"/>
              <a:gd name="T52" fmla="*/ 76 w 140"/>
              <a:gd name="T53" fmla="*/ 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92">
                <a:moveTo>
                  <a:pt x="60" y="139"/>
                </a:moveTo>
                <a:cubicBezTo>
                  <a:pt x="60" y="182"/>
                  <a:pt x="60" y="182"/>
                  <a:pt x="60" y="182"/>
                </a:cubicBezTo>
                <a:cubicBezTo>
                  <a:pt x="60" y="188"/>
                  <a:pt x="64" y="192"/>
                  <a:pt x="70" y="192"/>
                </a:cubicBezTo>
                <a:cubicBezTo>
                  <a:pt x="76" y="192"/>
                  <a:pt x="80" y="188"/>
                  <a:pt x="80" y="182"/>
                </a:cubicBezTo>
                <a:cubicBezTo>
                  <a:pt x="80" y="139"/>
                  <a:pt x="80" y="139"/>
                  <a:pt x="80" y="139"/>
                </a:cubicBezTo>
                <a:cubicBezTo>
                  <a:pt x="114" y="134"/>
                  <a:pt x="140" y="105"/>
                  <a:pt x="140" y="70"/>
                </a:cubicBezTo>
                <a:cubicBezTo>
                  <a:pt x="140" y="31"/>
                  <a:pt x="109" y="0"/>
                  <a:pt x="70" y="0"/>
                </a:cubicBezTo>
                <a:cubicBezTo>
                  <a:pt x="31" y="0"/>
                  <a:pt x="0" y="31"/>
                  <a:pt x="0" y="70"/>
                </a:cubicBezTo>
                <a:cubicBezTo>
                  <a:pt x="0" y="105"/>
                  <a:pt x="26" y="134"/>
                  <a:pt x="60" y="139"/>
                </a:cubicBezTo>
                <a:close/>
                <a:moveTo>
                  <a:pt x="76" y="78"/>
                </a:moveTo>
                <a:cubicBezTo>
                  <a:pt x="80" y="71"/>
                  <a:pt x="76" y="65"/>
                  <a:pt x="69" y="65"/>
                </a:cubicBezTo>
                <a:cubicBezTo>
                  <a:pt x="61" y="65"/>
                  <a:pt x="58" y="72"/>
                  <a:pt x="58" y="81"/>
                </a:cubicBezTo>
                <a:cubicBezTo>
                  <a:pt x="58" y="90"/>
                  <a:pt x="66" y="102"/>
                  <a:pt x="76" y="102"/>
                </a:cubicBezTo>
                <a:cubicBezTo>
                  <a:pt x="94" y="102"/>
                  <a:pt x="106" y="88"/>
                  <a:pt x="106" y="72"/>
                </a:cubicBezTo>
                <a:cubicBezTo>
                  <a:pt x="106" y="50"/>
                  <a:pt x="89" y="34"/>
                  <a:pt x="68" y="34"/>
                </a:cubicBezTo>
                <a:cubicBezTo>
                  <a:pt x="44" y="34"/>
                  <a:pt x="29" y="53"/>
                  <a:pt x="29" y="76"/>
                </a:cubicBezTo>
                <a:cubicBezTo>
                  <a:pt x="29" y="81"/>
                  <a:pt x="29" y="87"/>
                  <a:pt x="31" y="95"/>
                </a:cubicBezTo>
                <a:cubicBezTo>
                  <a:pt x="32" y="101"/>
                  <a:pt x="26" y="101"/>
                  <a:pt x="24" y="97"/>
                </a:cubicBezTo>
                <a:cubicBezTo>
                  <a:pt x="21" y="91"/>
                  <a:pt x="18" y="80"/>
                  <a:pt x="18" y="72"/>
                </a:cubicBezTo>
                <a:cubicBezTo>
                  <a:pt x="18" y="41"/>
                  <a:pt x="39" y="20"/>
                  <a:pt x="68" y="20"/>
                </a:cubicBezTo>
                <a:cubicBezTo>
                  <a:pt x="96" y="20"/>
                  <a:pt x="120" y="43"/>
                  <a:pt x="120" y="72"/>
                </a:cubicBezTo>
                <a:cubicBezTo>
                  <a:pt x="120" y="91"/>
                  <a:pt x="106" y="116"/>
                  <a:pt x="78" y="116"/>
                </a:cubicBezTo>
                <a:cubicBezTo>
                  <a:pt x="57" y="116"/>
                  <a:pt x="41" y="102"/>
                  <a:pt x="41" y="80"/>
                </a:cubicBezTo>
                <a:cubicBezTo>
                  <a:pt x="41" y="65"/>
                  <a:pt x="51" y="50"/>
                  <a:pt x="70" y="50"/>
                </a:cubicBezTo>
                <a:cubicBezTo>
                  <a:pt x="85" y="50"/>
                  <a:pt x="92" y="64"/>
                  <a:pt x="92" y="70"/>
                </a:cubicBezTo>
                <a:cubicBezTo>
                  <a:pt x="92" y="73"/>
                  <a:pt x="91" y="80"/>
                  <a:pt x="87" y="84"/>
                </a:cubicBezTo>
                <a:cubicBezTo>
                  <a:pt x="82" y="88"/>
                  <a:pt x="73" y="83"/>
                  <a:pt x="76" y="7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2" name="Freeform 46"/>
          <p:cNvSpPr>
            <a:spLocks noEditPoints="1"/>
          </p:cNvSpPr>
          <p:nvPr/>
        </p:nvSpPr>
        <p:spPr bwMode="auto">
          <a:xfrm>
            <a:off x="6578474" y="1977231"/>
            <a:ext cx="312738" cy="312737"/>
          </a:xfrm>
          <a:custGeom>
            <a:avLst/>
            <a:gdLst>
              <a:gd name="T0" fmla="*/ 148 w 192"/>
              <a:gd name="T1" fmla="*/ 154 h 192"/>
              <a:gd name="T2" fmla="*/ 160 w 192"/>
              <a:gd name="T3" fmla="*/ 156 h 192"/>
              <a:gd name="T4" fmla="*/ 192 w 192"/>
              <a:gd name="T5" fmla="*/ 124 h 192"/>
              <a:gd name="T6" fmla="*/ 192 w 192"/>
              <a:gd name="T7" fmla="*/ 64 h 192"/>
              <a:gd name="T8" fmla="*/ 160 w 192"/>
              <a:gd name="T9" fmla="*/ 32 h 192"/>
              <a:gd name="T10" fmla="*/ 148 w 192"/>
              <a:gd name="T11" fmla="*/ 34 h 192"/>
              <a:gd name="T12" fmla="*/ 148 w 192"/>
              <a:gd name="T13" fmla="*/ 16 h 192"/>
              <a:gd name="T14" fmla="*/ 132 w 192"/>
              <a:gd name="T15" fmla="*/ 0 h 192"/>
              <a:gd name="T16" fmla="*/ 16 w 192"/>
              <a:gd name="T17" fmla="*/ 0 h 192"/>
              <a:gd name="T18" fmla="*/ 0 w 192"/>
              <a:gd name="T19" fmla="*/ 16 h 192"/>
              <a:gd name="T20" fmla="*/ 0 w 192"/>
              <a:gd name="T21" fmla="*/ 176 h 192"/>
              <a:gd name="T22" fmla="*/ 16 w 192"/>
              <a:gd name="T23" fmla="*/ 192 h 192"/>
              <a:gd name="T24" fmla="*/ 132 w 192"/>
              <a:gd name="T25" fmla="*/ 192 h 192"/>
              <a:gd name="T26" fmla="*/ 148 w 192"/>
              <a:gd name="T27" fmla="*/ 176 h 192"/>
              <a:gd name="T28" fmla="*/ 148 w 192"/>
              <a:gd name="T29" fmla="*/ 154 h 192"/>
              <a:gd name="T30" fmla="*/ 29 w 192"/>
              <a:gd name="T31" fmla="*/ 20 h 192"/>
              <a:gd name="T32" fmla="*/ 119 w 192"/>
              <a:gd name="T33" fmla="*/ 20 h 192"/>
              <a:gd name="T34" fmla="*/ 128 w 192"/>
              <a:gd name="T35" fmla="*/ 29 h 192"/>
              <a:gd name="T36" fmla="*/ 128 w 192"/>
              <a:gd name="T37" fmla="*/ 51 h 192"/>
              <a:gd name="T38" fmla="*/ 119 w 192"/>
              <a:gd name="T39" fmla="*/ 60 h 192"/>
              <a:gd name="T40" fmla="*/ 29 w 192"/>
              <a:gd name="T41" fmla="*/ 60 h 192"/>
              <a:gd name="T42" fmla="*/ 20 w 192"/>
              <a:gd name="T43" fmla="*/ 51 h 192"/>
              <a:gd name="T44" fmla="*/ 20 w 192"/>
              <a:gd name="T45" fmla="*/ 29 h 192"/>
              <a:gd name="T46" fmla="*/ 29 w 192"/>
              <a:gd name="T47" fmla="*/ 20 h 192"/>
              <a:gd name="T48" fmla="*/ 172 w 192"/>
              <a:gd name="T49" fmla="*/ 124 h 192"/>
              <a:gd name="T50" fmla="*/ 160 w 192"/>
              <a:gd name="T51" fmla="*/ 136 h 192"/>
              <a:gd name="T52" fmla="*/ 148 w 192"/>
              <a:gd name="T53" fmla="*/ 124 h 192"/>
              <a:gd name="T54" fmla="*/ 148 w 192"/>
              <a:gd name="T55" fmla="*/ 64 h 192"/>
              <a:gd name="T56" fmla="*/ 160 w 192"/>
              <a:gd name="T57" fmla="*/ 52 h 192"/>
              <a:gd name="T58" fmla="*/ 172 w 192"/>
              <a:gd name="T59" fmla="*/ 64 h 192"/>
              <a:gd name="T60" fmla="*/ 172 w 192"/>
              <a:gd name="T61"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148" y="154"/>
                </a:moveTo>
                <a:cubicBezTo>
                  <a:pt x="152" y="155"/>
                  <a:pt x="156" y="156"/>
                  <a:pt x="160" y="156"/>
                </a:cubicBezTo>
                <a:cubicBezTo>
                  <a:pt x="178" y="156"/>
                  <a:pt x="192" y="142"/>
                  <a:pt x="192" y="124"/>
                </a:cubicBezTo>
                <a:cubicBezTo>
                  <a:pt x="192" y="64"/>
                  <a:pt x="192" y="64"/>
                  <a:pt x="192" y="64"/>
                </a:cubicBezTo>
                <a:cubicBezTo>
                  <a:pt x="192" y="46"/>
                  <a:pt x="178" y="32"/>
                  <a:pt x="160" y="32"/>
                </a:cubicBezTo>
                <a:cubicBezTo>
                  <a:pt x="156" y="32"/>
                  <a:pt x="152" y="33"/>
                  <a:pt x="148" y="34"/>
                </a:cubicBezTo>
                <a:cubicBezTo>
                  <a:pt x="148" y="16"/>
                  <a:pt x="148" y="16"/>
                  <a:pt x="148" y="16"/>
                </a:cubicBezTo>
                <a:cubicBezTo>
                  <a:pt x="148" y="7"/>
                  <a:pt x="141" y="0"/>
                  <a:pt x="132" y="0"/>
                </a:cubicBezTo>
                <a:cubicBezTo>
                  <a:pt x="16" y="0"/>
                  <a:pt x="16" y="0"/>
                  <a:pt x="16" y="0"/>
                </a:cubicBezTo>
                <a:cubicBezTo>
                  <a:pt x="7" y="0"/>
                  <a:pt x="0" y="7"/>
                  <a:pt x="0" y="16"/>
                </a:cubicBezTo>
                <a:cubicBezTo>
                  <a:pt x="0" y="176"/>
                  <a:pt x="0" y="176"/>
                  <a:pt x="0" y="176"/>
                </a:cubicBezTo>
                <a:cubicBezTo>
                  <a:pt x="0" y="185"/>
                  <a:pt x="7" y="192"/>
                  <a:pt x="16" y="192"/>
                </a:cubicBezTo>
                <a:cubicBezTo>
                  <a:pt x="132" y="192"/>
                  <a:pt x="132" y="192"/>
                  <a:pt x="132" y="192"/>
                </a:cubicBezTo>
                <a:cubicBezTo>
                  <a:pt x="141" y="192"/>
                  <a:pt x="148" y="185"/>
                  <a:pt x="148" y="176"/>
                </a:cubicBezTo>
                <a:lnTo>
                  <a:pt x="148" y="154"/>
                </a:lnTo>
                <a:close/>
                <a:moveTo>
                  <a:pt x="29" y="20"/>
                </a:moveTo>
                <a:cubicBezTo>
                  <a:pt x="119" y="20"/>
                  <a:pt x="119" y="20"/>
                  <a:pt x="119" y="20"/>
                </a:cubicBezTo>
                <a:cubicBezTo>
                  <a:pt x="124" y="20"/>
                  <a:pt x="128" y="24"/>
                  <a:pt x="128" y="29"/>
                </a:cubicBezTo>
                <a:cubicBezTo>
                  <a:pt x="128" y="51"/>
                  <a:pt x="128" y="51"/>
                  <a:pt x="128" y="51"/>
                </a:cubicBezTo>
                <a:cubicBezTo>
                  <a:pt x="128" y="56"/>
                  <a:pt x="124" y="60"/>
                  <a:pt x="119" y="60"/>
                </a:cubicBezTo>
                <a:cubicBezTo>
                  <a:pt x="29" y="60"/>
                  <a:pt x="29" y="60"/>
                  <a:pt x="29" y="60"/>
                </a:cubicBezTo>
                <a:cubicBezTo>
                  <a:pt x="24" y="60"/>
                  <a:pt x="20" y="56"/>
                  <a:pt x="20" y="51"/>
                </a:cubicBezTo>
                <a:cubicBezTo>
                  <a:pt x="20" y="29"/>
                  <a:pt x="20" y="29"/>
                  <a:pt x="20" y="29"/>
                </a:cubicBezTo>
                <a:cubicBezTo>
                  <a:pt x="20" y="24"/>
                  <a:pt x="24" y="20"/>
                  <a:pt x="29" y="20"/>
                </a:cubicBezTo>
                <a:close/>
                <a:moveTo>
                  <a:pt x="172" y="124"/>
                </a:moveTo>
                <a:cubicBezTo>
                  <a:pt x="172" y="131"/>
                  <a:pt x="167" y="136"/>
                  <a:pt x="160" y="136"/>
                </a:cubicBezTo>
                <a:cubicBezTo>
                  <a:pt x="153" y="136"/>
                  <a:pt x="148" y="131"/>
                  <a:pt x="148" y="124"/>
                </a:cubicBezTo>
                <a:cubicBezTo>
                  <a:pt x="148" y="64"/>
                  <a:pt x="148" y="64"/>
                  <a:pt x="148" y="64"/>
                </a:cubicBezTo>
                <a:cubicBezTo>
                  <a:pt x="148" y="57"/>
                  <a:pt x="153" y="52"/>
                  <a:pt x="160" y="52"/>
                </a:cubicBezTo>
                <a:cubicBezTo>
                  <a:pt x="167" y="52"/>
                  <a:pt x="172" y="57"/>
                  <a:pt x="172" y="64"/>
                </a:cubicBezTo>
                <a:lnTo>
                  <a:pt x="172" y="12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3" name="Freeform 47"/>
          <p:cNvSpPr>
            <a:spLocks noEditPoints="1"/>
          </p:cNvSpPr>
          <p:nvPr/>
        </p:nvSpPr>
        <p:spPr bwMode="auto">
          <a:xfrm>
            <a:off x="10796461" y="1275556"/>
            <a:ext cx="312738" cy="311150"/>
          </a:xfrm>
          <a:custGeom>
            <a:avLst/>
            <a:gdLst>
              <a:gd name="T0" fmla="*/ 64 w 192"/>
              <a:gd name="T1" fmla="*/ 120 h 192"/>
              <a:gd name="T2" fmla="*/ 64 w 192"/>
              <a:gd name="T3" fmla="*/ 164 h 192"/>
              <a:gd name="T4" fmla="*/ 56 w 192"/>
              <a:gd name="T5" fmla="*/ 172 h 192"/>
              <a:gd name="T6" fmla="*/ 34 w 192"/>
              <a:gd name="T7" fmla="*/ 172 h 192"/>
              <a:gd name="T8" fmla="*/ 24 w 192"/>
              <a:gd name="T9" fmla="*/ 182 h 192"/>
              <a:gd name="T10" fmla="*/ 34 w 192"/>
              <a:gd name="T11" fmla="*/ 192 h 192"/>
              <a:gd name="T12" fmla="*/ 114 w 192"/>
              <a:gd name="T13" fmla="*/ 192 h 192"/>
              <a:gd name="T14" fmla="*/ 124 w 192"/>
              <a:gd name="T15" fmla="*/ 182 h 192"/>
              <a:gd name="T16" fmla="*/ 114 w 192"/>
              <a:gd name="T17" fmla="*/ 172 h 192"/>
              <a:gd name="T18" fmla="*/ 92 w 192"/>
              <a:gd name="T19" fmla="*/ 172 h 192"/>
              <a:gd name="T20" fmla="*/ 84 w 192"/>
              <a:gd name="T21" fmla="*/ 164 h 192"/>
              <a:gd name="T22" fmla="*/ 84 w 192"/>
              <a:gd name="T23" fmla="*/ 120 h 192"/>
              <a:gd name="T24" fmla="*/ 116 w 192"/>
              <a:gd name="T25" fmla="*/ 87 h 192"/>
              <a:gd name="T26" fmla="*/ 144 w 192"/>
              <a:gd name="T27" fmla="*/ 96 h 192"/>
              <a:gd name="T28" fmla="*/ 192 w 192"/>
              <a:gd name="T29" fmla="*/ 48 h 192"/>
              <a:gd name="T30" fmla="*/ 144 w 192"/>
              <a:gd name="T31" fmla="*/ 0 h 192"/>
              <a:gd name="T32" fmla="*/ 96 w 192"/>
              <a:gd name="T33" fmla="*/ 44 h 192"/>
              <a:gd name="T34" fmla="*/ 8 w 192"/>
              <a:gd name="T35" fmla="*/ 44 h 192"/>
              <a:gd name="T36" fmla="*/ 0 w 192"/>
              <a:gd name="T37" fmla="*/ 52 h 192"/>
              <a:gd name="T38" fmla="*/ 2 w 192"/>
              <a:gd name="T39" fmla="*/ 58 h 192"/>
              <a:gd name="T40" fmla="*/ 64 w 192"/>
              <a:gd name="T41" fmla="*/ 120 h 192"/>
              <a:gd name="T42" fmla="*/ 131 w 192"/>
              <a:gd name="T43" fmla="*/ 73 h 192"/>
              <a:gd name="T44" fmla="*/ 146 w 192"/>
              <a:gd name="T45" fmla="*/ 58 h 192"/>
              <a:gd name="T46" fmla="*/ 148 w 192"/>
              <a:gd name="T47" fmla="*/ 52 h 192"/>
              <a:gd name="T48" fmla="*/ 140 w 192"/>
              <a:gd name="T49" fmla="*/ 44 h 192"/>
              <a:gd name="T50" fmla="*/ 116 w 192"/>
              <a:gd name="T51" fmla="*/ 44 h 192"/>
              <a:gd name="T52" fmla="*/ 144 w 192"/>
              <a:gd name="T53" fmla="*/ 20 h 192"/>
              <a:gd name="T54" fmla="*/ 172 w 192"/>
              <a:gd name="T55" fmla="*/ 48 h 192"/>
              <a:gd name="T56" fmla="*/ 144 w 192"/>
              <a:gd name="T57" fmla="*/ 76 h 192"/>
              <a:gd name="T58" fmla="*/ 131 w 192"/>
              <a:gd name="T59" fmla="*/ 7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92">
                <a:moveTo>
                  <a:pt x="64" y="120"/>
                </a:moveTo>
                <a:cubicBezTo>
                  <a:pt x="64" y="164"/>
                  <a:pt x="64" y="164"/>
                  <a:pt x="64" y="164"/>
                </a:cubicBezTo>
                <a:cubicBezTo>
                  <a:pt x="64" y="168"/>
                  <a:pt x="60" y="172"/>
                  <a:pt x="56" y="172"/>
                </a:cubicBezTo>
                <a:cubicBezTo>
                  <a:pt x="34" y="172"/>
                  <a:pt x="34" y="172"/>
                  <a:pt x="34" y="172"/>
                </a:cubicBezTo>
                <a:cubicBezTo>
                  <a:pt x="28" y="172"/>
                  <a:pt x="24" y="176"/>
                  <a:pt x="24" y="182"/>
                </a:cubicBezTo>
                <a:cubicBezTo>
                  <a:pt x="24" y="188"/>
                  <a:pt x="28" y="192"/>
                  <a:pt x="34" y="192"/>
                </a:cubicBezTo>
                <a:cubicBezTo>
                  <a:pt x="114" y="192"/>
                  <a:pt x="114" y="192"/>
                  <a:pt x="114" y="192"/>
                </a:cubicBezTo>
                <a:cubicBezTo>
                  <a:pt x="120" y="192"/>
                  <a:pt x="124" y="188"/>
                  <a:pt x="124" y="182"/>
                </a:cubicBezTo>
                <a:cubicBezTo>
                  <a:pt x="124" y="176"/>
                  <a:pt x="120" y="172"/>
                  <a:pt x="114" y="172"/>
                </a:cubicBezTo>
                <a:cubicBezTo>
                  <a:pt x="92" y="172"/>
                  <a:pt x="92" y="172"/>
                  <a:pt x="92" y="172"/>
                </a:cubicBezTo>
                <a:cubicBezTo>
                  <a:pt x="88" y="172"/>
                  <a:pt x="84" y="168"/>
                  <a:pt x="84" y="164"/>
                </a:cubicBezTo>
                <a:cubicBezTo>
                  <a:pt x="84" y="120"/>
                  <a:pt x="84" y="120"/>
                  <a:pt x="84" y="120"/>
                </a:cubicBezTo>
                <a:cubicBezTo>
                  <a:pt x="116" y="87"/>
                  <a:pt x="116" y="87"/>
                  <a:pt x="116" y="87"/>
                </a:cubicBezTo>
                <a:cubicBezTo>
                  <a:pt x="124" y="93"/>
                  <a:pt x="134" y="96"/>
                  <a:pt x="144" y="96"/>
                </a:cubicBezTo>
                <a:cubicBezTo>
                  <a:pt x="171" y="96"/>
                  <a:pt x="192" y="75"/>
                  <a:pt x="192" y="48"/>
                </a:cubicBezTo>
                <a:cubicBezTo>
                  <a:pt x="192" y="21"/>
                  <a:pt x="171" y="0"/>
                  <a:pt x="144" y="0"/>
                </a:cubicBezTo>
                <a:cubicBezTo>
                  <a:pt x="119" y="0"/>
                  <a:pt x="98" y="19"/>
                  <a:pt x="96" y="44"/>
                </a:cubicBezTo>
                <a:cubicBezTo>
                  <a:pt x="8" y="44"/>
                  <a:pt x="8" y="44"/>
                  <a:pt x="8" y="44"/>
                </a:cubicBezTo>
                <a:cubicBezTo>
                  <a:pt x="4" y="44"/>
                  <a:pt x="0" y="48"/>
                  <a:pt x="0" y="52"/>
                </a:cubicBezTo>
                <a:cubicBezTo>
                  <a:pt x="0" y="54"/>
                  <a:pt x="1" y="56"/>
                  <a:pt x="2" y="58"/>
                </a:cubicBezTo>
                <a:lnTo>
                  <a:pt x="64" y="120"/>
                </a:lnTo>
                <a:close/>
                <a:moveTo>
                  <a:pt x="131" y="73"/>
                </a:moveTo>
                <a:cubicBezTo>
                  <a:pt x="146" y="58"/>
                  <a:pt x="146" y="58"/>
                  <a:pt x="146" y="58"/>
                </a:cubicBezTo>
                <a:cubicBezTo>
                  <a:pt x="147" y="56"/>
                  <a:pt x="148" y="54"/>
                  <a:pt x="148" y="52"/>
                </a:cubicBezTo>
                <a:cubicBezTo>
                  <a:pt x="148" y="48"/>
                  <a:pt x="144" y="44"/>
                  <a:pt x="140" y="44"/>
                </a:cubicBezTo>
                <a:cubicBezTo>
                  <a:pt x="116" y="44"/>
                  <a:pt x="116" y="44"/>
                  <a:pt x="116" y="44"/>
                </a:cubicBezTo>
                <a:cubicBezTo>
                  <a:pt x="118" y="30"/>
                  <a:pt x="130" y="20"/>
                  <a:pt x="144" y="20"/>
                </a:cubicBezTo>
                <a:cubicBezTo>
                  <a:pt x="159" y="20"/>
                  <a:pt x="172" y="33"/>
                  <a:pt x="172" y="48"/>
                </a:cubicBezTo>
                <a:cubicBezTo>
                  <a:pt x="172" y="63"/>
                  <a:pt x="159" y="76"/>
                  <a:pt x="144" y="76"/>
                </a:cubicBezTo>
                <a:cubicBezTo>
                  <a:pt x="139" y="76"/>
                  <a:pt x="135" y="75"/>
                  <a:pt x="131" y="73"/>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4" name="Freeform 48"/>
          <p:cNvSpPr>
            <a:spLocks noEditPoints="1"/>
          </p:cNvSpPr>
          <p:nvPr/>
        </p:nvSpPr>
        <p:spPr bwMode="auto">
          <a:xfrm>
            <a:off x="10132886" y="1275556"/>
            <a:ext cx="227013" cy="311150"/>
          </a:xfrm>
          <a:custGeom>
            <a:avLst/>
            <a:gdLst>
              <a:gd name="T0" fmla="*/ 0 w 140"/>
              <a:gd name="T1" fmla="*/ 66 h 192"/>
              <a:gd name="T2" fmla="*/ 60 w 140"/>
              <a:gd name="T3" fmla="*/ 135 h 192"/>
              <a:gd name="T4" fmla="*/ 60 w 140"/>
              <a:gd name="T5" fmla="*/ 164 h 192"/>
              <a:gd name="T6" fmla="*/ 52 w 140"/>
              <a:gd name="T7" fmla="*/ 172 h 192"/>
              <a:gd name="T8" fmla="*/ 30 w 140"/>
              <a:gd name="T9" fmla="*/ 172 h 192"/>
              <a:gd name="T10" fmla="*/ 20 w 140"/>
              <a:gd name="T11" fmla="*/ 182 h 192"/>
              <a:gd name="T12" fmla="*/ 30 w 140"/>
              <a:gd name="T13" fmla="*/ 192 h 192"/>
              <a:gd name="T14" fmla="*/ 110 w 140"/>
              <a:gd name="T15" fmla="*/ 192 h 192"/>
              <a:gd name="T16" fmla="*/ 120 w 140"/>
              <a:gd name="T17" fmla="*/ 182 h 192"/>
              <a:gd name="T18" fmla="*/ 110 w 140"/>
              <a:gd name="T19" fmla="*/ 172 h 192"/>
              <a:gd name="T20" fmla="*/ 88 w 140"/>
              <a:gd name="T21" fmla="*/ 172 h 192"/>
              <a:gd name="T22" fmla="*/ 80 w 140"/>
              <a:gd name="T23" fmla="*/ 164 h 192"/>
              <a:gd name="T24" fmla="*/ 80 w 140"/>
              <a:gd name="T25" fmla="*/ 135 h 192"/>
              <a:gd name="T26" fmla="*/ 140 w 140"/>
              <a:gd name="T27" fmla="*/ 66 h 192"/>
              <a:gd name="T28" fmla="*/ 140 w 140"/>
              <a:gd name="T29" fmla="*/ 16 h 192"/>
              <a:gd name="T30" fmla="*/ 124 w 140"/>
              <a:gd name="T31" fmla="*/ 0 h 192"/>
              <a:gd name="T32" fmla="*/ 16 w 140"/>
              <a:gd name="T33" fmla="*/ 0 h 192"/>
              <a:gd name="T34" fmla="*/ 0 w 140"/>
              <a:gd name="T35" fmla="*/ 16 h 192"/>
              <a:gd name="T36" fmla="*/ 0 w 140"/>
              <a:gd name="T37" fmla="*/ 66 h 192"/>
              <a:gd name="T38" fmla="*/ 29 w 140"/>
              <a:gd name="T39" fmla="*/ 20 h 192"/>
              <a:gd name="T40" fmla="*/ 111 w 140"/>
              <a:gd name="T41" fmla="*/ 20 h 192"/>
              <a:gd name="T42" fmla="*/ 120 w 140"/>
              <a:gd name="T43" fmla="*/ 29 h 192"/>
              <a:gd name="T44" fmla="*/ 120 w 140"/>
              <a:gd name="T45" fmla="*/ 51 h 192"/>
              <a:gd name="T46" fmla="*/ 111 w 140"/>
              <a:gd name="T47" fmla="*/ 60 h 192"/>
              <a:gd name="T48" fmla="*/ 29 w 140"/>
              <a:gd name="T49" fmla="*/ 60 h 192"/>
              <a:gd name="T50" fmla="*/ 20 w 140"/>
              <a:gd name="T51" fmla="*/ 51 h 192"/>
              <a:gd name="T52" fmla="*/ 20 w 140"/>
              <a:gd name="T53" fmla="*/ 29 h 192"/>
              <a:gd name="T54" fmla="*/ 29 w 140"/>
              <a:gd name="T55"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 h="192">
                <a:moveTo>
                  <a:pt x="0" y="66"/>
                </a:moveTo>
                <a:cubicBezTo>
                  <a:pt x="0" y="101"/>
                  <a:pt x="26" y="130"/>
                  <a:pt x="60" y="135"/>
                </a:cubicBezTo>
                <a:cubicBezTo>
                  <a:pt x="60" y="164"/>
                  <a:pt x="60" y="164"/>
                  <a:pt x="60" y="164"/>
                </a:cubicBezTo>
                <a:cubicBezTo>
                  <a:pt x="60" y="168"/>
                  <a:pt x="56" y="172"/>
                  <a:pt x="52" y="172"/>
                </a:cubicBezTo>
                <a:cubicBezTo>
                  <a:pt x="30" y="172"/>
                  <a:pt x="30" y="172"/>
                  <a:pt x="30" y="172"/>
                </a:cubicBezTo>
                <a:cubicBezTo>
                  <a:pt x="24" y="172"/>
                  <a:pt x="20" y="176"/>
                  <a:pt x="20" y="182"/>
                </a:cubicBezTo>
                <a:cubicBezTo>
                  <a:pt x="20" y="188"/>
                  <a:pt x="24" y="192"/>
                  <a:pt x="30" y="192"/>
                </a:cubicBezTo>
                <a:cubicBezTo>
                  <a:pt x="110" y="192"/>
                  <a:pt x="110" y="192"/>
                  <a:pt x="110" y="192"/>
                </a:cubicBezTo>
                <a:cubicBezTo>
                  <a:pt x="116" y="192"/>
                  <a:pt x="120" y="188"/>
                  <a:pt x="120" y="182"/>
                </a:cubicBezTo>
                <a:cubicBezTo>
                  <a:pt x="120" y="176"/>
                  <a:pt x="116" y="172"/>
                  <a:pt x="110" y="172"/>
                </a:cubicBezTo>
                <a:cubicBezTo>
                  <a:pt x="88" y="172"/>
                  <a:pt x="88" y="172"/>
                  <a:pt x="88" y="172"/>
                </a:cubicBezTo>
                <a:cubicBezTo>
                  <a:pt x="84" y="172"/>
                  <a:pt x="80" y="168"/>
                  <a:pt x="80" y="164"/>
                </a:cubicBezTo>
                <a:cubicBezTo>
                  <a:pt x="80" y="135"/>
                  <a:pt x="80" y="135"/>
                  <a:pt x="80" y="135"/>
                </a:cubicBezTo>
                <a:cubicBezTo>
                  <a:pt x="114" y="130"/>
                  <a:pt x="140" y="101"/>
                  <a:pt x="140" y="66"/>
                </a:cubicBezTo>
                <a:cubicBezTo>
                  <a:pt x="140" y="16"/>
                  <a:pt x="140" y="16"/>
                  <a:pt x="140" y="16"/>
                </a:cubicBezTo>
                <a:cubicBezTo>
                  <a:pt x="140" y="7"/>
                  <a:pt x="133" y="0"/>
                  <a:pt x="124" y="0"/>
                </a:cubicBezTo>
                <a:cubicBezTo>
                  <a:pt x="16" y="0"/>
                  <a:pt x="16" y="0"/>
                  <a:pt x="16" y="0"/>
                </a:cubicBezTo>
                <a:cubicBezTo>
                  <a:pt x="7" y="0"/>
                  <a:pt x="0" y="7"/>
                  <a:pt x="0" y="16"/>
                </a:cubicBezTo>
                <a:lnTo>
                  <a:pt x="0" y="66"/>
                </a:lnTo>
                <a:close/>
                <a:moveTo>
                  <a:pt x="29" y="20"/>
                </a:moveTo>
                <a:cubicBezTo>
                  <a:pt x="111" y="20"/>
                  <a:pt x="111" y="20"/>
                  <a:pt x="111" y="20"/>
                </a:cubicBezTo>
                <a:cubicBezTo>
                  <a:pt x="116" y="20"/>
                  <a:pt x="120" y="24"/>
                  <a:pt x="120" y="29"/>
                </a:cubicBezTo>
                <a:cubicBezTo>
                  <a:pt x="120" y="51"/>
                  <a:pt x="120" y="51"/>
                  <a:pt x="120" y="51"/>
                </a:cubicBezTo>
                <a:cubicBezTo>
                  <a:pt x="120" y="56"/>
                  <a:pt x="116" y="60"/>
                  <a:pt x="111" y="60"/>
                </a:cubicBezTo>
                <a:cubicBezTo>
                  <a:pt x="29" y="60"/>
                  <a:pt x="29" y="60"/>
                  <a:pt x="29" y="60"/>
                </a:cubicBezTo>
                <a:cubicBezTo>
                  <a:pt x="24" y="60"/>
                  <a:pt x="20" y="56"/>
                  <a:pt x="20" y="51"/>
                </a:cubicBezTo>
                <a:cubicBezTo>
                  <a:pt x="20" y="29"/>
                  <a:pt x="20" y="29"/>
                  <a:pt x="20" y="29"/>
                </a:cubicBezTo>
                <a:cubicBezTo>
                  <a:pt x="20" y="24"/>
                  <a:pt x="24" y="20"/>
                  <a:pt x="29" y="2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5" name="Freeform 49"/>
          <p:cNvSpPr>
            <a:spLocks noEditPoints="1"/>
          </p:cNvSpPr>
          <p:nvPr/>
        </p:nvSpPr>
        <p:spPr bwMode="auto">
          <a:xfrm>
            <a:off x="9389936" y="1275556"/>
            <a:ext cx="312738" cy="311150"/>
          </a:xfrm>
          <a:custGeom>
            <a:avLst/>
            <a:gdLst>
              <a:gd name="T0" fmla="*/ 148 w 192"/>
              <a:gd name="T1" fmla="*/ 146 h 192"/>
              <a:gd name="T2" fmla="*/ 160 w 192"/>
              <a:gd name="T3" fmla="*/ 148 h 192"/>
              <a:gd name="T4" fmla="*/ 192 w 192"/>
              <a:gd name="T5" fmla="*/ 116 h 192"/>
              <a:gd name="T6" fmla="*/ 192 w 192"/>
              <a:gd name="T7" fmla="*/ 56 h 192"/>
              <a:gd name="T8" fmla="*/ 160 w 192"/>
              <a:gd name="T9" fmla="*/ 24 h 192"/>
              <a:gd name="T10" fmla="*/ 148 w 192"/>
              <a:gd name="T11" fmla="*/ 26 h 192"/>
              <a:gd name="T12" fmla="*/ 148 w 192"/>
              <a:gd name="T13" fmla="*/ 16 h 192"/>
              <a:gd name="T14" fmla="*/ 132 w 192"/>
              <a:gd name="T15" fmla="*/ 0 h 192"/>
              <a:gd name="T16" fmla="*/ 16 w 192"/>
              <a:gd name="T17" fmla="*/ 0 h 192"/>
              <a:gd name="T18" fmla="*/ 0 w 192"/>
              <a:gd name="T19" fmla="*/ 16 h 192"/>
              <a:gd name="T20" fmla="*/ 0 w 192"/>
              <a:gd name="T21" fmla="*/ 151 h 192"/>
              <a:gd name="T22" fmla="*/ 41 w 192"/>
              <a:gd name="T23" fmla="*/ 192 h 192"/>
              <a:gd name="T24" fmla="*/ 107 w 192"/>
              <a:gd name="T25" fmla="*/ 192 h 192"/>
              <a:gd name="T26" fmla="*/ 148 w 192"/>
              <a:gd name="T27" fmla="*/ 151 h 192"/>
              <a:gd name="T28" fmla="*/ 148 w 192"/>
              <a:gd name="T29" fmla="*/ 146 h 192"/>
              <a:gd name="T30" fmla="*/ 36 w 192"/>
              <a:gd name="T31" fmla="*/ 28 h 192"/>
              <a:gd name="T32" fmla="*/ 36 w 192"/>
              <a:gd name="T33" fmla="*/ 144 h 192"/>
              <a:gd name="T34" fmla="*/ 28 w 192"/>
              <a:gd name="T35" fmla="*/ 152 h 192"/>
              <a:gd name="T36" fmla="*/ 20 w 192"/>
              <a:gd name="T37" fmla="*/ 144 h 192"/>
              <a:gd name="T38" fmla="*/ 20 w 192"/>
              <a:gd name="T39" fmla="*/ 28 h 192"/>
              <a:gd name="T40" fmla="*/ 28 w 192"/>
              <a:gd name="T41" fmla="*/ 20 h 192"/>
              <a:gd name="T42" fmla="*/ 36 w 192"/>
              <a:gd name="T43" fmla="*/ 28 h 192"/>
              <a:gd name="T44" fmla="*/ 172 w 192"/>
              <a:gd name="T45" fmla="*/ 116 h 192"/>
              <a:gd name="T46" fmla="*/ 160 w 192"/>
              <a:gd name="T47" fmla="*/ 128 h 192"/>
              <a:gd name="T48" fmla="*/ 148 w 192"/>
              <a:gd name="T49" fmla="*/ 116 h 192"/>
              <a:gd name="T50" fmla="*/ 148 w 192"/>
              <a:gd name="T51" fmla="*/ 56 h 192"/>
              <a:gd name="T52" fmla="*/ 160 w 192"/>
              <a:gd name="T53" fmla="*/ 44 h 192"/>
              <a:gd name="T54" fmla="*/ 172 w 192"/>
              <a:gd name="T55" fmla="*/ 56 h 192"/>
              <a:gd name="T56" fmla="*/ 172 w 192"/>
              <a:gd name="T57" fmla="*/ 1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192">
                <a:moveTo>
                  <a:pt x="148" y="146"/>
                </a:moveTo>
                <a:cubicBezTo>
                  <a:pt x="152" y="147"/>
                  <a:pt x="156" y="148"/>
                  <a:pt x="160" y="148"/>
                </a:cubicBezTo>
                <a:cubicBezTo>
                  <a:pt x="178" y="148"/>
                  <a:pt x="192" y="134"/>
                  <a:pt x="192" y="116"/>
                </a:cubicBezTo>
                <a:cubicBezTo>
                  <a:pt x="192" y="56"/>
                  <a:pt x="192" y="56"/>
                  <a:pt x="192" y="56"/>
                </a:cubicBezTo>
                <a:cubicBezTo>
                  <a:pt x="192" y="38"/>
                  <a:pt x="178" y="24"/>
                  <a:pt x="160" y="24"/>
                </a:cubicBezTo>
                <a:cubicBezTo>
                  <a:pt x="156" y="24"/>
                  <a:pt x="152" y="25"/>
                  <a:pt x="148" y="26"/>
                </a:cubicBezTo>
                <a:cubicBezTo>
                  <a:pt x="148" y="16"/>
                  <a:pt x="148" y="16"/>
                  <a:pt x="148" y="16"/>
                </a:cubicBezTo>
                <a:cubicBezTo>
                  <a:pt x="148" y="7"/>
                  <a:pt x="141" y="0"/>
                  <a:pt x="132" y="0"/>
                </a:cubicBezTo>
                <a:cubicBezTo>
                  <a:pt x="16" y="0"/>
                  <a:pt x="16" y="0"/>
                  <a:pt x="16" y="0"/>
                </a:cubicBezTo>
                <a:cubicBezTo>
                  <a:pt x="7" y="0"/>
                  <a:pt x="0" y="7"/>
                  <a:pt x="0" y="16"/>
                </a:cubicBezTo>
                <a:cubicBezTo>
                  <a:pt x="0" y="151"/>
                  <a:pt x="0" y="151"/>
                  <a:pt x="0" y="151"/>
                </a:cubicBezTo>
                <a:cubicBezTo>
                  <a:pt x="0" y="174"/>
                  <a:pt x="18" y="192"/>
                  <a:pt x="41" y="192"/>
                </a:cubicBezTo>
                <a:cubicBezTo>
                  <a:pt x="107" y="192"/>
                  <a:pt x="107" y="192"/>
                  <a:pt x="107" y="192"/>
                </a:cubicBezTo>
                <a:cubicBezTo>
                  <a:pt x="130" y="192"/>
                  <a:pt x="148" y="174"/>
                  <a:pt x="148" y="151"/>
                </a:cubicBezTo>
                <a:lnTo>
                  <a:pt x="148" y="146"/>
                </a:lnTo>
                <a:close/>
                <a:moveTo>
                  <a:pt x="36" y="28"/>
                </a:moveTo>
                <a:cubicBezTo>
                  <a:pt x="36" y="144"/>
                  <a:pt x="36" y="144"/>
                  <a:pt x="36" y="144"/>
                </a:cubicBezTo>
                <a:cubicBezTo>
                  <a:pt x="36" y="148"/>
                  <a:pt x="32" y="152"/>
                  <a:pt x="28" y="152"/>
                </a:cubicBezTo>
                <a:cubicBezTo>
                  <a:pt x="24" y="152"/>
                  <a:pt x="20" y="148"/>
                  <a:pt x="20" y="144"/>
                </a:cubicBezTo>
                <a:cubicBezTo>
                  <a:pt x="20" y="28"/>
                  <a:pt x="20" y="28"/>
                  <a:pt x="20" y="28"/>
                </a:cubicBezTo>
                <a:cubicBezTo>
                  <a:pt x="20" y="24"/>
                  <a:pt x="24" y="20"/>
                  <a:pt x="28" y="20"/>
                </a:cubicBezTo>
                <a:cubicBezTo>
                  <a:pt x="32" y="20"/>
                  <a:pt x="36" y="24"/>
                  <a:pt x="36" y="28"/>
                </a:cubicBezTo>
                <a:close/>
                <a:moveTo>
                  <a:pt x="172" y="116"/>
                </a:moveTo>
                <a:cubicBezTo>
                  <a:pt x="172" y="123"/>
                  <a:pt x="167" y="128"/>
                  <a:pt x="160" y="128"/>
                </a:cubicBezTo>
                <a:cubicBezTo>
                  <a:pt x="153" y="128"/>
                  <a:pt x="148" y="123"/>
                  <a:pt x="148" y="116"/>
                </a:cubicBezTo>
                <a:cubicBezTo>
                  <a:pt x="148" y="56"/>
                  <a:pt x="148" y="56"/>
                  <a:pt x="148" y="56"/>
                </a:cubicBezTo>
                <a:cubicBezTo>
                  <a:pt x="148" y="49"/>
                  <a:pt x="153" y="44"/>
                  <a:pt x="160" y="44"/>
                </a:cubicBezTo>
                <a:cubicBezTo>
                  <a:pt x="167" y="44"/>
                  <a:pt x="172" y="49"/>
                  <a:pt x="172" y="56"/>
                </a:cubicBezTo>
                <a:lnTo>
                  <a:pt x="172" y="116"/>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6" name="Freeform 50"/>
          <p:cNvSpPr>
            <a:spLocks noEditPoints="1"/>
          </p:cNvSpPr>
          <p:nvPr/>
        </p:nvSpPr>
        <p:spPr bwMode="auto">
          <a:xfrm>
            <a:off x="8688261" y="1300956"/>
            <a:ext cx="311150" cy="254000"/>
          </a:xfrm>
          <a:custGeom>
            <a:avLst/>
            <a:gdLst>
              <a:gd name="T0" fmla="*/ 0 w 192"/>
              <a:gd name="T1" fmla="*/ 115 h 156"/>
              <a:gd name="T2" fmla="*/ 41 w 192"/>
              <a:gd name="T3" fmla="*/ 156 h 156"/>
              <a:gd name="T4" fmla="*/ 107 w 192"/>
              <a:gd name="T5" fmla="*/ 156 h 156"/>
              <a:gd name="T6" fmla="*/ 148 w 192"/>
              <a:gd name="T7" fmla="*/ 115 h 156"/>
              <a:gd name="T8" fmla="*/ 148 w 192"/>
              <a:gd name="T9" fmla="*/ 107 h 156"/>
              <a:gd name="T10" fmla="*/ 192 w 192"/>
              <a:gd name="T11" fmla="*/ 60 h 156"/>
              <a:gd name="T12" fmla="*/ 160 w 192"/>
              <a:gd name="T13" fmla="*/ 28 h 156"/>
              <a:gd name="T14" fmla="*/ 148 w 192"/>
              <a:gd name="T15" fmla="*/ 30 h 156"/>
              <a:gd name="T16" fmla="*/ 148 w 192"/>
              <a:gd name="T17" fmla="*/ 16 h 156"/>
              <a:gd name="T18" fmla="*/ 132 w 192"/>
              <a:gd name="T19" fmla="*/ 0 h 156"/>
              <a:gd name="T20" fmla="*/ 16 w 192"/>
              <a:gd name="T21" fmla="*/ 0 h 156"/>
              <a:gd name="T22" fmla="*/ 0 w 192"/>
              <a:gd name="T23" fmla="*/ 16 h 156"/>
              <a:gd name="T24" fmla="*/ 0 w 192"/>
              <a:gd name="T25" fmla="*/ 115 h 156"/>
              <a:gd name="T26" fmla="*/ 148 w 192"/>
              <a:gd name="T27" fmla="*/ 84 h 156"/>
              <a:gd name="T28" fmla="*/ 148 w 192"/>
              <a:gd name="T29" fmla="*/ 60 h 156"/>
              <a:gd name="T30" fmla="*/ 160 w 192"/>
              <a:gd name="T31" fmla="*/ 48 h 156"/>
              <a:gd name="T32" fmla="*/ 172 w 192"/>
              <a:gd name="T33" fmla="*/ 60 h 156"/>
              <a:gd name="T34" fmla="*/ 148 w 192"/>
              <a:gd name="T35" fmla="*/ 84 h 156"/>
              <a:gd name="T36" fmla="*/ 36 w 192"/>
              <a:gd name="T37" fmla="*/ 28 h 156"/>
              <a:gd name="T38" fmla="*/ 36 w 192"/>
              <a:gd name="T39" fmla="*/ 108 h 156"/>
              <a:gd name="T40" fmla="*/ 28 w 192"/>
              <a:gd name="T41" fmla="*/ 116 h 156"/>
              <a:gd name="T42" fmla="*/ 20 w 192"/>
              <a:gd name="T43" fmla="*/ 108 h 156"/>
              <a:gd name="T44" fmla="*/ 20 w 192"/>
              <a:gd name="T45" fmla="*/ 28 h 156"/>
              <a:gd name="T46" fmla="*/ 28 w 192"/>
              <a:gd name="T47" fmla="*/ 20 h 156"/>
              <a:gd name="T48" fmla="*/ 36 w 192"/>
              <a:gd name="T49" fmla="*/ 2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56">
                <a:moveTo>
                  <a:pt x="0" y="115"/>
                </a:moveTo>
                <a:cubicBezTo>
                  <a:pt x="0" y="138"/>
                  <a:pt x="18" y="156"/>
                  <a:pt x="41" y="156"/>
                </a:cubicBezTo>
                <a:cubicBezTo>
                  <a:pt x="107" y="156"/>
                  <a:pt x="107" y="156"/>
                  <a:pt x="107" y="156"/>
                </a:cubicBezTo>
                <a:cubicBezTo>
                  <a:pt x="130" y="156"/>
                  <a:pt x="148" y="138"/>
                  <a:pt x="148" y="115"/>
                </a:cubicBezTo>
                <a:cubicBezTo>
                  <a:pt x="148" y="107"/>
                  <a:pt x="148" y="107"/>
                  <a:pt x="148" y="107"/>
                </a:cubicBezTo>
                <a:cubicBezTo>
                  <a:pt x="165" y="95"/>
                  <a:pt x="192" y="86"/>
                  <a:pt x="192" y="60"/>
                </a:cubicBezTo>
                <a:cubicBezTo>
                  <a:pt x="192" y="42"/>
                  <a:pt x="178" y="28"/>
                  <a:pt x="160" y="28"/>
                </a:cubicBezTo>
                <a:cubicBezTo>
                  <a:pt x="156" y="28"/>
                  <a:pt x="152" y="29"/>
                  <a:pt x="148" y="30"/>
                </a:cubicBezTo>
                <a:cubicBezTo>
                  <a:pt x="148" y="16"/>
                  <a:pt x="148" y="16"/>
                  <a:pt x="148" y="16"/>
                </a:cubicBezTo>
                <a:cubicBezTo>
                  <a:pt x="148" y="7"/>
                  <a:pt x="141" y="0"/>
                  <a:pt x="132" y="0"/>
                </a:cubicBezTo>
                <a:cubicBezTo>
                  <a:pt x="16" y="0"/>
                  <a:pt x="16" y="0"/>
                  <a:pt x="16" y="0"/>
                </a:cubicBezTo>
                <a:cubicBezTo>
                  <a:pt x="7" y="0"/>
                  <a:pt x="0" y="7"/>
                  <a:pt x="0" y="16"/>
                </a:cubicBezTo>
                <a:lnTo>
                  <a:pt x="0" y="115"/>
                </a:lnTo>
                <a:close/>
                <a:moveTo>
                  <a:pt x="148" y="84"/>
                </a:moveTo>
                <a:cubicBezTo>
                  <a:pt x="148" y="60"/>
                  <a:pt x="148" y="60"/>
                  <a:pt x="148" y="60"/>
                </a:cubicBezTo>
                <a:cubicBezTo>
                  <a:pt x="148" y="53"/>
                  <a:pt x="153" y="48"/>
                  <a:pt x="160" y="48"/>
                </a:cubicBezTo>
                <a:cubicBezTo>
                  <a:pt x="167" y="48"/>
                  <a:pt x="172" y="53"/>
                  <a:pt x="172" y="60"/>
                </a:cubicBezTo>
                <a:cubicBezTo>
                  <a:pt x="172" y="72"/>
                  <a:pt x="160" y="77"/>
                  <a:pt x="148" y="84"/>
                </a:cubicBezTo>
                <a:close/>
                <a:moveTo>
                  <a:pt x="36" y="28"/>
                </a:moveTo>
                <a:cubicBezTo>
                  <a:pt x="36" y="108"/>
                  <a:pt x="36" y="108"/>
                  <a:pt x="36" y="108"/>
                </a:cubicBezTo>
                <a:cubicBezTo>
                  <a:pt x="36" y="112"/>
                  <a:pt x="32" y="116"/>
                  <a:pt x="28" y="116"/>
                </a:cubicBezTo>
                <a:cubicBezTo>
                  <a:pt x="24" y="116"/>
                  <a:pt x="20" y="112"/>
                  <a:pt x="20" y="108"/>
                </a:cubicBezTo>
                <a:cubicBezTo>
                  <a:pt x="20" y="28"/>
                  <a:pt x="20" y="28"/>
                  <a:pt x="20" y="28"/>
                </a:cubicBezTo>
                <a:cubicBezTo>
                  <a:pt x="20" y="24"/>
                  <a:pt x="24" y="20"/>
                  <a:pt x="28" y="20"/>
                </a:cubicBezTo>
                <a:cubicBezTo>
                  <a:pt x="32" y="20"/>
                  <a:pt x="36" y="24"/>
                  <a:pt x="36" y="2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7" name="Freeform 51"/>
          <p:cNvSpPr/>
          <p:nvPr/>
        </p:nvSpPr>
        <p:spPr bwMode="auto">
          <a:xfrm>
            <a:off x="7981824" y="1273968"/>
            <a:ext cx="315913" cy="315912"/>
          </a:xfrm>
          <a:custGeom>
            <a:avLst/>
            <a:gdLst>
              <a:gd name="T0" fmla="*/ 95 w 195"/>
              <a:gd name="T1" fmla="*/ 40 h 195"/>
              <a:gd name="T2" fmla="*/ 82 w 195"/>
              <a:gd name="T3" fmla="*/ 82 h 195"/>
              <a:gd name="T4" fmla="*/ 16 w 195"/>
              <a:gd name="T5" fmla="*/ 15 h 195"/>
              <a:gd name="T6" fmla="*/ 10 w 195"/>
              <a:gd name="T7" fmla="*/ 12 h 195"/>
              <a:gd name="T8" fmla="*/ 2 w 195"/>
              <a:gd name="T9" fmla="*/ 20 h 195"/>
              <a:gd name="T10" fmla="*/ 2 w 195"/>
              <a:gd name="T11" fmla="*/ 23 h 195"/>
              <a:gd name="T12" fmla="*/ 45 w 195"/>
              <a:gd name="T13" fmla="*/ 128 h 195"/>
              <a:gd name="T14" fmla="*/ 7 w 195"/>
              <a:gd name="T15" fmla="*/ 166 h 195"/>
              <a:gd name="T16" fmla="*/ 7 w 195"/>
              <a:gd name="T17" fmla="*/ 188 h 195"/>
              <a:gd name="T18" fmla="*/ 29 w 195"/>
              <a:gd name="T19" fmla="*/ 188 h 195"/>
              <a:gd name="T20" fmla="*/ 67 w 195"/>
              <a:gd name="T21" fmla="*/ 150 h 195"/>
              <a:gd name="T22" fmla="*/ 90 w 195"/>
              <a:gd name="T23" fmla="*/ 173 h 195"/>
              <a:gd name="T24" fmla="*/ 110 w 195"/>
              <a:gd name="T25" fmla="*/ 155 h 195"/>
              <a:gd name="T26" fmla="*/ 143 w 195"/>
              <a:gd name="T27" fmla="*/ 188 h 195"/>
              <a:gd name="T28" fmla="*/ 165 w 195"/>
              <a:gd name="T29" fmla="*/ 188 h 195"/>
              <a:gd name="T30" fmla="*/ 165 w 195"/>
              <a:gd name="T31" fmla="*/ 166 h 195"/>
              <a:gd name="T32" fmla="*/ 113 w 195"/>
              <a:gd name="T33" fmla="*/ 113 h 195"/>
              <a:gd name="T34" fmla="*/ 155 w 195"/>
              <a:gd name="T35" fmla="*/ 100 h 195"/>
              <a:gd name="T36" fmla="*/ 191 w 195"/>
              <a:gd name="T37" fmla="*/ 64 h 195"/>
              <a:gd name="T38" fmla="*/ 191 w 195"/>
              <a:gd name="T39" fmla="*/ 50 h 195"/>
              <a:gd name="T40" fmla="*/ 177 w 195"/>
              <a:gd name="T41" fmla="*/ 50 h 195"/>
              <a:gd name="T42" fmla="*/ 145 w 195"/>
              <a:gd name="T43" fmla="*/ 81 h 195"/>
              <a:gd name="T44" fmla="*/ 137 w 195"/>
              <a:gd name="T45" fmla="*/ 81 h 195"/>
              <a:gd name="T46" fmla="*/ 137 w 195"/>
              <a:gd name="T47" fmla="*/ 73 h 195"/>
              <a:gd name="T48" fmla="*/ 168 w 195"/>
              <a:gd name="T49" fmla="*/ 41 h 195"/>
              <a:gd name="T50" fmla="*/ 168 w 195"/>
              <a:gd name="T51" fmla="*/ 27 h 195"/>
              <a:gd name="T52" fmla="*/ 154 w 195"/>
              <a:gd name="T53" fmla="*/ 27 h 195"/>
              <a:gd name="T54" fmla="*/ 122 w 195"/>
              <a:gd name="T55" fmla="*/ 58 h 195"/>
              <a:gd name="T56" fmla="*/ 114 w 195"/>
              <a:gd name="T57" fmla="*/ 58 h 195"/>
              <a:gd name="T58" fmla="*/ 114 w 195"/>
              <a:gd name="T59" fmla="*/ 50 h 195"/>
              <a:gd name="T60" fmla="*/ 145 w 195"/>
              <a:gd name="T61" fmla="*/ 18 h 195"/>
              <a:gd name="T62" fmla="*/ 145 w 195"/>
              <a:gd name="T63" fmla="*/ 4 h 195"/>
              <a:gd name="T64" fmla="*/ 131 w 195"/>
              <a:gd name="T65" fmla="*/ 4 h 195"/>
              <a:gd name="T66" fmla="*/ 95 w 195"/>
              <a:gd name="T67" fmla="*/ 4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95">
                <a:moveTo>
                  <a:pt x="95" y="40"/>
                </a:moveTo>
                <a:cubicBezTo>
                  <a:pt x="83" y="52"/>
                  <a:pt x="86" y="67"/>
                  <a:pt x="82" y="82"/>
                </a:cubicBezTo>
                <a:cubicBezTo>
                  <a:pt x="16" y="15"/>
                  <a:pt x="16" y="15"/>
                  <a:pt x="16" y="15"/>
                </a:cubicBezTo>
                <a:cubicBezTo>
                  <a:pt x="14" y="13"/>
                  <a:pt x="12" y="12"/>
                  <a:pt x="10" y="12"/>
                </a:cubicBezTo>
                <a:cubicBezTo>
                  <a:pt x="6" y="12"/>
                  <a:pt x="2" y="16"/>
                  <a:pt x="2" y="20"/>
                </a:cubicBezTo>
                <a:cubicBezTo>
                  <a:pt x="2" y="23"/>
                  <a:pt x="2" y="23"/>
                  <a:pt x="2" y="23"/>
                </a:cubicBezTo>
                <a:cubicBezTo>
                  <a:pt x="2" y="47"/>
                  <a:pt x="12" y="92"/>
                  <a:pt x="45" y="128"/>
                </a:cubicBezTo>
                <a:cubicBezTo>
                  <a:pt x="7" y="166"/>
                  <a:pt x="7" y="166"/>
                  <a:pt x="7" y="166"/>
                </a:cubicBezTo>
                <a:cubicBezTo>
                  <a:pt x="0" y="172"/>
                  <a:pt x="0" y="182"/>
                  <a:pt x="7" y="188"/>
                </a:cubicBezTo>
                <a:cubicBezTo>
                  <a:pt x="13" y="195"/>
                  <a:pt x="23" y="195"/>
                  <a:pt x="29" y="188"/>
                </a:cubicBezTo>
                <a:cubicBezTo>
                  <a:pt x="67" y="150"/>
                  <a:pt x="67" y="150"/>
                  <a:pt x="67" y="150"/>
                </a:cubicBezTo>
                <a:cubicBezTo>
                  <a:pt x="90" y="173"/>
                  <a:pt x="90" y="173"/>
                  <a:pt x="90" y="173"/>
                </a:cubicBezTo>
                <a:cubicBezTo>
                  <a:pt x="110" y="155"/>
                  <a:pt x="110" y="155"/>
                  <a:pt x="110" y="155"/>
                </a:cubicBezTo>
                <a:cubicBezTo>
                  <a:pt x="143" y="188"/>
                  <a:pt x="143" y="188"/>
                  <a:pt x="143" y="188"/>
                </a:cubicBezTo>
                <a:cubicBezTo>
                  <a:pt x="149" y="195"/>
                  <a:pt x="159" y="195"/>
                  <a:pt x="165" y="188"/>
                </a:cubicBezTo>
                <a:cubicBezTo>
                  <a:pt x="172" y="182"/>
                  <a:pt x="172" y="172"/>
                  <a:pt x="165" y="166"/>
                </a:cubicBezTo>
                <a:cubicBezTo>
                  <a:pt x="113" y="113"/>
                  <a:pt x="113" y="113"/>
                  <a:pt x="113" y="113"/>
                </a:cubicBezTo>
                <a:cubicBezTo>
                  <a:pt x="128" y="109"/>
                  <a:pt x="143" y="112"/>
                  <a:pt x="155" y="100"/>
                </a:cubicBezTo>
                <a:cubicBezTo>
                  <a:pt x="191" y="64"/>
                  <a:pt x="191" y="64"/>
                  <a:pt x="191" y="64"/>
                </a:cubicBezTo>
                <a:cubicBezTo>
                  <a:pt x="195" y="60"/>
                  <a:pt x="195" y="54"/>
                  <a:pt x="191" y="50"/>
                </a:cubicBezTo>
                <a:cubicBezTo>
                  <a:pt x="187" y="46"/>
                  <a:pt x="181" y="46"/>
                  <a:pt x="177" y="50"/>
                </a:cubicBezTo>
                <a:cubicBezTo>
                  <a:pt x="145" y="81"/>
                  <a:pt x="145" y="81"/>
                  <a:pt x="145" y="81"/>
                </a:cubicBezTo>
                <a:cubicBezTo>
                  <a:pt x="143" y="84"/>
                  <a:pt x="139" y="84"/>
                  <a:pt x="137" y="81"/>
                </a:cubicBezTo>
                <a:cubicBezTo>
                  <a:pt x="134" y="79"/>
                  <a:pt x="134" y="75"/>
                  <a:pt x="137" y="73"/>
                </a:cubicBezTo>
                <a:cubicBezTo>
                  <a:pt x="168" y="41"/>
                  <a:pt x="168" y="41"/>
                  <a:pt x="168" y="41"/>
                </a:cubicBezTo>
                <a:cubicBezTo>
                  <a:pt x="172" y="37"/>
                  <a:pt x="172" y="31"/>
                  <a:pt x="168" y="27"/>
                </a:cubicBezTo>
                <a:cubicBezTo>
                  <a:pt x="164" y="23"/>
                  <a:pt x="158" y="23"/>
                  <a:pt x="154" y="27"/>
                </a:cubicBezTo>
                <a:cubicBezTo>
                  <a:pt x="122" y="58"/>
                  <a:pt x="122" y="58"/>
                  <a:pt x="122" y="58"/>
                </a:cubicBezTo>
                <a:cubicBezTo>
                  <a:pt x="120" y="61"/>
                  <a:pt x="116" y="61"/>
                  <a:pt x="114" y="58"/>
                </a:cubicBezTo>
                <a:cubicBezTo>
                  <a:pt x="111" y="56"/>
                  <a:pt x="111" y="52"/>
                  <a:pt x="114" y="50"/>
                </a:cubicBezTo>
                <a:cubicBezTo>
                  <a:pt x="145" y="18"/>
                  <a:pt x="145" y="18"/>
                  <a:pt x="145" y="18"/>
                </a:cubicBezTo>
                <a:cubicBezTo>
                  <a:pt x="149" y="14"/>
                  <a:pt x="149" y="8"/>
                  <a:pt x="145" y="4"/>
                </a:cubicBezTo>
                <a:cubicBezTo>
                  <a:pt x="141" y="0"/>
                  <a:pt x="135" y="0"/>
                  <a:pt x="131" y="4"/>
                </a:cubicBezTo>
                <a:lnTo>
                  <a:pt x="95" y="4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8" name="Freeform 52"/>
          <p:cNvSpPr>
            <a:spLocks noEditPoints="1"/>
          </p:cNvSpPr>
          <p:nvPr/>
        </p:nvSpPr>
        <p:spPr bwMode="auto">
          <a:xfrm>
            <a:off x="7307136" y="1275556"/>
            <a:ext cx="254000" cy="304800"/>
          </a:xfrm>
          <a:custGeom>
            <a:avLst/>
            <a:gdLst>
              <a:gd name="T0" fmla="*/ 0 w 156"/>
              <a:gd name="T1" fmla="*/ 110 h 188"/>
              <a:gd name="T2" fmla="*/ 78 w 156"/>
              <a:gd name="T3" fmla="*/ 188 h 188"/>
              <a:gd name="T4" fmla="*/ 156 w 156"/>
              <a:gd name="T5" fmla="*/ 110 h 188"/>
              <a:gd name="T6" fmla="*/ 101 w 156"/>
              <a:gd name="T7" fmla="*/ 36 h 188"/>
              <a:gd name="T8" fmla="*/ 101 w 156"/>
              <a:gd name="T9" fmla="*/ 35 h 188"/>
              <a:gd name="T10" fmla="*/ 96 w 156"/>
              <a:gd name="T11" fmla="*/ 28 h 188"/>
              <a:gd name="T12" fmla="*/ 104 w 156"/>
              <a:gd name="T13" fmla="*/ 20 h 188"/>
              <a:gd name="T14" fmla="*/ 106 w 156"/>
              <a:gd name="T15" fmla="*/ 20 h 188"/>
              <a:gd name="T16" fmla="*/ 116 w 156"/>
              <a:gd name="T17" fmla="*/ 10 h 188"/>
              <a:gd name="T18" fmla="*/ 106 w 156"/>
              <a:gd name="T19" fmla="*/ 0 h 188"/>
              <a:gd name="T20" fmla="*/ 50 w 156"/>
              <a:gd name="T21" fmla="*/ 0 h 188"/>
              <a:gd name="T22" fmla="*/ 40 w 156"/>
              <a:gd name="T23" fmla="*/ 10 h 188"/>
              <a:gd name="T24" fmla="*/ 50 w 156"/>
              <a:gd name="T25" fmla="*/ 20 h 188"/>
              <a:gd name="T26" fmla="*/ 52 w 156"/>
              <a:gd name="T27" fmla="*/ 20 h 188"/>
              <a:gd name="T28" fmla="*/ 60 w 156"/>
              <a:gd name="T29" fmla="*/ 28 h 188"/>
              <a:gd name="T30" fmla="*/ 55 w 156"/>
              <a:gd name="T31" fmla="*/ 36 h 188"/>
              <a:gd name="T32" fmla="*/ 34 w 156"/>
              <a:gd name="T33" fmla="*/ 45 h 188"/>
              <a:gd name="T34" fmla="*/ 27 w 156"/>
              <a:gd name="T35" fmla="*/ 38 h 188"/>
              <a:gd name="T36" fmla="*/ 17 w 156"/>
              <a:gd name="T37" fmla="*/ 38 h 188"/>
              <a:gd name="T38" fmla="*/ 6 w 156"/>
              <a:gd name="T39" fmla="*/ 49 h 188"/>
              <a:gd name="T40" fmla="*/ 6 w 156"/>
              <a:gd name="T41" fmla="*/ 59 h 188"/>
              <a:gd name="T42" fmla="*/ 13 w 156"/>
              <a:gd name="T43" fmla="*/ 66 h 188"/>
              <a:gd name="T44" fmla="*/ 0 w 156"/>
              <a:gd name="T45" fmla="*/ 110 h 188"/>
              <a:gd name="T46" fmla="*/ 68 w 156"/>
              <a:gd name="T47" fmla="*/ 62 h 188"/>
              <a:gd name="T48" fmla="*/ 78 w 156"/>
              <a:gd name="T49" fmla="*/ 52 h 188"/>
              <a:gd name="T50" fmla="*/ 88 w 156"/>
              <a:gd name="T51" fmla="*/ 62 h 188"/>
              <a:gd name="T52" fmla="*/ 78 w 156"/>
              <a:gd name="T53" fmla="*/ 72 h 188"/>
              <a:gd name="T54" fmla="*/ 68 w 156"/>
              <a:gd name="T55" fmla="*/ 62 h 188"/>
              <a:gd name="T56" fmla="*/ 20 w 156"/>
              <a:gd name="T57" fmla="*/ 110 h 188"/>
              <a:gd name="T58" fmla="*/ 30 w 156"/>
              <a:gd name="T59" fmla="*/ 100 h 188"/>
              <a:gd name="T60" fmla="*/ 40 w 156"/>
              <a:gd name="T61" fmla="*/ 110 h 188"/>
              <a:gd name="T62" fmla="*/ 30 w 156"/>
              <a:gd name="T63" fmla="*/ 120 h 188"/>
              <a:gd name="T64" fmla="*/ 20 w 156"/>
              <a:gd name="T65" fmla="*/ 110 h 188"/>
              <a:gd name="T66" fmla="*/ 116 w 156"/>
              <a:gd name="T67" fmla="*/ 110 h 188"/>
              <a:gd name="T68" fmla="*/ 126 w 156"/>
              <a:gd name="T69" fmla="*/ 100 h 188"/>
              <a:gd name="T70" fmla="*/ 136 w 156"/>
              <a:gd name="T71" fmla="*/ 110 h 188"/>
              <a:gd name="T72" fmla="*/ 126 w 156"/>
              <a:gd name="T73" fmla="*/ 120 h 188"/>
              <a:gd name="T74" fmla="*/ 116 w 156"/>
              <a:gd name="T75" fmla="*/ 110 h 188"/>
              <a:gd name="T76" fmla="*/ 68 w 156"/>
              <a:gd name="T77" fmla="*/ 158 h 188"/>
              <a:gd name="T78" fmla="*/ 78 w 156"/>
              <a:gd name="T79" fmla="*/ 148 h 188"/>
              <a:gd name="T80" fmla="*/ 88 w 156"/>
              <a:gd name="T81" fmla="*/ 158 h 188"/>
              <a:gd name="T82" fmla="*/ 78 w 156"/>
              <a:gd name="T83" fmla="*/ 168 h 188"/>
              <a:gd name="T84" fmla="*/ 68 w 156"/>
              <a:gd name="T85" fmla="*/ 158 h 188"/>
              <a:gd name="T86" fmla="*/ 118 w 156"/>
              <a:gd name="T87" fmla="*/ 81 h 188"/>
              <a:gd name="T88" fmla="*/ 85 w 156"/>
              <a:gd name="T89" fmla="*/ 114 h 188"/>
              <a:gd name="T90" fmla="*/ 74 w 156"/>
              <a:gd name="T91" fmla="*/ 114 h 188"/>
              <a:gd name="T92" fmla="*/ 74 w 156"/>
              <a:gd name="T93" fmla="*/ 103 h 188"/>
              <a:gd name="T94" fmla="*/ 107 w 156"/>
              <a:gd name="T95" fmla="*/ 70 h 188"/>
              <a:gd name="T96" fmla="*/ 118 w 156"/>
              <a:gd name="T97" fmla="*/ 70 h 188"/>
              <a:gd name="T98" fmla="*/ 118 w 156"/>
              <a:gd name="T9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188">
                <a:moveTo>
                  <a:pt x="0" y="110"/>
                </a:moveTo>
                <a:cubicBezTo>
                  <a:pt x="0" y="153"/>
                  <a:pt x="35" y="188"/>
                  <a:pt x="78" y="188"/>
                </a:cubicBezTo>
                <a:cubicBezTo>
                  <a:pt x="121" y="188"/>
                  <a:pt x="156" y="153"/>
                  <a:pt x="156" y="110"/>
                </a:cubicBezTo>
                <a:cubicBezTo>
                  <a:pt x="156" y="75"/>
                  <a:pt x="133" y="45"/>
                  <a:pt x="101" y="36"/>
                </a:cubicBezTo>
                <a:cubicBezTo>
                  <a:pt x="101" y="35"/>
                  <a:pt x="101" y="35"/>
                  <a:pt x="101" y="35"/>
                </a:cubicBezTo>
                <a:cubicBezTo>
                  <a:pt x="98" y="34"/>
                  <a:pt x="96" y="31"/>
                  <a:pt x="96" y="28"/>
                </a:cubicBezTo>
                <a:cubicBezTo>
                  <a:pt x="96" y="24"/>
                  <a:pt x="100" y="20"/>
                  <a:pt x="104" y="20"/>
                </a:cubicBezTo>
                <a:cubicBezTo>
                  <a:pt x="106" y="20"/>
                  <a:pt x="106" y="20"/>
                  <a:pt x="106" y="20"/>
                </a:cubicBezTo>
                <a:cubicBezTo>
                  <a:pt x="112" y="20"/>
                  <a:pt x="116" y="16"/>
                  <a:pt x="116" y="10"/>
                </a:cubicBezTo>
                <a:cubicBezTo>
                  <a:pt x="116" y="4"/>
                  <a:pt x="112" y="0"/>
                  <a:pt x="106" y="0"/>
                </a:cubicBezTo>
                <a:cubicBezTo>
                  <a:pt x="50" y="0"/>
                  <a:pt x="50" y="0"/>
                  <a:pt x="50" y="0"/>
                </a:cubicBezTo>
                <a:cubicBezTo>
                  <a:pt x="44" y="0"/>
                  <a:pt x="40" y="4"/>
                  <a:pt x="40" y="10"/>
                </a:cubicBezTo>
                <a:cubicBezTo>
                  <a:pt x="40" y="16"/>
                  <a:pt x="44" y="20"/>
                  <a:pt x="50" y="20"/>
                </a:cubicBezTo>
                <a:cubicBezTo>
                  <a:pt x="52" y="20"/>
                  <a:pt x="52" y="20"/>
                  <a:pt x="52" y="20"/>
                </a:cubicBezTo>
                <a:cubicBezTo>
                  <a:pt x="56" y="20"/>
                  <a:pt x="60" y="24"/>
                  <a:pt x="60" y="28"/>
                </a:cubicBezTo>
                <a:cubicBezTo>
                  <a:pt x="60" y="31"/>
                  <a:pt x="58" y="34"/>
                  <a:pt x="55" y="36"/>
                </a:cubicBezTo>
                <a:cubicBezTo>
                  <a:pt x="47" y="38"/>
                  <a:pt x="40" y="41"/>
                  <a:pt x="34" y="45"/>
                </a:cubicBezTo>
                <a:cubicBezTo>
                  <a:pt x="27" y="38"/>
                  <a:pt x="27" y="38"/>
                  <a:pt x="27" y="38"/>
                </a:cubicBezTo>
                <a:cubicBezTo>
                  <a:pt x="24" y="35"/>
                  <a:pt x="19" y="35"/>
                  <a:pt x="17" y="38"/>
                </a:cubicBezTo>
                <a:cubicBezTo>
                  <a:pt x="6" y="49"/>
                  <a:pt x="6" y="49"/>
                  <a:pt x="6" y="49"/>
                </a:cubicBezTo>
                <a:cubicBezTo>
                  <a:pt x="3" y="51"/>
                  <a:pt x="3" y="56"/>
                  <a:pt x="6" y="59"/>
                </a:cubicBezTo>
                <a:cubicBezTo>
                  <a:pt x="13" y="66"/>
                  <a:pt x="13" y="66"/>
                  <a:pt x="13" y="66"/>
                </a:cubicBezTo>
                <a:cubicBezTo>
                  <a:pt x="5" y="79"/>
                  <a:pt x="0" y="94"/>
                  <a:pt x="0" y="110"/>
                </a:cubicBezTo>
                <a:close/>
                <a:moveTo>
                  <a:pt x="68" y="62"/>
                </a:moveTo>
                <a:cubicBezTo>
                  <a:pt x="68" y="56"/>
                  <a:pt x="72" y="52"/>
                  <a:pt x="78" y="52"/>
                </a:cubicBezTo>
                <a:cubicBezTo>
                  <a:pt x="84" y="52"/>
                  <a:pt x="88" y="56"/>
                  <a:pt x="88" y="62"/>
                </a:cubicBezTo>
                <a:cubicBezTo>
                  <a:pt x="88" y="68"/>
                  <a:pt x="84" y="72"/>
                  <a:pt x="78" y="72"/>
                </a:cubicBezTo>
                <a:cubicBezTo>
                  <a:pt x="72" y="72"/>
                  <a:pt x="68" y="68"/>
                  <a:pt x="68" y="62"/>
                </a:cubicBezTo>
                <a:close/>
                <a:moveTo>
                  <a:pt x="20" y="110"/>
                </a:moveTo>
                <a:cubicBezTo>
                  <a:pt x="20" y="104"/>
                  <a:pt x="24" y="100"/>
                  <a:pt x="30" y="100"/>
                </a:cubicBezTo>
                <a:cubicBezTo>
                  <a:pt x="36" y="100"/>
                  <a:pt x="40" y="104"/>
                  <a:pt x="40" y="110"/>
                </a:cubicBezTo>
                <a:cubicBezTo>
                  <a:pt x="40" y="116"/>
                  <a:pt x="36" y="120"/>
                  <a:pt x="30" y="120"/>
                </a:cubicBezTo>
                <a:cubicBezTo>
                  <a:pt x="24" y="120"/>
                  <a:pt x="20" y="116"/>
                  <a:pt x="20" y="110"/>
                </a:cubicBezTo>
                <a:close/>
                <a:moveTo>
                  <a:pt x="116" y="110"/>
                </a:moveTo>
                <a:cubicBezTo>
                  <a:pt x="116" y="104"/>
                  <a:pt x="120" y="100"/>
                  <a:pt x="126" y="100"/>
                </a:cubicBezTo>
                <a:cubicBezTo>
                  <a:pt x="132" y="100"/>
                  <a:pt x="136" y="104"/>
                  <a:pt x="136" y="110"/>
                </a:cubicBezTo>
                <a:cubicBezTo>
                  <a:pt x="136" y="116"/>
                  <a:pt x="132" y="120"/>
                  <a:pt x="126" y="120"/>
                </a:cubicBezTo>
                <a:cubicBezTo>
                  <a:pt x="120" y="120"/>
                  <a:pt x="116" y="116"/>
                  <a:pt x="116" y="110"/>
                </a:cubicBezTo>
                <a:close/>
                <a:moveTo>
                  <a:pt x="68" y="158"/>
                </a:moveTo>
                <a:cubicBezTo>
                  <a:pt x="68" y="152"/>
                  <a:pt x="72" y="148"/>
                  <a:pt x="78" y="148"/>
                </a:cubicBezTo>
                <a:cubicBezTo>
                  <a:pt x="84" y="148"/>
                  <a:pt x="88" y="152"/>
                  <a:pt x="88" y="158"/>
                </a:cubicBezTo>
                <a:cubicBezTo>
                  <a:pt x="88" y="164"/>
                  <a:pt x="84" y="168"/>
                  <a:pt x="78" y="168"/>
                </a:cubicBezTo>
                <a:cubicBezTo>
                  <a:pt x="72" y="168"/>
                  <a:pt x="68" y="164"/>
                  <a:pt x="68" y="158"/>
                </a:cubicBezTo>
                <a:close/>
                <a:moveTo>
                  <a:pt x="118" y="81"/>
                </a:moveTo>
                <a:cubicBezTo>
                  <a:pt x="85" y="114"/>
                  <a:pt x="85" y="114"/>
                  <a:pt x="85" y="114"/>
                </a:cubicBezTo>
                <a:cubicBezTo>
                  <a:pt x="82" y="117"/>
                  <a:pt x="77" y="117"/>
                  <a:pt x="74" y="114"/>
                </a:cubicBezTo>
                <a:cubicBezTo>
                  <a:pt x="71" y="111"/>
                  <a:pt x="71" y="106"/>
                  <a:pt x="74" y="103"/>
                </a:cubicBezTo>
                <a:cubicBezTo>
                  <a:pt x="107" y="70"/>
                  <a:pt x="107" y="70"/>
                  <a:pt x="107" y="70"/>
                </a:cubicBezTo>
                <a:cubicBezTo>
                  <a:pt x="110" y="67"/>
                  <a:pt x="115" y="67"/>
                  <a:pt x="118" y="70"/>
                </a:cubicBezTo>
                <a:cubicBezTo>
                  <a:pt x="121" y="73"/>
                  <a:pt x="121" y="78"/>
                  <a:pt x="118" y="81"/>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9" name="Freeform 53"/>
          <p:cNvSpPr>
            <a:spLocks noEditPoints="1"/>
          </p:cNvSpPr>
          <p:nvPr/>
        </p:nvSpPr>
        <p:spPr bwMode="auto">
          <a:xfrm>
            <a:off x="6578474" y="1275556"/>
            <a:ext cx="306388" cy="304800"/>
          </a:xfrm>
          <a:custGeom>
            <a:avLst/>
            <a:gdLst>
              <a:gd name="T0" fmla="*/ 0 w 188"/>
              <a:gd name="T1" fmla="*/ 94 h 188"/>
              <a:gd name="T2" fmla="*/ 94 w 188"/>
              <a:gd name="T3" fmla="*/ 188 h 188"/>
              <a:gd name="T4" fmla="*/ 188 w 188"/>
              <a:gd name="T5" fmla="*/ 94 h 188"/>
              <a:gd name="T6" fmla="*/ 94 w 188"/>
              <a:gd name="T7" fmla="*/ 0 h 188"/>
              <a:gd name="T8" fmla="*/ 0 w 188"/>
              <a:gd name="T9" fmla="*/ 94 h 188"/>
              <a:gd name="T10" fmla="*/ 84 w 188"/>
              <a:gd name="T11" fmla="*/ 30 h 188"/>
              <a:gd name="T12" fmla="*/ 94 w 188"/>
              <a:gd name="T13" fmla="*/ 20 h 188"/>
              <a:gd name="T14" fmla="*/ 104 w 188"/>
              <a:gd name="T15" fmla="*/ 30 h 188"/>
              <a:gd name="T16" fmla="*/ 94 w 188"/>
              <a:gd name="T17" fmla="*/ 40 h 188"/>
              <a:gd name="T18" fmla="*/ 84 w 188"/>
              <a:gd name="T19" fmla="*/ 30 h 188"/>
              <a:gd name="T20" fmla="*/ 20 w 188"/>
              <a:gd name="T21" fmla="*/ 94 h 188"/>
              <a:gd name="T22" fmla="*/ 30 w 188"/>
              <a:gd name="T23" fmla="*/ 84 h 188"/>
              <a:gd name="T24" fmla="*/ 40 w 188"/>
              <a:gd name="T25" fmla="*/ 94 h 188"/>
              <a:gd name="T26" fmla="*/ 30 w 188"/>
              <a:gd name="T27" fmla="*/ 104 h 188"/>
              <a:gd name="T28" fmla="*/ 20 w 188"/>
              <a:gd name="T29" fmla="*/ 94 h 188"/>
              <a:gd name="T30" fmla="*/ 148 w 188"/>
              <a:gd name="T31" fmla="*/ 94 h 188"/>
              <a:gd name="T32" fmla="*/ 158 w 188"/>
              <a:gd name="T33" fmla="*/ 84 h 188"/>
              <a:gd name="T34" fmla="*/ 168 w 188"/>
              <a:gd name="T35" fmla="*/ 94 h 188"/>
              <a:gd name="T36" fmla="*/ 158 w 188"/>
              <a:gd name="T37" fmla="*/ 104 h 188"/>
              <a:gd name="T38" fmla="*/ 148 w 188"/>
              <a:gd name="T39" fmla="*/ 94 h 188"/>
              <a:gd name="T40" fmla="*/ 84 w 188"/>
              <a:gd name="T41" fmla="*/ 158 h 188"/>
              <a:gd name="T42" fmla="*/ 94 w 188"/>
              <a:gd name="T43" fmla="*/ 148 h 188"/>
              <a:gd name="T44" fmla="*/ 104 w 188"/>
              <a:gd name="T45" fmla="*/ 158 h 188"/>
              <a:gd name="T46" fmla="*/ 94 w 188"/>
              <a:gd name="T47" fmla="*/ 168 h 188"/>
              <a:gd name="T48" fmla="*/ 84 w 188"/>
              <a:gd name="T49" fmla="*/ 158 h 188"/>
              <a:gd name="T50" fmla="*/ 79 w 188"/>
              <a:gd name="T51" fmla="*/ 99 h 188"/>
              <a:gd name="T52" fmla="*/ 50 w 188"/>
              <a:gd name="T53" fmla="*/ 69 h 188"/>
              <a:gd name="T54" fmla="*/ 50 w 188"/>
              <a:gd name="T55" fmla="*/ 58 h 188"/>
              <a:gd name="T56" fmla="*/ 61 w 188"/>
              <a:gd name="T57" fmla="*/ 58 h 188"/>
              <a:gd name="T58" fmla="*/ 88 w 188"/>
              <a:gd name="T59" fmla="*/ 85 h 188"/>
              <a:gd name="T60" fmla="*/ 96 w 188"/>
              <a:gd name="T61" fmla="*/ 85 h 188"/>
              <a:gd name="T62" fmla="*/ 135 w 188"/>
              <a:gd name="T63" fmla="*/ 46 h 188"/>
              <a:gd name="T64" fmla="*/ 146 w 188"/>
              <a:gd name="T65" fmla="*/ 46 h 188"/>
              <a:gd name="T66" fmla="*/ 146 w 188"/>
              <a:gd name="T67" fmla="*/ 57 h 188"/>
              <a:gd name="T68" fmla="*/ 105 w 188"/>
              <a:gd name="T69" fmla="*/ 99 h 188"/>
              <a:gd name="T70" fmla="*/ 92 w 188"/>
              <a:gd name="T71" fmla="*/ 104 h 188"/>
              <a:gd name="T72" fmla="*/ 79 w 188"/>
              <a:gd name="T73" fmla="*/ 9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8" h="188">
                <a:moveTo>
                  <a:pt x="0" y="94"/>
                </a:moveTo>
                <a:cubicBezTo>
                  <a:pt x="0" y="146"/>
                  <a:pt x="42" y="188"/>
                  <a:pt x="94" y="188"/>
                </a:cubicBezTo>
                <a:cubicBezTo>
                  <a:pt x="146" y="188"/>
                  <a:pt x="188" y="146"/>
                  <a:pt x="188" y="94"/>
                </a:cubicBezTo>
                <a:cubicBezTo>
                  <a:pt x="188" y="42"/>
                  <a:pt x="146" y="0"/>
                  <a:pt x="94" y="0"/>
                </a:cubicBezTo>
                <a:cubicBezTo>
                  <a:pt x="42" y="0"/>
                  <a:pt x="0" y="42"/>
                  <a:pt x="0" y="94"/>
                </a:cubicBezTo>
                <a:close/>
                <a:moveTo>
                  <a:pt x="84" y="30"/>
                </a:moveTo>
                <a:cubicBezTo>
                  <a:pt x="84" y="24"/>
                  <a:pt x="88" y="20"/>
                  <a:pt x="94" y="20"/>
                </a:cubicBezTo>
                <a:cubicBezTo>
                  <a:pt x="100" y="20"/>
                  <a:pt x="104" y="24"/>
                  <a:pt x="104" y="30"/>
                </a:cubicBezTo>
                <a:cubicBezTo>
                  <a:pt x="104" y="36"/>
                  <a:pt x="100" y="40"/>
                  <a:pt x="94" y="40"/>
                </a:cubicBezTo>
                <a:cubicBezTo>
                  <a:pt x="88" y="40"/>
                  <a:pt x="84" y="36"/>
                  <a:pt x="84" y="30"/>
                </a:cubicBezTo>
                <a:close/>
                <a:moveTo>
                  <a:pt x="20" y="94"/>
                </a:moveTo>
                <a:cubicBezTo>
                  <a:pt x="20" y="88"/>
                  <a:pt x="24" y="84"/>
                  <a:pt x="30" y="84"/>
                </a:cubicBezTo>
                <a:cubicBezTo>
                  <a:pt x="36" y="84"/>
                  <a:pt x="40" y="88"/>
                  <a:pt x="40" y="94"/>
                </a:cubicBezTo>
                <a:cubicBezTo>
                  <a:pt x="40" y="100"/>
                  <a:pt x="36" y="104"/>
                  <a:pt x="30" y="104"/>
                </a:cubicBezTo>
                <a:cubicBezTo>
                  <a:pt x="24" y="104"/>
                  <a:pt x="20" y="100"/>
                  <a:pt x="20" y="94"/>
                </a:cubicBezTo>
                <a:close/>
                <a:moveTo>
                  <a:pt x="148" y="94"/>
                </a:moveTo>
                <a:cubicBezTo>
                  <a:pt x="148" y="88"/>
                  <a:pt x="152" y="84"/>
                  <a:pt x="158" y="84"/>
                </a:cubicBezTo>
                <a:cubicBezTo>
                  <a:pt x="164" y="84"/>
                  <a:pt x="168" y="88"/>
                  <a:pt x="168" y="94"/>
                </a:cubicBezTo>
                <a:cubicBezTo>
                  <a:pt x="168" y="100"/>
                  <a:pt x="164" y="104"/>
                  <a:pt x="158" y="104"/>
                </a:cubicBezTo>
                <a:cubicBezTo>
                  <a:pt x="152" y="104"/>
                  <a:pt x="148" y="100"/>
                  <a:pt x="148" y="94"/>
                </a:cubicBezTo>
                <a:close/>
                <a:moveTo>
                  <a:pt x="84" y="158"/>
                </a:moveTo>
                <a:cubicBezTo>
                  <a:pt x="84" y="152"/>
                  <a:pt x="88" y="148"/>
                  <a:pt x="94" y="148"/>
                </a:cubicBezTo>
                <a:cubicBezTo>
                  <a:pt x="100" y="148"/>
                  <a:pt x="104" y="152"/>
                  <a:pt x="104" y="158"/>
                </a:cubicBezTo>
                <a:cubicBezTo>
                  <a:pt x="104" y="164"/>
                  <a:pt x="100" y="168"/>
                  <a:pt x="94" y="168"/>
                </a:cubicBezTo>
                <a:cubicBezTo>
                  <a:pt x="88" y="168"/>
                  <a:pt x="84" y="164"/>
                  <a:pt x="84" y="158"/>
                </a:cubicBezTo>
                <a:close/>
                <a:moveTo>
                  <a:pt x="79" y="99"/>
                </a:moveTo>
                <a:cubicBezTo>
                  <a:pt x="77" y="97"/>
                  <a:pt x="50" y="69"/>
                  <a:pt x="50" y="69"/>
                </a:cubicBezTo>
                <a:cubicBezTo>
                  <a:pt x="47" y="66"/>
                  <a:pt x="47" y="61"/>
                  <a:pt x="50" y="58"/>
                </a:cubicBezTo>
                <a:cubicBezTo>
                  <a:pt x="53" y="55"/>
                  <a:pt x="58" y="55"/>
                  <a:pt x="61" y="58"/>
                </a:cubicBezTo>
                <a:cubicBezTo>
                  <a:pt x="88" y="85"/>
                  <a:pt x="88" y="85"/>
                  <a:pt x="88" y="85"/>
                </a:cubicBezTo>
                <a:cubicBezTo>
                  <a:pt x="90" y="87"/>
                  <a:pt x="94" y="87"/>
                  <a:pt x="96" y="85"/>
                </a:cubicBezTo>
                <a:cubicBezTo>
                  <a:pt x="135" y="46"/>
                  <a:pt x="135" y="46"/>
                  <a:pt x="135" y="46"/>
                </a:cubicBezTo>
                <a:cubicBezTo>
                  <a:pt x="138" y="43"/>
                  <a:pt x="143" y="43"/>
                  <a:pt x="146" y="46"/>
                </a:cubicBezTo>
                <a:cubicBezTo>
                  <a:pt x="149" y="49"/>
                  <a:pt x="149" y="54"/>
                  <a:pt x="146" y="57"/>
                </a:cubicBezTo>
                <a:cubicBezTo>
                  <a:pt x="146" y="57"/>
                  <a:pt x="107" y="97"/>
                  <a:pt x="105" y="99"/>
                </a:cubicBezTo>
                <a:cubicBezTo>
                  <a:pt x="101" y="102"/>
                  <a:pt x="97" y="104"/>
                  <a:pt x="92" y="104"/>
                </a:cubicBezTo>
                <a:cubicBezTo>
                  <a:pt x="87" y="104"/>
                  <a:pt x="83" y="102"/>
                  <a:pt x="79" y="99"/>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0" name="Freeform 54"/>
          <p:cNvSpPr>
            <a:spLocks noEditPoints="1"/>
          </p:cNvSpPr>
          <p:nvPr/>
        </p:nvSpPr>
        <p:spPr bwMode="auto">
          <a:xfrm>
            <a:off x="5940299" y="5476081"/>
            <a:ext cx="169863" cy="312737"/>
          </a:xfrm>
          <a:custGeom>
            <a:avLst/>
            <a:gdLst>
              <a:gd name="T0" fmla="*/ 20 w 104"/>
              <a:gd name="T1" fmla="*/ 32 h 192"/>
              <a:gd name="T2" fmla="*/ 52 w 104"/>
              <a:gd name="T3" fmla="*/ 64 h 192"/>
              <a:gd name="T4" fmla="*/ 84 w 104"/>
              <a:gd name="T5" fmla="*/ 32 h 192"/>
              <a:gd name="T6" fmla="*/ 52 w 104"/>
              <a:gd name="T7" fmla="*/ 0 h 192"/>
              <a:gd name="T8" fmla="*/ 20 w 104"/>
              <a:gd name="T9" fmla="*/ 32 h 192"/>
              <a:gd name="T10" fmla="*/ 20 w 104"/>
              <a:gd name="T11" fmla="*/ 100 h 192"/>
              <a:gd name="T12" fmla="*/ 20 w 104"/>
              <a:gd name="T13" fmla="*/ 172 h 192"/>
              <a:gd name="T14" fmla="*/ 10 w 104"/>
              <a:gd name="T15" fmla="*/ 172 h 192"/>
              <a:gd name="T16" fmla="*/ 0 w 104"/>
              <a:gd name="T17" fmla="*/ 182 h 192"/>
              <a:gd name="T18" fmla="*/ 10 w 104"/>
              <a:gd name="T19" fmla="*/ 192 h 192"/>
              <a:gd name="T20" fmla="*/ 94 w 104"/>
              <a:gd name="T21" fmla="*/ 192 h 192"/>
              <a:gd name="T22" fmla="*/ 104 w 104"/>
              <a:gd name="T23" fmla="*/ 182 h 192"/>
              <a:gd name="T24" fmla="*/ 94 w 104"/>
              <a:gd name="T25" fmla="*/ 172 h 192"/>
              <a:gd name="T26" fmla="*/ 84 w 104"/>
              <a:gd name="T27" fmla="*/ 172 h 192"/>
              <a:gd name="T28" fmla="*/ 84 w 104"/>
              <a:gd name="T29" fmla="*/ 89 h 192"/>
              <a:gd name="T30" fmla="*/ 75 w 104"/>
              <a:gd name="T31" fmla="*/ 80 h 192"/>
              <a:gd name="T32" fmla="*/ 10 w 104"/>
              <a:gd name="T33" fmla="*/ 80 h 192"/>
              <a:gd name="T34" fmla="*/ 0 w 104"/>
              <a:gd name="T35" fmla="*/ 90 h 192"/>
              <a:gd name="T36" fmla="*/ 10 w 104"/>
              <a:gd name="T37" fmla="*/ 100 h 192"/>
              <a:gd name="T38" fmla="*/ 20 w 104"/>
              <a:gd name="T39" fmla="*/ 10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92">
                <a:moveTo>
                  <a:pt x="20" y="32"/>
                </a:moveTo>
                <a:cubicBezTo>
                  <a:pt x="20" y="50"/>
                  <a:pt x="34" y="64"/>
                  <a:pt x="52" y="64"/>
                </a:cubicBezTo>
                <a:cubicBezTo>
                  <a:pt x="70" y="64"/>
                  <a:pt x="84" y="50"/>
                  <a:pt x="84" y="32"/>
                </a:cubicBezTo>
                <a:cubicBezTo>
                  <a:pt x="84" y="14"/>
                  <a:pt x="70" y="0"/>
                  <a:pt x="52" y="0"/>
                </a:cubicBezTo>
                <a:cubicBezTo>
                  <a:pt x="34" y="0"/>
                  <a:pt x="20" y="14"/>
                  <a:pt x="20" y="32"/>
                </a:cubicBezTo>
                <a:close/>
                <a:moveTo>
                  <a:pt x="20" y="100"/>
                </a:moveTo>
                <a:cubicBezTo>
                  <a:pt x="20" y="172"/>
                  <a:pt x="20" y="172"/>
                  <a:pt x="20" y="172"/>
                </a:cubicBezTo>
                <a:cubicBezTo>
                  <a:pt x="10" y="172"/>
                  <a:pt x="10" y="172"/>
                  <a:pt x="10" y="172"/>
                </a:cubicBezTo>
                <a:cubicBezTo>
                  <a:pt x="4" y="172"/>
                  <a:pt x="0" y="176"/>
                  <a:pt x="0" y="182"/>
                </a:cubicBezTo>
                <a:cubicBezTo>
                  <a:pt x="0" y="188"/>
                  <a:pt x="4" y="192"/>
                  <a:pt x="10" y="192"/>
                </a:cubicBezTo>
                <a:cubicBezTo>
                  <a:pt x="94" y="192"/>
                  <a:pt x="94" y="192"/>
                  <a:pt x="94" y="192"/>
                </a:cubicBezTo>
                <a:cubicBezTo>
                  <a:pt x="100" y="192"/>
                  <a:pt x="104" y="188"/>
                  <a:pt x="104" y="182"/>
                </a:cubicBezTo>
                <a:cubicBezTo>
                  <a:pt x="104" y="176"/>
                  <a:pt x="100" y="172"/>
                  <a:pt x="94" y="172"/>
                </a:cubicBezTo>
                <a:cubicBezTo>
                  <a:pt x="84" y="172"/>
                  <a:pt x="84" y="172"/>
                  <a:pt x="84" y="172"/>
                </a:cubicBezTo>
                <a:cubicBezTo>
                  <a:pt x="84" y="89"/>
                  <a:pt x="84" y="89"/>
                  <a:pt x="84" y="89"/>
                </a:cubicBezTo>
                <a:cubicBezTo>
                  <a:pt x="84" y="84"/>
                  <a:pt x="80" y="80"/>
                  <a:pt x="75" y="80"/>
                </a:cubicBezTo>
                <a:cubicBezTo>
                  <a:pt x="10" y="80"/>
                  <a:pt x="10" y="80"/>
                  <a:pt x="10" y="80"/>
                </a:cubicBezTo>
                <a:cubicBezTo>
                  <a:pt x="4" y="80"/>
                  <a:pt x="0" y="84"/>
                  <a:pt x="0" y="90"/>
                </a:cubicBezTo>
                <a:cubicBezTo>
                  <a:pt x="0" y="96"/>
                  <a:pt x="4" y="100"/>
                  <a:pt x="10" y="100"/>
                </a:cubicBezTo>
                <a:lnTo>
                  <a:pt x="20" y="10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1" name="Freeform 55"/>
          <p:cNvSpPr>
            <a:spLocks noEditPoints="1"/>
          </p:cNvSpPr>
          <p:nvPr/>
        </p:nvSpPr>
        <p:spPr bwMode="auto">
          <a:xfrm>
            <a:off x="5168774" y="5476081"/>
            <a:ext cx="296863" cy="314325"/>
          </a:xfrm>
          <a:custGeom>
            <a:avLst/>
            <a:gdLst>
              <a:gd name="T0" fmla="*/ 7 w 182"/>
              <a:gd name="T1" fmla="*/ 153 h 193"/>
              <a:gd name="T2" fmla="*/ 7 w 182"/>
              <a:gd name="T3" fmla="*/ 175 h 193"/>
              <a:gd name="T4" fmla="*/ 29 w 182"/>
              <a:gd name="T5" fmla="*/ 175 h 193"/>
              <a:gd name="T6" fmla="*/ 34 w 182"/>
              <a:gd name="T7" fmla="*/ 171 h 193"/>
              <a:gd name="T8" fmla="*/ 52 w 182"/>
              <a:gd name="T9" fmla="*/ 190 h 193"/>
              <a:gd name="T10" fmla="*/ 64 w 182"/>
              <a:gd name="T11" fmla="*/ 190 h 193"/>
              <a:gd name="T12" fmla="*/ 92 w 182"/>
              <a:gd name="T13" fmla="*/ 162 h 193"/>
              <a:gd name="T14" fmla="*/ 92 w 182"/>
              <a:gd name="T15" fmla="*/ 150 h 193"/>
              <a:gd name="T16" fmla="*/ 73 w 182"/>
              <a:gd name="T17" fmla="*/ 132 h 193"/>
              <a:gd name="T18" fmla="*/ 106 w 182"/>
              <a:gd name="T19" fmla="*/ 98 h 193"/>
              <a:gd name="T20" fmla="*/ 130 w 182"/>
              <a:gd name="T21" fmla="*/ 104 h 193"/>
              <a:gd name="T22" fmla="*/ 182 w 182"/>
              <a:gd name="T23" fmla="*/ 52 h 193"/>
              <a:gd name="T24" fmla="*/ 130 w 182"/>
              <a:gd name="T25" fmla="*/ 0 h 193"/>
              <a:gd name="T26" fmla="*/ 78 w 182"/>
              <a:gd name="T27" fmla="*/ 52 h 193"/>
              <a:gd name="T28" fmla="*/ 84 w 182"/>
              <a:gd name="T29" fmla="*/ 76 h 193"/>
              <a:gd name="T30" fmla="*/ 7 w 182"/>
              <a:gd name="T31" fmla="*/ 153 h 193"/>
              <a:gd name="T32" fmla="*/ 110 w 182"/>
              <a:gd name="T33" fmla="*/ 52 h 193"/>
              <a:gd name="T34" fmla="*/ 130 w 182"/>
              <a:gd name="T35" fmla="*/ 32 h 193"/>
              <a:gd name="T36" fmla="*/ 150 w 182"/>
              <a:gd name="T37" fmla="*/ 52 h 193"/>
              <a:gd name="T38" fmla="*/ 130 w 182"/>
              <a:gd name="T39" fmla="*/ 72 h 193"/>
              <a:gd name="T40" fmla="*/ 110 w 182"/>
              <a:gd name="T41" fmla="*/ 5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193">
                <a:moveTo>
                  <a:pt x="7" y="153"/>
                </a:moveTo>
                <a:cubicBezTo>
                  <a:pt x="0" y="159"/>
                  <a:pt x="0" y="169"/>
                  <a:pt x="7" y="175"/>
                </a:cubicBezTo>
                <a:cubicBezTo>
                  <a:pt x="13" y="182"/>
                  <a:pt x="23" y="182"/>
                  <a:pt x="29" y="175"/>
                </a:cubicBezTo>
                <a:cubicBezTo>
                  <a:pt x="34" y="171"/>
                  <a:pt x="34" y="171"/>
                  <a:pt x="34" y="171"/>
                </a:cubicBezTo>
                <a:cubicBezTo>
                  <a:pt x="52" y="190"/>
                  <a:pt x="52" y="190"/>
                  <a:pt x="52" y="190"/>
                </a:cubicBezTo>
                <a:cubicBezTo>
                  <a:pt x="55" y="193"/>
                  <a:pt x="61" y="193"/>
                  <a:pt x="64" y="190"/>
                </a:cubicBezTo>
                <a:cubicBezTo>
                  <a:pt x="92" y="162"/>
                  <a:pt x="92" y="162"/>
                  <a:pt x="92" y="162"/>
                </a:cubicBezTo>
                <a:cubicBezTo>
                  <a:pt x="95" y="159"/>
                  <a:pt x="95" y="153"/>
                  <a:pt x="92" y="150"/>
                </a:cubicBezTo>
                <a:cubicBezTo>
                  <a:pt x="73" y="132"/>
                  <a:pt x="73" y="132"/>
                  <a:pt x="73" y="132"/>
                </a:cubicBezTo>
                <a:cubicBezTo>
                  <a:pt x="106" y="98"/>
                  <a:pt x="106" y="98"/>
                  <a:pt x="106" y="98"/>
                </a:cubicBezTo>
                <a:cubicBezTo>
                  <a:pt x="113" y="102"/>
                  <a:pt x="121" y="104"/>
                  <a:pt x="130" y="104"/>
                </a:cubicBezTo>
                <a:cubicBezTo>
                  <a:pt x="159" y="104"/>
                  <a:pt x="182" y="81"/>
                  <a:pt x="182" y="52"/>
                </a:cubicBezTo>
                <a:cubicBezTo>
                  <a:pt x="182" y="23"/>
                  <a:pt x="159" y="0"/>
                  <a:pt x="130" y="0"/>
                </a:cubicBezTo>
                <a:cubicBezTo>
                  <a:pt x="101" y="0"/>
                  <a:pt x="78" y="23"/>
                  <a:pt x="78" y="52"/>
                </a:cubicBezTo>
                <a:cubicBezTo>
                  <a:pt x="78" y="61"/>
                  <a:pt x="80" y="69"/>
                  <a:pt x="84" y="76"/>
                </a:cubicBezTo>
                <a:lnTo>
                  <a:pt x="7" y="153"/>
                </a:lnTo>
                <a:close/>
                <a:moveTo>
                  <a:pt x="110" y="52"/>
                </a:moveTo>
                <a:cubicBezTo>
                  <a:pt x="110" y="41"/>
                  <a:pt x="119" y="32"/>
                  <a:pt x="130" y="32"/>
                </a:cubicBezTo>
                <a:cubicBezTo>
                  <a:pt x="141" y="32"/>
                  <a:pt x="150" y="41"/>
                  <a:pt x="150" y="52"/>
                </a:cubicBezTo>
                <a:cubicBezTo>
                  <a:pt x="150" y="63"/>
                  <a:pt x="141" y="72"/>
                  <a:pt x="130" y="72"/>
                </a:cubicBezTo>
                <a:cubicBezTo>
                  <a:pt x="119" y="72"/>
                  <a:pt x="110" y="63"/>
                  <a:pt x="110" y="5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2" name="Freeform 56"/>
          <p:cNvSpPr>
            <a:spLocks noEditPoints="1"/>
          </p:cNvSpPr>
          <p:nvPr/>
        </p:nvSpPr>
        <p:spPr bwMode="auto">
          <a:xfrm>
            <a:off x="4489324" y="5476081"/>
            <a:ext cx="260350" cy="312737"/>
          </a:xfrm>
          <a:custGeom>
            <a:avLst/>
            <a:gdLst>
              <a:gd name="T0" fmla="*/ 0 w 160"/>
              <a:gd name="T1" fmla="*/ 176 h 192"/>
              <a:gd name="T2" fmla="*/ 16 w 160"/>
              <a:gd name="T3" fmla="*/ 192 h 192"/>
              <a:gd name="T4" fmla="*/ 144 w 160"/>
              <a:gd name="T5" fmla="*/ 192 h 192"/>
              <a:gd name="T6" fmla="*/ 160 w 160"/>
              <a:gd name="T7" fmla="*/ 176 h 192"/>
              <a:gd name="T8" fmla="*/ 160 w 160"/>
              <a:gd name="T9" fmla="*/ 96 h 192"/>
              <a:gd name="T10" fmla="*/ 144 w 160"/>
              <a:gd name="T11" fmla="*/ 80 h 192"/>
              <a:gd name="T12" fmla="*/ 48 w 160"/>
              <a:gd name="T13" fmla="*/ 80 h 192"/>
              <a:gd name="T14" fmla="*/ 48 w 160"/>
              <a:gd name="T15" fmla="*/ 52 h 192"/>
              <a:gd name="T16" fmla="*/ 80 w 160"/>
              <a:gd name="T17" fmla="*/ 20 h 192"/>
              <a:gd name="T18" fmla="*/ 112 w 160"/>
              <a:gd name="T19" fmla="*/ 52 h 192"/>
              <a:gd name="T20" fmla="*/ 112 w 160"/>
              <a:gd name="T21" fmla="*/ 54 h 192"/>
              <a:gd name="T22" fmla="*/ 122 w 160"/>
              <a:gd name="T23" fmla="*/ 64 h 192"/>
              <a:gd name="T24" fmla="*/ 132 w 160"/>
              <a:gd name="T25" fmla="*/ 54 h 192"/>
              <a:gd name="T26" fmla="*/ 132 w 160"/>
              <a:gd name="T27" fmla="*/ 52 h 192"/>
              <a:gd name="T28" fmla="*/ 80 w 160"/>
              <a:gd name="T29" fmla="*/ 0 h 192"/>
              <a:gd name="T30" fmla="*/ 28 w 160"/>
              <a:gd name="T31" fmla="*/ 52 h 192"/>
              <a:gd name="T32" fmla="*/ 28 w 160"/>
              <a:gd name="T33" fmla="*/ 80 h 192"/>
              <a:gd name="T34" fmla="*/ 16 w 160"/>
              <a:gd name="T35" fmla="*/ 80 h 192"/>
              <a:gd name="T36" fmla="*/ 0 w 160"/>
              <a:gd name="T37" fmla="*/ 96 h 192"/>
              <a:gd name="T38" fmla="*/ 0 w 160"/>
              <a:gd name="T39" fmla="*/ 176 h 192"/>
              <a:gd name="T40" fmla="*/ 64 w 160"/>
              <a:gd name="T41" fmla="*/ 124 h 192"/>
              <a:gd name="T42" fmla="*/ 80 w 160"/>
              <a:gd name="T43" fmla="*/ 108 h 192"/>
              <a:gd name="T44" fmla="*/ 96 w 160"/>
              <a:gd name="T45" fmla="*/ 124 h 192"/>
              <a:gd name="T46" fmla="*/ 89 w 160"/>
              <a:gd name="T47" fmla="*/ 137 h 192"/>
              <a:gd name="T48" fmla="*/ 92 w 160"/>
              <a:gd name="T49" fmla="*/ 158 h 192"/>
              <a:gd name="T50" fmla="*/ 86 w 160"/>
              <a:gd name="T51" fmla="*/ 164 h 192"/>
              <a:gd name="T52" fmla="*/ 74 w 160"/>
              <a:gd name="T53" fmla="*/ 164 h 192"/>
              <a:gd name="T54" fmla="*/ 68 w 160"/>
              <a:gd name="T55" fmla="*/ 158 h 192"/>
              <a:gd name="T56" fmla="*/ 71 w 160"/>
              <a:gd name="T57" fmla="*/ 137 h 192"/>
              <a:gd name="T58" fmla="*/ 64 w 160"/>
              <a:gd name="T59"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92">
                <a:moveTo>
                  <a:pt x="0" y="176"/>
                </a:moveTo>
                <a:cubicBezTo>
                  <a:pt x="0" y="185"/>
                  <a:pt x="7" y="192"/>
                  <a:pt x="16" y="192"/>
                </a:cubicBezTo>
                <a:cubicBezTo>
                  <a:pt x="144" y="192"/>
                  <a:pt x="144" y="192"/>
                  <a:pt x="144" y="192"/>
                </a:cubicBezTo>
                <a:cubicBezTo>
                  <a:pt x="153" y="192"/>
                  <a:pt x="160" y="185"/>
                  <a:pt x="160" y="176"/>
                </a:cubicBezTo>
                <a:cubicBezTo>
                  <a:pt x="160" y="96"/>
                  <a:pt x="160" y="96"/>
                  <a:pt x="160" y="96"/>
                </a:cubicBezTo>
                <a:cubicBezTo>
                  <a:pt x="160" y="87"/>
                  <a:pt x="153" y="80"/>
                  <a:pt x="144" y="80"/>
                </a:cubicBezTo>
                <a:cubicBezTo>
                  <a:pt x="48" y="80"/>
                  <a:pt x="48" y="80"/>
                  <a:pt x="48" y="80"/>
                </a:cubicBezTo>
                <a:cubicBezTo>
                  <a:pt x="48" y="52"/>
                  <a:pt x="48" y="52"/>
                  <a:pt x="48" y="52"/>
                </a:cubicBezTo>
                <a:cubicBezTo>
                  <a:pt x="48" y="34"/>
                  <a:pt x="62" y="20"/>
                  <a:pt x="80" y="20"/>
                </a:cubicBezTo>
                <a:cubicBezTo>
                  <a:pt x="98" y="20"/>
                  <a:pt x="112" y="34"/>
                  <a:pt x="112" y="52"/>
                </a:cubicBezTo>
                <a:cubicBezTo>
                  <a:pt x="112" y="54"/>
                  <a:pt x="112" y="54"/>
                  <a:pt x="112" y="54"/>
                </a:cubicBezTo>
                <a:cubicBezTo>
                  <a:pt x="112" y="60"/>
                  <a:pt x="116" y="64"/>
                  <a:pt x="122" y="64"/>
                </a:cubicBezTo>
                <a:cubicBezTo>
                  <a:pt x="128" y="64"/>
                  <a:pt x="132" y="60"/>
                  <a:pt x="132" y="54"/>
                </a:cubicBezTo>
                <a:cubicBezTo>
                  <a:pt x="132" y="52"/>
                  <a:pt x="132" y="52"/>
                  <a:pt x="132" y="52"/>
                </a:cubicBezTo>
                <a:cubicBezTo>
                  <a:pt x="132" y="23"/>
                  <a:pt x="109" y="0"/>
                  <a:pt x="80" y="0"/>
                </a:cubicBezTo>
                <a:cubicBezTo>
                  <a:pt x="51" y="0"/>
                  <a:pt x="28" y="23"/>
                  <a:pt x="28" y="52"/>
                </a:cubicBezTo>
                <a:cubicBezTo>
                  <a:pt x="28" y="80"/>
                  <a:pt x="28" y="80"/>
                  <a:pt x="28" y="80"/>
                </a:cubicBezTo>
                <a:cubicBezTo>
                  <a:pt x="16" y="80"/>
                  <a:pt x="16" y="80"/>
                  <a:pt x="16" y="80"/>
                </a:cubicBezTo>
                <a:cubicBezTo>
                  <a:pt x="7" y="80"/>
                  <a:pt x="0" y="87"/>
                  <a:pt x="0" y="96"/>
                </a:cubicBezTo>
                <a:lnTo>
                  <a:pt x="0" y="176"/>
                </a:lnTo>
                <a:close/>
                <a:moveTo>
                  <a:pt x="64" y="124"/>
                </a:moveTo>
                <a:cubicBezTo>
                  <a:pt x="64" y="115"/>
                  <a:pt x="71" y="108"/>
                  <a:pt x="80" y="108"/>
                </a:cubicBezTo>
                <a:cubicBezTo>
                  <a:pt x="89" y="108"/>
                  <a:pt x="96" y="115"/>
                  <a:pt x="96" y="124"/>
                </a:cubicBezTo>
                <a:cubicBezTo>
                  <a:pt x="96" y="130"/>
                  <a:pt x="93" y="135"/>
                  <a:pt x="89" y="137"/>
                </a:cubicBezTo>
                <a:cubicBezTo>
                  <a:pt x="89" y="137"/>
                  <a:pt x="90" y="147"/>
                  <a:pt x="92" y="158"/>
                </a:cubicBezTo>
                <a:cubicBezTo>
                  <a:pt x="92" y="161"/>
                  <a:pt x="89" y="164"/>
                  <a:pt x="86" y="164"/>
                </a:cubicBezTo>
                <a:cubicBezTo>
                  <a:pt x="74" y="164"/>
                  <a:pt x="74" y="164"/>
                  <a:pt x="74" y="164"/>
                </a:cubicBezTo>
                <a:cubicBezTo>
                  <a:pt x="71" y="164"/>
                  <a:pt x="68" y="161"/>
                  <a:pt x="68" y="158"/>
                </a:cubicBezTo>
                <a:cubicBezTo>
                  <a:pt x="71" y="137"/>
                  <a:pt x="71" y="137"/>
                  <a:pt x="71" y="137"/>
                </a:cubicBezTo>
                <a:cubicBezTo>
                  <a:pt x="67" y="135"/>
                  <a:pt x="64" y="130"/>
                  <a:pt x="64" y="124"/>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3" name="Freeform 57"/>
          <p:cNvSpPr>
            <a:spLocks noEditPoints="1"/>
          </p:cNvSpPr>
          <p:nvPr/>
        </p:nvSpPr>
        <p:spPr bwMode="auto">
          <a:xfrm>
            <a:off x="3786061" y="5476081"/>
            <a:ext cx="260350" cy="312737"/>
          </a:xfrm>
          <a:custGeom>
            <a:avLst/>
            <a:gdLst>
              <a:gd name="T0" fmla="*/ 28 w 160"/>
              <a:gd name="T1" fmla="*/ 52 h 192"/>
              <a:gd name="T2" fmla="*/ 28 w 160"/>
              <a:gd name="T3" fmla="*/ 80 h 192"/>
              <a:gd name="T4" fmla="*/ 16 w 160"/>
              <a:gd name="T5" fmla="*/ 80 h 192"/>
              <a:gd name="T6" fmla="*/ 0 w 160"/>
              <a:gd name="T7" fmla="*/ 96 h 192"/>
              <a:gd name="T8" fmla="*/ 0 w 160"/>
              <a:gd name="T9" fmla="*/ 176 h 192"/>
              <a:gd name="T10" fmla="*/ 16 w 160"/>
              <a:gd name="T11" fmla="*/ 192 h 192"/>
              <a:gd name="T12" fmla="*/ 144 w 160"/>
              <a:gd name="T13" fmla="*/ 192 h 192"/>
              <a:gd name="T14" fmla="*/ 160 w 160"/>
              <a:gd name="T15" fmla="*/ 176 h 192"/>
              <a:gd name="T16" fmla="*/ 160 w 160"/>
              <a:gd name="T17" fmla="*/ 96 h 192"/>
              <a:gd name="T18" fmla="*/ 144 w 160"/>
              <a:gd name="T19" fmla="*/ 80 h 192"/>
              <a:gd name="T20" fmla="*/ 132 w 160"/>
              <a:gd name="T21" fmla="*/ 80 h 192"/>
              <a:gd name="T22" fmla="*/ 132 w 160"/>
              <a:gd name="T23" fmla="*/ 52 h 192"/>
              <a:gd name="T24" fmla="*/ 80 w 160"/>
              <a:gd name="T25" fmla="*/ 0 h 192"/>
              <a:gd name="T26" fmla="*/ 28 w 160"/>
              <a:gd name="T27" fmla="*/ 52 h 192"/>
              <a:gd name="T28" fmla="*/ 48 w 160"/>
              <a:gd name="T29" fmla="*/ 80 h 192"/>
              <a:gd name="T30" fmla="*/ 48 w 160"/>
              <a:gd name="T31" fmla="*/ 52 h 192"/>
              <a:gd name="T32" fmla="*/ 80 w 160"/>
              <a:gd name="T33" fmla="*/ 20 h 192"/>
              <a:gd name="T34" fmla="*/ 112 w 160"/>
              <a:gd name="T35" fmla="*/ 52 h 192"/>
              <a:gd name="T36" fmla="*/ 112 w 160"/>
              <a:gd name="T37" fmla="*/ 80 h 192"/>
              <a:gd name="T38" fmla="*/ 48 w 160"/>
              <a:gd name="T39" fmla="*/ 80 h 192"/>
              <a:gd name="T40" fmla="*/ 64 w 160"/>
              <a:gd name="T41" fmla="*/ 124 h 192"/>
              <a:gd name="T42" fmla="*/ 80 w 160"/>
              <a:gd name="T43" fmla="*/ 108 h 192"/>
              <a:gd name="T44" fmla="*/ 96 w 160"/>
              <a:gd name="T45" fmla="*/ 124 h 192"/>
              <a:gd name="T46" fmla="*/ 89 w 160"/>
              <a:gd name="T47" fmla="*/ 137 h 192"/>
              <a:gd name="T48" fmla="*/ 92 w 160"/>
              <a:gd name="T49" fmla="*/ 158 h 192"/>
              <a:gd name="T50" fmla="*/ 86 w 160"/>
              <a:gd name="T51" fmla="*/ 164 h 192"/>
              <a:gd name="T52" fmla="*/ 74 w 160"/>
              <a:gd name="T53" fmla="*/ 164 h 192"/>
              <a:gd name="T54" fmla="*/ 68 w 160"/>
              <a:gd name="T55" fmla="*/ 158 h 192"/>
              <a:gd name="T56" fmla="*/ 71 w 160"/>
              <a:gd name="T57" fmla="*/ 137 h 192"/>
              <a:gd name="T58" fmla="*/ 64 w 160"/>
              <a:gd name="T59"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92">
                <a:moveTo>
                  <a:pt x="28" y="52"/>
                </a:moveTo>
                <a:cubicBezTo>
                  <a:pt x="28" y="80"/>
                  <a:pt x="28" y="80"/>
                  <a:pt x="28" y="80"/>
                </a:cubicBezTo>
                <a:cubicBezTo>
                  <a:pt x="16" y="80"/>
                  <a:pt x="16" y="80"/>
                  <a:pt x="16" y="80"/>
                </a:cubicBezTo>
                <a:cubicBezTo>
                  <a:pt x="7" y="80"/>
                  <a:pt x="0" y="87"/>
                  <a:pt x="0" y="96"/>
                </a:cubicBezTo>
                <a:cubicBezTo>
                  <a:pt x="0" y="176"/>
                  <a:pt x="0" y="176"/>
                  <a:pt x="0" y="176"/>
                </a:cubicBezTo>
                <a:cubicBezTo>
                  <a:pt x="0" y="185"/>
                  <a:pt x="7" y="192"/>
                  <a:pt x="16" y="192"/>
                </a:cubicBezTo>
                <a:cubicBezTo>
                  <a:pt x="144" y="192"/>
                  <a:pt x="144" y="192"/>
                  <a:pt x="144" y="192"/>
                </a:cubicBezTo>
                <a:cubicBezTo>
                  <a:pt x="153" y="192"/>
                  <a:pt x="160" y="185"/>
                  <a:pt x="160" y="176"/>
                </a:cubicBezTo>
                <a:cubicBezTo>
                  <a:pt x="160" y="96"/>
                  <a:pt x="160" y="96"/>
                  <a:pt x="160" y="96"/>
                </a:cubicBezTo>
                <a:cubicBezTo>
                  <a:pt x="160" y="87"/>
                  <a:pt x="153" y="80"/>
                  <a:pt x="144" y="80"/>
                </a:cubicBezTo>
                <a:cubicBezTo>
                  <a:pt x="132" y="80"/>
                  <a:pt x="132" y="80"/>
                  <a:pt x="132" y="80"/>
                </a:cubicBezTo>
                <a:cubicBezTo>
                  <a:pt x="132" y="52"/>
                  <a:pt x="132" y="52"/>
                  <a:pt x="132" y="52"/>
                </a:cubicBezTo>
                <a:cubicBezTo>
                  <a:pt x="132" y="23"/>
                  <a:pt x="109" y="0"/>
                  <a:pt x="80" y="0"/>
                </a:cubicBezTo>
                <a:cubicBezTo>
                  <a:pt x="51" y="0"/>
                  <a:pt x="28" y="23"/>
                  <a:pt x="28" y="52"/>
                </a:cubicBezTo>
                <a:close/>
                <a:moveTo>
                  <a:pt x="48" y="80"/>
                </a:moveTo>
                <a:cubicBezTo>
                  <a:pt x="48" y="52"/>
                  <a:pt x="48" y="52"/>
                  <a:pt x="48" y="52"/>
                </a:cubicBezTo>
                <a:cubicBezTo>
                  <a:pt x="48" y="34"/>
                  <a:pt x="62" y="20"/>
                  <a:pt x="80" y="20"/>
                </a:cubicBezTo>
                <a:cubicBezTo>
                  <a:pt x="98" y="20"/>
                  <a:pt x="112" y="34"/>
                  <a:pt x="112" y="52"/>
                </a:cubicBezTo>
                <a:cubicBezTo>
                  <a:pt x="112" y="80"/>
                  <a:pt x="112" y="80"/>
                  <a:pt x="112" y="80"/>
                </a:cubicBezTo>
                <a:lnTo>
                  <a:pt x="48" y="80"/>
                </a:lnTo>
                <a:close/>
                <a:moveTo>
                  <a:pt x="64" y="124"/>
                </a:moveTo>
                <a:cubicBezTo>
                  <a:pt x="64" y="115"/>
                  <a:pt x="71" y="108"/>
                  <a:pt x="80" y="108"/>
                </a:cubicBezTo>
                <a:cubicBezTo>
                  <a:pt x="89" y="108"/>
                  <a:pt x="96" y="115"/>
                  <a:pt x="96" y="124"/>
                </a:cubicBezTo>
                <a:cubicBezTo>
                  <a:pt x="96" y="130"/>
                  <a:pt x="93" y="135"/>
                  <a:pt x="89" y="137"/>
                </a:cubicBezTo>
                <a:cubicBezTo>
                  <a:pt x="89" y="137"/>
                  <a:pt x="90" y="147"/>
                  <a:pt x="92" y="158"/>
                </a:cubicBezTo>
                <a:cubicBezTo>
                  <a:pt x="92" y="161"/>
                  <a:pt x="89" y="164"/>
                  <a:pt x="86" y="164"/>
                </a:cubicBezTo>
                <a:cubicBezTo>
                  <a:pt x="74" y="164"/>
                  <a:pt x="74" y="164"/>
                  <a:pt x="74" y="164"/>
                </a:cubicBezTo>
                <a:cubicBezTo>
                  <a:pt x="71" y="164"/>
                  <a:pt x="68" y="161"/>
                  <a:pt x="68" y="158"/>
                </a:cubicBezTo>
                <a:cubicBezTo>
                  <a:pt x="71" y="137"/>
                  <a:pt x="71" y="137"/>
                  <a:pt x="71" y="137"/>
                </a:cubicBezTo>
                <a:cubicBezTo>
                  <a:pt x="67" y="135"/>
                  <a:pt x="64" y="130"/>
                  <a:pt x="64" y="124"/>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4" name="Freeform 58"/>
          <p:cNvSpPr>
            <a:spLocks noEditPoints="1"/>
          </p:cNvSpPr>
          <p:nvPr/>
        </p:nvSpPr>
        <p:spPr bwMode="auto">
          <a:xfrm>
            <a:off x="3057399" y="5476081"/>
            <a:ext cx="304800" cy="312737"/>
          </a:xfrm>
          <a:custGeom>
            <a:avLst/>
            <a:gdLst>
              <a:gd name="T0" fmla="*/ 0 w 188"/>
              <a:gd name="T1" fmla="*/ 182 h 192"/>
              <a:gd name="T2" fmla="*/ 10 w 188"/>
              <a:gd name="T3" fmla="*/ 192 h 192"/>
              <a:gd name="T4" fmla="*/ 178 w 188"/>
              <a:gd name="T5" fmla="*/ 192 h 192"/>
              <a:gd name="T6" fmla="*/ 188 w 188"/>
              <a:gd name="T7" fmla="*/ 182 h 192"/>
              <a:gd name="T8" fmla="*/ 178 w 188"/>
              <a:gd name="T9" fmla="*/ 172 h 192"/>
              <a:gd name="T10" fmla="*/ 156 w 188"/>
              <a:gd name="T11" fmla="*/ 172 h 192"/>
              <a:gd name="T12" fmla="*/ 103 w 188"/>
              <a:gd name="T13" fmla="*/ 7 h 192"/>
              <a:gd name="T14" fmla="*/ 94 w 188"/>
              <a:gd name="T15" fmla="*/ 0 h 192"/>
              <a:gd name="T16" fmla="*/ 85 w 188"/>
              <a:gd name="T17" fmla="*/ 7 h 192"/>
              <a:gd name="T18" fmla="*/ 32 w 188"/>
              <a:gd name="T19" fmla="*/ 172 h 192"/>
              <a:gd name="T20" fmla="*/ 10 w 188"/>
              <a:gd name="T21" fmla="*/ 172 h 192"/>
              <a:gd name="T22" fmla="*/ 0 w 188"/>
              <a:gd name="T23" fmla="*/ 182 h 192"/>
              <a:gd name="T24" fmla="*/ 58 w 188"/>
              <a:gd name="T25" fmla="*/ 152 h 192"/>
              <a:gd name="T26" fmla="*/ 66 w 188"/>
              <a:gd name="T27" fmla="*/ 124 h 192"/>
              <a:gd name="T28" fmla="*/ 122 w 188"/>
              <a:gd name="T29" fmla="*/ 124 h 192"/>
              <a:gd name="T30" fmla="*/ 130 w 188"/>
              <a:gd name="T31" fmla="*/ 152 h 192"/>
              <a:gd name="T32" fmla="*/ 58 w 188"/>
              <a:gd name="T33" fmla="*/ 152 h 192"/>
              <a:gd name="T34" fmla="*/ 77 w 188"/>
              <a:gd name="T35" fmla="*/ 88 h 192"/>
              <a:gd name="T36" fmla="*/ 87 w 188"/>
              <a:gd name="T37" fmla="*/ 56 h 192"/>
              <a:gd name="T38" fmla="*/ 101 w 188"/>
              <a:gd name="T39" fmla="*/ 56 h 192"/>
              <a:gd name="T40" fmla="*/ 111 w 188"/>
              <a:gd name="T41" fmla="*/ 88 h 192"/>
              <a:gd name="T42" fmla="*/ 77 w 188"/>
              <a:gd name="T43"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192">
                <a:moveTo>
                  <a:pt x="0" y="182"/>
                </a:moveTo>
                <a:cubicBezTo>
                  <a:pt x="0" y="188"/>
                  <a:pt x="4" y="192"/>
                  <a:pt x="10" y="192"/>
                </a:cubicBezTo>
                <a:cubicBezTo>
                  <a:pt x="178" y="192"/>
                  <a:pt x="178" y="192"/>
                  <a:pt x="178" y="192"/>
                </a:cubicBezTo>
                <a:cubicBezTo>
                  <a:pt x="184" y="192"/>
                  <a:pt x="188" y="188"/>
                  <a:pt x="188" y="182"/>
                </a:cubicBezTo>
                <a:cubicBezTo>
                  <a:pt x="188" y="176"/>
                  <a:pt x="184" y="172"/>
                  <a:pt x="178" y="172"/>
                </a:cubicBezTo>
                <a:cubicBezTo>
                  <a:pt x="156" y="172"/>
                  <a:pt x="156" y="172"/>
                  <a:pt x="156" y="172"/>
                </a:cubicBezTo>
                <a:cubicBezTo>
                  <a:pt x="103" y="7"/>
                  <a:pt x="103" y="7"/>
                  <a:pt x="103" y="7"/>
                </a:cubicBezTo>
                <a:cubicBezTo>
                  <a:pt x="102" y="3"/>
                  <a:pt x="98" y="0"/>
                  <a:pt x="94" y="0"/>
                </a:cubicBezTo>
                <a:cubicBezTo>
                  <a:pt x="90" y="0"/>
                  <a:pt x="86" y="3"/>
                  <a:pt x="85" y="7"/>
                </a:cubicBezTo>
                <a:cubicBezTo>
                  <a:pt x="32" y="172"/>
                  <a:pt x="32" y="172"/>
                  <a:pt x="32" y="172"/>
                </a:cubicBezTo>
                <a:cubicBezTo>
                  <a:pt x="10" y="172"/>
                  <a:pt x="10" y="172"/>
                  <a:pt x="10" y="172"/>
                </a:cubicBezTo>
                <a:cubicBezTo>
                  <a:pt x="4" y="172"/>
                  <a:pt x="0" y="176"/>
                  <a:pt x="0" y="182"/>
                </a:cubicBezTo>
                <a:close/>
                <a:moveTo>
                  <a:pt x="58" y="152"/>
                </a:moveTo>
                <a:cubicBezTo>
                  <a:pt x="66" y="124"/>
                  <a:pt x="66" y="124"/>
                  <a:pt x="66" y="124"/>
                </a:cubicBezTo>
                <a:cubicBezTo>
                  <a:pt x="122" y="124"/>
                  <a:pt x="122" y="124"/>
                  <a:pt x="122" y="124"/>
                </a:cubicBezTo>
                <a:cubicBezTo>
                  <a:pt x="130" y="152"/>
                  <a:pt x="130" y="152"/>
                  <a:pt x="130" y="152"/>
                </a:cubicBezTo>
                <a:lnTo>
                  <a:pt x="58" y="152"/>
                </a:lnTo>
                <a:close/>
                <a:moveTo>
                  <a:pt x="77" y="88"/>
                </a:moveTo>
                <a:cubicBezTo>
                  <a:pt x="87" y="56"/>
                  <a:pt x="87" y="56"/>
                  <a:pt x="87" y="56"/>
                </a:cubicBezTo>
                <a:cubicBezTo>
                  <a:pt x="101" y="56"/>
                  <a:pt x="101" y="56"/>
                  <a:pt x="101" y="56"/>
                </a:cubicBezTo>
                <a:cubicBezTo>
                  <a:pt x="111" y="88"/>
                  <a:pt x="111" y="88"/>
                  <a:pt x="111" y="88"/>
                </a:cubicBezTo>
                <a:lnTo>
                  <a:pt x="77" y="8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5" name="Freeform 59"/>
          <p:cNvSpPr>
            <a:spLocks noEditPoints="1"/>
          </p:cNvSpPr>
          <p:nvPr/>
        </p:nvSpPr>
        <p:spPr bwMode="auto">
          <a:xfrm>
            <a:off x="2354136" y="5476081"/>
            <a:ext cx="312738"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56 h 192"/>
              <a:gd name="T10" fmla="*/ 176 w 192"/>
              <a:gd name="T11" fmla="*/ 40 h 192"/>
              <a:gd name="T12" fmla="*/ 144 w 192"/>
              <a:gd name="T13" fmla="*/ 40 h 192"/>
              <a:gd name="T14" fmla="*/ 144 w 192"/>
              <a:gd name="T15" fmla="*/ 16 h 192"/>
              <a:gd name="T16" fmla="*/ 128 w 192"/>
              <a:gd name="T17" fmla="*/ 0 h 192"/>
              <a:gd name="T18" fmla="*/ 64 w 192"/>
              <a:gd name="T19" fmla="*/ 0 h 192"/>
              <a:gd name="T20" fmla="*/ 48 w 192"/>
              <a:gd name="T21" fmla="*/ 16 h 192"/>
              <a:gd name="T22" fmla="*/ 48 w 192"/>
              <a:gd name="T23" fmla="*/ 40 h 192"/>
              <a:gd name="T24" fmla="*/ 16 w 192"/>
              <a:gd name="T25" fmla="*/ 40 h 192"/>
              <a:gd name="T26" fmla="*/ 0 w 192"/>
              <a:gd name="T27" fmla="*/ 56 h 192"/>
              <a:gd name="T28" fmla="*/ 0 w 192"/>
              <a:gd name="T29" fmla="*/ 176 h 192"/>
              <a:gd name="T30" fmla="*/ 124 w 192"/>
              <a:gd name="T31" fmla="*/ 40 h 192"/>
              <a:gd name="T32" fmla="*/ 68 w 192"/>
              <a:gd name="T33" fmla="*/ 40 h 192"/>
              <a:gd name="T34" fmla="*/ 68 w 192"/>
              <a:gd name="T35" fmla="*/ 29 h 192"/>
              <a:gd name="T36" fmla="*/ 77 w 192"/>
              <a:gd name="T37" fmla="*/ 20 h 192"/>
              <a:gd name="T38" fmla="*/ 115 w 192"/>
              <a:gd name="T39" fmla="*/ 20 h 192"/>
              <a:gd name="T40" fmla="*/ 124 w 192"/>
              <a:gd name="T41" fmla="*/ 29 h 192"/>
              <a:gd name="T42" fmla="*/ 124 w 192"/>
              <a:gd name="T43" fmla="*/ 40 h 192"/>
              <a:gd name="T44" fmla="*/ 57 w 192"/>
              <a:gd name="T45" fmla="*/ 96 h 192"/>
              <a:gd name="T46" fmla="*/ 76 w 192"/>
              <a:gd name="T47" fmla="*/ 96 h 192"/>
              <a:gd name="T48" fmla="*/ 76 w 192"/>
              <a:gd name="T49" fmla="*/ 77 h 192"/>
              <a:gd name="T50" fmla="*/ 85 w 192"/>
              <a:gd name="T51" fmla="*/ 68 h 192"/>
              <a:gd name="T52" fmla="*/ 107 w 192"/>
              <a:gd name="T53" fmla="*/ 68 h 192"/>
              <a:gd name="T54" fmla="*/ 116 w 192"/>
              <a:gd name="T55" fmla="*/ 77 h 192"/>
              <a:gd name="T56" fmla="*/ 116 w 192"/>
              <a:gd name="T57" fmla="*/ 96 h 192"/>
              <a:gd name="T58" fmla="*/ 135 w 192"/>
              <a:gd name="T59" fmla="*/ 96 h 192"/>
              <a:gd name="T60" fmla="*/ 144 w 192"/>
              <a:gd name="T61" fmla="*/ 105 h 192"/>
              <a:gd name="T62" fmla="*/ 144 w 192"/>
              <a:gd name="T63" fmla="*/ 127 h 192"/>
              <a:gd name="T64" fmla="*/ 135 w 192"/>
              <a:gd name="T65" fmla="*/ 136 h 192"/>
              <a:gd name="T66" fmla="*/ 116 w 192"/>
              <a:gd name="T67" fmla="*/ 136 h 192"/>
              <a:gd name="T68" fmla="*/ 116 w 192"/>
              <a:gd name="T69" fmla="*/ 155 h 192"/>
              <a:gd name="T70" fmla="*/ 107 w 192"/>
              <a:gd name="T71" fmla="*/ 164 h 192"/>
              <a:gd name="T72" fmla="*/ 85 w 192"/>
              <a:gd name="T73" fmla="*/ 164 h 192"/>
              <a:gd name="T74" fmla="*/ 76 w 192"/>
              <a:gd name="T75" fmla="*/ 155 h 192"/>
              <a:gd name="T76" fmla="*/ 76 w 192"/>
              <a:gd name="T77" fmla="*/ 136 h 192"/>
              <a:gd name="T78" fmla="*/ 57 w 192"/>
              <a:gd name="T79" fmla="*/ 136 h 192"/>
              <a:gd name="T80" fmla="*/ 48 w 192"/>
              <a:gd name="T81" fmla="*/ 127 h 192"/>
              <a:gd name="T82" fmla="*/ 48 w 192"/>
              <a:gd name="T83" fmla="*/ 105 h 192"/>
              <a:gd name="T84" fmla="*/ 57 w 192"/>
              <a:gd name="T85"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56"/>
                  <a:pt x="192" y="56"/>
                  <a:pt x="192" y="56"/>
                </a:cubicBezTo>
                <a:cubicBezTo>
                  <a:pt x="192" y="47"/>
                  <a:pt x="185" y="40"/>
                  <a:pt x="176" y="40"/>
                </a:cubicBezTo>
                <a:cubicBezTo>
                  <a:pt x="144" y="40"/>
                  <a:pt x="144" y="40"/>
                  <a:pt x="144" y="40"/>
                </a:cubicBezTo>
                <a:cubicBezTo>
                  <a:pt x="144" y="16"/>
                  <a:pt x="144" y="16"/>
                  <a:pt x="144" y="16"/>
                </a:cubicBezTo>
                <a:cubicBezTo>
                  <a:pt x="144" y="7"/>
                  <a:pt x="137" y="0"/>
                  <a:pt x="128" y="0"/>
                </a:cubicBezTo>
                <a:cubicBezTo>
                  <a:pt x="64" y="0"/>
                  <a:pt x="64" y="0"/>
                  <a:pt x="64" y="0"/>
                </a:cubicBezTo>
                <a:cubicBezTo>
                  <a:pt x="55" y="0"/>
                  <a:pt x="48" y="7"/>
                  <a:pt x="48" y="16"/>
                </a:cubicBezTo>
                <a:cubicBezTo>
                  <a:pt x="48" y="40"/>
                  <a:pt x="48" y="40"/>
                  <a:pt x="48" y="40"/>
                </a:cubicBezTo>
                <a:cubicBezTo>
                  <a:pt x="16" y="40"/>
                  <a:pt x="16" y="40"/>
                  <a:pt x="16" y="40"/>
                </a:cubicBezTo>
                <a:cubicBezTo>
                  <a:pt x="7" y="40"/>
                  <a:pt x="0" y="47"/>
                  <a:pt x="0" y="56"/>
                </a:cubicBezTo>
                <a:lnTo>
                  <a:pt x="0" y="176"/>
                </a:lnTo>
                <a:close/>
                <a:moveTo>
                  <a:pt x="124" y="40"/>
                </a:moveTo>
                <a:cubicBezTo>
                  <a:pt x="68" y="40"/>
                  <a:pt x="68" y="40"/>
                  <a:pt x="68" y="40"/>
                </a:cubicBezTo>
                <a:cubicBezTo>
                  <a:pt x="68" y="29"/>
                  <a:pt x="68" y="29"/>
                  <a:pt x="68" y="29"/>
                </a:cubicBezTo>
                <a:cubicBezTo>
                  <a:pt x="68" y="24"/>
                  <a:pt x="72" y="20"/>
                  <a:pt x="77" y="20"/>
                </a:cubicBezTo>
                <a:cubicBezTo>
                  <a:pt x="115" y="20"/>
                  <a:pt x="115" y="20"/>
                  <a:pt x="115" y="20"/>
                </a:cubicBezTo>
                <a:cubicBezTo>
                  <a:pt x="120" y="20"/>
                  <a:pt x="124" y="24"/>
                  <a:pt x="124" y="29"/>
                </a:cubicBezTo>
                <a:lnTo>
                  <a:pt x="124" y="40"/>
                </a:lnTo>
                <a:close/>
                <a:moveTo>
                  <a:pt x="57" y="96"/>
                </a:moveTo>
                <a:cubicBezTo>
                  <a:pt x="76" y="96"/>
                  <a:pt x="76" y="96"/>
                  <a:pt x="76" y="96"/>
                </a:cubicBezTo>
                <a:cubicBezTo>
                  <a:pt x="76" y="77"/>
                  <a:pt x="76" y="77"/>
                  <a:pt x="76" y="77"/>
                </a:cubicBezTo>
                <a:cubicBezTo>
                  <a:pt x="76" y="72"/>
                  <a:pt x="80" y="68"/>
                  <a:pt x="85" y="68"/>
                </a:cubicBezTo>
                <a:cubicBezTo>
                  <a:pt x="107" y="68"/>
                  <a:pt x="107" y="68"/>
                  <a:pt x="107" y="68"/>
                </a:cubicBezTo>
                <a:cubicBezTo>
                  <a:pt x="112" y="68"/>
                  <a:pt x="116" y="72"/>
                  <a:pt x="116" y="77"/>
                </a:cubicBezTo>
                <a:cubicBezTo>
                  <a:pt x="116" y="96"/>
                  <a:pt x="116" y="96"/>
                  <a:pt x="116" y="96"/>
                </a:cubicBezTo>
                <a:cubicBezTo>
                  <a:pt x="135" y="96"/>
                  <a:pt x="135" y="96"/>
                  <a:pt x="135" y="96"/>
                </a:cubicBezTo>
                <a:cubicBezTo>
                  <a:pt x="140" y="96"/>
                  <a:pt x="144" y="100"/>
                  <a:pt x="144" y="105"/>
                </a:cubicBezTo>
                <a:cubicBezTo>
                  <a:pt x="144" y="127"/>
                  <a:pt x="144" y="127"/>
                  <a:pt x="144" y="127"/>
                </a:cubicBezTo>
                <a:cubicBezTo>
                  <a:pt x="144" y="132"/>
                  <a:pt x="140" y="136"/>
                  <a:pt x="135" y="136"/>
                </a:cubicBezTo>
                <a:cubicBezTo>
                  <a:pt x="116" y="136"/>
                  <a:pt x="116" y="136"/>
                  <a:pt x="116" y="136"/>
                </a:cubicBezTo>
                <a:cubicBezTo>
                  <a:pt x="116" y="155"/>
                  <a:pt x="116" y="155"/>
                  <a:pt x="116" y="155"/>
                </a:cubicBezTo>
                <a:cubicBezTo>
                  <a:pt x="116" y="160"/>
                  <a:pt x="112" y="164"/>
                  <a:pt x="107" y="164"/>
                </a:cubicBezTo>
                <a:cubicBezTo>
                  <a:pt x="85" y="164"/>
                  <a:pt x="85" y="164"/>
                  <a:pt x="85" y="164"/>
                </a:cubicBezTo>
                <a:cubicBezTo>
                  <a:pt x="80" y="164"/>
                  <a:pt x="76" y="160"/>
                  <a:pt x="76" y="155"/>
                </a:cubicBezTo>
                <a:cubicBezTo>
                  <a:pt x="76" y="136"/>
                  <a:pt x="76" y="136"/>
                  <a:pt x="76" y="136"/>
                </a:cubicBezTo>
                <a:cubicBezTo>
                  <a:pt x="57" y="136"/>
                  <a:pt x="57" y="136"/>
                  <a:pt x="57" y="136"/>
                </a:cubicBezTo>
                <a:cubicBezTo>
                  <a:pt x="52" y="136"/>
                  <a:pt x="48" y="132"/>
                  <a:pt x="48" y="127"/>
                </a:cubicBezTo>
                <a:cubicBezTo>
                  <a:pt x="48" y="105"/>
                  <a:pt x="48" y="105"/>
                  <a:pt x="48" y="105"/>
                </a:cubicBezTo>
                <a:cubicBezTo>
                  <a:pt x="48" y="100"/>
                  <a:pt x="52" y="96"/>
                  <a:pt x="57" y="9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6" name="Freeform 60"/>
          <p:cNvSpPr>
            <a:spLocks noEditPoints="1"/>
          </p:cNvSpPr>
          <p:nvPr/>
        </p:nvSpPr>
        <p:spPr bwMode="auto">
          <a:xfrm>
            <a:off x="1630236" y="5455444"/>
            <a:ext cx="354013" cy="354012"/>
          </a:xfrm>
          <a:custGeom>
            <a:avLst/>
            <a:gdLst>
              <a:gd name="T0" fmla="*/ 20 w 218"/>
              <a:gd name="T1" fmla="*/ 145 h 218"/>
              <a:gd name="T2" fmla="*/ 145 w 218"/>
              <a:gd name="T3" fmla="*/ 198 h 218"/>
              <a:gd name="T4" fmla="*/ 198 w 218"/>
              <a:gd name="T5" fmla="*/ 73 h 218"/>
              <a:gd name="T6" fmla="*/ 73 w 218"/>
              <a:gd name="T7" fmla="*/ 20 h 218"/>
              <a:gd name="T8" fmla="*/ 20 w 218"/>
              <a:gd name="T9" fmla="*/ 145 h 218"/>
              <a:gd name="T10" fmla="*/ 39 w 218"/>
              <a:gd name="T11" fmla="*/ 137 h 218"/>
              <a:gd name="T12" fmla="*/ 65 w 218"/>
              <a:gd name="T13" fmla="*/ 127 h 218"/>
              <a:gd name="T14" fmla="*/ 91 w 218"/>
              <a:gd name="T15" fmla="*/ 153 h 218"/>
              <a:gd name="T16" fmla="*/ 80 w 218"/>
              <a:gd name="T17" fmla="*/ 178 h 218"/>
              <a:gd name="T18" fmla="*/ 39 w 218"/>
              <a:gd name="T19" fmla="*/ 137 h 218"/>
              <a:gd name="T20" fmla="*/ 138 w 218"/>
              <a:gd name="T21" fmla="*/ 179 h 218"/>
              <a:gd name="T22" fmla="*/ 127 w 218"/>
              <a:gd name="T23" fmla="*/ 153 h 218"/>
              <a:gd name="T24" fmla="*/ 153 w 218"/>
              <a:gd name="T25" fmla="*/ 127 h 218"/>
              <a:gd name="T26" fmla="*/ 178 w 218"/>
              <a:gd name="T27" fmla="*/ 138 h 218"/>
              <a:gd name="T28" fmla="*/ 138 w 218"/>
              <a:gd name="T29" fmla="*/ 179 h 218"/>
              <a:gd name="T30" fmla="*/ 179 w 218"/>
              <a:gd name="T31" fmla="*/ 80 h 218"/>
              <a:gd name="T32" fmla="*/ 153 w 218"/>
              <a:gd name="T33" fmla="*/ 91 h 218"/>
              <a:gd name="T34" fmla="*/ 127 w 218"/>
              <a:gd name="T35" fmla="*/ 65 h 218"/>
              <a:gd name="T36" fmla="*/ 138 w 218"/>
              <a:gd name="T37" fmla="*/ 40 h 218"/>
              <a:gd name="T38" fmla="*/ 179 w 218"/>
              <a:gd name="T39" fmla="*/ 80 h 218"/>
              <a:gd name="T40" fmla="*/ 81 w 218"/>
              <a:gd name="T41" fmla="*/ 39 h 218"/>
              <a:gd name="T42" fmla="*/ 91 w 218"/>
              <a:gd name="T43" fmla="*/ 65 h 218"/>
              <a:gd name="T44" fmla="*/ 65 w 218"/>
              <a:gd name="T45" fmla="*/ 91 h 218"/>
              <a:gd name="T46" fmla="*/ 40 w 218"/>
              <a:gd name="T47" fmla="*/ 80 h 218"/>
              <a:gd name="T48" fmla="*/ 81 w 218"/>
              <a:gd name="T49" fmla="*/ 39 h 218"/>
              <a:gd name="T50" fmla="*/ 83 w 218"/>
              <a:gd name="T51" fmla="*/ 119 h 218"/>
              <a:gd name="T52" fmla="*/ 99 w 218"/>
              <a:gd name="T53" fmla="*/ 83 h 218"/>
              <a:gd name="T54" fmla="*/ 135 w 218"/>
              <a:gd name="T55" fmla="*/ 98 h 218"/>
              <a:gd name="T56" fmla="*/ 120 w 218"/>
              <a:gd name="T57" fmla="*/ 135 h 218"/>
              <a:gd name="T58" fmla="*/ 83 w 218"/>
              <a:gd name="T59" fmla="*/ 119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8" h="218">
                <a:moveTo>
                  <a:pt x="20" y="145"/>
                </a:moveTo>
                <a:cubicBezTo>
                  <a:pt x="40" y="194"/>
                  <a:pt x="96" y="218"/>
                  <a:pt x="145" y="198"/>
                </a:cubicBezTo>
                <a:cubicBezTo>
                  <a:pt x="194" y="178"/>
                  <a:pt x="218" y="122"/>
                  <a:pt x="198" y="73"/>
                </a:cubicBezTo>
                <a:cubicBezTo>
                  <a:pt x="178" y="24"/>
                  <a:pt x="122" y="0"/>
                  <a:pt x="73" y="20"/>
                </a:cubicBezTo>
                <a:cubicBezTo>
                  <a:pt x="24" y="40"/>
                  <a:pt x="0" y="96"/>
                  <a:pt x="20" y="145"/>
                </a:cubicBezTo>
                <a:close/>
                <a:moveTo>
                  <a:pt x="39" y="137"/>
                </a:moveTo>
                <a:cubicBezTo>
                  <a:pt x="65" y="127"/>
                  <a:pt x="65" y="127"/>
                  <a:pt x="65" y="127"/>
                </a:cubicBezTo>
                <a:cubicBezTo>
                  <a:pt x="70" y="139"/>
                  <a:pt x="79" y="148"/>
                  <a:pt x="91" y="153"/>
                </a:cubicBezTo>
                <a:cubicBezTo>
                  <a:pt x="80" y="178"/>
                  <a:pt x="80" y="178"/>
                  <a:pt x="80" y="178"/>
                </a:cubicBezTo>
                <a:cubicBezTo>
                  <a:pt x="62" y="171"/>
                  <a:pt x="47" y="157"/>
                  <a:pt x="39" y="137"/>
                </a:cubicBezTo>
                <a:close/>
                <a:moveTo>
                  <a:pt x="138" y="179"/>
                </a:moveTo>
                <a:cubicBezTo>
                  <a:pt x="127" y="153"/>
                  <a:pt x="127" y="153"/>
                  <a:pt x="127" y="153"/>
                </a:cubicBezTo>
                <a:cubicBezTo>
                  <a:pt x="139" y="148"/>
                  <a:pt x="148" y="139"/>
                  <a:pt x="153" y="127"/>
                </a:cubicBezTo>
                <a:cubicBezTo>
                  <a:pt x="178" y="138"/>
                  <a:pt x="178" y="138"/>
                  <a:pt x="178" y="138"/>
                </a:cubicBezTo>
                <a:cubicBezTo>
                  <a:pt x="171" y="156"/>
                  <a:pt x="157" y="171"/>
                  <a:pt x="138" y="179"/>
                </a:cubicBezTo>
                <a:close/>
                <a:moveTo>
                  <a:pt x="179" y="80"/>
                </a:moveTo>
                <a:cubicBezTo>
                  <a:pt x="153" y="91"/>
                  <a:pt x="153" y="91"/>
                  <a:pt x="153" y="91"/>
                </a:cubicBezTo>
                <a:cubicBezTo>
                  <a:pt x="148" y="79"/>
                  <a:pt x="139" y="70"/>
                  <a:pt x="127" y="65"/>
                </a:cubicBezTo>
                <a:cubicBezTo>
                  <a:pt x="138" y="40"/>
                  <a:pt x="138" y="40"/>
                  <a:pt x="138" y="40"/>
                </a:cubicBezTo>
                <a:cubicBezTo>
                  <a:pt x="156" y="47"/>
                  <a:pt x="171" y="61"/>
                  <a:pt x="179" y="80"/>
                </a:cubicBezTo>
                <a:close/>
                <a:moveTo>
                  <a:pt x="81" y="39"/>
                </a:moveTo>
                <a:cubicBezTo>
                  <a:pt x="91" y="65"/>
                  <a:pt x="91" y="65"/>
                  <a:pt x="91" y="65"/>
                </a:cubicBezTo>
                <a:cubicBezTo>
                  <a:pt x="79" y="70"/>
                  <a:pt x="70" y="79"/>
                  <a:pt x="65" y="91"/>
                </a:cubicBezTo>
                <a:cubicBezTo>
                  <a:pt x="40" y="80"/>
                  <a:pt x="40" y="80"/>
                  <a:pt x="40" y="80"/>
                </a:cubicBezTo>
                <a:cubicBezTo>
                  <a:pt x="47" y="62"/>
                  <a:pt x="61" y="47"/>
                  <a:pt x="81" y="39"/>
                </a:cubicBezTo>
                <a:close/>
                <a:moveTo>
                  <a:pt x="83" y="119"/>
                </a:moveTo>
                <a:cubicBezTo>
                  <a:pt x="78" y="105"/>
                  <a:pt x="84" y="89"/>
                  <a:pt x="99" y="83"/>
                </a:cubicBezTo>
                <a:cubicBezTo>
                  <a:pt x="113" y="78"/>
                  <a:pt x="129" y="84"/>
                  <a:pt x="135" y="98"/>
                </a:cubicBezTo>
                <a:cubicBezTo>
                  <a:pt x="140" y="113"/>
                  <a:pt x="134" y="129"/>
                  <a:pt x="120" y="135"/>
                </a:cubicBezTo>
                <a:cubicBezTo>
                  <a:pt x="105" y="140"/>
                  <a:pt x="89" y="134"/>
                  <a:pt x="83" y="119"/>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7" name="Freeform 61"/>
          <p:cNvSpPr>
            <a:spLocks noEditPoints="1"/>
          </p:cNvSpPr>
          <p:nvPr/>
        </p:nvSpPr>
        <p:spPr bwMode="auto">
          <a:xfrm>
            <a:off x="5868861" y="4772819"/>
            <a:ext cx="312738" cy="315912"/>
          </a:xfrm>
          <a:custGeom>
            <a:avLst/>
            <a:gdLst>
              <a:gd name="T0" fmla="*/ 0 w 192"/>
              <a:gd name="T1" fmla="*/ 164 h 194"/>
              <a:gd name="T2" fmla="*/ 28 w 192"/>
              <a:gd name="T3" fmla="*/ 192 h 194"/>
              <a:gd name="T4" fmla="*/ 48 w 192"/>
              <a:gd name="T5" fmla="*/ 184 h 194"/>
              <a:gd name="T6" fmla="*/ 99 w 192"/>
              <a:gd name="T7" fmla="*/ 133 h 194"/>
              <a:gd name="T8" fmla="*/ 113 w 192"/>
              <a:gd name="T9" fmla="*/ 147 h 194"/>
              <a:gd name="T10" fmla="*/ 118 w 192"/>
              <a:gd name="T11" fmla="*/ 166 h 194"/>
              <a:gd name="T12" fmla="*/ 138 w 192"/>
              <a:gd name="T13" fmla="*/ 186 h 194"/>
              <a:gd name="T14" fmla="*/ 166 w 192"/>
              <a:gd name="T15" fmla="*/ 186 h 194"/>
              <a:gd name="T16" fmla="*/ 166 w 192"/>
              <a:gd name="T17" fmla="*/ 158 h 194"/>
              <a:gd name="T18" fmla="*/ 146 w 192"/>
              <a:gd name="T19" fmla="*/ 138 h 194"/>
              <a:gd name="T20" fmla="*/ 127 w 192"/>
              <a:gd name="T21" fmla="*/ 133 h 194"/>
              <a:gd name="T22" fmla="*/ 113 w 192"/>
              <a:gd name="T23" fmla="*/ 119 h 194"/>
              <a:gd name="T24" fmla="*/ 122 w 192"/>
              <a:gd name="T25" fmla="*/ 110 h 194"/>
              <a:gd name="T26" fmla="*/ 176 w 192"/>
              <a:gd name="T27" fmla="*/ 96 h 194"/>
              <a:gd name="T28" fmla="*/ 192 w 192"/>
              <a:gd name="T29" fmla="*/ 61 h 194"/>
              <a:gd name="T30" fmla="*/ 192 w 192"/>
              <a:gd name="T31" fmla="*/ 60 h 194"/>
              <a:gd name="T32" fmla="*/ 184 w 192"/>
              <a:gd name="T33" fmla="*/ 52 h 194"/>
              <a:gd name="T34" fmla="*/ 178 w 192"/>
              <a:gd name="T35" fmla="*/ 54 h 194"/>
              <a:gd name="T36" fmla="*/ 176 w 192"/>
              <a:gd name="T37" fmla="*/ 57 h 194"/>
              <a:gd name="T38" fmla="*/ 168 w 192"/>
              <a:gd name="T39" fmla="*/ 65 h 194"/>
              <a:gd name="T40" fmla="*/ 148 w 192"/>
              <a:gd name="T41" fmla="*/ 72 h 194"/>
              <a:gd name="T42" fmla="*/ 128 w 192"/>
              <a:gd name="T43" fmla="*/ 64 h 194"/>
              <a:gd name="T44" fmla="*/ 120 w 192"/>
              <a:gd name="T45" fmla="*/ 44 h 194"/>
              <a:gd name="T46" fmla="*/ 127 w 192"/>
              <a:gd name="T47" fmla="*/ 24 h 194"/>
              <a:gd name="T48" fmla="*/ 135 w 192"/>
              <a:gd name="T49" fmla="*/ 16 h 194"/>
              <a:gd name="T50" fmla="*/ 138 w 192"/>
              <a:gd name="T51" fmla="*/ 14 h 194"/>
              <a:gd name="T52" fmla="*/ 140 w 192"/>
              <a:gd name="T53" fmla="*/ 8 h 194"/>
              <a:gd name="T54" fmla="*/ 132 w 192"/>
              <a:gd name="T55" fmla="*/ 0 h 194"/>
              <a:gd name="T56" fmla="*/ 131 w 192"/>
              <a:gd name="T57" fmla="*/ 0 h 194"/>
              <a:gd name="T58" fmla="*/ 96 w 192"/>
              <a:gd name="T59" fmla="*/ 16 h 194"/>
              <a:gd name="T60" fmla="*/ 82 w 192"/>
              <a:gd name="T61" fmla="*/ 70 h 194"/>
              <a:gd name="T62" fmla="*/ 73 w 192"/>
              <a:gd name="T63" fmla="*/ 79 h 194"/>
              <a:gd name="T64" fmla="*/ 36 w 192"/>
              <a:gd name="T65" fmla="*/ 42 h 194"/>
              <a:gd name="T66" fmla="*/ 36 w 192"/>
              <a:gd name="T67" fmla="*/ 32 h 194"/>
              <a:gd name="T68" fmla="*/ 12 w 192"/>
              <a:gd name="T69" fmla="*/ 20 h 194"/>
              <a:gd name="T70" fmla="*/ 0 w 192"/>
              <a:gd name="T71" fmla="*/ 32 h 194"/>
              <a:gd name="T72" fmla="*/ 12 w 192"/>
              <a:gd name="T73" fmla="*/ 56 h 194"/>
              <a:gd name="T74" fmla="*/ 22 w 192"/>
              <a:gd name="T75" fmla="*/ 56 h 194"/>
              <a:gd name="T76" fmla="*/ 59 w 192"/>
              <a:gd name="T77" fmla="*/ 93 h 194"/>
              <a:gd name="T78" fmla="*/ 8 w 192"/>
              <a:gd name="T79" fmla="*/ 144 h 194"/>
              <a:gd name="T80" fmla="*/ 0 w 192"/>
              <a:gd name="T81" fmla="*/ 164 h 194"/>
              <a:gd name="T82" fmla="*/ 20 w 192"/>
              <a:gd name="T83" fmla="*/ 162 h 194"/>
              <a:gd name="T84" fmla="*/ 30 w 192"/>
              <a:gd name="T85" fmla="*/ 152 h 194"/>
              <a:gd name="T86" fmla="*/ 40 w 192"/>
              <a:gd name="T87" fmla="*/ 162 h 194"/>
              <a:gd name="T88" fmla="*/ 30 w 192"/>
              <a:gd name="T89" fmla="*/ 172 h 194"/>
              <a:gd name="T90" fmla="*/ 20 w 192"/>
              <a:gd name="T91" fmla="*/ 16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94">
                <a:moveTo>
                  <a:pt x="0" y="164"/>
                </a:moveTo>
                <a:cubicBezTo>
                  <a:pt x="0" y="179"/>
                  <a:pt x="13" y="192"/>
                  <a:pt x="28" y="192"/>
                </a:cubicBezTo>
                <a:cubicBezTo>
                  <a:pt x="36" y="192"/>
                  <a:pt x="43" y="189"/>
                  <a:pt x="48" y="184"/>
                </a:cubicBezTo>
                <a:cubicBezTo>
                  <a:pt x="99" y="133"/>
                  <a:pt x="99" y="133"/>
                  <a:pt x="99" y="133"/>
                </a:cubicBezTo>
                <a:cubicBezTo>
                  <a:pt x="113" y="147"/>
                  <a:pt x="113" y="147"/>
                  <a:pt x="113" y="147"/>
                </a:cubicBezTo>
                <a:cubicBezTo>
                  <a:pt x="111" y="153"/>
                  <a:pt x="113" y="161"/>
                  <a:pt x="118" y="166"/>
                </a:cubicBezTo>
                <a:cubicBezTo>
                  <a:pt x="138" y="186"/>
                  <a:pt x="138" y="186"/>
                  <a:pt x="138" y="186"/>
                </a:cubicBezTo>
                <a:cubicBezTo>
                  <a:pt x="146" y="194"/>
                  <a:pt x="158" y="194"/>
                  <a:pt x="166" y="186"/>
                </a:cubicBezTo>
                <a:cubicBezTo>
                  <a:pt x="174" y="178"/>
                  <a:pt x="174" y="166"/>
                  <a:pt x="166" y="158"/>
                </a:cubicBezTo>
                <a:cubicBezTo>
                  <a:pt x="146" y="138"/>
                  <a:pt x="146" y="138"/>
                  <a:pt x="146" y="138"/>
                </a:cubicBezTo>
                <a:cubicBezTo>
                  <a:pt x="141" y="133"/>
                  <a:pt x="133" y="131"/>
                  <a:pt x="127" y="133"/>
                </a:cubicBezTo>
                <a:cubicBezTo>
                  <a:pt x="113" y="119"/>
                  <a:pt x="113" y="119"/>
                  <a:pt x="113" y="119"/>
                </a:cubicBezTo>
                <a:cubicBezTo>
                  <a:pt x="122" y="110"/>
                  <a:pt x="122" y="110"/>
                  <a:pt x="122" y="110"/>
                </a:cubicBezTo>
                <a:cubicBezTo>
                  <a:pt x="140" y="115"/>
                  <a:pt x="161" y="110"/>
                  <a:pt x="176" y="96"/>
                </a:cubicBezTo>
                <a:cubicBezTo>
                  <a:pt x="186" y="86"/>
                  <a:pt x="191" y="73"/>
                  <a:pt x="192" y="61"/>
                </a:cubicBezTo>
                <a:cubicBezTo>
                  <a:pt x="192" y="60"/>
                  <a:pt x="192" y="60"/>
                  <a:pt x="192" y="60"/>
                </a:cubicBezTo>
                <a:cubicBezTo>
                  <a:pt x="192" y="56"/>
                  <a:pt x="188" y="52"/>
                  <a:pt x="184" y="52"/>
                </a:cubicBezTo>
                <a:cubicBezTo>
                  <a:pt x="182" y="52"/>
                  <a:pt x="180" y="53"/>
                  <a:pt x="178" y="54"/>
                </a:cubicBezTo>
                <a:cubicBezTo>
                  <a:pt x="176" y="57"/>
                  <a:pt x="176" y="57"/>
                  <a:pt x="176" y="57"/>
                </a:cubicBezTo>
                <a:cubicBezTo>
                  <a:pt x="168" y="65"/>
                  <a:pt x="168" y="65"/>
                  <a:pt x="168" y="65"/>
                </a:cubicBezTo>
                <a:cubicBezTo>
                  <a:pt x="163" y="69"/>
                  <a:pt x="156" y="72"/>
                  <a:pt x="148" y="72"/>
                </a:cubicBezTo>
                <a:cubicBezTo>
                  <a:pt x="140" y="72"/>
                  <a:pt x="133" y="69"/>
                  <a:pt x="128" y="64"/>
                </a:cubicBezTo>
                <a:cubicBezTo>
                  <a:pt x="123" y="59"/>
                  <a:pt x="120" y="52"/>
                  <a:pt x="120" y="44"/>
                </a:cubicBezTo>
                <a:cubicBezTo>
                  <a:pt x="120" y="36"/>
                  <a:pt x="123" y="29"/>
                  <a:pt x="127" y="24"/>
                </a:cubicBezTo>
                <a:cubicBezTo>
                  <a:pt x="135" y="16"/>
                  <a:pt x="135" y="16"/>
                  <a:pt x="135" y="16"/>
                </a:cubicBezTo>
                <a:cubicBezTo>
                  <a:pt x="138" y="14"/>
                  <a:pt x="138" y="14"/>
                  <a:pt x="138" y="14"/>
                </a:cubicBezTo>
                <a:cubicBezTo>
                  <a:pt x="139" y="12"/>
                  <a:pt x="140" y="10"/>
                  <a:pt x="140" y="8"/>
                </a:cubicBezTo>
                <a:cubicBezTo>
                  <a:pt x="140" y="4"/>
                  <a:pt x="136" y="0"/>
                  <a:pt x="132" y="0"/>
                </a:cubicBezTo>
                <a:cubicBezTo>
                  <a:pt x="131" y="0"/>
                  <a:pt x="131" y="0"/>
                  <a:pt x="131" y="0"/>
                </a:cubicBezTo>
                <a:cubicBezTo>
                  <a:pt x="119" y="1"/>
                  <a:pt x="106" y="6"/>
                  <a:pt x="96" y="16"/>
                </a:cubicBezTo>
                <a:cubicBezTo>
                  <a:pt x="82" y="31"/>
                  <a:pt x="77" y="52"/>
                  <a:pt x="82" y="70"/>
                </a:cubicBezTo>
                <a:cubicBezTo>
                  <a:pt x="73" y="79"/>
                  <a:pt x="73" y="79"/>
                  <a:pt x="73" y="79"/>
                </a:cubicBezTo>
                <a:cubicBezTo>
                  <a:pt x="36" y="42"/>
                  <a:pt x="36" y="42"/>
                  <a:pt x="36" y="42"/>
                </a:cubicBezTo>
                <a:cubicBezTo>
                  <a:pt x="36" y="32"/>
                  <a:pt x="36" y="32"/>
                  <a:pt x="36" y="32"/>
                </a:cubicBezTo>
                <a:cubicBezTo>
                  <a:pt x="12" y="20"/>
                  <a:pt x="12" y="20"/>
                  <a:pt x="12" y="20"/>
                </a:cubicBezTo>
                <a:cubicBezTo>
                  <a:pt x="0" y="32"/>
                  <a:pt x="0" y="32"/>
                  <a:pt x="0" y="32"/>
                </a:cubicBezTo>
                <a:cubicBezTo>
                  <a:pt x="12" y="56"/>
                  <a:pt x="12" y="56"/>
                  <a:pt x="12" y="56"/>
                </a:cubicBezTo>
                <a:cubicBezTo>
                  <a:pt x="22" y="56"/>
                  <a:pt x="22" y="56"/>
                  <a:pt x="22" y="56"/>
                </a:cubicBezTo>
                <a:cubicBezTo>
                  <a:pt x="59" y="93"/>
                  <a:pt x="59" y="93"/>
                  <a:pt x="59" y="93"/>
                </a:cubicBezTo>
                <a:cubicBezTo>
                  <a:pt x="8" y="144"/>
                  <a:pt x="8" y="144"/>
                  <a:pt x="8" y="144"/>
                </a:cubicBezTo>
                <a:cubicBezTo>
                  <a:pt x="3" y="149"/>
                  <a:pt x="0" y="156"/>
                  <a:pt x="0" y="164"/>
                </a:cubicBezTo>
                <a:close/>
                <a:moveTo>
                  <a:pt x="20" y="162"/>
                </a:moveTo>
                <a:cubicBezTo>
                  <a:pt x="20" y="156"/>
                  <a:pt x="24" y="152"/>
                  <a:pt x="30" y="152"/>
                </a:cubicBezTo>
                <a:cubicBezTo>
                  <a:pt x="36" y="152"/>
                  <a:pt x="40" y="156"/>
                  <a:pt x="40" y="162"/>
                </a:cubicBezTo>
                <a:cubicBezTo>
                  <a:pt x="40" y="168"/>
                  <a:pt x="36" y="172"/>
                  <a:pt x="30" y="172"/>
                </a:cubicBezTo>
                <a:cubicBezTo>
                  <a:pt x="24" y="172"/>
                  <a:pt x="20" y="168"/>
                  <a:pt x="20" y="16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8" name="Freeform 62"/>
          <p:cNvSpPr>
            <a:spLocks noEditPoints="1"/>
          </p:cNvSpPr>
          <p:nvPr/>
        </p:nvSpPr>
        <p:spPr bwMode="auto">
          <a:xfrm>
            <a:off x="5217986" y="4772819"/>
            <a:ext cx="207963" cy="315912"/>
          </a:xfrm>
          <a:custGeom>
            <a:avLst/>
            <a:gdLst>
              <a:gd name="T0" fmla="*/ 32 w 128"/>
              <a:gd name="T1" fmla="*/ 148 h 194"/>
              <a:gd name="T2" fmla="*/ 32 w 128"/>
              <a:gd name="T3" fmla="*/ 160 h 194"/>
              <a:gd name="T4" fmla="*/ 38 w 128"/>
              <a:gd name="T5" fmla="*/ 174 h 194"/>
              <a:gd name="T6" fmla="*/ 50 w 128"/>
              <a:gd name="T7" fmla="*/ 186 h 194"/>
              <a:gd name="T8" fmla="*/ 78 w 128"/>
              <a:gd name="T9" fmla="*/ 186 h 194"/>
              <a:gd name="T10" fmla="*/ 90 w 128"/>
              <a:gd name="T11" fmla="*/ 174 h 194"/>
              <a:gd name="T12" fmla="*/ 96 w 128"/>
              <a:gd name="T13" fmla="*/ 160 h 194"/>
              <a:gd name="T14" fmla="*/ 96 w 128"/>
              <a:gd name="T15" fmla="*/ 152 h 194"/>
              <a:gd name="T16" fmla="*/ 60 w 128"/>
              <a:gd name="T17" fmla="*/ 152 h 194"/>
              <a:gd name="T18" fmla="*/ 52 w 128"/>
              <a:gd name="T19" fmla="*/ 144 h 194"/>
              <a:gd name="T20" fmla="*/ 60 w 128"/>
              <a:gd name="T21" fmla="*/ 136 h 194"/>
              <a:gd name="T22" fmla="*/ 97 w 128"/>
              <a:gd name="T23" fmla="*/ 136 h 194"/>
              <a:gd name="T24" fmla="*/ 128 w 128"/>
              <a:gd name="T25" fmla="*/ 62 h 194"/>
              <a:gd name="T26" fmla="*/ 64 w 128"/>
              <a:gd name="T27" fmla="*/ 0 h 194"/>
              <a:gd name="T28" fmla="*/ 0 w 128"/>
              <a:gd name="T29" fmla="*/ 62 h 194"/>
              <a:gd name="T30" fmla="*/ 32 w 128"/>
              <a:gd name="T31" fmla="*/ 148 h 194"/>
              <a:gd name="T32" fmla="*/ 75 w 128"/>
              <a:gd name="T33" fmla="*/ 36 h 194"/>
              <a:gd name="T34" fmla="*/ 68 w 128"/>
              <a:gd name="T35" fmla="*/ 28 h 194"/>
              <a:gd name="T36" fmla="*/ 76 w 128"/>
              <a:gd name="T37" fmla="*/ 20 h 194"/>
              <a:gd name="T38" fmla="*/ 97 w 128"/>
              <a:gd name="T39" fmla="*/ 31 h 194"/>
              <a:gd name="T40" fmla="*/ 108 w 128"/>
              <a:gd name="T41" fmla="*/ 52 h 194"/>
              <a:gd name="T42" fmla="*/ 100 w 128"/>
              <a:gd name="T43" fmla="*/ 60 h 194"/>
              <a:gd name="T44" fmla="*/ 92 w 128"/>
              <a:gd name="T45" fmla="*/ 53 h 194"/>
              <a:gd name="T46" fmla="*/ 75 w 128"/>
              <a:gd name="T47" fmla="*/ 3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194">
                <a:moveTo>
                  <a:pt x="32" y="148"/>
                </a:moveTo>
                <a:cubicBezTo>
                  <a:pt x="32" y="160"/>
                  <a:pt x="32" y="160"/>
                  <a:pt x="32" y="160"/>
                </a:cubicBezTo>
                <a:cubicBezTo>
                  <a:pt x="32" y="166"/>
                  <a:pt x="34" y="171"/>
                  <a:pt x="38" y="174"/>
                </a:cubicBezTo>
                <a:cubicBezTo>
                  <a:pt x="50" y="186"/>
                  <a:pt x="50" y="186"/>
                  <a:pt x="50" y="186"/>
                </a:cubicBezTo>
                <a:cubicBezTo>
                  <a:pt x="58" y="194"/>
                  <a:pt x="70" y="194"/>
                  <a:pt x="78" y="186"/>
                </a:cubicBezTo>
                <a:cubicBezTo>
                  <a:pt x="90" y="174"/>
                  <a:pt x="90" y="174"/>
                  <a:pt x="90" y="174"/>
                </a:cubicBezTo>
                <a:cubicBezTo>
                  <a:pt x="94" y="171"/>
                  <a:pt x="96" y="166"/>
                  <a:pt x="96" y="160"/>
                </a:cubicBezTo>
                <a:cubicBezTo>
                  <a:pt x="96" y="152"/>
                  <a:pt x="96" y="152"/>
                  <a:pt x="96" y="152"/>
                </a:cubicBezTo>
                <a:cubicBezTo>
                  <a:pt x="60" y="152"/>
                  <a:pt x="60" y="152"/>
                  <a:pt x="60" y="152"/>
                </a:cubicBezTo>
                <a:cubicBezTo>
                  <a:pt x="56" y="152"/>
                  <a:pt x="52" y="148"/>
                  <a:pt x="52" y="144"/>
                </a:cubicBezTo>
                <a:cubicBezTo>
                  <a:pt x="52" y="140"/>
                  <a:pt x="56" y="136"/>
                  <a:pt x="60" y="136"/>
                </a:cubicBezTo>
                <a:cubicBezTo>
                  <a:pt x="97" y="136"/>
                  <a:pt x="97" y="136"/>
                  <a:pt x="97" y="136"/>
                </a:cubicBezTo>
                <a:cubicBezTo>
                  <a:pt x="103" y="105"/>
                  <a:pt x="128" y="92"/>
                  <a:pt x="128" y="62"/>
                </a:cubicBezTo>
                <a:cubicBezTo>
                  <a:pt x="128" y="28"/>
                  <a:pt x="99" y="0"/>
                  <a:pt x="64" y="0"/>
                </a:cubicBezTo>
                <a:cubicBezTo>
                  <a:pt x="29" y="0"/>
                  <a:pt x="0" y="28"/>
                  <a:pt x="0" y="62"/>
                </a:cubicBezTo>
                <a:cubicBezTo>
                  <a:pt x="0" y="96"/>
                  <a:pt x="32" y="108"/>
                  <a:pt x="32" y="148"/>
                </a:cubicBezTo>
                <a:close/>
                <a:moveTo>
                  <a:pt x="75" y="36"/>
                </a:moveTo>
                <a:cubicBezTo>
                  <a:pt x="71" y="35"/>
                  <a:pt x="68" y="32"/>
                  <a:pt x="68" y="28"/>
                </a:cubicBezTo>
                <a:cubicBezTo>
                  <a:pt x="68" y="24"/>
                  <a:pt x="72" y="20"/>
                  <a:pt x="76" y="20"/>
                </a:cubicBezTo>
                <a:cubicBezTo>
                  <a:pt x="82" y="20"/>
                  <a:pt x="90" y="25"/>
                  <a:pt x="97" y="31"/>
                </a:cubicBezTo>
                <a:cubicBezTo>
                  <a:pt x="103" y="37"/>
                  <a:pt x="108" y="46"/>
                  <a:pt x="108" y="52"/>
                </a:cubicBezTo>
                <a:cubicBezTo>
                  <a:pt x="108" y="56"/>
                  <a:pt x="104" y="60"/>
                  <a:pt x="100" y="60"/>
                </a:cubicBezTo>
                <a:cubicBezTo>
                  <a:pt x="96" y="60"/>
                  <a:pt x="93" y="57"/>
                  <a:pt x="92" y="53"/>
                </a:cubicBezTo>
                <a:cubicBezTo>
                  <a:pt x="90" y="45"/>
                  <a:pt x="83" y="38"/>
                  <a:pt x="75" y="3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9" name="Freeform 63"/>
          <p:cNvSpPr>
            <a:spLocks noEditPoints="1"/>
          </p:cNvSpPr>
          <p:nvPr/>
        </p:nvSpPr>
        <p:spPr bwMode="auto">
          <a:xfrm>
            <a:off x="4455986" y="4766469"/>
            <a:ext cx="325438" cy="319087"/>
          </a:xfrm>
          <a:custGeom>
            <a:avLst/>
            <a:gdLst>
              <a:gd name="T0" fmla="*/ 72 w 200"/>
              <a:gd name="T1" fmla="*/ 16 h 196"/>
              <a:gd name="T2" fmla="*/ 16 w 200"/>
              <a:gd name="T3" fmla="*/ 16 h 196"/>
              <a:gd name="T4" fmla="*/ 16 w 200"/>
              <a:gd name="T5" fmla="*/ 72 h 196"/>
              <a:gd name="T6" fmla="*/ 44 w 200"/>
              <a:gd name="T7" fmla="*/ 84 h 196"/>
              <a:gd name="T8" fmla="*/ 13 w 200"/>
              <a:gd name="T9" fmla="*/ 84 h 196"/>
              <a:gd name="T10" fmla="*/ 4 w 200"/>
              <a:gd name="T11" fmla="*/ 93 h 196"/>
              <a:gd name="T12" fmla="*/ 4 w 200"/>
              <a:gd name="T13" fmla="*/ 111 h 196"/>
              <a:gd name="T14" fmla="*/ 13 w 200"/>
              <a:gd name="T15" fmla="*/ 120 h 196"/>
              <a:gd name="T16" fmla="*/ 20 w 200"/>
              <a:gd name="T17" fmla="*/ 120 h 196"/>
              <a:gd name="T18" fmla="*/ 20 w 200"/>
              <a:gd name="T19" fmla="*/ 180 h 196"/>
              <a:gd name="T20" fmla="*/ 36 w 200"/>
              <a:gd name="T21" fmla="*/ 196 h 196"/>
              <a:gd name="T22" fmla="*/ 164 w 200"/>
              <a:gd name="T23" fmla="*/ 196 h 196"/>
              <a:gd name="T24" fmla="*/ 180 w 200"/>
              <a:gd name="T25" fmla="*/ 180 h 196"/>
              <a:gd name="T26" fmla="*/ 180 w 200"/>
              <a:gd name="T27" fmla="*/ 120 h 196"/>
              <a:gd name="T28" fmla="*/ 187 w 200"/>
              <a:gd name="T29" fmla="*/ 120 h 196"/>
              <a:gd name="T30" fmla="*/ 196 w 200"/>
              <a:gd name="T31" fmla="*/ 111 h 196"/>
              <a:gd name="T32" fmla="*/ 196 w 200"/>
              <a:gd name="T33" fmla="*/ 93 h 196"/>
              <a:gd name="T34" fmla="*/ 187 w 200"/>
              <a:gd name="T35" fmla="*/ 84 h 196"/>
              <a:gd name="T36" fmla="*/ 156 w 200"/>
              <a:gd name="T37" fmla="*/ 84 h 196"/>
              <a:gd name="T38" fmla="*/ 184 w 200"/>
              <a:gd name="T39" fmla="*/ 72 h 196"/>
              <a:gd name="T40" fmla="*/ 184 w 200"/>
              <a:gd name="T41" fmla="*/ 16 h 196"/>
              <a:gd name="T42" fmla="*/ 128 w 200"/>
              <a:gd name="T43" fmla="*/ 16 h 196"/>
              <a:gd name="T44" fmla="*/ 100 w 200"/>
              <a:gd name="T45" fmla="*/ 44 h 196"/>
              <a:gd name="T46" fmla="*/ 72 w 200"/>
              <a:gd name="T47" fmla="*/ 16 h 196"/>
              <a:gd name="T48" fmla="*/ 121 w 200"/>
              <a:gd name="T49" fmla="*/ 51 h 196"/>
              <a:gd name="T50" fmla="*/ 142 w 200"/>
              <a:gd name="T51" fmla="*/ 30 h 196"/>
              <a:gd name="T52" fmla="*/ 170 w 200"/>
              <a:gd name="T53" fmla="*/ 30 h 196"/>
              <a:gd name="T54" fmla="*/ 170 w 200"/>
              <a:gd name="T55" fmla="*/ 58 h 196"/>
              <a:gd name="T56" fmla="*/ 156 w 200"/>
              <a:gd name="T57" fmla="*/ 64 h 196"/>
              <a:gd name="T58" fmla="*/ 127 w 200"/>
              <a:gd name="T59" fmla="*/ 64 h 196"/>
              <a:gd name="T60" fmla="*/ 119 w 200"/>
              <a:gd name="T61" fmla="*/ 56 h 196"/>
              <a:gd name="T62" fmla="*/ 121 w 200"/>
              <a:gd name="T63" fmla="*/ 51 h 196"/>
              <a:gd name="T64" fmla="*/ 58 w 200"/>
              <a:gd name="T65" fmla="*/ 30 h 196"/>
              <a:gd name="T66" fmla="*/ 79 w 200"/>
              <a:gd name="T67" fmla="*/ 50 h 196"/>
              <a:gd name="T68" fmla="*/ 79 w 200"/>
              <a:gd name="T69" fmla="*/ 50 h 196"/>
              <a:gd name="T70" fmla="*/ 81 w 200"/>
              <a:gd name="T71" fmla="*/ 56 h 196"/>
              <a:gd name="T72" fmla="*/ 73 w 200"/>
              <a:gd name="T73" fmla="*/ 64 h 196"/>
              <a:gd name="T74" fmla="*/ 44 w 200"/>
              <a:gd name="T75" fmla="*/ 64 h 196"/>
              <a:gd name="T76" fmla="*/ 30 w 200"/>
              <a:gd name="T77" fmla="*/ 58 h 196"/>
              <a:gd name="T78" fmla="*/ 30 w 200"/>
              <a:gd name="T79" fmla="*/ 30 h 196"/>
              <a:gd name="T80" fmla="*/ 58 w 200"/>
              <a:gd name="T81" fmla="*/ 30 h 196"/>
              <a:gd name="T82" fmla="*/ 80 w 200"/>
              <a:gd name="T83" fmla="*/ 84 h 196"/>
              <a:gd name="T84" fmla="*/ 120 w 200"/>
              <a:gd name="T85" fmla="*/ 84 h 196"/>
              <a:gd name="T86" fmla="*/ 120 w 200"/>
              <a:gd name="T87" fmla="*/ 167 h 196"/>
              <a:gd name="T88" fmla="*/ 111 w 200"/>
              <a:gd name="T89" fmla="*/ 176 h 196"/>
              <a:gd name="T90" fmla="*/ 89 w 200"/>
              <a:gd name="T91" fmla="*/ 176 h 196"/>
              <a:gd name="T92" fmla="*/ 80 w 200"/>
              <a:gd name="T93" fmla="*/ 167 h 196"/>
              <a:gd name="T94" fmla="*/ 80 w 200"/>
              <a:gd name="T95" fmla="*/ 8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0" h="196">
                <a:moveTo>
                  <a:pt x="72" y="16"/>
                </a:moveTo>
                <a:cubicBezTo>
                  <a:pt x="56" y="0"/>
                  <a:pt x="31" y="0"/>
                  <a:pt x="16" y="16"/>
                </a:cubicBezTo>
                <a:cubicBezTo>
                  <a:pt x="0" y="31"/>
                  <a:pt x="0" y="57"/>
                  <a:pt x="16" y="72"/>
                </a:cubicBezTo>
                <a:cubicBezTo>
                  <a:pt x="24" y="80"/>
                  <a:pt x="34" y="84"/>
                  <a:pt x="44" y="84"/>
                </a:cubicBezTo>
                <a:cubicBezTo>
                  <a:pt x="13" y="84"/>
                  <a:pt x="13" y="84"/>
                  <a:pt x="13" y="84"/>
                </a:cubicBezTo>
                <a:cubicBezTo>
                  <a:pt x="8" y="84"/>
                  <a:pt x="4" y="88"/>
                  <a:pt x="4" y="93"/>
                </a:cubicBezTo>
                <a:cubicBezTo>
                  <a:pt x="4" y="111"/>
                  <a:pt x="4" y="111"/>
                  <a:pt x="4" y="111"/>
                </a:cubicBezTo>
                <a:cubicBezTo>
                  <a:pt x="4" y="116"/>
                  <a:pt x="8" y="120"/>
                  <a:pt x="13" y="120"/>
                </a:cubicBezTo>
                <a:cubicBezTo>
                  <a:pt x="20" y="120"/>
                  <a:pt x="20" y="120"/>
                  <a:pt x="20" y="120"/>
                </a:cubicBezTo>
                <a:cubicBezTo>
                  <a:pt x="20" y="180"/>
                  <a:pt x="20" y="180"/>
                  <a:pt x="20" y="180"/>
                </a:cubicBezTo>
                <a:cubicBezTo>
                  <a:pt x="20" y="189"/>
                  <a:pt x="27" y="196"/>
                  <a:pt x="36" y="196"/>
                </a:cubicBezTo>
                <a:cubicBezTo>
                  <a:pt x="164" y="196"/>
                  <a:pt x="164" y="196"/>
                  <a:pt x="164" y="196"/>
                </a:cubicBezTo>
                <a:cubicBezTo>
                  <a:pt x="173" y="196"/>
                  <a:pt x="180" y="189"/>
                  <a:pt x="180" y="180"/>
                </a:cubicBezTo>
                <a:cubicBezTo>
                  <a:pt x="180" y="120"/>
                  <a:pt x="180" y="120"/>
                  <a:pt x="180" y="120"/>
                </a:cubicBezTo>
                <a:cubicBezTo>
                  <a:pt x="187" y="120"/>
                  <a:pt x="187" y="120"/>
                  <a:pt x="187" y="120"/>
                </a:cubicBezTo>
                <a:cubicBezTo>
                  <a:pt x="192" y="120"/>
                  <a:pt x="196" y="116"/>
                  <a:pt x="196" y="111"/>
                </a:cubicBezTo>
                <a:cubicBezTo>
                  <a:pt x="196" y="93"/>
                  <a:pt x="196" y="93"/>
                  <a:pt x="196" y="93"/>
                </a:cubicBezTo>
                <a:cubicBezTo>
                  <a:pt x="196" y="88"/>
                  <a:pt x="192" y="84"/>
                  <a:pt x="187" y="84"/>
                </a:cubicBezTo>
                <a:cubicBezTo>
                  <a:pt x="156" y="84"/>
                  <a:pt x="156" y="84"/>
                  <a:pt x="156" y="84"/>
                </a:cubicBezTo>
                <a:cubicBezTo>
                  <a:pt x="166" y="84"/>
                  <a:pt x="176" y="80"/>
                  <a:pt x="184" y="72"/>
                </a:cubicBezTo>
                <a:cubicBezTo>
                  <a:pt x="200" y="57"/>
                  <a:pt x="200" y="31"/>
                  <a:pt x="184" y="16"/>
                </a:cubicBezTo>
                <a:cubicBezTo>
                  <a:pt x="169" y="0"/>
                  <a:pt x="144" y="0"/>
                  <a:pt x="128" y="16"/>
                </a:cubicBezTo>
                <a:cubicBezTo>
                  <a:pt x="100" y="44"/>
                  <a:pt x="100" y="44"/>
                  <a:pt x="100" y="44"/>
                </a:cubicBezTo>
                <a:lnTo>
                  <a:pt x="72" y="16"/>
                </a:lnTo>
                <a:close/>
                <a:moveTo>
                  <a:pt x="121" y="51"/>
                </a:moveTo>
                <a:cubicBezTo>
                  <a:pt x="142" y="30"/>
                  <a:pt x="142" y="30"/>
                  <a:pt x="142" y="30"/>
                </a:cubicBezTo>
                <a:cubicBezTo>
                  <a:pt x="150" y="22"/>
                  <a:pt x="162" y="22"/>
                  <a:pt x="170" y="30"/>
                </a:cubicBezTo>
                <a:cubicBezTo>
                  <a:pt x="178" y="38"/>
                  <a:pt x="178" y="50"/>
                  <a:pt x="170" y="58"/>
                </a:cubicBezTo>
                <a:cubicBezTo>
                  <a:pt x="166" y="62"/>
                  <a:pt x="161" y="64"/>
                  <a:pt x="156" y="64"/>
                </a:cubicBezTo>
                <a:cubicBezTo>
                  <a:pt x="127" y="64"/>
                  <a:pt x="127" y="64"/>
                  <a:pt x="127" y="64"/>
                </a:cubicBezTo>
                <a:cubicBezTo>
                  <a:pt x="123" y="64"/>
                  <a:pt x="119" y="60"/>
                  <a:pt x="119" y="56"/>
                </a:cubicBezTo>
                <a:cubicBezTo>
                  <a:pt x="119" y="54"/>
                  <a:pt x="120" y="52"/>
                  <a:pt x="121" y="51"/>
                </a:cubicBezTo>
                <a:close/>
                <a:moveTo>
                  <a:pt x="58" y="30"/>
                </a:moveTo>
                <a:cubicBezTo>
                  <a:pt x="79" y="50"/>
                  <a:pt x="79" y="50"/>
                  <a:pt x="79" y="50"/>
                </a:cubicBezTo>
                <a:cubicBezTo>
                  <a:pt x="79" y="50"/>
                  <a:pt x="79" y="50"/>
                  <a:pt x="79" y="50"/>
                </a:cubicBezTo>
                <a:cubicBezTo>
                  <a:pt x="80" y="52"/>
                  <a:pt x="81" y="54"/>
                  <a:pt x="81" y="56"/>
                </a:cubicBezTo>
                <a:cubicBezTo>
                  <a:pt x="81" y="60"/>
                  <a:pt x="77" y="64"/>
                  <a:pt x="73" y="64"/>
                </a:cubicBezTo>
                <a:cubicBezTo>
                  <a:pt x="44" y="64"/>
                  <a:pt x="44" y="64"/>
                  <a:pt x="44" y="64"/>
                </a:cubicBezTo>
                <a:cubicBezTo>
                  <a:pt x="39" y="64"/>
                  <a:pt x="34" y="62"/>
                  <a:pt x="30" y="58"/>
                </a:cubicBezTo>
                <a:cubicBezTo>
                  <a:pt x="22" y="50"/>
                  <a:pt x="22" y="38"/>
                  <a:pt x="30" y="30"/>
                </a:cubicBezTo>
                <a:cubicBezTo>
                  <a:pt x="38" y="22"/>
                  <a:pt x="50" y="22"/>
                  <a:pt x="58" y="30"/>
                </a:cubicBezTo>
                <a:close/>
                <a:moveTo>
                  <a:pt x="80" y="84"/>
                </a:moveTo>
                <a:cubicBezTo>
                  <a:pt x="120" y="84"/>
                  <a:pt x="120" y="84"/>
                  <a:pt x="120" y="84"/>
                </a:cubicBezTo>
                <a:cubicBezTo>
                  <a:pt x="120" y="167"/>
                  <a:pt x="120" y="167"/>
                  <a:pt x="120" y="167"/>
                </a:cubicBezTo>
                <a:cubicBezTo>
                  <a:pt x="120" y="172"/>
                  <a:pt x="116" y="176"/>
                  <a:pt x="111" y="176"/>
                </a:cubicBezTo>
                <a:cubicBezTo>
                  <a:pt x="89" y="176"/>
                  <a:pt x="89" y="176"/>
                  <a:pt x="89" y="176"/>
                </a:cubicBezTo>
                <a:cubicBezTo>
                  <a:pt x="84" y="176"/>
                  <a:pt x="80" y="172"/>
                  <a:pt x="80" y="167"/>
                </a:cubicBezTo>
                <a:lnTo>
                  <a:pt x="80" y="8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0" name="Freeform 64"/>
          <p:cNvSpPr>
            <a:spLocks noEditPoints="1"/>
          </p:cNvSpPr>
          <p:nvPr/>
        </p:nvSpPr>
        <p:spPr bwMode="auto">
          <a:xfrm>
            <a:off x="3760661" y="4785519"/>
            <a:ext cx="311150" cy="287337"/>
          </a:xfrm>
          <a:custGeom>
            <a:avLst/>
            <a:gdLst>
              <a:gd name="T0" fmla="*/ 0 w 192"/>
              <a:gd name="T1" fmla="*/ 160 h 176"/>
              <a:gd name="T2" fmla="*/ 16 w 192"/>
              <a:gd name="T3" fmla="*/ 176 h 176"/>
              <a:gd name="T4" fmla="*/ 160 w 192"/>
              <a:gd name="T5" fmla="*/ 176 h 176"/>
              <a:gd name="T6" fmla="*/ 176 w 192"/>
              <a:gd name="T7" fmla="*/ 160 h 176"/>
              <a:gd name="T8" fmla="*/ 176 w 192"/>
              <a:gd name="T9" fmla="*/ 136 h 176"/>
              <a:gd name="T10" fmla="*/ 183 w 192"/>
              <a:gd name="T11" fmla="*/ 136 h 176"/>
              <a:gd name="T12" fmla="*/ 192 w 192"/>
              <a:gd name="T13" fmla="*/ 127 h 176"/>
              <a:gd name="T14" fmla="*/ 192 w 192"/>
              <a:gd name="T15" fmla="*/ 85 h 176"/>
              <a:gd name="T16" fmla="*/ 183 w 192"/>
              <a:gd name="T17" fmla="*/ 76 h 176"/>
              <a:gd name="T18" fmla="*/ 176 w 192"/>
              <a:gd name="T19" fmla="*/ 76 h 176"/>
              <a:gd name="T20" fmla="*/ 176 w 192"/>
              <a:gd name="T21" fmla="*/ 52 h 176"/>
              <a:gd name="T22" fmla="*/ 160 w 192"/>
              <a:gd name="T23" fmla="*/ 36 h 176"/>
              <a:gd name="T24" fmla="*/ 28 w 192"/>
              <a:gd name="T25" fmla="*/ 36 h 176"/>
              <a:gd name="T26" fmla="*/ 20 w 192"/>
              <a:gd name="T27" fmla="*/ 28 h 176"/>
              <a:gd name="T28" fmla="*/ 28 w 192"/>
              <a:gd name="T29" fmla="*/ 20 h 176"/>
              <a:gd name="T30" fmla="*/ 146 w 192"/>
              <a:gd name="T31" fmla="*/ 20 h 176"/>
              <a:gd name="T32" fmla="*/ 156 w 192"/>
              <a:gd name="T33" fmla="*/ 10 h 176"/>
              <a:gd name="T34" fmla="*/ 146 w 192"/>
              <a:gd name="T35" fmla="*/ 0 h 176"/>
              <a:gd name="T36" fmla="*/ 16 w 192"/>
              <a:gd name="T37" fmla="*/ 0 h 176"/>
              <a:gd name="T38" fmla="*/ 0 w 192"/>
              <a:gd name="T39" fmla="*/ 16 h 176"/>
              <a:gd name="T40" fmla="*/ 0 w 192"/>
              <a:gd name="T41" fmla="*/ 160 h 176"/>
              <a:gd name="T42" fmla="*/ 136 w 192"/>
              <a:gd name="T43" fmla="*/ 106 h 176"/>
              <a:gd name="T44" fmla="*/ 146 w 192"/>
              <a:gd name="T45" fmla="*/ 96 h 176"/>
              <a:gd name="T46" fmla="*/ 156 w 192"/>
              <a:gd name="T47" fmla="*/ 106 h 176"/>
              <a:gd name="T48" fmla="*/ 146 w 192"/>
              <a:gd name="T49" fmla="*/ 116 h 176"/>
              <a:gd name="T50" fmla="*/ 136 w 192"/>
              <a:gd name="T51" fmla="*/ 10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76">
                <a:moveTo>
                  <a:pt x="0" y="160"/>
                </a:moveTo>
                <a:cubicBezTo>
                  <a:pt x="0" y="169"/>
                  <a:pt x="7" y="176"/>
                  <a:pt x="16" y="176"/>
                </a:cubicBezTo>
                <a:cubicBezTo>
                  <a:pt x="160" y="176"/>
                  <a:pt x="160" y="176"/>
                  <a:pt x="160" y="176"/>
                </a:cubicBezTo>
                <a:cubicBezTo>
                  <a:pt x="169" y="176"/>
                  <a:pt x="176" y="169"/>
                  <a:pt x="176" y="160"/>
                </a:cubicBezTo>
                <a:cubicBezTo>
                  <a:pt x="176" y="136"/>
                  <a:pt x="176" y="136"/>
                  <a:pt x="176" y="136"/>
                </a:cubicBezTo>
                <a:cubicBezTo>
                  <a:pt x="183" y="136"/>
                  <a:pt x="183" y="136"/>
                  <a:pt x="183" y="136"/>
                </a:cubicBezTo>
                <a:cubicBezTo>
                  <a:pt x="188" y="136"/>
                  <a:pt x="192" y="132"/>
                  <a:pt x="192" y="127"/>
                </a:cubicBezTo>
                <a:cubicBezTo>
                  <a:pt x="192" y="85"/>
                  <a:pt x="192" y="85"/>
                  <a:pt x="192" y="85"/>
                </a:cubicBezTo>
                <a:cubicBezTo>
                  <a:pt x="192" y="80"/>
                  <a:pt x="188" y="76"/>
                  <a:pt x="183" y="76"/>
                </a:cubicBezTo>
                <a:cubicBezTo>
                  <a:pt x="176" y="76"/>
                  <a:pt x="176" y="76"/>
                  <a:pt x="176" y="76"/>
                </a:cubicBezTo>
                <a:cubicBezTo>
                  <a:pt x="176" y="52"/>
                  <a:pt x="176" y="52"/>
                  <a:pt x="176" y="52"/>
                </a:cubicBezTo>
                <a:cubicBezTo>
                  <a:pt x="176" y="43"/>
                  <a:pt x="169" y="36"/>
                  <a:pt x="160" y="36"/>
                </a:cubicBezTo>
                <a:cubicBezTo>
                  <a:pt x="28" y="36"/>
                  <a:pt x="28" y="36"/>
                  <a:pt x="28" y="36"/>
                </a:cubicBezTo>
                <a:cubicBezTo>
                  <a:pt x="24" y="36"/>
                  <a:pt x="20" y="32"/>
                  <a:pt x="20" y="28"/>
                </a:cubicBezTo>
                <a:cubicBezTo>
                  <a:pt x="20" y="24"/>
                  <a:pt x="24" y="20"/>
                  <a:pt x="28" y="20"/>
                </a:cubicBezTo>
                <a:cubicBezTo>
                  <a:pt x="146" y="20"/>
                  <a:pt x="146" y="20"/>
                  <a:pt x="146" y="20"/>
                </a:cubicBezTo>
                <a:cubicBezTo>
                  <a:pt x="152" y="20"/>
                  <a:pt x="156" y="16"/>
                  <a:pt x="156" y="10"/>
                </a:cubicBezTo>
                <a:cubicBezTo>
                  <a:pt x="156" y="4"/>
                  <a:pt x="152" y="0"/>
                  <a:pt x="146" y="0"/>
                </a:cubicBezTo>
                <a:cubicBezTo>
                  <a:pt x="16" y="0"/>
                  <a:pt x="16" y="0"/>
                  <a:pt x="16" y="0"/>
                </a:cubicBezTo>
                <a:cubicBezTo>
                  <a:pt x="7" y="0"/>
                  <a:pt x="0" y="7"/>
                  <a:pt x="0" y="16"/>
                </a:cubicBezTo>
                <a:lnTo>
                  <a:pt x="0" y="160"/>
                </a:lnTo>
                <a:close/>
                <a:moveTo>
                  <a:pt x="136" y="106"/>
                </a:moveTo>
                <a:cubicBezTo>
                  <a:pt x="136" y="100"/>
                  <a:pt x="140" y="96"/>
                  <a:pt x="146" y="96"/>
                </a:cubicBezTo>
                <a:cubicBezTo>
                  <a:pt x="152" y="96"/>
                  <a:pt x="156" y="100"/>
                  <a:pt x="156" y="106"/>
                </a:cubicBezTo>
                <a:cubicBezTo>
                  <a:pt x="156" y="112"/>
                  <a:pt x="152" y="116"/>
                  <a:pt x="146" y="116"/>
                </a:cubicBezTo>
                <a:cubicBezTo>
                  <a:pt x="140" y="116"/>
                  <a:pt x="136" y="112"/>
                  <a:pt x="136" y="10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1" name="Freeform 65"/>
          <p:cNvSpPr>
            <a:spLocks noEditPoints="1"/>
          </p:cNvSpPr>
          <p:nvPr/>
        </p:nvSpPr>
        <p:spPr bwMode="auto">
          <a:xfrm>
            <a:off x="3057399" y="4806156"/>
            <a:ext cx="311150" cy="247650"/>
          </a:xfrm>
          <a:custGeom>
            <a:avLst/>
            <a:gdLst>
              <a:gd name="T0" fmla="*/ 106 w 192"/>
              <a:gd name="T1" fmla="*/ 92 h 152"/>
              <a:gd name="T2" fmla="*/ 50 w 192"/>
              <a:gd name="T3" fmla="*/ 92 h 152"/>
              <a:gd name="T4" fmla="*/ 40 w 192"/>
              <a:gd name="T5" fmla="*/ 102 h 152"/>
              <a:gd name="T6" fmla="*/ 50 w 192"/>
              <a:gd name="T7" fmla="*/ 112 h 152"/>
              <a:gd name="T8" fmla="*/ 106 w 192"/>
              <a:gd name="T9" fmla="*/ 112 h 152"/>
              <a:gd name="T10" fmla="*/ 116 w 192"/>
              <a:gd name="T11" fmla="*/ 102 h 152"/>
              <a:gd name="T12" fmla="*/ 106 w 192"/>
              <a:gd name="T13" fmla="*/ 92 h 152"/>
              <a:gd name="T14" fmla="*/ 0 w 192"/>
              <a:gd name="T15" fmla="*/ 136 h 152"/>
              <a:gd name="T16" fmla="*/ 16 w 192"/>
              <a:gd name="T17" fmla="*/ 152 h 152"/>
              <a:gd name="T18" fmla="*/ 176 w 192"/>
              <a:gd name="T19" fmla="*/ 152 h 152"/>
              <a:gd name="T20" fmla="*/ 192 w 192"/>
              <a:gd name="T21" fmla="*/ 136 h 152"/>
              <a:gd name="T22" fmla="*/ 192 w 192"/>
              <a:gd name="T23" fmla="*/ 16 h 152"/>
              <a:gd name="T24" fmla="*/ 176 w 192"/>
              <a:gd name="T25" fmla="*/ 0 h 152"/>
              <a:gd name="T26" fmla="*/ 16 w 192"/>
              <a:gd name="T27" fmla="*/ 0 h 152"/>
              <a:gd name="T28" fmla="*/ 0 w 192"/>
              <a:gd name="T29" fmla="*/ 16 h 152"/>
              <a:gd name="T30" fmla="*/ 0 w 192"/>
              <a:gd name="T31" fmla="*/ 136 h 152"/>
              <a:gd name="T32" fmla="*/ 29 w 192"/>
              <a:gd name="T33" fmla="*/ 20 h 152"/>
              <a:gd name="T34" fmla="*/ 163 w 192"/>
              <a:gd name="T35" fmla="*/ 20 h 152"/>
              <a:gd name="T36" fmla="*/ 172 w 192"/>
              <a:gd name="T37" fmla="*/ 29 h 152"/>
              <a:gd name="T38" fmla="*/ 172 w 192"/>
              <a:gd name="T39" fmla="*/ 40 h 152"/>
              <a:gd name="T40" fmla="*/ 20 w 192"/>
              <a:gd name="T41" fmla="*/ 40 h 152"/>
              <a:gd name="T42" fmla="*/ 20 w 192"/>
              <a:gd name="T43" fmla="*/ 29 h 152"/>
              <a:gd name="T44" fmla="*/ 29 w 192"/>
              <a:gd name="T45" fmla="*/ 20 h 152"/>
              <a:gd name="T46" fmla="*/ 20 w 192"/>
              <a:gd name="T47" fmla="*/ 72 h 152"/>
              <a:gd name="T48" fmla="*/ 172 w 192"/>
              <a:gd name="T49" fmla="*/ 72 h 152"/>
              <a:gd name="T50" fmla="*/ 172 w 192"/>
              <a:gd name="T51" fmla="*/ 123 h 152"/>
              <a:gd name="T52" fmla="*/ 163 w 192"/>
              <a:gd name="T53" fmla="*/ 132 h 152"/>
              <a:gd name="T54" fmla="*/ 29 w 192"/>
              <a:gd name="T55" fmla="*/ 132 h 152"/>
              <a:gd name="T56" fmla="*/ 20 w 192"/>
              <a:gd name="T57" fmla="*/ 123 h 152"/>
              <a:gd name="T58" fmla="*/ 20 w 192"/>
              <a:gd name="T59" fmla="*/ 7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52">
                <a:moveTo>
                  <a:pt x="106" y="92"/>
                </a:moveTo>
                <a:cubicBezTo>
                  <a:pt x="50" y="92"/>
                  <a:pt x="50" y="92"/>
                  <a:pt x="50" y="92"/>
                </a:cubicBezTo>
                <a:cubicBezTo>
                  <a:pt x="44" y="92"/>
                  <a:pt x="40" y="96"/>
                  <a:pt x="40" y="102"/>
                </a:cubicBezTo>
                <a:cubicBezTo>
                  <a:pt x="40" y="108"/>
                  <a:pt x="44" y="112"/>
                  <a:pt x="50" y="112"/>
                </a:cubicBezTo>
                <a:cubicBezTo>
                  <a:pt x="106" y="112"/>
                  <a:pt x="106" y="112"/>
                  <a:pt x="106" y="112"/>
                </a:cubicBezTo>
                <a:cubicBezTo>
                  <a:pt x="112" y="112"/>
                  <a:pt x="116" y="108"/>
                  <a:pt x="116" y="102"/>
                </a:cubicBezTo>
                <a:cubicBezTo>
                  <a:pt x="116" y="96"/>
                  <a:pt x="112" y="92"/>
                  <a:pt x="106" y="92"/>
                </a:cubicBezTo>
                <a:close/>
                <a:moveTo>
                  <a:pt x="0" y="136"/>
                </a:moveTo>
                <a:cubicBezTo>
                  <a:pt x="0" y="145"/>
                  <a:pt x="7" y="152"/>
                  <a:pt x="16" y="152"/>
                </a:cubicBezTo>
                <a:cubicBezTo>
                  <a:pt x="176" y="152"/>
                  <a:pt x="176" y="152"/>
                  <a:pt x="176" y="152"/>
                </a:cubicBezTo>
                <a:cubicBezTo>
                  <a:pt x="185" y="152"/>
                  <a:pt x="192" y="145"/>
                  <a:pt x="192" y="136"/>
                </a:cubicBezTo>
                <a:cubicBezTo>
                  <a:pt x="192" y="16"/>
                  <a:pt x="192" y="16"/>
                  <a:pt x="192" y="16"/>
                </a:cubicBezTo>
                <a:cubicBezTo>
                  <a:pt x="192" y="7"/>
                  <a:pt x="185" y="0"/>
                  <a:pt x="176" y="0"/>
                </a:cubicBezTo>
                <a:cubicBezTo>
                  <a:pt x="16" y="0"/>
                  <a:pt x="16" y="0"/>
                  <a:pt x="16" y="0"/>
                </a:cubicBezTo>
                <a:cubicBezTo>
                  <a:pt x="7" y="0"/>
                  <a:pt x="0" y="7"/>
                  <a:pt x="0" y="16"/>
                </a:cubicBezTo>
                <a:lnTo>
                  <a:pt x="0" y="136"/>
                </a:lnTo>
                <a:close/>
                <a:moveTo>
                  <a:pt x="29" y="20"/>
                </a:moveTo>
                <a:cubicBezTo>
                  <a:pt x="163" y="20"/>
                  <a:pt x="163" y="20"/>
                  <a:pt x="163" y="20"/>
                </a:cubicBezTo>
                <a:cubicBezTo>
                  <a:pt x="168" y="20"/>
                  <a:pt x="172" y="24"/>
                  <a:pt x="172" y="29"/>
                </a:cubicBezTo>
                <a:cubicBezTo>
                  <a:pt x="172" y="40"/>
                  <a:pt x="172" y="40"/>
                  <a:pt x="172" y="40"/>
                </a:cubicBezTo>
                <a:cubicBezTo>
                  <a:pt x="20" y="40"/>
                  <a:pt x="20" y="40"/>
                  <a:pt x="20" y="40"/>
                </a:cubicBezTo>
                <a:cubicBezTo>
                  <a:pt x="20" y="29"/>
                  <a:pt x="20" y="29"/>
                  <a:pt x="20" y="29"/>
                </a:cubicBezTo>
                <a:cubicBezTo>
                  <a:pt x="20" y="24"/>
                  <a:pt x="24" y="20"/>
                  <a:pt x="29" y="20"/>
                </a:cubicBezTo>
                <a:close/>
                <a:moveTo>
                  <a:pt x="20" y="72"/>
                </a:moveTo>
                <a:cubicBezTo>
                  <a:pt x="172" y="72"/>
                  <a:pt x="172" y="72"/>
                  <a:pt x="172" y="72"/>
                </a:cubicBezTo>
                <a:cubicBezTo>
                  <a:pt x="172" y="123"/>
                  <a:pt x="172" y="123"/>
                  <a:pt x="172" y="123"/>
                </a:cubicBezTo>
                <a:cubicBezTo>
                  <a:pt x="172" y="128"/>
                  <a:pt x="168" y="132"/>
                  <a:pt x="163" y="132"/>
                </a:cubicBezTo>
                <a:cubicBezTo>
                  <a:pt x="29" y="132"/>
                  <a:pt x="29" y="132"/>
                  <a:pt x="29" y="132"/>
                </a:cubicBezTo>
                <a:cubicBezTo>
                  <a:pt x="24" y="132"/>
                  <a:pt x="20" y="128"/>
                  <a:pt x="20" y="123"/>
                </a:cubicBezTo>
                <a:lnTo>
                  <a:pt x="20" y="72"/>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2" name="Freeform 66"/>
          <p:cNvSpPr>
            <a:spLocks noEditPoints="1"/>
          </p:cNvSpPr>
          <p:nvPr/>
        </p:nvSpPr>
        <p:spPr bwMode="auto">
          <a:xfrm>
            <a:off x="2354136" y="4785519"/>
            <a:ext cx="312738" cy="287337"/>
          </a:xfrm>
          <a:custGeom>
            <a:avLst/>
            <a:gdLst>
              <a:gd name="T0" fmla="*/ 144 w 192"/>
              <a:gd name="T1" fmla="*/ 40 h 176"/>
              <a:gd name="T2" fmla="*/ 144 w 192"/>
              <a:gd name="T3" fmla="*/ 16 h 176"/>
              <a:gd name="T4" fmla="*/ 128 w 192"/>
              <a:gd name="T5" fmla="*/ 0 h 176"/>
              <a:gd name="T6" fmla="*/ 64 w 192"/>
              <a:gd name="T7" fmla="*/ 0 h 176"/>
              <a:gd name="T8" fmla="*/ 48 w 192"/>
              <a:gd name="T9" fmla="*/ 16 h 176"/>
              <a:gd name="T10" fmla="*/ 48 w 192"/>
              <a:gd name="T11" fmla="*/ 40 h 176"/>
              <a:gd name="T12" fmla="*/ 16 w 192"/>
              <a:gd name="T13" fmla="*/ 40 h 176"/>
              <a:gd name="T14" fmla="*/ 0 w 192"/>
              <a:gd name="T15" fmla="*/ 56 h 176"/>
              <a:gd name="T16" fmla="*/ 0 w 192"/>
              <a:gd name="T17" fmla="*/ 160 h 176"/>
              <a:gd name="T18" fmla="*/ 16 w 192"/>
              <a:gd name="T19" fmla="*/ 176 h 176"/>
              <a:gd name="T20" fmla="*/ 176 w 192"/>
              <a:gd name="T21" fmla="*/ 176 h 176"/>
              <a:gd name="T22" fmla="*/ 192 w 192"/>
              <a:gd name="T23" fmla="*/ 160 h 176"/>
              <a:gd name="T24" fmla="*/ 192 w 192"/>
              <a:gd name="T25" fmla="*/ 56 h 176"/>
              <a:gd name="T26" fmla="*/ 176 w 192"/>
              <a:gd name="T27" fmla="*/ 40 h 176"/>
              <a:gd name="T28" fmla="*/ 144 w 192"/>
              <a:gd name="T29" fmla="*/ 40 h 176"/>
              <a:gd name="T30" fmla="*/ 77 w 192"/>
              <a:gd name="T31" fmla="*/ 20 h 176"/>
              <a:gd name="T32" fmla="*/ 115 w 192"/>
              <a:gd name="T33" fmla="*/ 20 h 176"/>
              <a:gd name="T34" fmla="*/ 124 w 192"/>
              <a:gd name="T35" fmla="*/ 29 h 176"/>
              <a:gd name="T36" fmla="*/ 124 w 192"/>
              <a:gd name="T37" fmla="*/ 40 h 176"/>
              <a:gd name="T38" fmla="*/ 68 w 192"/>
              <a:gd name="T39" fmla="*/ 40 h 176"/>
              <a:gd name="T40" fmla="*/ 68 w 192"/>
              <a:gd name="T41" fmla="*/ 29 h 176"/>
              <a:gd name="T42" fmla="*/ 77 w 192"/>
              <a:gd name="T43" fmla="*/ 20 h 176"/>
              <a:gd name="T44" fmla="*/ 48 w 192"/>
              <a:gd name="T45" fmla="*/ 68 h 176"/>
              <a:gd name="T46" fmla="*/ 48 w 192"/>
              <a:gd name="T47" fmla="*/ 148 h 176"/>
              <a:gd name="T48" fmla="*/ 40 w 192"/>
              <a:gd name="T49" fmla="*/ 156 h 176"/>
              <a:gd name="T50" fmla="*/ 32 w 192"/>
              <a:gd name="T51" fmla="*/ 148 h 176"/>
              <a:gd name="T52" fmla="*/ 32 w 192"/>
              <a:gd name="T53" fmla="*/ 68 h 176"/>
              <a:gd name="T54" fmla="*/ 40 w 192"/>
              <a:gd name="T55" fmla="*/ 60 h 176"/>
              <a:gd name="T56" fmla="*/ 48 w 192"/>
              <a:gd name="T57" fmla="*/ 68 h 176"/>
              <a:gd name="T58" fmla="*/ 160 w 192"/>
              <a:gd name="T59" fmla="*/ 68 h 176"/>
              <a:gd name="T60" fmla="*/ 160 w 192"/>
              <a:gd name="T61" fmla="*/ 148 h 176"/>
              <a:gd name="T62" fmla="*/ 152 w 192"/>
              <a:gd name="T63" fmla="*/ 156 h 176"/>
              <a:gd name="T64" fmla="*/ 144 w 192"/>
              <a:gd name="T65" fmla="*/ 148 h 176"/>
              <a:gd name="T66" fmla="*/ 144 w 192"/>
              <a:gd name="T67" fmla="*/ 68 h 176"/>
              <a:gd name="T68" fmla="*/ 152 w 192"/>
              <a:gd name="T69" fmla="*/ 60 h 176"/>
              <a:gd name="T70" fmla="*/ 160 w 192"/>
              <a:gd name="T71" fmla="*/ 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76">
                <a:moveTo>
                  <a:pt x="144" y="40"/>
                </a:moveTo>
                <a:cubicBezTo>
                  <a:pt x="144" y="16"/>
                  <a:pt x="144" y="16"/>
                  <a:pt x="144" y="16"/>
                </a:cubicBezTo>
                <a:cubicBezTo>
                  <a:pt x="144" y="7"/>
                  <a:pt x="137" y="0"/>
                  <a:pt x="128" y="0"/>
                </a:cubicBezTo>
                <a:cubicBezTo>
                  <a:pt x="64" y="0"/>
                  <a:pt x="64" y="0"/>
                  <a:pt x="64" y="0"/>
                </a:cubicBezTo>
                <a:cubicBezTo>
                  <a:pt x="55" y="0"/>
                  <a:pt x="48" y="7"/>
                  <a:pt x="48" y="16"/>
                </a:cubicBezTo>
                <a:cubicBezTo>
                  <a:pt x="48" y="40"/>
                  <a:pt x="48" y="40"/>
                  <a:pt x="48" y="40"/>
                </a:cubicBezTo>
                <a:cubicBezTo>
                  <a:pt x="16" y="40"/>
                  <a:pt x="16" y="40"/>
                  <a:pt x="16" y="40"/>
                </a:cubicBezTo>
                <a:cubicBezTo>
                  <a:pt x="7" y="40"/>
                  <a:pt x="0" y="47"/>
                  <a:pt x="0" y="56"/>
                </a:cubicBezTo>
                <a:cubicBezTo>
                  <a:pt x="0" y="160"/>
                  <a:pt x="0" y="160"/>
                  <a:pt x="0" y="160"/>
                </a:cubicBezTo>
                <a:cubicBezTo>
                  <a:pt x="0" y="169"/>
                  <a:pt x="7" y="176"/>
                  <a:pt x="16" y="176"/>
                </a:cubicBezTo>
                <a:cubicBezTo>
                  <a:pt x="176" y="176"/>
                  <a:pt x="176" y="176"/>
                  <a:pt x="176" y="176"/>
                </a:cubicBezTo>
                <a:cubicBezTo>
                  <a:pt x="185" y="176"/>
                  <a:pt x="192" y="169"/>
                  <a:pt x="192" y="160"/>
                </a:cubicBezTo>
                <a:cubicBezTo>
                  <a:pt x="192" y="56"/>
                  <a:pt x="192" y="56"/>
                  <a:pt x="192" y="56"/>
                </a:cubicBezTo>
                <a:cubicBezTo>
                  <a:pt x="192" y="47"/>
                  <a:pt x="185" y="40"/>
                  <a:pt x="176" y="40"/>
                </a:cubicBezTo>
                <a:lnTo>
                  <a:pt x="144" y="40"/>
                </a:lnTo>
                <a:close/>
                <a:moveTo>
                  <a:pt x="77" y="20"/>
                </a:moveTo>
                <a:cubicBezTo>
                  <a:pt x="115" y="20"/>
                  <a:pt x="115" y="20"/>
                  <a:pt x="115" y="20"/>
                </a:cubicBezTo>
                <a:cubicBezTo>
                  <a:pt x="120" y="20"/>
                  <a:pt x="124" y="24"/>
                  <a:pt x="124" y="29"/>
                </a:cubicBezTo>
                <a:cubicBezTo>
                  <a:pt x="124" y="40"/>
                  <a:pt x="124" y="40"/>
                  <a:pt x="124" y="40"/>
                </a:cubicBezTo>
                <a:cubicBezTo>
                  <a:pt x="68" y="40"/>
                  <a:pt x="68" y="40"/>
                  <a:pt x="68" y="40"/>
                </a:cubicBezTo>
                <a:cubicBezTo>
                  <a:pt x="68" y="29"/>
                  <a:pt x="68" y="29"/>
                  <a:pt x="68" y="29"/>
                </a:cubicBezTo>
                <a:cubicBezTo>
                  <a:pt x="68" y="24"/>
                  <a:pt x="72" y="20"/>
                  <a:pt x="77" y="20"/>
                </a:cubicBezTo>
                <a:close/>
                <a:moveTo>
                  <a:pt x="48" y="68"/>
                </a:moveTo>
                <a:cubicBezTo>
                  <a:pt x="48" y="148"/>
                  <a:pt x="48" y="148"/>
                  <a:pt x="48" y="148"/>
                </a:cubicBezTo>
                <a:cubicBezTo>
                  <a:pt x="48" y="152"/>
                  <a:pt x="44" y="156"/>
                  <a:pt x="40" y="156"/>
                </a:cubicBezTo>
                <a:cubicBezTo>
                  <a:pt x="36" y="156"/>
                  <a:pt x="32" y="152"/>
                  <a:pt x="32" y="148"/>
                </a:cubicBezTo>
                <a:cubicBezTo>
                  <a:pt x="32" y="68"/>
                  <a:pt x="32" y="68"/>
                  <a:pt x="32" y="68"/>
                </a:cubicBezTo>
                <a:cubicBezTo>
                  <a:pt x="32" y="64"/>
                  <a:pt x="36" y="60"/>
                  <a:pt x="40" y="60"/>
                </a:cubicBezTo>
                <a:cubicBezTo>
                  <a:pt x="44" y="60"/>
                  <a:pt x="48" y="64"/>
                  <a:pt x="48" y="68"/>
                </a:cubicBezTo>
                <a:close/>
                <a:moveTo>
                  <a:pt x="160" y="68"/>
                </a:moveTo>
                <a:cubicBezTo>
                  <a:pt x="160" y="148"/>
                  <a:pt x="160" y="148"/>
                  <a:pt x="160" y="148"/>
                </a:cubicBezTo>
                <a:cubicBezTo>
                  <a:pt x="160" y="152"/>
                  <a:pt x="156" y="156"/>
                  <a:pt x="152" y="156"/>
                </a:cubicBezTo>
                <a:cubicBezTo>
                  <a:pt x="148" y="156"/>
                  <a:pt x="144" y="152"/>
                  <a:pt x="144" y="148"/>
                </a:cubicBezTo>
                <a:cubicBezTo>
                  <a:pt x="144" y="68"/>
                  <a:pt x="144" y="68"/>
                  <a:pt x="144" y="68"/>
                </a:cubicBezTo>
                <a:cubicBezTo>
                  <a:pt x="144" y="64"/>
                  <a:pt x="148" y="60"/>
                  <a:pt x="152" y="60"/>
                </a:cubicBezTo>
                <a:cubicBezTo>
                  <a:pt x="156" y="60"/>
                  <a:pt x="160" y="64"/>
                  <a:pt x="160" y="6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3" name="Freeform 67"/>
          <p:cNvSpPr>
            <a:spLocks noEditPoints="1"/>
          </p:cNvSpPr>
          <p:nvPr/>
        </p:nvSpPr>
        <p:spPr bwMode="auto">
          <a:xfrm>
            <a:off x="1650874" y="4772819"/>
            <a:ext cx="312738"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76 h 192"/>
              <a:gd name="T10" fmla="*/ 176 w 192"/>
              <a:gd name="T11" fmla="*/ 60 h 192"/>
              <a:gd name="T12" fmla="*/ 160 w 192"/>
              <a:gd name="T13" fmla="*/ 60 h 192"/>
              <a:gd name="T14" fmla="*/ 160 w 192"/>
              <a:gd name="T15" fmla="*/ 42 h 192"/>
              <a:gd name="T16" fmla="*/ 118 w 192"/>
              <a:gd name="T17" fmla="*/ 0 h 192"/>
              <a:gd name="T18" fmla="*/ 93 w 192"/>
              <a:gd name="T19" fmla="*/ 8 h 192"/>
              <a:gd name="T20" fmla="*/ 74 w 192"/>
              <a:gd name="T21" fmla="*/ 4 h 192"/>
              <a:gd name="T22" fmla="*/ 32 w 192"/>
              <a:gd name="T23" fmla="*/ 46 h 192"/>
              <a:gd name="T24" fmla="*/ 32 w 192"/>
              <a:gd name="T25" fmla="*/ 60 h 192"/>
              <a:gd name="T26" fmla="*/ 16 w 192"/>
              <a:gd name="T27" fmla="*/ 60 h 192"/>
              <a:gd name="T28" fmla="*/ 0 w 192"/>
              <a:gd name="T29" fmla="*/ 76 h 192"/>
              <a:gd name="T30" fmla="*/ 0 w 192"/>
              <a:gd name="T31" fmla="*/ 176 h 192"/>
              <a:gd name="T32" fmla="*/ 140 w 192"/>
              <a:gd name="T33" fmla="*/ 60 h 192"/>
              <a:gd name="T34" fmla="*/ 96 w 192"/>
              <a:gd name="T35" fmla="*/ 60 h 192"/>
              <a:gd name="T36" fmla="*/ 96 w 192"/>
              <a:gd name="T37" fmla="*/ 42 h 192"/>
              <a:gd name="T38" fmla="*/ 118 w 192"/>
              <a:gd name="T39" fmla="*/ 20 h 192"/>
              <a:gd name="T40" fmla="*/ 140 w 192"/>
              <a:gd name="T41" fmla="*/ 42 h 192"/>
              <a:gd name="T42" fmla="*/ 140 w 192"/>
              <a:gd name="T43" fmla="*/ 60 h 192"/>
              <a:gd name="T44" fmla="*/ 76 w 192"/>
              <a:gd name="T45" fmla="*/ 60 h 192"/>
              <a:gd name="T46" fmla="*/ 52 w 192"/>
              <a:gd name="T47" fmla="*/ 60 h 192"/>
              <a:gd name="T48" fmla="*/ 52 w 192"/>
              <a:gd name="T49" fmla="*/ 46 h 192"/>
              <a:gd name="T50" fmla="*/ 74 w 192"/>
              <a:gd name="T51" fmla="*/ 24 h 192"/>
              <a:gd name="T52" fmla="*/ 80 w 192"/>
              <a:gd name="T53" fmla="*/ 25 h 192"/>
              <a:gd name="T54" fmla="*/ 76 w 192"/>
              <a:gd name="T55" fmla="*/ 42 h 192"/>
              <a:gd name="T56" fmla="*/ 76 w 192"/>
              <a:gd name="T57" fmla="*/ 60 h 192"/>
              <a:gd name="T58" fmla="*/ 76 w 192"/>
              <a:gd name="T59" fmla="*/ 86 h 192"/>
              <a:gd name="T60" fmla="*/ 86 w 192"/>
              <a:gd name="T61" fmla="*/ 76 h 192"/>
              <a:gd name="T62" fmla="*/ 96 w 192"/>
              <a:gd name="T63" fmla="*/ 86 h 192"/>
              <a:gd name="T64" fmla="*/ 86 w 192"/>
              <a:gd name="T65" fmla="*/ 96 h 192"/>
              <a:gd name="T66" fmla="*/ 76 w 192"/>
              <a:gd name="T67" fmla="*/ 86 h 192"/>
              <a:gd name="T68" fmla="*/ 140 w 192"/>
              <a:gd name="T69" fmla="*/ 86 h 192"/>
              <a:gd name="T70" fmla="*/ 150 w 192"/>
              <a:gd name="T71" fmla="*/ 76 h 192"/>
              <a:gd name="T72" fmla="*/ 160 w 192"/>
              <a:gd name="T73" fmla="*/ 86 h 192"/>
              <a:gd name="T74" fmla="*/ 150 w 192"/>
              <a:gd name="T75" fmla="*/ 96 h 192"/>
              <a:gd name="T76" fmla="*/ 140 w 192"/>
              <a:gd name="T77" fmla="*/ 86 h 192"/>
              <a:gd name="T78" fmla="*/ 36 w 192"/>
              <a:gd name="T79" fmla="*/ 88 h 192"/>
              <a:gd name="T80" fmla="*/ 36 w 192"/>
              <a:gd name="T81" fmla="*/ 164 h 192"/>
              <a:gd name="T82" fmla="*/ 28 w 192"/>
              <a:gd name="T83" fmla="*/ 172 h 192"/>
              <a:gd name="T84" fmla="*/ 20 w 192"/>
              <a:gd name="T85" fmla="*/ 164 h 192"/>
              <a:gd name="T86" fmla="*/ 20 w 192"/>
              <a:gd name="T87" fmla="*/ 88 h 192"/>
              <a:gd name="T88" fmla="*/ 28 w 192"/>
              <a:gd name="T89" fmla="*/ 80 h 192"/>
              <a:gd name="T90" fmla="*/ 36 w 192"/>
              <a:gd name="T91"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76"/>
                  <a:pt x="192" y="76"/>
                  <a:pt x="192" y="76"/>
                </a:cubicBezTo>
                <a:cubicBezTo>
                  <a:pt x="192" y="67"/>
                  <a:pt x="185" y="60"/>
                  <a:pt x="176" y="60"/>
                </a:cubicBezTo>
                <a:cubicBezTo>
                  <a:pt x="160" y="60"/>
                  <a:pt x="160" y="60"/>
                  <a:pt x="160" y="60"/>
                </a:cubicBezTo>
                <a:cubicBezTo>
                  <a:pt x="160" y="42"/>
                  <a:pt x="160" y="42"/>
                  <a:pt x="160" y="42"/>
                </a:cubicBezTo>
                <a:cubicBezTo>
                  <a:pt x="160" y="19"/>
                  <a:pt x="141" y="0"/>
                  <a:pt x="118" y="0"/>
                </a:cubicBezTo>
                <a:cubicBezTo>
                  <a:pt x="109" y="0"/>
                  <a:pt x="100" y="3"/>
                  <a:pt x="93" y="8"/>
                </a:cubicBezTo>
                <a:cubicBezTo>
                  <a:pt x="87" y="6"/>
                  <a:pt x="81" y="4"/>
                  <a:pt x="74" y="4"/>
                </a:cubicBezTo>
                <a:cubicBezTo>
                  <a:pt x="51" y="4"/>
                  <a:pt x="32" y="23"/>
                  <a:pt x="32" y="46"/>
                </a:cubicBezTo>
                <a:cubicBezTo>
                  <a:pt x="32" y="60"/>
                  <a:pt x="32" y="60"/>
                  <a:pt x="32" y="60"/>
                </a:cubicBezTo>
                <a:cubicBezTo>
                  <a:pt x="16" y="60"/>
                  <a:pt x="16" y="60"/>
                  <a:pt x="16" y="60"/>
                </a:cubicBezTo>
                <a:cubicBezTo>
                  <a:pt x="7" y="60"/>
                  <a:pt x="0" y="67"/>
                  <a:pt x="0" y="76"/>
                </a:cubicBezTo>
                <a:lnTo>
                  <a:pt x="0" y="176"/>
                </a:lnTo>
                <a:close/>
                <a:moveTo>
                  <a:pt x="140" y="60"/>
                </a:moveTo>
                <a:cubicBezTo>
                  <a:pt x="96" y="60"/>
                  <a:pt x="96" y="60"/>
                  <a:pt x="96" y="60"/>
                </a:cubicBezTo>
                <a:cubicBezTo>
                  <a:pt x="96" y="42"/>
                  <a:pt x="96" y="42"/>
                  <a:pt x="96" y="42"/>
                </a:cubicBezTo>
                <a:cubicBezTo>
                  <a:pt x="96" y="30"/>
                  <a:pt x="106" y="20"/>
                  <a:pt x="118" y="20"/>
                </a:cubicBezTo>
                <a:cubicBezTo>
                  <a:pt x="130" y="20"/>
                  <a:pt x="140" y="30"/>
                  <a:pt x="140" y="42"/>
                </a:cubicBezTo>
                <a:lnTo>
                  <a:pt x="140" y="60"/>
                </a:lnTo>
                <a:close/>
                <a:moveTo>
                  <a:pt x="76" y="60"/>
                </a:moveTo>
                <a:cubicBezTo>
                  <a:pt x="52" y="60"/>
                  <a:pt x="52" y="60"/>
                  <a:pt x="52" y="60"/>
                </a:cubicBezTo>
                <a:cubicBezTo>
                  <a:pt x="52" y="46"/>
                  <a:pt x="52" y="46"/>
                  <a:pt x="52" y="46"/>
                </a:cubicBezTo>
                <a:cubicBezTo>
                  <a:pt x="52" y="34"/>
                  <a:pt x="62" y="24"/>
                  <a:pt x="74" y="24"/>
                </a:cubicBezTo>
                <a:cubicBezTo>
                  <a:pt x="76" y="24"/>
                  <a:pt x="78" y="24"/>
                  <a:pt x="80" y="25"/>
                </a:cubicBezTo>
                <a:cubicBezTo>
                  <a:pt x="77" y="30"/>
                  <a:pt x="76" y="36"/>
                  <a:pt x="76" y="42"/>
                </a:cubicBezTo>
                <a:lnTo>
                  <a:pt x="76" y="60"/>
                </a:lnTo>
                <a:close/>
                <a:moveTo>
                  <a:pt x="76" y="86"/>
                </a:moveTo>
                <a:cubicBezTo>
                  <a:pt x="76" y="80"/>
                  <a:pt x="80" y="76"/>
                  <a:pt x="86" y="76"/>
                </a:cubicBezTo>
                <a:cubicBezTo>
                  <a:pt x="92" y="76"/>
                  <a:pt x="96" y="80"/>
                  <a:pt x="96" y="86"/>
                </a:cubicBezTo>
                <a:cubicBezTo>
                  <a:pt x="96" y="92"/>
                  <a:pt x="92" y="96"/>
                  <a:pt x="86" y="96"/>
                </a:cubicBezTo>
                <a:cubicBezTo>
                  <a:pt x="80" y="96"/>
                  <a:pt x="76" y="92"/>
                  <a:pt x="76" y="86"/>
                </a:cubicBezTo>
                <a:close/>
                <a:moveTo>
                  <a:pt x="140" y="86"/>
                </a:moveTo>
                <a:cubicBezTo>
                  <a:pt x="140" y="80"/>
                  <a:pt x="144" y="76"/>
                  <a:pt x="150" y="76"/>
                </a:cubicBezTo>
                <a:cubicBezTo>
                  <a:pt x="156" y="76"/>
                  <a:pt x="160" y="80"/>
                  <a:pt x="160" y="86"/>
                </a:cubicBezTo>
                <a:cubicBezTo>
                  <a:pt x="160" y="92"/>
                  <a:pt x="156" y="96"/>
                  <a:pt x="150" y="96"/>
                </a:cubicBezTo>
                <a:cubicBezTo>
                  <a:pt x="144" y="96"/>
                  <a:pt x="140" y="92"/>
                  <a:pt x="140" y="86"/>
                </a:cubicBezTo>
                <a:close/>
                <a:moveTo>
                  <a:pt x="36" y="88"/>
                </a:moveTo>
                <a:cubicBezTo>
                  <a:pt x="36" y="164"/>
                  <a:pt x="36" y="164"/>
                  <a:pt x="36" y="164"/>
                </a:cubicBezTo>
                <a:cubicBezTo>
                  <a:pt x="36" y="168"/>
                  <a:pt x="32" y="172"/>
                  <a:pt x="28" y="172"/>
                </a:cubicBezTo>
                <a:cubicBezTo>
                  <a:pt x="24" y="172"/>
                  <a:pt x="20" y="168"/>
                  <a:pt x="20" y="164"/>
                </a:cubicBezTo>
                <a:cubicBezTo>
                  <a:pt x="20" y="88"/>
                  <a:pt x="20" y="88"/>
                  <a:pt x="20" y="88"/>
                </a:cubicBezTo>
                <a:cubicBezTo>
                  <a:pt x="20" y="84"/>
                  <a:pt x="24" y="80"/>
                  <a:pt x="28" y="80"/>
                </a:cubicBezTo>
                <a:cubicBezTo>
                  <a:pt x="32" y="80"/>
                  <a:pt x="36" y="84"/>
                  <a:pt x="36" y="8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4" name="Freeform 68"/>
          <p:cNvSpPr>
            <a:spLocks noEditPoints="1"/>
          </p:cNvSpPr>
          <p:nvPr/>
        </p:nvSpPr>
        <p:spPr bwMode="auto">
          <a:xfrm>
            <a:off x="5868861" y="4090194"/>
            <a:ext cx="312738" cy="273050"/>
          </a:xfrm>
          <a:custGeom>
            <a:avLst/>
            <a:gdLst>
              <a:gd name="T0" fmla="*/ 100 w 192"/>
              <a:gd name="T1" fmla="*/ 138 h 168"/>
              <a:gd name="T2" fmla="*/ 98 w 192"/>
              <a:gd name="T3" fmla="*/ 128 h 168"/>
              <a:gd name="T4" fmla="*/ 122 w 192"/>
              <a:gd name="T5" fmla="*/ 128 h 168"/>
              <a:gd name="T6" fmla="*/ 120 w 192"/>
              <a:gd name="T7" fmla="*/ 138 h 168"/>
              <a:gd name="T8" fmla="*/ 150 w 192"/>
              <a:gd name="T9" fmla="*/ 168 h 168"/>
              <a:gd name="T10" fmla="*/ 180 w 192"/>
              <a:gd name="T11" fmla="*/ 138 h 168"/>
              <a:gd name="T12" fmla="*/ 150 w 192"/>
              <a:gd name="T13" fmla="*/ 108 h 168"/>
              <a:gd name="T14" fmla="*/ 84 w 192"/>
              <a:gd name="T15" fmla="*/ 108 h 168"/>
              <a:gd name="T16" fmla="*/ 76 w 192"/>
              <a:gd name="T17" fmla="*/ 100 h 168"/>
              <a:gd name="T18" fmla="*/ 84 w 192"/>
              <a:gd name="T19" fmla="*/ 92 h 168"/>
              <a:gd name="T20" fmla="*/ 153 w 192"/>
              <a:gd name="T21" fmla="*/ 92 h 168"/>
              <a:gd name="T22" fmla="*/ 169 w 192"/>
              <a:gd name="T23" fmla="*/ 82 h 168"/>
              <a:gd name="T24" fmla="*/ 191 w 192"/>
              <a:gd name="T25" fmla="*/ 32 h 168"/>
              <a:gd name="T26" fmla="*/ 192 w 192"/>
              <a:gd name="T27" fmla="*/ 28 h 168"/>
              <a:gd name="T28" fmla="*/ 184 w 192"/>
              <a:gd name="T29" fmla="*/ 20 h 168"/>
              <a:gd name="T30" fmla="*/ 59 w 192"/>
              <a:gd name="T31" fmla="*/ 20 h 168"/>
              <a:gd name="T32" fmla="*/ 56 w 192"/>
              <a:gd name="T33" fmla="*/ 10 h 168"/>
              <a:gd name="T34" fmla="*/ 44 w 192"/>
              <a:gd name="T35" fmla="*/ 0 h 168"/>
              <a:gd name="T36" fmla="*/ 10 w 192"/>
              <a:gd name="T37" fmla="*/ 0 h 168"/>
              <a:gd name="T38" fmla="*/ 0 w 192"/>
              <a:gd name="T39" fmla="*/ 10 h 168"/>
              <a:gd name="T40" fmla="*/ 10 w 192"/>
              <a:gd name="T41" fmla="*/ 20 h 168"/>
              <a:gd name="T42" fmla="*/ 31 w 192"/>
              <a:gd name="T43" fmla="*/ 20 h 168"/>
              <a:gd name="T44" fmla="*/ 39 w 192"/>
              <a:gd name="T45" fmla="*/ 25 h 168"/>
              <a:gd name="T46" fmla="*/ 55 w 192"/>
              <a:gd name="T47" fmla="*/ 112 h 168"/>
              <a:gd name="T48" fmla="*/ 40 w 192"/>
              <a:gd name="T49" fmla="*/ 138 h 168"/>
              <a:gd name="T50" fmla="*/ 70 w 192"/>
              <a:gd name="T51" fmla="*/ 168 h 168"/>
              <a:gd name="T52" fmla="*/ 100 w 192"/>
              <a:gd name="T53" fmla="*/ 138 h 168"/>
              <a:gd name="T54" fmla="*/ 80 w 192"/>
              <a:gd name="T55" fmla="*/ 138 h 168"/>
              <a:gd name="T56" fmla="*/ 70 w 192"/>
              <a:gd name="T57" fmla="*/ 148 h 168"/>
              <a:gd name="T58" fmla="*/ 60 w 192"/>
              <a:gd name="T59" fmla="*/ 138 h 168"/>
              <a:gd name="T60" fmla="*/ 70 w 192"/>
              <a:gd name="T61" fmla="*/ 128 h 168"/>
              <a:gd name="T62" fmla="*/ 80 w 192"/>
              <a:gd name="T63" fmla="*/ 138 h 168"/>
              <a:gd name="T64" fmla="*/ 160 w 192"/>
              <a:gd name="T65" fmla="*/ 138 h 168"/>
              <a:gd name="T66" fmla="*/ 150 w 192"/>
              <a:gd name="T67" fmla="*/ 148 h 168"/>
              <a:gd name="T68" fmla="*/ 140 w 192"/>
              <a:gd name="T69" fmla="*/ 138 h 168"/>
              <a:gd name="T70" fmla="*/ 150 w 192"/>
              <a:gd name="T71" fmla="*/ 128 h 168"/>
              <a:gd name="T72" fmla="*/ 160 w 192"/>
              <a:gd name="T73" fmla="*/ 13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68">
                <a:moveTo>
                  <a:pt x="100" y="138"/>
                </a:moveTo>
                <a:cubicBezTo>
                  <a:pt x="100" y="134"/>
                  <a:pt x="99" y="131"/>
                  <a:pt x="98" y="128"/>
                </a:cubicBezTo>
                <a:cubicBezTo>
                  <a:pt x="122" y="128"/>
                  <a:pt x="122" y="128"/>
                  <a:pt x="122" y="128"/>
                </a:cubicBezTo>
                <a:cubicBezTo>
                  <a:pt x="121" y="131"/>
                  <a:pt x="120" y="134"/>
                  <a:pt x="120" y="138"/>
                </a:cubicBezTo>
                <a:cubicBezTo>
                  <a:pt x="120" y="155"/>
                  <a:pt x="133" y="168"/>
                  <a:pt x="150" y="168"/>
                </a:cubicBezTo>
                <a:cubicBezTo>
                  <a:pt x="167" y="168"/>
                  <a:pt x="180" y="155"/>
                  <a:pt x="180" y="138"/>
                </a:cubicBezTo>
                <a:cubicBezTo>
                  <a:pt x="180" y="121"/>
                  <a:pt x="167" y="108"/>
                  <a:pt x="150" y="108"/>
                </a:cubicBezTo>
                <a:cubicBezTo>
                  <a:pt x="84" y="108"/>
                  <a:pt x="84" y="108"/>
                  <a:pt x="84" y="108"/>
                </a:cubicBezTo>
                <a:cubicBezTo>
                  <a:pt x="80" y="108"/>
                  <a:pt x="76" y="104"/>
                  <a:pt x="76" y="100"/>
                </a:cubicBezTo>
                <a:cubicBezTo>
                  <a:pt x="76" y="96"/>
                  <a:pt x="80" y="92"/>
                  <a:pt x="84" y="92"/>
                </a:cubicBezTo>
                <a:cubicBezTo>
                  <a:pt x="153" y="92"/>
                  <a:pt x="153" y="92"/>
                  <a:pt x="153" y="92"/>
                </a:cubicBezTo>
                <a:cubicBezTo>
                  <a:pt x="160" y="92"/>
                  <a:pt x="166" y="88"/>
                  <a:pt x="169" y="82"/>
                </a:cubicBezTo>
                <a:cubicBezTo>
                  <a:pt x="170" y="79"/>
                  <a:pt x="191" y="32"/>
                  <a:pt x="191" y="32"/>
                </a:cubicBezTo>
                <a:cubicBezTo>
                  <a:pt x="191" y="31"/>
                  <a:pt x="192" y="29"/>
                  <a:pt x="192" y="28"/>
                </a:cubicBezTo>
                <a:cubicBezTo>
                  <a:pt x="192" y="24"/>
                  <a:pt x="188" y="20"/>
                  <a:pt x="184" y="20"/>
                </a:cubicBezTo>
                <a:cubicBezTo>
                  <a:pt x="59" y="20"/>
                  <a:pt x="59" y="20"/>
                  <a:pt x="59" y="20"/>
                </a:cubicBezTo>
                <a:cubicBezTo>
                  <a:pt x="56" y="10"/>
                  <a:pt x="56" y="10"/>
                  <a:pt x="56" y="10"/>
                </a:cubicBezTo>
                <a:cubicBezTo>
                  <a:pt x="54" y="4"/>
                  <a:pt x="50" y="0"/>
                  <a:pt x="44" y="0"/>
                </a:cubicBezTo>
                <a:cubicBezTo>
                  <a:pt x="10" y="0"/>
                  <a:pt x="10" y="0"/>
                  <a:pt x="10" y="0"/>
                </a:cubicBezTo>
                <a:cubicBezTo>
                  <a:pt x="4" y="0"/>
                  <a:pt x="0" y="4"/>
                  <a:pt x="0" y="10"/>
                </a:cubicBezTo>
                <a:cubicBezTo>
                  <a:pt x="0" y="16"/>
                  <a:pt x="4" y="20"/>
                  <a:pt x="10" y="20"/>
                </a:cubicBezTo>
                <a:cubicBezTo>
                  <a:pt x="31" y="20"/>
                  <a:pt x="31" y="20"/>
                  <a:pt x="31" y="20"/>
                </a:cubicBezTo>
                <a:cubicBezTo>
                  <a:pt x="35" y="20"/>
                  <a:pt x="38" y="22"/>
                  <a:pt x="39" y="25"/>
                </a:cubicBezTo>
                <a:cubicBezTo>
                  <a:pt x="55" y="112"/>
                  <a:pt x="55" y="112"/>
                  <a:pt x="55" y="112"/>
                </a:cubicBezTo>
                <a:cubicBezTo>
                  <a:pt x="46" y="117"/>
                  <a:pt x="40" y="127"/>
                  <a:pt x="40" y="138"/>
                </a:cubicBezTo>
                <a:cubicBezTo>
                  <a:pt x="40" y="155"/>
                  <a:pt x="53" y="168"/>
                  <a:pt x="70" y="168"/>
                </a:cubicBezTo>
                <a:cubicBezTo>
                  <a:pt x="87" y="168"/>
                  <a:pt x="100" y="155"/>
                  <a:pt x="100" y="138"/>
                </a:cubicBezTo>
                <a:close/>
                <a:moveTo>
                  <a:pt x="80" y="138"/>
                </a:moveTo>
                <a:cubicBezTo>
                  <a:pt x="80" y="144"/>
                  <a:pt x="76" y="148"/>
                  <a:pt x="70" y="148"/>
                </a:cubicBezTo>
                <a:cubicBezTo>
                  <a:pt x="64" y="148"/>
                  <a:pt x="60" y="144"/>
                  <a:pt x="60" y="138"/>
                </a:cubicBezTo>
                <a:cubicBezTo>
                  <a:pt x="60" y="132"/>
                  <a:pt x="64" y="128"/>
                  <a:pt x="70" y="128"/>
                </a:cubicBezTo>
                <a:cubicBezTo>
                  <a:pt x="76" y="128"/>
                  <a:pt x="80" y="132"/>
                  <a:pt x="80" y="138"/>
                </a:cubicBezTo>
                <a:close/>
                <a:moveTo>
                  <a:pt x="160" y="138"/>
                </a:moveTo>
                <a:cubicBezTo>
                  <a:pt x="160" y="144"/>
                  <a:pt x="156" y="148"/>
                  <a:pt x="150" y="148"/>
                </a:cubicBezTo>
                <a:cubicBezTo>
                  <a:pt x="144" y="148"/>
                  <a:pt x="140" y="144"/>
                  <a:pt x="140" y="138"/>
                </a:cubicBezTo>
                <a:cubicBezTo>
                  <a:pt x="140" y="132"/>
                  <a:pt x="144" y="128"/>
                  <a:pt x="150" y="128"/>
                </a:cubicBezTo>
                <a:cubicBezTo>
                  <a:pt x="156" y="128"/>
                  <a:pt x="160" y="132"/>
                  <a:pt x="160" y="13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5" name="Freeform 69"/>
          <p:cNvSpPr>
            <a:spLocks noEditPoints="1"/>
          </p:cNvSpPr>
          <p:nvPr/>
        </p:nvSpPr>
        <p:spPr bwMode="auto">
          <a:xfrm>
            <a:off x="5186236" y="4071144"/>
            <a:ext cx="273050" cy="311150"/>
          </a:xfrm>
          <a:custGeom>
            <a:avLst/>
            <a:gdLst>
              <a:gd name="T0" fmla="*/ 158 w 168"/>
              <a:gd name="T1" fmla="*/ 40 h 192"/>
              <a:gd name="T2" fmla="*/ 132 w 168"/>
              <a:gd name="T3" fmla="*/ 40 h 192"/>
              <a:gd name="T4" fmla="*/ 132 w 168"/>
              <a:gd name="T5" fmla="*/ 16 h 192"/>
              <a:gd name="T6" fmla="*/ 116 w 168"/>
              <a:gd name="T7" fmla="*/ 0 h 192"/>
              <a:gd name="T8" fmla="*/ 52 w 168"/>
              <a:gd name="T9" fmla="*/ 0 h 192"/>
              <a:gd name="T10" fmla="*/ 36 w 168"/>
              <a:gd name="T11" fmla="*/ 16 h 192"/>
              <a:gd name="T12" fmla="*/ 36 w 168"/>
              <a:gd name="T13" fmla="*/ 40 h 192"/>
              <a:gd name="T14" fmla="*/ 10 w 168"/>
              <a:gd name="T15" fmla="*/ 40 h 192"/>
              <a:gd name="T16" fmla="*/ 0 w 168"/>
              <a:gd name="T17" fmla="*/ 50 h 192"/>
              <a:gd name="T18" fmla="*/ 10 w 168"/>
              <a:gd name="T19" fmla="*/ 60 h 192"/>
              <a:gd name="T20" fmla="*/ 16 w 168"/>
              <a:gd name="T21" fmla="*/ 60 h 192"/>
              <a:gd name="T22" fmla="*/ 16 w 168"/>
              <a:gd name="T23" fmla="*/ 176 h 192"/>
              <a:gd name="T24" fmla="*/ 32 w 168"/>
              <a:gd name="T25" fmla="*/ 192 h 192"/>
              <a:gd name="T26" fmla="*/ 136 w 168"/>
              <a:gd name="T27" fmla="*/ 192 h 192"/>
              <a:gd name="T28" fmla="*/ 152 w 168"/>
              <a:gd name="T29" fmla="*/ 176 h 192"/>
              <a:gd name="T30" fmla="*/ 152 w 168"/>
              <a:gd name="T31" fmla="*/ 60 h 192"/>
              <a:gd name="T32" fmla="*/ 158 w 168"/>
              <a:gd name="T33" fmla="*/ 60 h 192"/>
              <a:gd name="T34" fmla="*/ 168 w 168"/>
              <a:gd name="T35" fmla="*/ 50 h 192"/>
              <a:gd name="T36" fmla="*/ 158 w 168"/>
              <a:gd name="T37" fmla="*/ 40 h 192"/>
              <a:gd name="T38" fmla="*/ 112 w 168"/>
              <a:gd name="T39" fmla="*/ 40 h 192"/>
              <a:gd name="T40" fmla="*/ 56 w 168"/>
              <a:gd name="T41" fmla="*/ 40 h 192"/>
              <a:gd name="T42" fmla="*/ 56 w 168"/>
              <a:gd name="T43" fmla="*/ 29 h 192"/>
              <a:gd name="T44" fmla="*/ 65 w 168"/>
              <a:gd name="T45" fmla="*/ 20 h 192"/>
              <a:gd name="T46" fmla="*/ 103 w 168"/>
              <a:gd name="T47" fmla="*/ 20 h 192"/>
              <a:gd name="T48" fmla="*/ 112 w 168"/>
              <a:gd name="T49" fmla="*/ 29 h 192"/>
              <a:gd name="T50" fmla="*/ 112 w 168"/>
              <a:gd name="T51" fmla="*/ 40 h 192"/>
              <a:gd name="T52" fmla="*/ 56 w 168"/>
              <a:gd name="T53" fmla="*/ 68 h 192"/>
              <a:gd name="T54" fmla="*/ 56 w 168"/>
              <a:gd name="T55" fmla="*/ 164 h 192"/>
              <a:gd name="T56" fmla="*/ 48 w 168"/>
              <a:gd name="T57" fmla="*/ 172 h 192"/>
              <a:gd name="T58" fmla="*/ 40 w 168"/>
              <a:gd name="T59" fmla="*/ 164 h 192"/>
              <a:gd name="T60" fmla="*/ 40 w 168"/>
              <a:gd name="T61" fmla="*/ 68 h 192"/>
              <a:gd name="T62" fmla="*/ 48 w 168"/>
              <a:gd name="T63" fmla="*/ 60 h 192"/>
              <a:gd name="T64" fmla="*/ 56 w 168"/>
              <a:gd name="T65" fmla="*/ 68 h 192"/>
              <a:gd name="T66" fmla="*/ 92 w 168"/>
              <a:gd name="T67" fmla="*/ 68 h 192"/>
              <a:gd name="T68" fmla="*/ 92 w 168"/>
              <a:gd name="T69" fmla="*/ 164 h 192"/>
              <a:gd name="T70" fmla="*/ 84 w 168"/>
              <a:gd name="T71" fmla="*/ 172 h 192"/>
              <a:gd name="T72" fmla="*/ 76 w 168"/>
              <a:gd name="T73" fmla="*/ 164 h 192"/>
              <a:gd name="T74" fmla="*/ 76 w 168"/>
              <a:gd name="T75" fmla="*/ 68 h 192"/>
              <a:gd name="T76" fmla="*/ 84 w 168"/>
              <a:gd name="T77" fmla="*/ 60 h 192"/>
              <a:gd name="T78" fmla="*/ 92 w 168"/>
              <a:gd name="T79" fmla="*/ 68 h 192"/>
              <a:gd name="T80" fmla="*/ 128 w 168"/>
              <a:gd name="T81" fmla="*/ 68 h 192"/>
              <a:gd name="T82" fmla="*/ 128 w 168"/>
              <a:gd name="T83" fmla="*/ 164 h 192"/>
              <a:gd name="T84" fmla="*/ 120 w 168"/>
              <a:gd name="T85" fmla="*/ 172 h 192"/>
              <a:gd name="T86" fmla="*/ 112 w 168"/>
              <a:gd name="T87" fmla="*/ 164 h 192"/>
              <a:gd name="T88" fmla="*/ 112 w 168"/>
              <a:gd name="T89" fmla="*/ 68 h 192"/>
              <a:gd name="T90" fmla="*/ 120 w 168"/>
              <a:gd name="T91" fmla="*/ 60 h 192"/>
              <a:gd name="T92" fmla="*/ 128 w 168"/>
              <a:gd name="T93" fmla="*/ 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8" h="192">
                <a:moveTo>
                  <a:pt x="158" y="40"/>
                </a:moveTo>
                <a:cubicBezTo>
                  <a:pt x="132" y="40"/>
                  <a:pt x="132" y="40"/>
                  <a:pt x="132" y="40"/>
                </a:cubicBezTo>
                <a:cubicBezTo>
                  <a:pt x="132" y="16"/>
                  <a:pt x="132" y="16"/>
                  <a:pt x="132" y="16"/>
                </a:cubicBezTo>
                <a:cubicBezTo>
                  <a:pt x="132" y="7"/>
                  <a:pt x="125" y="0"/>
                  <a:pt x="116" y="0"/>
                </a:cubicBezTo>
                <a:cubicBezTo>
                  <a:pt x="52" y="0"/>
                  <a:pt x="52" y="0"/>
                  <a:pt x="52" y="0"/>
                </a:cubicBezTo>
                <a:cubicBezTo>
                  <a:pt x="43" y="0"/>
                  <a:pt x="36" y="7"/>
                  <a:pt x="36" y="16"/>
                </a:cubicBezTo>
                <a:cubicBezTo>
                  <a:pt x="36" y="40"/>
                  <a:pt x="36" y="40"/>
                  <a:pt x="36" y="40"/>
                </a:cubicBezTo>
                <a:cubicBezTo>
                  <a:pt x="10" y="40"/>
                  <a:pt x="10" y="40"/>
                  <a:pt x="10" y="40"/>
                </a:cubicBezTo>
                <a:cubicBezTo>
                  <a:pt x="4" y="40"/>
                  <a:pt x="0" y="44"/>
                  <a:pt x="0" y="50"/>
                </a:cubicBezTo>
                <a:cubicBezTo>
                  <a:pt x="0" y="56"/>
                  <a:pt x="4" y="60"/>
                  <a:pt x="10" y="60"/>
                </a:cubicBezTo>
                <a:cubicBezTo>
                  <a:pt x="16" y="60"/>
                  <a:pt x="16" y="60"/>
                  <a:pt x="16" y="60"/>
                </a:cubicBezTo>
                <a:cubicBezTo>
                  <a:pt x="16" y="176"/>
                  <a:pt x="16" y="176"/>
                  <a:pt x="16" y="176"/>
                </a:cubicBezTo>
                <a:cubicBezTo>
                  <a:pt x="16" y="185"/>
                  <a:pt x="23" y="192"/>
                  <a:pt x="32" y="192"/>
                </a:cubicBezTo>
                <a:cubicBezTo>
                  <a:pt x="136" y="192"/>
                  <a:pt x="136" y="192"/>
                  <a:pt x="136" y="192"/>
                </a:cubicBezTo>
                <a:cubicBezTo>
                  <a:pt x="145" y="192"/>
                  <a:pt x="152" y="185"/>
                  <a:pt x="152" y="176"/>
                </a:cubicBezTo>
                <a:cubicBezTo>
                  <a:pt x="152" y="60"/>
                  <a:pt x="152" y="60"/>
                  <a:pt x="152" y="60"/>
                </a:cubicBezTo>
                <a:cubicBezTo>
                  <a:pt x="158" y="60"/>
                  <a:pt x="158" y="60"/>
                  <a:pt x="158" y="60"/>
                </a:cubicBezTo>
                <a:cubicBezTo>
                  <a:pt x="164" y="60"/>
                  <a:pt x="168" y="56"/>
                  <a:pt x="168" y="50"/>
                </a:cubicBezTo>
                <a:cubicBezTo>
                  <a:pt x="168" y="44"/>
                  <a:pt x="164" y="40"/>
                  <a:pt x="158" y="40"/>
                </a:cubicBezTo>
                <a:close/>
                <a:moveTo>
                  <a:pt x="112" y="40"/>
                </a:moveTo>
                <a:cubicBezTo>
                  <a:pt x="56" y="40"/>
                  <a:pt x="56" y="40"/>
                  <a:pt x="56" y="40"/>
                </a:cubicBezTo>
                <a:cubicBezTo>
                  <a:pt x="56" y="29"/>
                  <a:pt x="56" y="29"/>
                  <a:pt x="56" y="29"/>
                </a:cubicBezTo>
                <a:cubicBezTo>
                  <a:pt x="56" y="24"/>
                  <a:pt x="60" y="20"/>
                  <a:pt x="65" y="20"/>
                </a:cubicBezTo>
                <a:cubicBezTo>
                  <a:pt x="103" y="20"/>
                  <a:pt x="103" y="20"/>
                  <a:pt x="103" y="20"/>
                </a:cubicBezTo>
                <a:cubicBezTo>
                  <a:pt x="108" y="20"/>
                  <a:pt x="112" y="24"/>
                  <a:pt x="112" y="29"/>
                </a:cubicBezTo>
                <a:lnTo>
                  <a:pt x="112" y="40"/>
                </a:lnTo>
                <a:close/>
                <a:moveTo>
                  <a:pt x="56" y="68"/>
                </a:moveTo>
                <a:cubicBezTo>
                  <a:pt x="56" y="164"/>
                  <a:pt x="56" y="164"/>
                  <a:pt x="56" y="164"/>
                </a:cubicBezTo>
                <a:cubicBezTo>
                  <a:pt x="56" y="168"/>
                  <a:pt x="52" y="172"/>
                  <a:pt x="48" y="172"/>
                </a:cubicBezTo>
                <a:cubicBezTo>
                  <a:pt x="44" y="172"/>
                  <a:pt x="40" y="168"/>
                  <a:pt x="40" y="164"/>
                </a:cubicBezTo>
                <a:cubicBezTo>
                  <a:pt x="40" y="68"/>
                  <a:pt x="40" y="68"/>
                  <a:pt x="40" y="68"/>
                </a:cubicBezTo>
                <a:cubicBezTo>
                  <a:pt x="40" y="64"/>
                  <a:pt x="44" y="60"/>
                  <a:pt x="48" y="60"/>
                </a:cubicBezTo>
                <a:cubicBezTo>
                  <a:pt x="52" y="60"/>
                  <a:pt x="56" y="64"/>
                  <a:pt x="56" y="68"/>
                </a:cubicBezTo>
                <a:close/>
                <a:moveTo>
                  <a:pt x="92" y="68"/>
                </a:moveTo>
                <a:cubicBezTo>
                  <a:pt x="92" y="164"/>
                  <a:pt x="92" y="164"/>
                  <a:pt x="92" y="164"/>
                </a:cubicBezTo>
                <a:cubicBezTo>
                  <a:pt x="92" y="168"/>
                  <a:pt x="88" y="172"/>
                  <a:pt x="84" y="172"/>
                </a:cubicBezTo>
                <a:cubicBezTo>
                  <a:pt x="80" y="172"/>
                  <a:pt x="76" y="168"/>
                  <a:pt x="76" y="164"/>
                </a:cubicBezTo>
                <a:cubicBezTo>
                  <a:pt x="76" y="68"/>
                  <a:pt x="76" y="68"/>
                  <a:pt x="76" y="68"/>
                </a:cubicBezTo>
                <a:cubicBezTo>
                  <a:pt x="76" y="64"/>
                  <a:pt x="80" y="60"/>
                  <a:pt x="84" y="60"/>
                </a:cubicBezTo>
                <a:cubicBezTo>
                  <a:pt x="88" y="60"/>
                  <a:pt x="92" y="64"/>
                  <a:pt x="92" y="68"/>
                </a:cubicBezTo>
                <a:close/>
                <a:moveTo>
                  <a:pt x="128" y="68"/>
                </a:moveTo>
                <a:cubicBezTo>
                  <a:pt x="128" y="164"/>
                  <a:pt x="128" y="164"/>
                  <a:pt x="128" y="164"/>
                </a:cubicBezTo>
                <a:cubicBezTo>
                  <a:pt x="128" y="168"/>
                  <a:pt x="124" y="172"/>
                  <a:pt x="120" y="172"/>
                </a:cubicBezTo>
                <a:cubicBezTo>
                  <a:pt x="116" y="172"/>
                  <a:pt x="112" y="168"/>
                  <a:pt x="112" y="164"/>
                </a:cubicBezTo>
                <a:cubicBezTo>
                  <a:pt x="112" y="68"/>
                  <a:pt x="112" y="68"/>
                  <a:pt x="112" y="68"/>
                </a:cubicBezTo>
                <a:cubicBezTo>
                  <a:pt x="112" y="64"/>
                  <a:pt x="116" y="60"/>
                  <a:pt x="120" y="60"/>
                </a:cubicBezTo>
                <a:cubicBezTo>
                  <a:pt x="124" y="60"/>
                  <a:pt x="128" y="64"/>
                  <a:pt x="128" y="6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6" name="Freeform 70"/>
          <p:cNvSpPr>
            <a:spLocks noEditPoints="1"/>
          </p:cNvSpPr>
          <p:nvPr/>
        </p:nvSpPr>
        <p:spPr bwMode="auto">
          <a:xfrm>
            <a:off x="4489324" y="4071144"/>
            <a:ext cx="254000" cy="311150"/>
          </a:xfrm>
          <a:custGeom>
            <a:avLst/>
            <a:gdLst>
              <a:gd name="T0" fmla="*/ 151 w 156"/>
              <a:gd name="T1" fmla="*/ 138 h 192"/>
              <a:gd name="T2" fmla="*/ 135 w 156"/>
              <a:gd name="T3" fmla="*/ 123 h 192"/>
              <a:gd name="T4" fmla="*/ 78 w 156"/>
              <a:gd name="T5" fmla="*/ 160 h 192"/>
              <a:gd name="T6" fmla="*/ 21 w 156"/>
              <a:gd name="T7" fmla="*/ 123 h 192"/>
              <a:gd name="T8" fmla="*/ 5 w 156"/>
              <a:gd name="T9" fmla="*/ 138 h 192"/>
              <a:gd name="T10" fmla="*/ 0 w 156"/>
              <a:gd name="T11" fmla="*/ 156 h 192"/>
              <a:gd name="T12" fmla="*/ 0 w 156"/>
              <a:gd name="T13" fmla="*/ 176 h 192"/>
              <a:gd name="T14" fmla="*/ 16 w 156"/>
              <a:gd name="T15" fmla="*/ 192 h 192"/>
              <a:gd name="T16" fmla="*/ 140 w 156"/>
              <a:gd name="T17" fmla="*/ 192 h 192"/>
              <a:gd name="T18" fmla="*/ 156 w 156"/>
              <a:gd name="T19" fmla="*/ 176 h 192"/>
              <a:gd name="T20" fmla="*/ 156 w 156"/>
              <a:gd name="T21" fmla="*/ 156 h 192"/>
              <a:gd name="T22" fmla="*/ 151 w 156"/>
              <a:gd name="T23" fmla="*/ 138 h 192"/>
              <a:gd name="T24" fmla="*/ 56 w 156"/>
              <a:gd name="T25" fmla="*/ 113 h 192"/>
              <a:gd name="T26" fmla="*/ 47 w 156"/>
              <a:gd name="T27" fmla="*/ 114 h 192"/>
              <a:gd name="T28" fmla="*/ 41 w 156"/>
              <a:gd name="T29" fmla="*/ 122 h 192"/>
              <a:gd name="T30" fmla="*/ 42 w 156"/>
              <a:gd name="T31" fmla="*/ 126 h 192"/>
              <a:gd name="T32" fmla="*/ 78 w 156"/>
              <a:gd name="T33" fmla="*/ 144 h 192"/>
              <a:gd name="T34" fmla="*/ 114 w 156"/>
              <a:gd name="T35" fmla="*/ 127 h 192"/>
              <a:gd name="T36" fmla="*/ 115 w 156"/>
              <a:gd name="T37" fmla="*/ 122 h 192"/>
              <a:gd name="T38" fmla="*/ 109 w 156"/>
              <a:gd name="T39" fmla="*/ 114 h 192"/>
              <a:gd name="T40" fmla="*/ 99 w 156"/>
              <a:gd name="T41" fmla="*/ 113 h 192"/>
              <a:gd name="T42" fmla="*/ 91 w 156"/>
              <a:gd name="T43" fmla="*/ 104 h 192"/>
              <a:gd name="T44" fmla="*/ 99 w 156"/>
              <a:gd name="T45" fmla="*/ 96 h 192"/>
              <a:gd name="T46" fmla="*/ 100 w 156"/>
              <a:gd name="T47" fmla="*/ 96 h 192"/>
              <a:gd name="T48" fmla="*/ 146 w 156"/>
              <a:gd name="T49" fmla="*/ 81 h 192"/>
              <a:gd name="T50" fmla="*/ 148 w 156"/>
              <a:gd name="T51" fmla="*/ 76 h 192"/>
              <a:gd name="T52" fmla="*/ 141 w 156"/>
              <a:gd name="T53" fmla="*/ 68 h 192"/>
              <a:gd name="T54" fmla="*/ 120 w 156"/>
              <a:gd name="T55" fmla="*/ 44 h 192"/>
              <a:gd name="T56" fmla="*/ 120 w 156"/>
              <a:gd name="T57" fmla="*/ 42 h 192"/>
              <a:gd name="T58" fmla="*/ 78 w 156"/>
              <a:gd name="T59" fmla="*/ 0 h 192"/>
              <a:gd name="T60" fmla="*/ 36 w 156"/>
              <a:gd name="T61" fmla="*/ 42 h 192"/>
              <a:gd name="T62" fmla="*/ 36 w 156"/>
              <a:gd name="T63" fmla="*/ 44 h 192"/>
              <a:gd name="T64" fmla="*/ 15 w 156"/>
              <a:gd name="T65" fmla="*/ 68 h 192"/>
              <a:gd name="T66" fmla="*/ 8 w 156"/>
              <a:gd name="T67" fmla="*/ 76 h 192"/>
              <a:gd name="T68" fmla="*/ 10 w 156"/>
              <a:gd name="T69" fmla="*/ 81 h 192"/>
              <a:gd name="T70" fmla="*/ 56 w 156"/>
              <a:gd name="T71" fmla="*/ 96 h 192"/>
              <a:gd name="T72" fmla="*/ 58 w 156"/>
              <a:gd name="T73" fmla="*/ 96 h 192"/>
              <a:gd name="T74" fmla="*/ 65 w 156"/>
              <a:gd name="T75" fmla="*/ 104 h 192"/>
              <a:gd name="T76" fmla="*/ 56 w 156"/>
              <a:gd name="T77" fmla="*/ 11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6" h="192">
                <a:moveTo>
                  <a:pt x="151" y="138"/>
                </a:moveTo>
                <a:cubicBezTo>
                  <a:pt x="146" y="132"/>
                  <a:pt x="141" y="127"/>
                  <a:pt x="135" y="123"/>
                </a:cubicBezTo>
                <a:cubicBezTo>
                  <a:pt x="125" y="145"/>
                  <a:pt x="103" y="160"/>
                  <a:pt x="78" y="160"/>
                </a:cubicBezTo>
                <a:cubicBezTo>
                  <a:pt x="53" y="160"/>
                  <a:pt x="31" y="145"/>
                  <a:pt x="21" y="123"/>
                </a:cubicBezTo>
                <a:cubicBezTo>
                  <a:pt x="15" y="127"/>
                  <a:pt x="10" y="132"/>
                  <a:pt x="5" y="138"/>
                </a:cubicBezTo>
                <a:cubicBezTo>
                  <a:pt x="2" y="143"/>
                  <a:pt x="0" y="151"/>
                  <a:pt x="0" y="156"/>
                </a:cubicBezTo>
                <a:cubicBezTo>
                  <a:pt x="0" y="157"/>
                  <a:pt x="0" y="176"/>
                  <a:pt x="0" y="176"/>
                </a:cubicBezTo>
                <a:cubicBezTo>
                  <a:pt x="0" y="185"/>
                  <a:pt x="7" y="192"/>
                  <a:pt x="16" y="192"/>
                </a:cubicBezTo>
                <a:cubicBezTo>
                  <a:pt x="140" y="192"/>
                  <a:pt x="140" y="192"/>
                  <a:pt x="140" y="192"/>
                </a:cubicBezTo>
                <a:cubicBezTo>
                  <a:pt x="149" y="192"/>
                  <a:pt x="156" y="185"/>
                  <a:pt x="156" y="176"/>
                </a:cubicBezTo>
                <a:cubicBezTo>
                  <a:pt x="156" y="176"/>
                  <a:pt x="156" y="157"/>
                  <a:pt x="156" y="156"/>
                </a:cubicBezTo>
                <a:cubicBezTo>
                  <a:pt x="156" y="151"/>
                  <a:pt x="154" y="143"/>
                  <a:pt x="151" y="138"/>
                </a:cubicBezTo>
                <a:close/>
                <a:moveTo>
                  <a:pt x="56" y="113"/>
                </a:moveTo>
                <a:cubicBezTo>
                  <a:pt x="53" y="113"/>
                  <a:pt x="50" y="114"/>
                  <a:pt x="47" y="114"/>
                </a:cubicBezTo>
                <a:cubicBezTo>
                  <a:pt x="43" y="115"/>
                  <a:pt x="41" y="118"/>
                  <a:pt x="41" y="122"/>
                </a:cubicBezTo>
                <a:cubicBezTo>
                  <a:pt x="41" y="124"/>
                  <a:pt x="41" y="125"/>
                  <a:pt x="42" y="126"/>
                </a:cubicBezTo>
                <a:cubicBezTo>
                  <a:pt x="50" y="137"/>
                  <a:pt x="63" y="144"/>
                  <a:pt x="78" y="144"/>
                </a:cubicBezTo>
                <a:cubicBezTo>
                  <a:pt x="92" y="144"/>
                  <a:pt x="105" y="137"/>
                  <a:pt x="114" y="127"/>
                </a:cubicBezTo>
                <a:cubicBezTo>
                  <a:pt x="115" y="126"/>
                  <a:pt x="115" y="124"/>
                  <a:pt x="115" y="122"/>
                </a:cubicBezTo>
                <a:cubicBezTo>
                  <a:pt x="115" y="118"/>
                  <a:pt x="113" y="115"/>
                  <a:pt x="109" y="114"/>
                </a:cubicBezTo>
                <a:cubicBezTo>
                  <a:pt x="106" y="114"/>
                  <a:pt x="102" y="113"/>
                  <a:pt x="99" y="113"/>
                </a:cubicBezTo>
                <a:cubicBezTo>
                  <a:pt x="94" y="112"/>
                  <a:pt x="91" y="109"/>
                  <a:pt x="91" y="104"/>
                </a:cubicBezTo>
                <a:cubicBezTo>
                  <a:pt x="91" y="100"/>
                  <a:pt x="94" y="96"/>
                  <a:pt x="99" y="96"/>
                </a:cubicBezTo>
                <a:cubicBezTo>
                  <a:pt x="99" y="96"/>
                  <a:pt x="100" y="96"/>
                  <a:pt x="100" y="96"/>
                </a:cubicBezTo>
                <a:cubicBezTo>
                  <a:pt x="122" y="94"/>
                  <a:pt x="136" y="90"/>
                  <a:pt x="146" y="81"/>
                </a:cubicBezTo>
                <a:cubicBezTo>
                  <a:pt x="147" y="80"/>
                  <a:pt x="148" y="78"/>
                  <a:pt x="148" y="76"/>
                </a:cubicBezTo>
                <a:cubicBezTo>
                  <a:pt x="148" y="72"/>
                  <a:pt x="145" y="68"/>
                  <a:pt x="141" y="68"/>
                </a:cubicBezTo>
                <a:cubicBezTo>
                  <a:pt x="129" y="66"/>
                  <a:pt x="120" y="56"/>
                  <a:pt x="120" y="44"/>
                </a:cubicBezTo>
                <a:cubicBezTo>
                  <a:pt x="120" y="42"/>
                  <a:pt x="120" y="42"/>
                  <a:pt x="120" y="42"/>
                </a:cubicBezTo>
                <a:cubicBezTo>
                  <a:pt x="120" y="19"/>
                  <a:pt x="101" y="0"/>
                  <a:pt x="78" y="0"/>
                </a:cubicBezTo>
                <a:cubicBezTo>
                  <a:pt x="55" y="0"/>
                  <a:pt x="36" y="19"/>
                  <a:pt x="36" y="42"/>
                </a:cubicBezTo>
                <a:cubicBezTo>
                  <a:pt x="36" y="44"/>
                  <a:pt x="36" y="44"/>
                  <a:pt x="36" y="44"/>
                </a:cubicBezTo>
                <a:cubicBezTo>
                  <a:pt x="36" y="56"/>
                  <a:pt x="27" y="66"/>
                  <a:pt x="15" y="68"/>
                </a:cubicBezTo>
                <a:cubicBezTo>
                  <a:pt x="11" y="68"/>
                  <a:pt x="8" y="72"/>
                  <a:pt x="8" y="76"/>
                </a:cubicBezTo>
                <a:cubicBezTo>
                  <a:pt x="8" y="78"/>
                  <a:pt x="9" y="80"/>
                  <a:pt x="10" y="81"/>
                </a:cubicBezTo>
                <a:cubicBezTo>
                  <a:pt x="20" y="90"/>
                  <a:pt x="34" y="94"/>
                  <a:pt x="56" y="96"/>
                </a:cubicBezTo>
                <a:cubicBezTo>
                  <a:pt x="57" y="96"/>
                  <a:pt x="57" y="96"/>
                  <a:pt x="58" y="96"/>
                </a:cubicBezTo>
                <a:cubicBezTo>
                  <a:pt x="62" y="96"/>
                  <a:pt x="65" y="100"/>
                  <a:pt x="65" y="104"/>
                </a:cubicBezTo>
                <a:cubicBezTo>
                  <a:pt x="65" y="109"/>
                  <a:pt x="61" y="112"/>
                  <a:pt x="56" y="113"/>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7" name="Freeform 71"/>
          <p:cNvSpPr>
            <a:spLocks noEditPoints="1"/>
          </p:cNvSpPr>
          <p:nvPr/>
        </p:nvSpPr>
        <p:spPr bwMode="auto">
          <a:xfrm>
            <a:off x="3786061" y="4071144"/>
            <a:ext cx="254000" cy="311150"/>
          </a:xfrm>
          <a:custGeom>
            <a:avLst/>
            <a:gdLst>
              <a:gd name="T0" fmla="*/ 151 w 156"/>
              <a:gd name="T1" fmla="*/ 138 h 192"/>
              <a:gd name="T2" fmla="*/ 118 w 156"/>
              <a:gd name="T3" fmla="*/ 116 h 192"/>
              <a:gd name="T4" fmla="*/ 104 w 156"/>
              <a:gd name="T5" fmla="*/ 164 h 192"/>
              <a:gd name="T6" fmla="*/ 96 w 156"/>
              <a:gd name="T7" fmla="*/ 172 h 192"/>
              <a:gd name="T8" fmla="*/ 88 w 156"/>
              <a:gd name="T9" fmla="*/ 164 h 192"/>
              <a:gd name="T10" fmla="*/ 88 w 156"/>
              <a:gd name="T11" fmla="*/ 126 h 192"/>
              <a:gd name="T12" fmla="*/ 78 w 156"/>
              <a:gd name="T13" fmla="*/ 116 h 192"/>
              <a:gd name="T14" fmla="*/ 68 w 156"/>
              <a:gd name="T15" fmla="*/ 126 h 192"/>
              <a:gd name="T16" fmla="*/ 68 w 156"/>
              <a:gd name="T17" fmla="*/ 164 h 192"/>
              <a:gd name="T18" fmla="*/ 60 w 156"/>
              <a:gd name="T19" fmla="*/ 172 h 192"/>
              <a:gd name="T20" fmla="*/ 52 w 156"/>
              <a:gd name="T21" fmla="*/ 164 h 192"/>
              <a:gd name="T22" fmla="*/ 38 w 156"/>
              <a:gd name="T23" fmla="*/ 116 h 192"/>
              <a:gd name="T24" fmla="*/ 5 w 156"/>
              <a:gd name="T25" fmla="*/ 138 h 192"/>
              <a:gd name="T26" fmla="*/ 0 w 156"/>
              <a:gd name="T27" fmla="*/ 156 h 192"/>
              <a:gd name="T28" fmla="*/ 0 w 156"/>
              <a:gd name="T29" fmla="*/ 160 h 192"/>
              <a:gd name="T30" fmla="*/ 0 w 156"/>
              <a:gd name="T31" fmla="*/ 168 h 192"/>
              <a:gd name="T32" fmla="*/ 0 w 156"/>
              <a:gd name="T33" fmla="*/ 176 h 192"/>
              <a:gd name="T34" fmla="*/ 16 w 156"/>
              <a:gd name="T35" fmla="*/ 192 h 192"/>
              <a:gd name="T36" fmla="*/ 140 w 156"/>
              <a:gd name="T37" fmla="*/ 192 h 192"/>
              <a:gd name="T38" fmla="*/ 156 w 156"/>
              <a:gd name="T39" fmla="*/ 176 h 192"/>
              <a:gd name="T40" fmla="*/ 156 w 156"/>
              <a:gd name="T41" fmla="*/ 168 h 192"/>
              <a:gd name="T42" fmla="*/ 156 w 156"/>
              <a:gd name="T43" fmla="*/ 160 h 192"/>
              <a:gd name="T44" fmla="*/ 156 w 156"/>
              <a:gd name="T45" fmla="*/ 156 h 192"/>
              <a:gd name="T46" fmla="*/ 151 w 156"/>
              <a:gd name="T47" fmla="*/ 138 h 192"/>
              <a:gd name="T48" fmla="*/ 36 w 156"/>
              <a:gd name="T49" fmla="*/ 42 h 192"/>
              <a:gd name="T50" fmla="*/ 78 w 156"/>
              <a:gd name="T51" fmla="*/ 100 h 192"/>
              <a:gd name="T52" fmla="*/ 120 w 156"/>
              <a:gd name="T53" fmla="*/ 42 h 192"/>
              <a:gd name="T54" fmla="*/ 78 w 156"/>
              <a:gd name="T55" fmla="*/ 0 h 192"/>
              <a:gd name="T56" fmla="*/ 36 w 156"/>
              <a:gd name="T57" fmla="*/ 4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192">
                <a:moveTo>
                  <a:pt x="151" y="138"/>
                </a:moveTo>
                <a:cubicBezTo>
                  <a:pt x="142" y="127"/>
                  <a:pt x="132" y="120"/>
                  <a:pt x="118" y="116"/>
                </a:cubicBezTo>
                <a:cubicBezTo>
                  <a:pt x="104" y="164"/>
                  <a:pt x="104" y="164"/>
                  <a:pt x="104" y="164"/>
                </a:cubicBezTo>
                <a:cubicBezTo>
                  <a:pt x="104" y="168"/>
                  <a:pt x="100" y="172"/>
                  <a:pt x="96" y="172"/>
                </a:cubicBezTo>
                <a:cubicBezTo>
                  <a:pt x="92" y="172"/>
                  <a:pt x="88" y="168"/>
                  <a:pt x="88" y="164"/>
                </a:cubicBezTo>
                <a:cubicBezTo>
                  <a:pt x="88" y="126"/>
                  <a:pt x="88" y="126"/>
                  <a:pt x="88" y="126"/>
                </a:cubicBezTo>
                <a:cubicBezTo>
                  <a:pt x="88" y="120"/>
                  <a:pt x="84" y="116"/>
                  <a:pt x="78" y="116"/>
                </a:cubicBezTo>
                <a:cubicBezTo>
                  <a:pt x="72" y="116"/>
                  <a:pt x="68" y="120"/>
                  <a:pt x="68" y="126"/>
                </a:cubicBezTo>
                <a:cubicBezTo>
                  <a:pt x="68" y="164"/>
                  <a:pt x="68" y="164"/>
                  <a:pt x="68" y="164"/>
                </a:cubicBezTo>
                <a:cubicBezTo>
                  <a:pt x="68" y="168"/>
                  <a:pt x="64" y="172"/>
                  <a:pt x="60" y="172"/>
                </a:cubicBezTo>
                <a:cubicBezTo>
                  <a:pt x="56" y="172"/>
                  <a:pt x="52" y="168"/>
                  <a:pt x="52" y="164"/>
                </a:cubicBezTo>
                <a:cubicBezTo>
                  <a:pt x="38" y="116"/>
                  <a:pt x="38" y="116"/>
                  <a:pt x="38" y="116"/>
                </a:cubicBezTo>
                <a:cubicBezTo>
                  <a:pt x="24" y="120"/>
                  <a:pt x="14" y="127"/>
                  <a:pt x="5" y="138"/>
                </a:cubicBezTo>
                <a:cubicBezTo>
                  <a:pt x="2" y="143"/>
                  <a:pt x="0" y="151"/>
                  <a:pt x="0" y="156"/>
                </a:cubicBezTo>
                <a:cubicBezTo>
                  <a:pt x="0" y="157"/>
                  <a:pt x="0" y="159"/>
                  <a:pt x="0" y="160"/>
                </a:cubicBezTo>
                <a:cubicBezTo>
                  <a:pt x="0" y="168"/>
                  <a:pt x="0" y="168"/>
                  <a:pt x="0" y="168"/>
                </a:cubicBezTo>
                <a:cubicBezTo>
                  <a:pt x="0" y="176"/>
                  <a:pt x="0" y="176"/>
                  <a:pt x="0" y="176"/>
                </a:cubicBezTo>
                <a:cubicBezTo>
                  <a:pt x="0" y="185"/>
                  <a:pt x="7" y="192"/>
                  <a:pt x="16" y="192"/>
                </a:cubicBezTo>
                <a:cubicBezTo>
                  <a:pt x="140" y="192"/>
                  <a:pt x="140" y="192"/>
                  <a:pt x="140" y="192"/>
                </a:cubicBezTo>
                <a:cubicBezTo>
                  <a:pt x="149" y="192"/>
                  <a:pt x="156" y="185"/>
                  <a:pt x="156" y="176"/>
                </a:cubicBezTo>
                <a:cubicBezTo>
                  <a:pt x="156" y="168"/>
                  <a:pt x="156" y="168"/>
                  <a:pt x="156" y="168"/>
                </a:cubicBezTo>
                <a:cubicBezTo>
                  <a:pt x="156" y="160"/>
                  <a:pt x="156" y="160"/>
                  <a:pt x="156" y="160"/>
                </a:cubicBezTo>
                <a:cubicBezTo>
                  <a:pt x="156" y="159"/>
                  <a:pt x="156" y="157"/>
                  <a:pt x="156" y="156"/>
                </a:cubicBezTo>
                <a:cubicBezTo>
                  <a:pt x="156" y="151"/>
                  <a:pt x="154" y="143"/>
                  <a:pt x="151" y="138"/>
                </a:cubicBezTo>
                <a:close/>
                <a:moveTo>
                  <a:pt x="36" y="42"/>
                </a:moveTo>
                <a:cubicBezTo>
                  <a:pt x="36" y="66"/>
                  <a:pt x="51" y="100"/>
                  <a:pt x="78" y="100"/>
                </a:cubicBezTo>
                <a:cubicBezTo>
                  <a:pt x="105" y="100"/>
                  <a:pt x="120" y="66"/>
                  <a:pt x="120" y="42"/>
                </a:cubicBezTo>
                <a:cubicBezTo>
                  <a:pt x="120" y="19"/>
                  <a:pt x="101" y="0"/>
                  <a:pt x="78" y="0"/>
                </a:cubicBezTo>
                <a:cubicBezTo>
                  <a:pt x="55" y="0"/>
                  <a:pt x="36" y="19"/>
                  <a:pt x="36" y="4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8" name="Freeform 72"/>
          <p:cNvSpPr/>
          <p:nvPr/>
        </p:nvSpPr>
        <p:spPr bwMode="auto">
          <a:xfrm>
            <a:off x="3082799" y="4071144"/>
            <a:ext cx="254000" cy="311150"/>
          </a:xfrm>
          <a:custGeom>
            <a:avLst/>
            <a:gdLst>
              <a:gd name="T0" fmla="*/ 151 w 156"/>
              <a:gd name="T1" fmla="*/ 138 h 192"/>
              <a:gd name="T2" fmla="*/ 99 w 156"/>
              <a:gd name="T3" fmla="*/ 113 h 192"/>
              <a:gd name="T4" fmla="*/ 91 w 156"/>
              <a:gd name="T5" fmla="*/ 103 h 192"/>
              <a:gd name="T6" fmla="*/ 102 w 156"/>
              <a:gd name="T7" fmla="*/ 89 h 192"/>
              <a:gd name="T8" fmla="*/ 120 w 156"/>
              <a:gd name="T9" fmla="*/ 42 h 192"/>
              <a:gd name="T10" fmla="*/ 78 w 156"/>
              <a:gd name="T11" fmla="*/ 0 h 192"/>
              <a:gd name="T12" fmla="*/ 36 w 156"/>
              <a:gd name="T13" fmla="*/ 42 h 192"/>
              <a:gd name="T14" fmla="*/ 54 w 156"/>
              <a:gd name="T15" fmla="*/ 89 h 192"/>
              <a:gd name="T16" fmla="*/ 65 w 156"/>
              <a:gd name="T17" fmla="*/ 103 h 192"/>
              <a:gd name="T18" fmla="*/ 56 w 156"/>
              <a:gd name="T19" fmla="*/ 113 h 192"/>
              <a:gd name="T20" fmla="*/ 5 w 156"/>
              <a:gd name="T21" fmla="*/ 138 h 192"/>
              <a:gd name="T22" fmla="*/ 0 w 156"/>
              <a:gd name="T23" fmla="*/ 156 h 192"/>
              <a:gd name="T24" fmla="*/ 0 w 156"/>
              <a:gd name="T25" fmla="*/ 176 h 192"/>
              <a:gd name="T26" fmla="*/ 16 w 156"/>
              <a:gd name="T27" fmla="*/ 192 h 192"/>
              <a:gd name="T28" fmla="*/ 140 w 156"/>
              <a:gd name="T29" fmla="*/ 192 h 192"/>
              <a:gd name="T30" fmla="*/ 156 w 156"/>
              <a:gd name="T31" fmla="*/ 176 h 192"/>
              <a:gd name="T32" fmla="*/ 156 w 156"/>
              <a:gd name="T33" fmla="*/ 156 h 192"/>
              <a:gd name="T34" fmla="*/ 151 w 156"/>
              <a:gd name="T35" fmla="*/ 13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6" h="192">
                <a:moveTo>
                  <a:pt x="151" y="138"/>
                </a:moveTo>
                <a:cubicBezTo>
                  <a:pt x="139" y="123"/>
                  <a:pt x="124" y="115"/>
                  <a:pt x="99" y="113"/>
                </a:cubicBezTo>
                <a:cubicBezTo>
                  <a:pt x="94" y="112"/>
                  <a:pt x="91" y="108"/>
                  <a:pt x="91" y="103"/>
                </a:cubicBezTo>
                <a:cubicBezTo>
                  <a:pt x="91" y="100"/>
                  <a:pt x="102" y="89"/>
                  <a:pt x="102" y="89"/>
                </a:cubicBezTo>
                <a:cubicBezTo>
                  <a:pt x="114" y="77"/>
                  <a:pt x="120" y="57"/>
                  <a:pt x="120" y="42"/>
                </a:cubicBezTo>
                <a:cubicBezTo>
                  <a:pt x="120" y="19"/>
                  <a:pt x="101" y="0"/>
                  <a:pt x="78" y="0"/>
                </a:cubicBezTo>
                <a:cubicBezTo>
                  <a:pt x="55" y="0"/>
                  <a:pt x="36" y="19"/>
                  <a:pt x="36" y="42"/>
                </a:cubicBezTo>
                <a:cubicBezTo>
                  <a:pt x="36" y="57"/>
                  <a:pt x="42" y="77"/>
                  <a:pt x="54" y="89"/>
                </a:cubicBezTo>
                <a:cubicBezTo>
                  <a:pt x="54" y="89"/>
                  <a:pt x="65" y="100"/>
                  <a:pt x="65" y="103"/>
                </a:cubicBezTo>
                <a:cubicBezTo>
                  <a:pt x="65" y="108"/>
                  <a:pt x="61" y="112"/>
                  <a:pt x="56" y="113"/>
                </a:cubicBezTo>
                <a:cubicBezTo>
                  <a:pt x="32" y="116"/>
                  <a:pt x="17" y="123"/>
                  <a:pt x="5" y="138"/>
                </a:cubicBezTo>
                <a:cubicBezTo>
                  <a:pt x="2" y="143"/>
                  <a:pt x="0" y="151"/>
                  <a:pt x="0" y="156"/>
                </a:cubicBezTo>
                <a:cubicBezTo>
                  <a:pt x="0" y="157"/>
                  <a:pt x="0" y="176"/>
                  <a:pt x="0" y="176"/>
                </a:cubicBezTo>
                <a:cubicBezTo>
                  <a:pt x="0" y="185"/>
                  <a:pt x="7" y="192"/>
                  <a:pt x="16" y="192"/>
                </a:cubicBezTo>
                <a:cubicBezTo>
                  <a:pt x="140" y="192"/>
                  <a:pt x="140" y="192"/>
                  <a:pt x="140" y="192"/>
                </a:cubicBezTo>
                <a:cubicBezTo>
                  <a:pt x="149" y="192"/>
                  <a:pt x="156" y="185"/>
                  <a:pt x="156" y="176"/>
                </a:cubicBezTo>
                <a:cubicBezTo>
                  <a:pt x="156" y="176"/>
                  <a:pt x="156" y="157"/>
                  <a:pt x="156" y="156"/>
                </a:cubicBezTo>
                <a:cubicBezTo>
                  <a:pt x="156" y="151"/>
                  <a:pt x="154" y="143"/>
                  <a:pt x="151" y="13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9" name="Freeform 73"/>
          <p:cNvSpPr/>
          <p:nvPr/>
        </p:nvSpPr>
        <p:spPr bwMode="auto">
          <a:xfrm>
            <a:off x="2354136" y="4069556"/>
            <a:ext cx="314325" cy="312737"/>
          </a:xfrm>
          <a:custGeom>
            <a:avLst/>
            <a:gdLst>
              <a:gd name="T0" fmla="*/ 92 w 193"/>
              <a:gd name="T1" fmla="*/ 112 h 193"/>
              <a:gd name="T2" fmla="*/ 25 w 193"/>
              <a:gd name="T3" fmla="*/ 179 h 193"/>
              <a:gd name="T4" fmla="*/ 22 w 193"/>
              <a:gd name="T5" fmla="*/ 185 h 193"/>
              <a:gd name="T6" fmla="*/ 30 w 193"/>
              <a:gd name="T7" fmla="*/ 193 h 193"/>
              <a:gd name="T8" fmla="*/ 34 w 193"/>
              <a:gd name="T9" fmla="*/ 192 h 193"/>
              <a:gd name="T10" fmla="*/ 148 w 193"/>
              <a:gd name="T11" fmla="*/ 143 h 193"/>
              <a:gd name="T12" fmla="*/ 153 w 193"/>
              <a:gd name="T13" fmla="*/ 136 h 193"/>
              <a:gd name="T14" fmla="*/ 172 w 193"/>
              <a:gd name="T15" fmla="*/ 70 h 193"/>
              <a:gd name="T16" fmla="*/ 175 w 193"/>
              <a:gd name="T17" fmla="*/ 74 h 193"/>
              <a:gd name="T18" fmla="*/ 189 w 193"/>
              <a:gd name="T19" fmla="*/ 74 h 193"/>
              <a:gd name="T20" fmla="*/ 189 w 193"/>
              <a:gd name="T21" fmla="*/ 60 h 193"/>
              <a:gd name="T22" fmla="*/ 133 w 193"/>
              <a:gd name="T23" fmla="*/ 4 h 193"/>
              <a:gd name="T24" fmla="*/ 119 w 193"/>
              <a:gd name="T25" fmla="*/ 4 h 193"/>
              <a:gd name="T26" fmla="*/ 119 w 193"/>
              <a:gd name="T27" fmla="*/ 18 h 193"/>
              <a:gd name="T28" fmla="*/ 123 w 193"/>
              <a:gd name="T29" fmla="*/ 21 h 193"/>
              <a:gd name="T30" fmla="*/ 57 w 193"/>
              <a:gd name="T31" fmla="*/ 40 h 193"/>
              <a:gd name="T32" fmla="*/ 50 w 193"/>
              <a:gd name="T33" fmla="*/ 45 h 193"/>
              <a:gd name="T34" fmla="*/ 1 w 193"/>
              <a:gd name="T35" fmla="*/ 160 h 193"/>
              <a:gd name="T36" fmla="*/ 0 w 193"/>
              <a:gd name="T37" fmla="*/ 163 h 193"/>
              <a:gd name="T38" fmla="*/ 8 w 193"/>
              <a:gd name="T39" fmla="*/ 171 h 193"/>
              <a:gd name="T40" fmla="*/ 14 w 193"/>
              <a:gd name="T41" fmla="*/ 168 h 193"/>
              <a:gd name="T42" fmla="*/ 81 w 193"/>
              <a:gd name="T43" fmla="*/ 101 h 193"/>
              <a:gd name="T44" fmla="*/ 80 w 193"/>
              <a:gd name="T45" fmla="*/ 93 h 193"/>
              <a:gd name="T46" fmla="*/ 100 w 193"/>
              <a:gd name="T47" fmla="*/ 73 h 193"/>
              <a:gd name="T48" fmla="*/ 120 w 193"/>
              <a:gd name="T49" fmla="*/ 93 h 193"/>
              <a:gd name="T50" fmla="*/ 100 w 193"/>
              <a:gd name="T51" fmla="*/ 113 h 193"/>
              <a:gd name="T52" fmla="*/ 92 w 193"/>
              <a:gd name="T53" fmla="*/ 11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93">
                <a:moveTo>
                  <a:pt x="92" y="112"/>
                </a:moveTo>
                <a:cubicBezTo>
                  <a:pt x="25" y="179"/>
                  <a:pt x="25" y="179"/>
                  <a:pt x="25" y="179"/>
                </a:cubicBezTo>
                <a:cubicBezTo>
                  <a:pt x="23" y="181"/>
                  <a:pt x="22" y="183"/>
                  <a:pt x="22" y="185"/>
                </a:cubicBezTo>
                <a:cubicBezTo>
                  <a:pt x="22" y="189"/>
                  <a:pt x="26" y="193"/>
                  <a:pt x="30" y="193"/>
                </a:cubicBezTo>
                <a:cubicBezTo>
                  <a:pt x="31" y="193"/>
                  <a:pt x="33" y="193"/>
                  <a:pt x="34" y="192"/>
                </a:cubicBezTo>
                <a:cubicBezTo>
                  <a:pt x="34" y="192"/>
                  <a:pt x="147" y="143"/>
                  <a:pt x="148" y="143"/>
                </a:cubicBezTo>
                <a:cubicBezTo>
                  <a:pt x="150" y="142"/>
                  <a:pt x="152" y="139"/>
                  <a:pt x="153" y="136"/>
                </a:cubicBezTo>
                <a:cubicBezTo>
                  <a:pt x="172" y="70"/>
                  <a:pt x="172" y="70"/>
                  <a:pt x="172" y="70"/>
                </a:cubicBezTo>
                <a:cubicBezTo>
                  <a:pt x="175" y="74"/>
                  <a:pt x="175" y="74"/>
                  <a:pt x="175" y="74"/>
                </a:cubicBezTo>
                <a:cubicBezTo>
                  <a:pt x="179" y="78"/>
                  <a:pt x="185" y="78"/>
                  <a:pt x="189" y="74"/>
                </a:cubicBezTo>
                <a:cubicBezTo>
                  <a:pt x="193" y="70"/>
                  <a:pt x="193" y="64"/>
                  <a:pt x="189" y="60"/>
                </a:cubicBezTo>
                <a:cubicBezTo>
                  <a:pt x="133" y="4"/>
                  <a:pt x="133" y="4"/>
                  <a:pt x="133" y="4"/>
                </a:cubicBezTo>
                <a:cubicBezTo>
                  <a:pt x="129" y="0"/>
                  <a:pt x="123" y="0"/>
                  <a:pt x="119" y="4"/>
                </a:cubicBezTo>
                <a:cubicBezTo>
                  <a:pt x="115" y="8"/>
                  <a:pt x="115" y="14"/>
                  <a:pt x="119" y="18"/>
                </a:cubicBezTo>
                <a:cubicBezTo>
                  <a:pt x="123" y="21"/>
                  <a:pt x="123" y="21"/>
                  <a:pt x="123" y="21"/>
                </a:cubicBezTo>
                <a:cubicBezTo>
                  <a:pt x="57" y="40"/>
                  <a:pt x="57" y="40"/>
                  <a:pt x="57" y="40"/>
                </a:cubicBezTo>
                <a:cubicBezTo>
                  <a:pt x="54" y="41"/>
                  <a:pt x="51" y="43"/>
                  <a:pt x="50" y="45"/>
                </a:cubicBezTo>
                <a:cubicBezTo>
                  <a:pt x="1" y="160"/>
                  <a:pt x="1" y="160"/>
                  <a:pt x="1" y="160"/>
                </a:cubicBezTo>
                <a:cubicBezTo>
                  <a:pt x="0" y="161"/>
                  <a:pt x="0" y="162"/>
                  <a:pt x="0" y="163"/>
                </a:cubicBezTo>
                <a:cubicBezTo>
                  <a:pt x="0" y="167"/>
                  <a:pt x="4" y="171"/>
                  <a:pt x="8" y="171"/>
                </a:cubicBezTo>
                <a:cubicBezTo>
                  <a:pt x="10" y="171"/>
                  <a:pt x="12" y="170"/>
                  <a:pt x="14" y="168"/>
                </a:cubicBezTo>
                <a:cubicBezTo>
                  <a:pt x="81" y="101"/>
                  <a:pt x="81" y="101"/>
                  <a:pt x="81" y="101"/>
                </a:cubicBezTo>
                <a:cubicBezTo>
                  <a:pt x="81" y="98"/>
                  <a:pt x="80" y="96"/>
                  <a:pt x="80" y="93"/>
                </a:cubicBezTo>
                <a:cubicBezTo>
                  <a:pt x="80" y="82"/>
                  <a:pt x="89" y="73"/>
                  <a:pt x="100" y="73"/>
                </a:cubicBezTo>
                <a:cubicBezTo>
                  <a:pt x="111" y="73"/>
                  <a:pt x="120" y="82"/>
                  <a:pt x="120" y="93"/>
                </a:cubicBezTo>
                <a:cubicBezTo>
                  <a:pt x="120" y="104"/>
                  <a:pt x="111" y="113"/>
                  <a:pt x="100" y="113"/>
                </a:cubicBezTo>
                <a:cubicBezTo>
                  <a:pt x="97" y="113"/>
                  <a:pt x="95" y="112"/>
                  <a:pt x="92" y="11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0" name="Freeform 74"/>
          <p:cNvSpPr>
            <a:spLocks noEditPoints="1"/>
          </p:cNvSpPr>
          <p:nvPr/>
        </p:nvSpPr>
        <p:spPr bwMode="auto">
          <a:xfrm>
            <a:off x="1647699" y="4067969"/>
            <a:ext cx="319088" cy="317500"/>
          </a:xfrm>
          <a:custGeom>
            <a:avLst/>
            <a:gdLst>
              <a:gd name="T0" fmla="*/ 24 w 196"/>
              <a:gd name="T1" fmla="*/ 83 h 196"/>
              <a:gd name="T2" fmla="*/ 17 w 196"/>
              <a:gd name="T3" fmla="*/ 98 h 196"/>
              <a:gd name="T4" fmla="*/ 2 w 196"/>
              <a:gd name="T5" fmla="*/ 170 h 196"/>
              <a:gd name="T6" fmla="*/ 26 w 196"/>
              <a:gd name="T7" fmla="*/ 194 h 196"/>
              <a:gd name="T8" fmla="*/ 98 w 196"/>
              <a:gd name="T9" fmla="*/ 179 h 196"/>
              <a:gd name="T10" fmla="*/ 113 w 196"/>
              <a:gd name="T11" fmla="*/ 172 h 196"/>
              <a:gd name="T12" fmla="*/ 189 w 196"/>
              <a:gd name="T13" fmla="*/ 96 h 196"/>
              <a:gd name="T14" fmla="*/ 189 w 196"/>
              <a:gd name="T15" fmla="*/ 73 h 196"/>
              <a:gd name="T16" fmla="*/ 123 w 196"/>
              <a:gd name="T17" fmla="*/ 7 h 196"/>
              <a:gd name="T18" fmla="*/ 100 w 196"/>
              <a:gd name="T19" fmla="*/ 7 h 196"/>
              <a:gd name="T20" fmla="*/ 24 w 196"/>
              <a:gd name="T21" fmla="*/ 83 h 196"/>
              <a:gd name="T22" fmla="*/ 98 w 196"/>
              <a:gd name="T23" fmla="*/ 160 h 196"/>
              <a:gd name="T24" fmla="*/ 60 w 196"/>
              <a:gd name="T25" fmla="*/ 167 h 196"/>
              <a:gd name="T26" fmla="*/ 29 w 196"/>
              <a:gd name="T27" fmla="*/ 136 h 196"/>
              <a:gd name="T28" fmla="*/ 36 w 196"/>
              <a:gd name="T29" fmla="*/ 99 h 196"/>
              <a:gd name="T30" fmla="*/ 92 w 196"/>
              <a:gd name="T31" fmla="*/ 43 h 196"/>
              <a:gd name="T32" fmla="*/ 103 w 196"/>
              <a:gd name="T33" fmla="*/ 43 h 196"/>
              <a:gd name="T34" fmla="*/ 103 w 196"/>
              <a:gd name="T35" fmla="*/ 54 h 196"/>
              <a:gd name="T36" fmla="*/ 52 w 196"/>
              <a:gd name="T37" fmla="*/ 105 h 196"/>
              <a:gd name="T38" fmla="*/ 52 w 196"/>
              <a:gd name="T39" fmla="*/ 119 h 196"/>
              <a:gd name="T40" fmla="*/ 66 w 196"/>
              <a:gd name="T41" fmla="*/ 119 h 196"/>
              <a:gd name="T42" fmla="*/ 117 w 196"/>
              <a:gd name="T43" fmla="*/ 68 h 196"/>
              <a:gd name="T44" fmla="*/ 128 w 196"/>
              <a:gd name="T45" fmla="*/ 68 h 196"/>
              <a:gd name="T46" fmla="*/ 128 w 196"/>
              <a:gd name="T47" fmla="*/ 79 h 196"/>
              <a:gd name="T48" fmla="*/ 77 w 196"/>
              <a:gd name="T49" fmla="*/ 131 h 196"/>
              <a:gd name="T50" fmla="*/ 77 w 196"/>
              <a:gd name="T51" fmla="*/ 144 h 196"/>
              <a:gd name="T52" fmla="*/ 91 w 196"/>
              <a:gd name="T53" fmla="*/ 144 h 196"/>
              <a:gd name="T54" fmla="*/ 142 w 196"/>
              <a:gd name="T55" fmla="*/ 93 h 196"/>
              <a:gd name="T56" fmla="*/ 153 w 196"/>
              <a:gd name="T57" fmla="*/ 93 h 196"/>
              <a:gd name="T58" fmla="*/ 153 w 196"/>
              <a:gd name="T59" fmla="*/ 104 h 196"/>
              <a:gd name="T60" fmla="*/ 98 w 196"/>
              <a:gd name="T61" fmla="*/ 16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96">
                <a:moveTo>
                  <a:pt x="24" y="83"/>
                </a:moveTo>
                <a:cubicBezTo>
                  <a:pt x="20" y="87"/>
                  <a:pt x="18" y="92"/>
                  <a:pt x="17" y="98"/>
                </a:cubicBezTo>
                <a:cubicBezTo>
                  <a:pt x="2" y="170"/>
                  <a:pt x="2" y="170"/>
                  <a:pt x="2" y="170"/>
                </a:cubicBezTo>
                <a:cubicBezTo>
                  <a:pt x="0" y="183"/>
                  <a:pt x="13" y="196"/>
                  <a:pt x="26" y="194"/>
                </a:cubicBezTo>
                <a:cubicBezTo>
                  <a:pt x="98" y="179"/>
                  <a:pt x="98" y="179"/>
                  <a:pt x="98" y="179"/>
                </a:cubicBezTo>
                <a:cubicBezTo>
                  <a:pt x="103" y="178"/>
                  <a:pt x="109" y="176"/>
                  <a:pt x="113" y="172"/>
                </a:cubicBezTo>
                <a:cubicBezTo>
                  <a:pt x="189" y="96"/>
                  <a:pt x="189" y="96"/>
                  <a:pt x="189" y="96"/>
                </a:cubicBezTo>
                <a:cubicBezTo>
                  <a:pt x="196" y="90"/>
                  <a:pt x="196" y="80"/>
                  <a:pt x="189" y="73"/>
                </a:cubicBezTo>
                <a:cubicBezTo>
                  <a:pt x="123" y="7"/>
                  <a:pt x="123" y="7"/>
                  <a:pt x="123" y="7"/>
                </a:cubicBezTo>
                <a:cubicBezTo>
                  <a:pt x="116" y="0"/>
                  <a:pt x="107" y="0"/>
                  <a:pt x="100" y="7"/>
                </a:cubicBezTo>
                <a:lnTo>
                  <a:pt x="24" y="83"/>
                </a:lnTo>
                <a:close/>
                <a:moveTo>
                  <a:pt x="98" y="160"/>
                </a:moveTo>
                <a:cubicBezTo>
                  <a:pt x="60" y="167"/>
                  <a:pt x="60" y="167"/>
                  <a:pt x="60" y="167"/>
                </a:cubicBezTo>
                <a:cubicBezTo>
                  <a:pt x="29" y="136"/>
                  <a:pt x="29" y="136"/>
                  <a:pt x="29" y="136"/>
                </a:cubicBezTo>
                <a:cubicBezTo>
                  <a:pt x="36" y="99"/>
                  <a:pt x="36" y="99"/>
                  <a:pt x="36" y="99"/>
                </a:cubicBezTo>
                <a:cubicBezTo>
                  <a:pt x="92" y="43"/>
                  <a:pt x="92" y="43"/>
                  <a:pt x="92" y="43"/>
                </a:cubicBezTo>
                <a:cubicBezTo>
                  <a:pt x="95" y="40"/>
                  <a:pt x="100" y="40"/>
                  <a:pt x="103" y="43"/>
                </a:cubicBezTo>
                <a:cubicBezTo>
                  <a:pt x="106" y="46"/>
                  <a:pt x="106" y="51"/>
                  <a:pt x="103" y="54"/>
                </a:cubicBezTo>
                <a:cubicBezTo>
                  <a:pt x="52" y="105"/>
                  <a:pt x="52" y="105"/>
                  <a:pt x="52" y="105"/>
                </a:cubicBezTo>
                <a:cubicBezTo>
                  <a:pt x="48" y="109"/>
                  <a:pt x="48" y="116"/>
                  <a:pt x="52" y="119"/>
                </a:cubicBezTo>
                <a:cubicBezTo>
                  <a:pt x="56" y="123"/>
                  <a:pt x="62" y="123"/>
                  <a:pt x="66" y="119"/>
                </a:cubicBezTo>
                <a:cubicBezTo>
                  <a:pt x="117" y="68"/>
                  <a:pt x="117" y="68"/>
                  <a:pt x="117" y="68"/>
                </a:cubicBezTo>
                <a:cubicBezTo>
                  <a:pt x="120" y="65"/>
                  <a:pt x="125" y="65"/>
                  <a:pt x="128" y="68"/>
                </a:cubicBezTo>
                <a:cubicBezTo>
                  <a:pt x="131" y="71"/>
                  <a:pt x="131" y="76"/>
                  <a:pt x="128" y="79"/>
                </a:cubicBezTo>
                <a:cubicBezTo>
                  <a:pt x="77" y="131"/>
                  <a:pt x="77" y="131"/>
                  <a:pt x="77" y="131"/>
                </a:cubicBezTo>
                <a:cubicBezTo>
                  <a:pt x="73" y="134"/>
                  <a:pt x="73" y="141"/>
                  <a:pt x="77" y="144"/>
                </a:cubicBezTo>
                <a:cubicBezTo>
                  <a:pt x="81" y="148"/>
                  <a:pt x="87" y="148"/>
                  <a:pt x="91" y="144"/>
                </a:cubicBezTo>
                <a:cubicBezTo>
                  <a:pt x="142" y="93"/>
                  <a:pt x="142" y="93"/>
                  <a:pt x="142" y="93"/>
                </a:cubicBezTo>
                <a:cubicBezTo>
                  <a:pt x="145" y="90"/>
                  <a:pt x="150" y="90"/>
                  <a:pt x="153" y="93"/>
                </a:cubicBezTo>
                <a:cubicBezTo>
                  <a:pt x="156" y="96"/>
                  <a:pt x="156" y="101"/>
                  <a:pt x="153" y="104"/>
                </a:cubicBezTo>
                <a:lnTo>
                  <a:pt x="98" y="16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1" name="Freeform 75"/>
          <p:cNvSpPr>
            <a:spLocks noEditPoints="1"/>
          </p:cNvSpPr>
          <p:nvPr/>
        </p:nvSpPr>
        <p:spPr bwMode="auto">
          <a:xfrm>
            <a:off x="5868861" y="3380581"/>
            <a:ext cx="312738" cy="287337"/>
          </a:xfrm>
          <a:custGeom>
            <a:avLst/>
            <a:gdLst>
              <a:gd name="T0" fmla="*/ 94 w 192"/>
              <a:gd name="T1" fmla="*/ 120 h 176"/>
              <a:gd name="T2" fmla="*/ 76 w 192"/>
              <a:gd name="T3" fmla="*/ 110 h 176"/>
              <a:gd name="T4" fmla="*/ 73 w 192"/>
              <a:gd name="T5" fmla="*/ 107 h 176"/>
              <a:gd name="T6" fmla="*/ 77 w 192"/>
              <a:gd name="T7" fmla="*/ 101 h 176"/>
              <a:gd name="T8" fmla="*/ 84 w 192"/>
              <a:gd name="T9" fmla="*/ 84 h 176"/>
              <a:gd name="T10" fmla="*/ 66 w 192"/>
              <a:gd name="T11" fmla="*/ 68 h 176"/>
              <a:gd name="T12" fmla="*/ 48 w 192"/>
              <a:gd name="T13" fmla="*/ 84 h 176"/>
              <a:gd name="T14" fmla="*/ 55 w 192"/>
              <a:gd name="T15" fmla="*/ 102 h 176"/>
              <a:gd name="T16" fmla="*/ 59 w 192"/>
              <a:gd name="T17" fmla="*/ 107 h 176"/>
              <a:gd name="T18" fmla="*/ 56 w 192"/>
              <a:gd name="T19" fmla="*/ 111 h 176"/>
              <a:gd name="T20" fmla="*/ 38 w 192"/>
              <a:gd name="T21" fmla="*/ 120 h 176"/>
              <a:gd name="T22" fmla="*/ 36 w 192"/>
              <a:gd name="T23" fmla="*/ 126 h 176"/>
              <a:gd name="T24" fmla="*/ 36 w 192"/>
              <a:gd name="T25" fmla="*/ 134 h 176"/>
              <a:gd name="T26" fmla="*/ 42 w 192"/>
              <a:gd name="T27" fmla="*/ 140 h 176"/>
              <a:gd name="T28" fmla="*/ 90 w 192"/>
              <a:gd name="T29" fmla="*/ 140 h 176"/>
              <a:gd name="T30" fmla="*/ 96 w 192"/>
              <a:gd name="T31" fmla="*/ 134 h 176"/>
              <a:gd name="T32" fmla="*/ 96 w 192"/>
              <a:gd name="T33" fmla="*/ 126 h 176"/>
              <a:gd name="T34" fmla="*/ 94 w 192"/>
              <a:gd name="T35" fmla="*/ 120 h 176"/>
              <a:gd name="T36" fmla="*/ 142 w 192"/>
              <a:gd name="T37" fmla="*/ 76 h 176"/>
              <a:gd name="T38" fmla="*/ 122 w 192"/>
              <a:gd name="T39" fmla="*/ 76 h 176"/>
              <a:gd name="T40" fmla="*/ 112 w 192"/>
              <a:gd name="T41" fmla="*/ 86 h 176"/>
              <a:gd name="T42" fmla="*/ 122 w 192"/>
              <a:gd name="T43" fmla="*/ 96 h 176"/>
              <a:gd name="T44" fmla="*/ 142 w 192"/>
              <a:gd name="T45" fmla="*/ 96 h 176"/>
              <a:gd name="T46" fmla="*/ 152 w 192"/>
              <a:gd name="T47" fmla="*/ 86 h 176"/>
              <a:gd name="T48" fmla="*/ 142 w 192"/>
              <a:gd name="T49" fmla="*/ 76 h 176"/>
              <a:gd name="T50" fmla="*/ 142 w 192"/>
              <a:gd name="T51" fmla="*/ 112 h 176"/>
              <a:gd name="T52" fmla="*/ 122 w 192"/>
              <a:gd name="T53" fmla="*/ 112 h 176"/>
              <a:gd name="T54" fmla="*/ 112 w 192"/>
              <a:gd name="T55" fmla="*/ 122 h 176"/>
              <a:gd name="T56" fmla="*/ 122 w 192"/>
              <a:gd name="T57" fmla="*/ 132 h 176"/>
              <a:gd name="T58" fmla="*/ 142 w 192"/>
              <a:gd name="T59" fmla="*/ 132 h 176"/>
              <a:gd name="T60" fmla="*/ 152 w 192"/>
              <a:gd name="T61" fmla="*/ 122 h 176"/>
              <a:gd name="T62" fmla="*/ 142 w 192"/>
              <a:gd name="T63" fmla="*/ 112 h 176"/>
              <a:gd name="T64" fmla="*/ 0 w 192"/>
              <a:gd name="T65" fmla="*/ 160 h 176"/>
              <a:gd name="T66" fmla="*/ 16 w 192"/>
              <a:gd name="T67" fmla="*/ 176 h 176"/>
              <a:gd name="T68" fmla="*/ 176 w 192"/>
              <a:gd name="T69" fmla="*/ 176 h 176"/>
              <a:gd name="T70" fmla="*/ 192 w 192"/>
              <a:gd name="T71" fmla="*/ 160 h 176"/>
              <a:gd name="T72" fmla="*/ 192 w 192"/>
              <a:gd name="T73" fmla="*/ 32 h 176"/>
              <a:gd name="T74" fmla="*/ 176 w 192"/>
              <a:gd name="T75" fmla="*/ 16 h 176"/>
              <a:gd name="T76" fmla="*/ 128 w 192"/>
              <a:gd name="T77" fmla="*/ 16 h 176"/>
              <a:gd name="T78" fmla="*/ 128 w 192"/>
              <a:gd name="T79" fmla="*/ 9 h 176"/>
              <a:gd name="T80" fmla="*/ 119 w 192"/>
              <a:gd name="T81" fmla="*/ 0 h 176"/>
              <a:gd name="T82" fmla="*/ 73 w 192"/>
              <a:gd name="T83" fmla="*/ 0 h 176"/>
              <a:gd name="T84" fmla="*/ 64 w 192"/>
              <a:gd name="T85" fmla="*/ 9 h 176"/>
              <a:gd name="T86" fmla="*/ 64 w 192"/>
              <a:gd name="T87" fmla="*/ 16 h 176"/>
              <a:gd name="T88" fmla="*/ 16 w 192"/>
              <a:gd name="T89" fmla="*/ 16 h 176"/>
              <a:gd name="T90" fmla="*/ 0 w 192"/>
              <a:gd name="T91" fmla="*/ 32 h 176"/>
              <a:gd name="T92" fmla="*/ 0 w 192"/>
              <a:gd name="T93" fmla="*/ 160 h 176"/>
              <a:gd name="T94" fmla="*/ 29 w 192"/>
              <a:gd name="T95" fmla="*/ 36 h 176"/>
              <a:gd name="T96" fmla="*/ 64 w 192"/>
              <a:gd name="T97" fmla="*/ 36 h 176"/>
              <a:gd name="T98" fmla="*/ 64 w 192"/>
              <a:gd name="T99" fmla="*/ 43 h 176"/>
              <a:gd name="T100" fmla="*/ 73 w 192"/>
              <a:gd name="T101" fmla="*/ 52 h 176"/>
              <a:gd name="T102" fmla="*/ 119 w 192"/>
              <a:gd name="T103" fmla="*/ 52 h 176"/>
              <a:gd name="T104" fmla="*/ 128 w 192"/>
              <a:gd name="T105" fmla="*/ 43 h 176"/>
              <a:gd name="T106" fmla="*/ 128 w 192"/>
              <a:gd name="T107" fmla="*/ 36 h 176"/>
              <a:gd name="T108" fmla="*/ 163 w 192"/>
              <a:gd name="T109" fmla="*/ 36 h 176"/>
              <a:gd name="T110" fmla="*/ 172 w 192"/>
              <a:gd name="T111" fmla="*/ 45 h 176"/>
              <a:gd name="T112" fmla="*/ 172 w 192"/>
              <a:gd name="T113" fmla="*/ 147 h 176"/>
              <a:gd name="T114" fmla="*/ 163 w 192"/>
              <a:gd name="T115" fmla="*/ 156 h 176"/>
              <a:gd name="T116" fmla="*/ 29 w 192"/>
              <a:gd name="T117" fmla="*/ 156 h 176"/>
              <a:gd name="T118" fmla="*/ 20 w 192"/>
              <a:gd name="T119" fmla="*/ 147 h 176"/>
              <a:gd name="T120" fmla="*/ 20 w 192"/>
              <a:gd name="T121" fmla="*/ 45 h 176"/>
              <a:gd name="T122" fmla="*/ 29 w 192"/>
              <a:gd name="T12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 h="176">
                <a:moveTo>
                  <a:pt x="94" y="120"/>
                </a:moveTo>
                <a:cubicBezTo>
                  <a:pt x="90" y="114"/>
                  <a:pt x="86" y="111"/>
                  <a:pt x="76" y="110"/>
                </a:cubicBezTo>
                <a:cubicBezTo>
                  <a:pt x="74" y="110"/>
                  <a:pt x="73" y="109"/>
                  <a:pt x="73" y="107"/>
                </a:cubicBezTo>
                <a:cubicBezTo>
                  <a:pt x="73" y="105"/>
                  <a:pt x="77" y="102"/>
                  <a:pt x="77" y="101"/>
                </a:cubicBezTo>
                <a:cubicBezTo>
                  <a:pt x="82" y="97"/>
                  <a:pt x="84" y="90"/>
                  <a:pt x="84" y="84"/>
                </a:cubicBezTo>
                <a:cubicBezTo>
                  <a:pt x="84" y="75"/>
                  <a:pt x="76" y="68"/>
                  <a:pt x="66" y="68"/>
                </a:cubicBezTo>
                <a:cubicBezTo>
                  <a:pt x="56" y="68"/>
                  <a:pt x="48" y="75"/>
                  <a:pt x="48" y="84"/>
                </a:cubicBezTo>
                <a:cubicBezTo>
                  <a:pt x="48" y="90"/>
                  <a:pt x="50" y="97"/>
                  <a:pt x="55" y="102"/>
                </a:cubicBezTo>
                <a:cubicBezTo>
                  <a:pt x="55" y="102"/>
                  <a:pt x="59" y="105"/>
                  <a:pt x="59" y="107"/>
                </a:cubicBezTo>
                <a:cubicBezTo>
                  <a:pt x="59" y="109"/>
                  <a:pt x="58" y="110"/>
                  <a:pt x="56" y="111"/>
                </a:cubicBezTo>
                <a:cubicBezTo>
                  <a:pt x="46" y="111"/>
                  <a:pt x="42" y="114"/>
                  <a:pt x="38" y="120"/>
                </a:cubicBezTo>
                <a:cubicBezTo>
                  <a:pt x="37" y="122"/>
                  <a:pt x="36" y="125"/>
                  <a:pt x="36" y="126"/>
                </a:cubicBezTo>
                <a:cubicBezTo>
                  <a:pt x="36" y="134"/>
                  <a:pt x="36" y="134"/>
                  <a:pt x="36" y="134"/>
                </a:cubicBezTo>
                <a:cubicBezTo>
                  <a:pt x="36" y="137"/>
                  <a:pt x="39" y="140"/>
                  <a:pt x="42" y="140"/>
                </a:cubicBezTo>
                <a:cubicBezTo>
                  <a:pt x="90" y="140"/>
                  <a:pt x="90" y="140"/>
                  <a:pt x="90" y="140"/>
                </a:cubicBezTo>
                <a:cubicBezTo>
                  <a:pt x="93" y="140"/>
                  <a:pt x="96" y="137"/>
                  <a:pt x="96" y="134"/>
                </a:cubicBezTo>
                <a:cubicBezTo>
                  <a:pt x="96" y="126"/>
                  <a:pt x="96" y="126"/>
                  <a:pt x="96" y="126"/>
                </a:cubicBezTo>
                <a:cubicBezTo>
                  <a:pt x="96" y="125"/>
                  <a:pt x="95" y="122"/>
                  <a:pt x="94" y="120"/>
                </a:cubicBezTo>
                <a:close/>
                <a:moveTo>
                  <a:pt x="142" y="76"/>
                </a:moveTo>
                <a:cubicBezTo>
                  <a:pt x="122" y="76"/>
                  <a:pt x="122" y="76"/>
                  <a:pt x="122" y="76"/>
                </a:cubicBezTo>
                <a:cubicBezTo>
                  <a:pt x="116" y="76"/>
                  <a:pt x="112" y="80"/>
                  <a:pt x="112" y="86"/>
                </a:cubicBezTo>
                <a:cubicBezTo>
                  <a:pt x="112" y="92"/>
                  <a:pt x="116" y="96"/>
                  <a:pt x="122" y="96"/>
                </a:cubicBezTo>
                <a:cubicBezTo>
                  <a:pt x="142" y="96"/>
                  <a:pt x="142" y="96"/>
                  <a:pt x="142" y="96"/>
                </a:cubicBezTo>
                <a:cubicBezTo>
                  <a:pt x="148" y="96"/>
                  <a:pt x="152" y="92"/>
                  <a:pt x="152" y="86"/>
                </a:cubicBezTo>
                <a:cubicBezTo>
                  <a:pt x="152" y="80"/>
                  <a:pt x="148" y="76"/>
                  <a:pt x="142" y="76"/>
                </a:cubicBezTo>
                <a:close/>
                <a:moveTo>
                  <a:pt x="142" y="112"/>
                </a:moveTo>
                <a:cubicBezTo>
                  <a:pt x="122" y="112"/>
                  <a:pt x="122" y="112"/>
                  <a:pt x="122" y="112"/>
                </a:cubicBezTo>
                <a:cubicBezTo>
                  <a:pt x="116" y="112"/>
                  <a:pt x="112" y="116"/>
                  <a:pt x="112" y="122"/>
                </a:cubicBezTo>
                <a:cubicBezTo>
                  <a:pt x="112" y="128"/>
                  <a:pt x="116" y="132"/>
                  <a:pt x="122" y="132"/>
                </a:cubicBezTo>
                <a:cubicBezTo>
                  <a:pt x="142" y="132"/>
                  <a:pt x="142" y="132"/>
                  <a:pt x="142" y="132"/>
                </a:cubicBezTo>
                <a:cubicBezTo>
                  <a:pt x="148" y="132"/>
                  <a:pt x="152" y="128"/>
                  <a:pt x="152" y="122"/>
                </a:cubicBezTo>
                <a:cubicBezTo>
                  <a:pt x="152" y="116"/>
                  <a:pt x="148" y="112"/>
                  <a:pt x="142" y="112"/>
                </a:cubicBezTo>
                <a:close/>
                <a:moveTo>
                  <a:pt x="0" y="160"/>
                </a:moveTo>
                <a:cubicBezTo>
                  <a:pt x="0" y="169"/>
                  <a:pt x="7" y="176"/>
                  <a:pt x="16" y="176"/>
                </a:cubicBezTo>
                <a:cubicBezTo>
                  <a:pt x="176" y="176"/>
                  <a:pt x="176" y="176"/>
                  <a:pt x="176" y="176"/>
                </a:cubicBezTo>
                <a:cubicBezTo>
                  <a:pt x="185" y="176"/>
                  <a:pt x="192" y="169"/>
                  <a:pt x="192" y="160"/>
                </a:cubicBezTo>
                <a:cubicBezTo>
                  <a:pt x="192" y="32"/>
                  <a:pt x="192" y="32"/>
                  <a:pt x="192" y="32"/>
                </a:cubicBezTo>
                <a:cubicBezTo>
                  <a:pt x="192" y="23"/>
                  <a:pt x="185" y="16"/>
                  <a:pt x="176" y="16"/>
                </a:cubicBezTo>
                <a:cubicBezTo>
                  <a:pt x="128" y="16"/>
                  <a:pt x="128" y="16"/>
                  <a:pt x="128" y="16"/>
                </a:cubicBezTo>
                <a:cubicBezTo>
                  <a:pt x="128" y="9"/>
                  <a:pt x="128" y="9"/>
                  <a:pt x="128" y="9"/>
                </a:cubicBezTo>
                <a:cubicBezTo>
                  <a:pt x="128" y="4"/>
                  <a:pt x="124" y="0"/>
                  <a:pt x="119" y="0"/>
                </a:cubicBezTo>
                <a:cubicBezTo>
                  <a:pt x="73" y="0"/>
                  <a:pt x="73" y="0"/>
                  <a:pt x="73" y="0"/>
                </a:cubicBezTo>
                <a:cubicBezTo>
                  <a:pt x="68" y="0"/>
                  <a:pt x="64" y="4"/>
                  <a:pt x="64" y="9"/>
                </a:cubicBezTo>
                <a:cubicBezTo>
                  <a:pt x="64" y="16"/>
                  <a:pt x="64" y="16"/>
                  <a:pt x="64" y="16"/>
                </a:cubicBezTo>
                <a:cubicBezTo>
                  <a:pt x="16" y="16"/>
                  <a:pt x="16" y="16"/>
                  <a:pt x="16" y="16"/>
                </a:cubicBezTo>
                <a:cubicBezTo>
                  <a:pt x="7" y="16"/>
                  <a:pt x="0" y="23"/>
                  <a:pt x="0" y="32"/>
                </a:cubicBezTo>
                <a:lnTo>
                  <a:pt x="0" y="160"/>
                </a:lnTo>
                <a:close/>
                <a:moveTo>
                  <a:pt x="29" y="36"/>
                </a:moveTo>
                <a:cubicBezTo>
                  <a:pt x="64" y="36"/>
                  <a:pt x="64" y="36"/>
                  <a:pt x="64" y="36"/>
                </a:cubicBezTo>
                <a:cubicBezTo>
                  <a:pt x="64" y="43"/>
                  <a:pt x="64" y="43"/>
                  <a:pt x="64" y="43"/>
                </a:cubicBezTo>
                <a:cubicBezTo>
                  <a:pt x="64" y="48"/>
                  <a:pt x="68" y="52"/>
                  <a:pt x="73" y="52"/>
                </a:cubicBezTo>
                <a:cubicBezTo>
                  <a:pt x="119" y="52"/>
                  <a:pt x="119" y="52"/>
                  <a:pt x="119" y="52"/>
                </a:cubicBezTo>
                <a:cubicBezTo>
                  <a:pt x="124" y="52"/>
                  <a:pt x="128" y="48"/>
                  <a:pt x="128" y="43"/>
                </a:cubicBezTo>
                <a:cubicBezTo>
                  <a:pt x="128" y="36"/>
                  <a:pt x="128" y="36"/>
                  <a:pt x="128" y="36"/>
                </a:cubicBezTo>
                <a:cubicBezTo>
                  <a:pt x="163" y="36"/>
                  <a:pt x="163" y="36"/>
                  <a:pt x="163" y="36"/>
                </a:cubicBezTo>
                <a:cubicBezTo>
                  <a:pt x="168" y="36"/>
                  <a:pt x="172" y="40"/>
                  <a:pt x="172" y="45"/>
                </a:cubicBezTo>
                <a:cubicBezTo>
                  <a:pt x="172" y="147"/>
                  <a:pt x="172" y="147"/>
                  <a:pt x="172" y="147"/>
                </a:cubicBezTo>
                <a:cubicBezTo>
                  <a:pt x="172" y="152"/>
                  <a:pt x="168" y="156"/>
                  <a:pt x="163" y="156"/>
                </a:cubicBezTo>
                <a:cubicBezTo>
                  <a:pt x="29" y="156"/>
                  <a:pt x="29" y="156"/>
                  <a:pt x="29" y="156"/>
                </a:cubicBezTo>
                <a:cubicBezTo>
                  <a:pt x="24" y="156"/>
                  <a:pt x="20" y="152"/>
                  <a:pt x="20" y="147"/>
                </a:cubicBezTo>
                <a:cubicBezTo>
                  <a:pt x="20" y="45"/>
                  <a:pt x="20" y="45"/>
                  <a:pt x="20" y="45"/>
                </a:cubicBezTo>
                <a:cubicBezTo>
                  <a:pt x="20" y="40"/>
                  <a:pt x="24" y="36"/>
                  <a:pt x="29" y="3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2" name="Freeform 76"/>
          <p:cNvSpPr>
            <a:spLocks noEditPoints="1"/>
          </p:cNvSpPr>
          <p:nvPr/>
        </p:nvSpPr>
        <p:spPr bwMode="auto">
          <a:xfrm>
            <a:off x="5192586" y="3367881"/>
            <a:ext cx="254000" cy="312737"/>
          </a:xfrm>
          <a:custGeom>
            <a:avLst/>
            <a:gdLst>
              <a:gd name="T0" fmla="*/ 0 w 156"/>
              <a:gd name="T1" fmla="*/ 176 h 192"/>
              <a:gd name="T2" fmla="*/ 16 w 156"/>
              <a:gd name="T3" fmla="*/ 192 h 192"/>
              <a:gd name="T4" fmla="*/ 140 w 156"/>
              <a:gd name="T5" fmla="*/ 192 h 192"/>
              <a:gd name="T6" fmla="*/ 156 w 156"/>
              <a:gd name="T7" fmla="*/ 176 h 192"/>
              <a:gd name="T8" fmla="*/ 156 w 156"/>
              <a:gd name="T9" fmla="*/ 40 h 192"/>
              <a:gd name="T10" fmla="*/ 140 w 156"/>
              <a:gd name="T11" fmla="*/ 24 h 192"/>
              <a:gd name="T12" fmla="*/ 107 w 156"/>
              <a:gd name="T13" fmla="*/ 24 h 192"/>
              <a:gd name="T14" fmla="*/ 78 w 156"/>
              <a:gd name="T15" fmla="*/ 0 h 192"/>
              <a:gd name="T16" fmla="*/ 49 w 156"/>
              <a:gd name="T17" fmla="*/ 24 h 192"/>
              <a:gd name="T18" fmla="*/ 16 w 156"/>
              <a:gd name="T19" fmla="*/ 24 h 192"/>
              <a:gd name="T20" fmla="*/ 0 w 156"/>
              <a:gd name="T21" fmla="*/ 40 h 192"/>
              <a:gd name="T22" fmla="*/ 0 w 156"/>
              <a:gd name="T23" fmla="*/ 176 h 192"/>
              <a:gd name="T24" fmla="*/ 29 w 156"/>
              <a:gd name="T25" fmla="*/ 44 h 192"/>
              <a:gd name="T26" fmla="*/ 48 w 156"/>
              <a:gd name="T27" fmla="*/ 44 h 192"/>
              <a:gd name="T28" fmla="*/ 48 w 156"/>
              <a:gd name="T29" fmla="*/ 51 h 192"/>
              <a:gd name="T30" fmla="*/ 57 w 156"/>
              <a:gd name="T31" fmla="*/ 60 h 192"/>
              <a:gd name="T32" fmla="*/ 99 w 156"/>
              <a:gd name="T33" fmla="*/ 60 h 192"/>
              <a:gd name="T34" fmla="*/ 108 w 156"/>
              <a:gd name="T35" fmla="*/ 51 h 192"/>
              <a:gd name="T36" fmla="*/ 108 w 156"/>
              <a:gd name="T37" fmla="*/ 44 h 192"/>
              <a:gd name="T38" fmla="*/ 127 w 156"/>
              <a:gd name="T39" fmla="*/ 44 h 192"/>
              <a:gd name="T40" fmla="*/ 136 w 156"/>
              <a:gd name="T41" fmla="*/ 53 h 192"/>
              <a:gd name="T42" fmla="*/ 136 w 156"/>
              <a:gd name="T43" fmla="*/ 163 h 192"/>
              <a:gd name="T44" fmla="*/ 127 w 156"/>
              <a:gd name="T45" fmla="*/ 172 h 192"/>
              <a:gd name="T46" fmla="*/ 29 w 156"/>
              <a:gd name="T47" fmla="*/ 172 h 192"/>
              <a:gd name="T48" fmla="*/ 20 w 156"/>
              <a:gd name="T49" fmla="*/ 163 h 192"/>
              <a:gd name="T50" fmla="*/ 20 w 156"/>
              <a:gd name="T51" fmla="*/ 53 h 192"/>
              <a:gd name="T52" fmla="*/ 29 w 156"/>
              <a:gd name="T53" fmla="*/ 44 h 192"/>
              <a:gd name="T54" fmla="*/ 68 w 156"/>
              <a:gd name="T55" fmla="*/ 30 h 192"/>
              <a:gd name="T56" fmla="*/ 78 w 156"/>
              <a:gd name="T57" fmla="*/ 20 h 192"/>
              <a:gd name="T58" fmla="*/ 88 w 156"/>
              <a:gd name="T59" fmla="*/ 30 h 192"/>
              <a:gd name="T60" fmla="*/ 78 w 156"/>
              <a:gd name="T61" fmla="*/ 40 h 192"/>
              <a:gd name="T62" fmla="*/ 68 w 156"/>
              <a:gd name="T63" fmla="*/ 3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92">
                <a:moveTo>
                  <a:pt x="0" y="176"/>
                </a:moveTo>
                <a:cubicBezTo>
                  <a:pt x="0" y="185"/>
                  <a:pt x="7" y="192"/>
                  <a:pt x="16" y="192"/>
                </a:cubicBezTo>
                <a:cubicBezTo>
                  <a:pt x="140" y="192"/>
                  <a:pt x="140" y="192"/>
                  <a:pt x="140" y="192"/>
                </a:cubicBezTo>
                <a:cubicBezTo>
                  <a:pt x="149" y="192"/>
                  <a:pt x="156" y="185"/>
                  <a:pt x="156" y="176"/>
                </a:cubicBezTo>
                <a:cubicBezTo>
                  <a:pt x="156" y="40"/>
                  <a:pt x="156" y="40"/>
                  <a:pt x="156" y="40"/>
                </a:cubicBezTo>
                <a:cubicBezTo>
                  <a:pt x="156" y="31"/>
                  <a:pt x="149" y="24"/>
                  <a:pt x="140" y="24"/>
                </a:cubicBezTo>
                <a:cubicBezTo>
                  <a:pt x="107" y="24"/>
                  <a:pt x="107" y="24"/>
                  <a:pt x="107" y="24"/>
                </a:cubicBezTo>
                <a:cubicBezTo>
                  <a:pt x="105" y="10"/>
                  <a:pt x="93" y="0"/>
                  <a:pt x="78" y="0"/>
                </a:cubicBezTo>
                <a:cubicBezTo>
                  <a:pt x="63" y="0"/>
                  <a:pt x="51" y="10"/>
                  <a:pt x="49" y="24"/>
                </a:cubicBezTo>
                <a:cubicBezTo>
                  <a:pt x="16" y="24"/>
                  <a:pt x="16" y="24"/>
                  <a:pt x="16" y="24"/>
                </a:cubicBezTo>
                <a:cubicBezTo>
                  <a:pt x="7" y="24"/>
                  <a:pt x="0" y="31"/>
                  <a:pt x="0" y="40"/>
                </a:cubicBezTo>
                <a:lnTo>
                  <a:pt x="0" y="176"/>
                </a:lnTo>
                <a:close/>
                <a:moveTo>
                  <a:pt x="29" y="44"/>
                </a:moveTo>
                <a:cubicBezTo>
                  <a:pt x="48" y="44"/>
                  <a:pt x="48" y="44"/>
                  <a:pt x="48" y="44"/>
                </a:cubicBezTo>
                <a:cubicBezTo>
                  <a:pt x="48" y="51"/>
                  <a:pt x="48" y="51"/>
                  <a:pt x="48" y="51"/>
                </a:cubicBezTo>
                <a:cubicBezTo>
                  <a:pt x="48" y="56"/>
                  <a:pt x="52" y="60"/>
                  <a:pt x="57" y="60"/>
                </a:cubicBezTo>
                <a:cubicBezTo>
                  <a:pt x="99" y="60"/>
                  <a:pt x="99" y="60"/>
                  <a:pt x="99" y="60"/>
                </a:cubicBezTo>
                <a:cubicBezTo>
                  <a:pt x="104" y="60"/>
                  <a:pt x="108" y="56"/>
                  <a:pt x="108" y="51"/>
                </a:cubicBezTo>
                <a:cubicBezTo>
                  <a:pt x="108" y="44"/>
                  <a:pt x="108" y="44"/>
                  <a:pt x="108" y="44"/>
                </a:cubicBezTo>
                <a:cubicBezTo>
                  <a:pt x="127" y="44"/>
                  <a:pt x="127" y="44"/>
                  <a:pt x="127" y="44"/>
                </a:cubicBezTo>
                <a:cubicBezTo>
                  <a:pt x="132" y="44"/>
                  <a:pt x="136" y="48"/>
                  <a:pt x="136" y="53"/>
                </a:cubicBezTo>
                <a:cubicBezTo>
                  <a:pt x="136" y="163"/>
                  <a:pt x="136" y="163"/>
                  <a:pt x="136" y="163"/>
                </a:cubicBezTo>
                <a:cubicBezTo>
                  <a:pt x="136" y="168"/>
                  <a:pt x="132" y="172"/>
                  <a:pt x="127" y="172"/>
                </a:cubicBezTo>
                <a:cubicBezTo>
                  <a:pt x="29" y="172"/>
                  <a:pt x="29" y="172"/>
                  <a:pt x="29" y="172"/>
                </a:cubicBezTo>
                <a:cubicBezTo>
                  <a:pt x="24" y="172"/>
                  <a:pt x="20" y="168"/>
                  <a:pt x="20" y="163"/>
                </a:cubicBezTo>
                <a:cubicBezTo>
                  <a:pt x="20" y="53"/>
                  <a:pt x="20" y="53"/>
                  <a:pt x="20" y="53"/>
                </a:cubicBezTo>
                <a:cubicBezTo>
                  <a:pt x="20" y="48"/>
                  <a:pt x="24" y="44"/>
                  <a:pt x="29" y="44"/>
                </a:cubicBezTo>
                <a:close/>
                <a:moveTo>
                  <a:pt x="68" y="30"/>
                </a:moveTo>
                <a:cubicBezTo>
                  <a:pt x="68" y="24"/>
                  <a:pt x="72" y="20"/>
                  <a:pt x="78" y="20"/>
                </a:cubicBezTo>
                <a:cubicBezTo>
                  <a:pt x="84" y="20"/>
                  <a:pt x="88" y="24"/>
                  <a:pt x="88" y="30"/>
                </a:cubicBezTo>
                <a:cubicBezTo>
                  <a:pt x="88" y="36"/>
                  <a:pt x="84" y="40"/>
                  <a:pt x="78" y="40"/>
                </a:cubicBezTo>
                <a:cubicBezTo>
                  <a:pt x="72" y="40"/>
                  <a:pt x="68" y="36"/>
                  <a:pt x="68" y="3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3" name="Freeform 77"/>
          <p:cNvSpPr>
            <a:spLocks noEditPoints="1"/>
          </p:cNvSpPr>
          <p:nvPr/>
        </p:nvSpPr>
        <p:spPr bwMode="auto">
          <a:xfrm>
            <a:off x="4489324" y="3367881"/>
            <a:ext cx="254000" cy="312737"/>
          </a:xfrm>
          <a:custGeom>
            <a:avLst/>
            <a:gdLst>
              <a:gd name="T0" fmla="*/ 106 w 156"/>
              <a:gd name="T1" fmla="*/ 96 h 192"/>
              <a:gd name="T2" fmla="*/ 50 w 156"/>
              <a:gd name="T3" fmla="*/ 96 h 192"/>
              <a:gd name="T4" fmla="*/ 40 w 156"/>
              <a:gd name="T5" fmla="*/ 106 h 192"/>
              <a:gd name="T6" fmla="*/ 50 w 156"/>
              <a:gd name="T7" fmla="*/ 116 h 192"/>
              <a:gd name="T8" fmla="*/ 106 w 156"/>
              <a:gd name="T9" fmla="*/ 116 h 192"/>
              <a:gd name="T10" fmla="*/ 116 w 156"/>
              <a:gd name="T11" fmla="*/ 106 h 192"/>
              <a:gd name="T12" fmla="*/ 106 w 156"/>
              <a:gd name="T13" fmla="*/ 96 h 192"/>
              <a:gd name="T14" fmla="*/ 106 w 156"/>
              <a:gd name="T15" fmla="*/ 132 h 192"/>
              <a:gd name="T16" fmla="*/ 50 w 156"/>
              <a:gd name="T17" fmla="*/ 132 h 192"/>
              <a:gd name="T18" fmla="*/ 40 w 156"/>
              <a:gd name="T19" fmla="*/ 142 h 192"/>
              <a:gd name="T20" fmla="*/ 50 w 156"/>
              <a:gd name="T21" fmla="*/ 152 h 192"/>
              <a:gd name="T22" fmla="*/ 106 w 156"/>
              <a:gd name="T23" fmla="*/ 152 h 192"/>
              <a:gd name="T24" fmla="*/ 116 w 156"/>
              <a:gd name="T25" fmla="*/ 142 h 192"/>
              <a:gd name="T26" fmla="*/ 106 w 156"/>
              <a:gd name="T27" fmla="*/ 132 h 192"/>
              <a:gd name="T28" fmla="*/ 0 w 156"/>
              <a:gd name="T29" fmla="*/ 176 h 192"/>
              <a:gd name="T30" fmla="*/ 16 w 156"/>
              <a:gd name="T31" fmla="*/ 192 h 192"/>
              <a:gd name="T32" fmla="*/ 140 w 156"/>
              <a:gd name="T33" fmla="*/ 192 h 192"/>
              <a:gd name="T34" fmla="*/ 156 w 156"/>
              <a:gd name="T35" fmla="*/ 176 h 192"/>
              <a:gd name="T36" fmla="*/ 156 w 156"/>
              <a:gd name="T37" fmla="*/ 40 h 192"/>
              <a:gd name="T38" fmla="*/ 140 w 156"/>
              <a:gd name="T39" fmla="*/ 24 h 192"/>
              <a:gd name="T40" fmla="*/ 107 w 156"/>
              <a:gd name="T41" fmla="*/ 24 h 192"/>
              <a:gd name="T42" fmla="*/ 78 w 156"/>
              <a:gd name="T43" fmla="*/ 0 h 192"/>
              <a:gd name="T44" fmla="*/ 49 w 156"/>
              <a:gd name="T45" fmla="*/ 24 h 192"/>
              <a:gd name="T46" fmla="*/ 16 w 156"/>
              <a:gd name="T47" fmla="*/ 24 h 192"/>
              <a:gd name="T48" fmla="*/ 0 w 156"/>
              <a:gd name="T49" fmla="*/ 40 h 192"/>
              <a:gd name="T50" fmla="*/ 0 w 156"/>
              <a:gd name="T51" fmla="*/ 176 h 192"/>
              <a:gd name="T52" fmla="*/ 29 w 156"/>
              <a:gd name="T53" fmla="*/ 44 h 192"/>
              <a:gd name="T54" fmla="*/ 48 w 156"/>
              <a:gd name="T55" fmla="*/ 44 h 192"/>
              <a:gd name="T56" fmla="*/ 48 w 156"/>
              <a:gd name="T57" fmla="*/ 51 h 192"/>
              <a:gd name="T58" fmla="*/ 57 w 156"/>
              <a:gd name="T59" fmla="*/ 60 h 192"/>
              <a:gd name="T60" fmla="*/ 99 w 156"/>
              <a:gd name="T61" fmla="*/ 60 h 192"/>
              <a:gd name="T62" fmla="*/ 108 w 156"/>
              <a:gd name="T63" fmla="*/ 51 h 192"/>
              <a:gd name="T64" fmla="*/ 108 w 156"/>
              <a:gd name="T65" fmla="*/ 44 h 192"/>
              <a:gd name="T66" fmla="*/ 127 w 156"/>
              <a:gd name="T67" fmla="*/ 44 h 192"/>
              <a:gd name="T68" fmla="*/ 136 w 156"/>
              <a:gd name="T69" fmla="*/ 53 h 192"/>
              <a:gd name="T70" fmla="*/ 136 w 156"/>
              <a:gd name="T71" fmla="*/ 163 h 192"/>
              <a:gd name="T72" fmla="*/ 127 w 156"/>
              <a:gd name="T73" fmla="*/ 172 h 192"/>
              <a:gd name="T74" fmla="*/ 29 w 156"/>
              <a:gd name="T75" fmla="*/ 172 h 192"/>
              <a:gd name="T76" fmla="*/ 20 w 156"/>
              <a:gd name="T77" fmla="*/ 163 h 192"/>
              <a:gd name="T78" fmla="*/ 20 w 156"/>
              <a:gd name="T79" fmla="*/ 53 h 192"/>
              <a:gd name="T80" fmla="*/ 29 w 156"/>
              <a:gd name="T81" fmla="*/ 44 h 192"/>
              <a:gd name="T82" fmla="*/ 68 w 156"/>
              <a:gd name="T83" fmla="*/ 30 h 192"/>
              <a:gd name="T84" fmla="*/ 78 w 156"/>
              <a:gd name="T85" fmla="*/ 20 h 192"/>
              <a:gd name="T86" fmla="*/ 88 w 156"/>
              <a:gd name="T87" fmla="*/ 30 h 192"/>
              <a:gd name="T88" fmla="*/ 78 w 156"/>
              <a:gd name="T89" fmla="*/ 40 h 192"/>
              <a:gd name="T90" fmla="*/ 68 w 156"/>
              <a:gd name="T91" fmla="*/ 3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92">
                <a:moveTo>
                  <a:pt x="106" y="96"/>
                </a:moveTo>
                <a:cubicBezTo>
                  <a:pt x="50" y="96"/>
                  <a:pt x="50" y="96"/>
                  <a:pt x="50" y="96"/>
                </a:cubicBezTo>
                <a:cubicBezTo>
                  <a:pt x="44" y="96"/>
                  <a:pt x="40" y="100"/>
                  <a:pt x="40" y="106"/>
                </a:cubicBezTo>
                <a:cubicBezTo>
                  <a:pt x="40" y="112"/>
                  <a:pt x="44" y="116"/>
                  <a:pt x="50" y="116"/>
                </a:cubicBezTo>
                <a:cubicBezTo>
                  <a:pt x="106" y="116"/>
                  <a:pt x="106" y="116"/>
                  <a:pt x="106" y="116"/>
                </a:cubicBezTo>
                <a:cubicBezTo>
                  <a:pt x="112" y="116"/>
                  <a:pt x="116" y="112"/>
                  <a:pt x="116" y="106"/>
                </a:cubicBezTo>
                <a:cubicBezTo>
                  <a:pt x="116" y="100"/>
                  <a:pt x="112" y="96"/>
                  <a:pt x="106" y="96"/>
                </a:cubicBezTo>
                <a:close/>
                <a:moveTo>
                  <a:pt x="106" y="132"/>
                </a:moveTo>
                <a:cubicBezTo>
                  <a:pt x="50" y="132"/>
                  <a:pt x="50" y="132"/>
                  <a:pt x="50" y="132"/>
                </a:cubicBezTo>
                <a:cubicBezTo>
                  <a:pt x="44" y="132"/>
                  <a:pt x="40" y="136"/>
                  <a:pt x="40" y="142"/>
                </a:cubicBezTo>
                <a:cubicBezTo>
                  <a:pt x="40" y="148"/>
                  <a:pt x="44" y="152"/>
                  <a:pt x="50" y="152"/>
                </a:cubicBezTo>
                <a:cubicBezTo>
                  <a:pt x="106" y="152"/>
                  <a:pt x="106" y="152"/>
                  <a:pt x="106" y="152"/>
                </a:cubicBezTo>
                <a:cubicBezTo>
                  <a:pt x="112" y="152"/>
                  <a:pt x="116" y="148"/>
                  <a:pt x="116" y="142"/>
                </a:cubicBezTo>
                <a:cubicBezTo>
                  <a:pt x="116" y="136"/>
                  <a:pt x="112" y="132"/>
                  <a:pt x="106" y="132"/>
                </a:cubicBezTo>
                <a:close/>
                <a:moveTo>
                  <a:pt x="0" y="176"/>
                </a:moveTo>
                <a:cubicBezTo>
                  <a:pt x="0" y="185"/>
                  <a:pt x="7" y="192"/>
                  <a:pt x="16" y="192"/>
                </a:cubicBezTo>
                <a:cubicBezTo>
                  <a:pt x="140" y="192"/>
                  <a:pt x="140" y="192"/>
                  <a:pt x="140" y="192"/>
                </a:cubicBezTo>
                <a:cubicBezTo>
                  <a:pt x="149" y="192"/>
                  <a:pt x="156" y="185"/>
                  <a:pt x="156" y="176"/>
                </a:cubicBezTo>
                <a:cubicBezTo>
                  <a:pt x="156" y="40"/>
                  <a:pt x="156" y="40"/>
                  <a:pt x="156" y="40"/>
                </a:cubicBezTo>
                <a:cubicBezTo>
                  <a:pt x="156" y="31"/>
                  <a:pt x="149" y="24"/>
                  <a:pt x="140" y="24"/>
                </a:cubicBezTo>
                <a:cubicBezTo>
                  <a:pt x="107" y="24"/>
                  <a:pt x="107" y="24"/>
                  <a:pt x="107" y="24"/>
                </a:cubicBezTo>
                <a:cubicBezTo>
                  <a:pt x="105" y="10"/>
                  <a:pt x="93" y="0"/>
                  <a:pt x="78" y="0"/>
                </a:cubicBezTo>
                <a:cubicBezTo>
                  <a:pt x="63" y="0"/>
                  <a:pt x="51" y="10"/>
                  <a:pt x="49" y="24"/>
                </a:cubicBezTo>
                <a:cubicBezTo>
                  <a:pt x="16" y="24"/>
                  <a:pt x="16" y="24"/>
                  <a:pt x="16" y="24"/>
                </a:cubicBezTo>
                <a:cubicBezTo>
                  <a:pt x="7" y="24"/>
                  <a:pt x="0" y="31"/>
                  <a:pt x="0" y="40"/>
                </a:cubicBezTo>
                <a:lnTo>
                  <a:pt x="0" y="176"/>
                </a:lnTo>
                <a:close/>
                <a:moveTo>
                  <a:pt x="29" y="44"/>
                </a:moveTo>
                <a:cubicBezTo>
                  <a:pt x="48" y="44"/>
                  <a:pt x="48" y="44"/>
                  <a:pt x="48" y="44"/>
                </a:cubicBezTo>
                <a:cubicBezTo>
                  <a:pt x="48" y="51"/>
                  <a:pt x="48" y="51"/>
                  <a:pt x="48" y="51"/>
                </a:cubicBezTo>
                <a:cubicBezTo>
                  <a:pt x="48" y="56"/>
                  <a:pt x="52" y="60"/>
                  <a:pt x="57" y="60"/>
                </a:cubicBezTo>
                <a:cubicBezTo>
                  <a:pt x="99" y="60"/>
                  <a:pt x="99" y="60"/>
                  <a:pt x="99" y="60"/>
                </a:cubicBezTo>
                <a:cubicBezTo>
                  <a:pt x="104" y="60"/>
                  <a:pt x="108" y="56"/>
                  <a:pt x="108" y="51"/>
                </a:cubicBezTo>
                <a:cubicBezTo>
                  <a:pt x="108" y="44"/>
                  <a:pt x="108" y="44"/>
                  <a:pt x="108" y="44"/>
                </a:cubicBezTo>
                <a:cubicBezTo>
                  <a:pt x="127" y="44"/>
                  <a:pt x="127" y="44"/>
                  <a:pt x="127" y="44"/>
                </a:cubicBezTo>
                <a:cubicBezTo>
                  <a:pt x="132" y="44"/>
                  <a:pt x="136" y="48"/>
                  <a:pt x="136" y="53"/>
                </a:cubicBezTo>
                <a:cubicBezTo>
                  <a:pt x="136" y="163"/>
                  <a:pt x="136" y="163"/>
                  <a:pt x="136" y="163"/>
                </a:cubicBezTo>
                <a:cubicBezTo>
                  <a:pt x="136" y="168"/>
                  <a:pt x="132" y="172"/>
                  <a:pt x="127" y="172"/>
                </a:cubicBezTo>
                <a:cubicBezTo>
                  <a:pt x="29" y="172"/>
                  <a:pt x="29" y="172"/>
                  <a:pt x="29" y="172"/>
                </a:cubicBezTo>
                <a:cubicBezTo>
                  <a:pt x="24" y="172"/>
                  <a:pt x="20" y="168"/>
                  <a:pt x="20" y="163"/>
                </a:cubicBezTo>
                <a:cubicBezTo>
                  <a:pt x="20" y="53"/>
                  <a:pt x="20" y="53"/>
                  <a:pt x="20" y="53"/>
                </a:cubicBezTo>
                <a:cubicBezTo>
                  <a:pt x="20" y="48"/>
                  <a:pt x="24" y="44"/>
                  <a:pt x="29" y="44"/>
                </a:cubicBezTo>
                <a:close/>
                <a:moveTo>
                  <a:pt x="68" y="30"/>
                </a:moveTo>
                <a:cubicBezTo>
                  <a:pt x="68" y="24"/>
                  <a:pt x="72" y="20"/>
                  <a:pt x="78" y="20"/>
                </a:cubicBezTo>
                <a:cubicBezTo>
                  <a:pt x="84" y="20"/>
                  <a:pt x="88" y="24"/>
                  <a:pt x="88" y="30"/>
                </a:cubicBezTo>
                <a:cubicBezTo>
                  <a:pt x="88" y="36"/>
                  <a:pt x="84" y="40"/>
                  <a:pt x="78" y="40"/>
                </a:cubicBezTo>
                <a:cubicBezTo>
                  <a:pt x="72" y="40"/>
                  <a:pt x="68" y="36"/>
                  <a:pt x="68" y="3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4" name="Freeform 78"/>
          <p:cNvSpPr>
            <a:spLocks noEditPoints="1"/>
          </p:cNvSpPr>
          <p:nvPr/>
        </p:nvSpPr>
        <p:spPr bwMode="auto">
          <a:xfrm>
            <a:off x="3760661" y="3367881"/>
            <a:ext cx="311150" cy="312737"/>
          </a:xfrm>
          <a:custGeom>
            <a:avLst/>
            <a:gdLst>
              <a:gd name="T0" fmla="*/ 176 w 192"/>
              <a:gd name="T1" fmla="*/ 176 h 192"/>
              <a:gd name="T2" fmla="*/ 183 w 192"/>
              <a:gd name="T3" fmla="*/ 156 h 192"/>
              <a:gd name="T4" fmla="*/ 192 w 192"/>
              <a:gd name="T5" fmla="*/ 105 h 192"/>
              <a:gd name="T6" fmla="*/ 176 w 192"/>
              <a:gd name="T7" fmla="*/ 96 h 192"/>
              <a:gd name="T8" fmla="*/ 183 w 192"/>
              <a:gd name="T9" fmla="*/ 80 h 192"/>
              <a:gd name="T10" fmla="*/ 192 w 192"/>
              <a:gd name="T11" fmla="*/ 29 h 192"/>
              <a:gd name="T12" fmla="*/ 176 w 192"/>
              <a:gd name="T13" fmla="*/ 20 h 192"/>
              <a:gd name="T14" fmla="*/ 160 w 192"/>
              <a:gd name="T15" fmla="*/ 0 h 192"/>
              <a:gd name="T16" fmla="*/ 20 w 192"/>
              <a:gd name="T17" fmla="*/ 16 h 192"/>
              <a:gd name="T18" fmla="*/ 10 w 192"/>
              <a:gd name="T19" fmla="*/ 32 h 192"/>
              <a:gd name="T20" fmla="*/ 10 w 192"/>
              <a:gd name="T21" fmla="*/ 52 h 192"/>
              <a:gd name="T22" fmla="*/ 20 w 192"/>
              <a:gd name="T23" fmla="*/ 68 h 192"/>
              <a:gd name="T24" fmla="*/ 0 w 192"/>
              <a:gd name="T25" fmla="*/ 78 h 192"/>
              <a:gd name="T26" fmla="*/ 20 w 192"/>
              <a:gd name="T27" fmla="*/ 88 h 192"/>
              <a:gd name="T28" fmla="*/ 10 w 192"/>
              <a:gd name="T29" fmla="*/ 104 h 192"/>
              <a:gd name="T30" fmla="*/ 10 w 192"/>
              <a:gd name="T31" fmla="*/ 124 h 192"/>
              <a:gd name="T32" fmla="*/ 20 w 192"/>
              <a:gd name="T33" fmla="*/ 140 h 192"/>
              <a:gd name="T34" fmla="*/ 0 w 192"/>
              <a:gd name="T35" fmla="*/ 150 h 192"/>
              <a:gd name="T36" fmla="*/ 20 w 192"/>
              <a:gd name="T37" fmla="*/ 160 h 192"/>
              <a:gd name="T38" fmla="*/ 36 w 192"/>
              <a:gd name="T39" fmla="*/ 192 h 192"/>
              <a:gd name="T40" fmla="*/ 40 w 192"/>
              <a:gd name="T41" fmla="*/ 163 h 192"/>
              <a:gd name="T42" fmla="*/ 54 w 192"/>
              <a:gd name="T43" fmla="*/ 160 h 192"/>
              <a:gd name="T44" fmla="*/ 54 w 192"/>
              <a:gd name="T45" fmla="*/ 140 h 192"/>
              <a:gd name="T46" fmla="*/ 40 w 192"/>
              <a:gd name="T47" fmla="*/ 124 h 192"/>
              <a:gd name="T48" fmla="*/ 64 w 192"/>
              <a:gd name="T49" fmla="*/ 114 h 192"/>
              <a:gd name="T50" fmla="*/ 40 w 192"/>
              <a:gd name="T51" fmla="*/ 104 h 192"/>
              <a:gd name="T52" fmla="*/ 54 w 192"/>
              <a:gd name="T53" fmla="*/ 88 h 192"/>
              <a:gd name="T54" fmla="*/ 54 w 192"/>
              <a:gd name="T55" fmla="*/ 68 h 192"/>
              <a:gd name="T56" fmla="*/ 40 w 192"/>
              <a:gd name="T57" fmla="*/ 52 h 192"/>
              <a:gd name="T58" fmla="*/ 64 w 192"/>
              <a:gd name="T59" fmla="*/ 42 h 192"/>
              <a:gd name="T60" fmla="*/ 40 w 192"/>
              <a:gd name="T61" fmla="*/ 32 h 192"/>
              <a:gd name="T62" fmla="*/ 49 w 192"/>
              <a:gd name="T63" fmla="*/ 20 h 192"/>
              <a:gd name="T64" fmla="*/ 84 w 192"/>
              <a:gd name="T65" fmla="*/ 29 h 192"/>
              <a:gd name="T66" fmla="*/ 75 w 192"/>
              <a:gd name="T67" fmla="*/ 172 h 192"/>
              <a:gd name="T68" fmla="*/ 40 w 192"/>
              <a:gd name="T69" fmla="*/ 16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2" h="192">
                <a:moveTo>
                  <a:pt x="160" y="192"/>
                </a:moveTo>
                <a:cubicBezTo>
                  <a:pt x="169" y="192"/>
                  <a:pt x="176" y="185"/>
                  <a:pt x="176" y="176"/>
                </a:cubicBezTo>
                <a:cubicBezTo>
                  <a:pt x="176" y="156"/>
                  <a:pt x="176" y="156"/>
                  <a:pt x="176" y="156"/>
                </a:cubicBezTo>
                <a:cubicBezTo>
                  <a:pt x="183" y="156"/>
                  <a:pt x="183" y="156"/>
                  <a:pt x="183" y="156"/>
                </a:cubicBezTo>
                <a:cubicBezTo>
                  <a:pt x="188" y="156"/>
                  <a:pt x="192" y="152"/>
                  <a:pt x="192" y="147"/>
                </a:cubicBezTo>
                <a:cubicBezTo>
                  <a:pt x="192" y="105"/>
                  <a:pt x="192" y="105"/>
                  <a:pt x="192" y="105"/>
                </a:cubicBezTo>
                <a:cubicBezTo>
                  <a:pt x="192" y="100"/>
                  <a:pt x="188" y="96"/>
                  <a:pt x="183" y="96"/>
                </a:cubicBezTo>
                <a:cubicBezTo>
                  <a:pt x="176" y="96"/>
                  <a:pt x="176" y="96"/>
                  <a:pt x="176" y="96"/>
                </a:cubicBezTo>
                <a:cubicBezTo>
                  <a:pt x="176" y="80"/>
                  <a:pt x="176" y="80"/>
                  <a:pt x="176" y="80"/>
                </a:cubicBezTo>
                <a:cubicBezTo>
                  <a:pt x="183" y="80"/>
                  <a:pt x="183" y="80"/>
                  <a:pt x="183" y="80"/>
                </a:cubicBezTo>
                <a:cubicBezTo>
                  <a:pt x="188" y="80"/>
                  <a:pt x="192" y="76"/>
                  <a:pt x="192" y="71"/>
                </a:cubicBezTo>
                <a:cubicBezTo>
                  <a:pt x="192" y="29"/>
                  <a:pt x="192" y="29"/>
                  <a:pt x="192" y="29"/>
                </a:cubicBezTo>
                <a:cubicBezTo>
                  <a:pt x="192" y="24"/>
                  <a:pt x="188" y="20"/>
                  <a:pt x="183" y="20"/>
                </a:cubicBezTo>
                <a:cubicBezTo>
                  <a:pt x="176" y="20"/>
                  <a:pt x="176" y="20"/>
                  <a:pt x="176" y="20"/>
                </a:cubicBezTo>
                <a:cubicBezTo>
                  <a:pt x="176" y="16"/>
                  <a:pt x="176" y="16"/>
                  <a:pt x="176" y="16"/>
                </a:cubicBezTo>
                <a:cubicBezTo>
                  <a:pt x="176" y="7"/>
                  <a:pt x="169" y="0"/>
                  <a:pt x="160" y="0"/>
                </a:cubicBezTo>
                <a:cubicBezTo>
                  <a:pt x="36" y="0"/>
                  <a:pt x="36" y="0"/>
                  <a:pt x="36" y="0"/>
                </a:cubicBezTo>
                <a:cubicBezTo>
                  <a:pt x="27" y="0"/>
                  <a:pt x="20" y="7"/>
                  <a:pt x="20" y="16"/>
                </a:cubicBezTo>
                <a:cubicBezTo>
                  <a:pt x="20" y="32"/>
                  <a:pt x="20" y="32"/>
                  <a:pt x="20" y="32"/>
                </a:cubicBezTo>
                <a:cubicBezTo>
                  <a:pt x="10" y="32"/>
                  <a:pt x="10" y="32"/>
                  <a:pt x="10" y="32"/>
                </a:cubicBezTo>
                <a:cubicBezTo>
                  <a:pt x="4" y="32"/>
                  <a:pt x="0" y="36"/>
                  <a:pt x="0" y="42"/>
                </a:cubicBezTo>
                <a:cubicBezTo>
                  <a:pt x="0" y="48"/>
                  <a:pt x="4" y="52"/>
                  <a:pt x="10" y="52"/>
                </a:cubicBezTo>
                <a:cubicBezTo>
                  <a:pt x="20" y="52"/>
                  <a:pt x="20" y="52"/>
                  <a:pt x="20" y="52"/>
                </a:cubicBezTo>
                <a:cubicBezTo>
                  <a:pt x="20" y="68"/>
                  <a:pt x="20" y="68"/>
                  <a:pt x="20" y="68"/>
                </a:cubicBezTo>
                <a:cubicBezTo>
                  <a:pt x="10" y="68"/>
                  <a:pt x="10" y="68"/>
                  <a:pt x="10" y="68"/>
                </a:cubicBezTo>
                <a:cubicBezTo>
                  <a:pt x="4" y="68"/>
                  <a:pt x="0" y="72"/>
                  <a:pt x="0" y="78"/>
                </a:cubicBezTo>
                <a:cubicBezTo>
                  <a:pt x="0" y="84"/>
                  <a:pt x="4" y="88"/>
                  <a:pt x="10" y="88"/>
                </a:cubicBezTo>
                <a:cubicBezTo>
                  <a:pt x="20" y="88"/>
                  <a:pt x="20" y="88"/>
                  <a:pt x="20" y="88"/>
                </a:cubicBezTo>
                <a:cubicBezTo>
                  <a:pt x="20" y="104"/>
                  <a:pt x="20" y="104"/>
                  <a:pt x="20" y="104"/>
                </a:cubicBezTo>
                <a:cubicBezTo>
                  <a:pt x="10" y="104"/>
                  <a:pt x="10" y="104"/>
                  <a:pt x="10" y="104"/>
                </a:cubicBezTo>
                <a:cubicBezTo>
                  <a:pt x="4" y="104"/>
                  <a:pt x="0" y="108"/>
                  <a:pt x="0" y="114"/>
                </a:cubicBezTo>
                <a:cubicBezTo>
                  <a:pt x="0" y="120"/>
                  <a:pt x="4" y="124"/>
                  <a:pt x="10" y="124"/>
                </a:cubicBezTo>
                <a:cubicBezTo>
                  <a:pt x="20" y="124"/>
                  <a:pt x="20" y="124"/>
                  <a:pt x="20" y="124"/>
                </a:cubicBezTo>
                <a:cubicBezTo>
                  <a:pt x="20" y="140"/>
                  <a:pt x="20" y="140"/>
                  <a:pt x="20" y="140"/>
                </a:cubicBezTo>
                <a:cubicBezTo>
                  <a:pt x="10" y="140"/>
                  <a:pt x="10" y="140"/>
                  <a:pt x="10" y="140"/>
                </a:cubicBezTo>
                <a:cubicBezTo>
                  <a:pt x="4" y="140"/>
                  <a:pt x="0" y="144"/>
                  <a:pt x="0" y="150"/>
                </a:cubicBezTo>
                <a:cubicBezTo>
                  <a:pt x="0" y="156"/>
                  <a:pt x="4" y="160"/>
                  <a:pt x="10" y="160"/>
                </a:cubicBezTo>
                <a:cubicBezTo>
                  <a:pt x="20" y="160"/>
                  <a:pt x="20" y="160"/>
                  <a:pt x="20" y="160"/>
                </a:cubicBezTo>
                <a:cubicBezTo>
                  <a:pt x="20" y="176"/>
                  <a:pt x="20" y="176"/>
                  <a:pt x="20" y="176"/>
                </a:cubicBezTo>
                <a:cubicBezTo>
                  <a:pt x="20" y="185"/>
                  <a:pt x="27" y="192"/>
                  <a:pt x="36" y="192"/>
                </a:cubicBezTo>
                <a:lnTo>
                  <a:pt x="160" y="192"/>
                </a:lnTo>
                <a:close/>
                <a:moveTo>
                  <a:pt x="40" y="163"/>
                </a:moveTo>
                <a:cubicBezTo>
                  <a:pt x="40" y="160"/>
                  <a:pt x="40" y="160"/>
                  <a:pt x="40" y="160"/>
                </a:cubicBezTo>
                <a:cubicBezTo>
                  <a:pt x="54" y="160"/>
                  <a:pt x="54" y="160"/>
                  <a:pt x="54" y="160"/>
                </a:cubicBezTo>
                <a:cubicBezTo>
                  <a:pt x="60" y="160"/>
                  <a:pt x="64" y="156"/>
                  <a:pt x="64" y="150"/>
                </a:cubicBezTo>
                <a:cubicBezTo>
                  <a:pt x="64" y="144"/>
                  <a:pt x="60" y="140"/>
                  <a:pt x="54" y="140"/>
                </a:cubicBezTo>
                <a:cubicBezTo>
                  <a:pt x="40" y="140"/>
                  <a:pt x="40" y="140"/>
                  <a:pt x="40" y="140"/>
                </a:cubicBezTo>
                <a:cubicBezTo>
                  <a:pt x="40" y="124"/>
                  <a:pt x="40" y="124"/>
                  <a:pt x="40" y="124"/>
                </a:cubicBezTo>
                <a:cubicBezTo>
                  <a:pt x="54" y="124"/>
                  <a:pt x="54" y="124"/>
                  <a:pt x="54" y="124"/>
                </a:cubicBezTo>
                <a:cubicBezTo>
                  <a:pt x="60" y="124"/>
                  <a:pt x="64" y="120"/>
                  <a:pt x="64" y="114"/>
                </a:cubicBezTo>
                <a:cubicBezTo>
                  <a:pt x="64" y="108"/>
                  <a:pt x="60" y="104"/>
                  <a:pt x="54" y="104"/>
                </a:cubicBezTo>
                <a:cubicBezTo>
                  <a:pt x="40" y="104"/>
                  <a:pt x="40" y="104"/>
                  <a:pt x="40" y="104"/>
                </a:cubicBezTo>
                <a:cubicBezTo>
                  <a:pt x="40" y="88"/>
                  <a:pt x="40" y="88"/>
                  <a:pt x="40" y="88"/>
                </a:cubicBezTo>
                <a:cubicBezTo>
                  <a:pt x="54" y="88"/>
                  <a:pt x="54" y="88"/>
                  <a:pt x="54" y="88"/>
                </a:cubicBezTo>
                <a:cubicBezTo>
                  <a:pt x="60" y="88"/>
                  <a:pt x="64" y="84"/>
                  <a:pt x="64" y="78"/>
                </a:cubicBezTo>
                <a:cubicBezTo>
                  <a:pt x="64" y="72"/>
                  <a:pt x="60" y="68"/>
                  <a:pt x="54" y="68"/>
                </a:cubicBezTo>
                <a:cubicBezTo>
                  <a:pt x="40" y="68"/>
                  <a:pt x="40" y="68"/>
                  <a:pt x="40" y="68"/>
                </a:cubicBezTo>
                <a:cubicBezTo>
                  <a:pt x="40" y="52"/>
                  <a:pt x="40" y="52"/>
                  <a:pt x="40" y="52"/>
                </a:cubicBezTo>
                <a:cubicBezTo>
                  <a:pt x="54" y="52"/>
                  <a:pt x="54" y="52"/>
                  <a:pt x="54" y="52"/>
                </a:cubicBezTo>
                <a:cubicBezTo>
                  <a:pt x="60" y="52"/>
                  <a:pt x="64" y="48"/>
                  <a:pt x="64" y="42"/>
                </a:cubicBezTo>
                <a:cubicBezTo>
                  <a:pt x="64" y="36"/>
                  <a:pt x="60" y="32"/>
                  <a:pt x="54" y="32"/>
                </a:cubicBezTo>
                <a:cubicBezTo>
                  <a:pt x="40" y="32"/>
                  <a:pt x="40" y="32"/>
                  <a:pt x="40" y="32"/>
                </a:cubicBezTo>
                <a:cubicBezTo>
                  <a:pt x="40" y="29"/>
                  <a:pt x="40" y="29"/>
                  <a:pt x="40" y="29"/>
                </a:cubicBezTo>
                <a:cubicBezTo>
                  <a:pt x="40" y="24"/>
                  <a:pt x="44" y="20"/>
                  <a:pt x="49" y="20"/>
                </a:cubicBezTo>
                <a:cubicBezTo>
                  <a:pt x="75" y="20"/>
                  <a:pt x="75" y="20"/>
                  <a:pt x="75" y="20"/>
                </a:cubicBezTo>
                <a:cubicBezTo>
                  <a:pt x="80" y="20"/>
                  <a:pt x="84" y="24"/>
                  <a:pt x="84" y="29"/>
                </a:cubicBezTo>
                <a:cubicBezTo>
                  <a:pt x="84" y="163"/>
                  <a:pt x="84" y="163"/>
                  <a:pt x="84" y="163"/>
                </a:cubicBezTo>
                <a:cubicBezTo>
                  <a:pt x="84" y="168"/>
                  <a:pt x="80" y="172"/>
                  <a:pt x="75" y="172"/>
                </a:cubicBezTo>
                <a:cubicBezTo>
                  <a:pt x="49" y="172"/>
                  <a:pt x="49" y="172"/>
                  <a:pt x="49" y="172"/>
                </a:cubicBezTo>
                <a:cubicBezTo>
                  <a:pt x="44" y="172"/>
                  <a:pt x="40" y="168"/>
                  <a:pt x="40" y="163"/>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5" name="Freeform 79"/>
          <p:cNvSpPr>
            <a:spLocks noEditPoints="1"/>
          </p:cNvSpPr>
          <p:nvPr/>
        </p:nvSpPr>
        <p:spPr bwMode="auto">
          <a:xfrm>
            <a:off x="3057399" y="3367881"/>
            <a:ext cx="311150"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36 h 192"/>
              <a:gd name="T10" fmla="*/ 176 w 192"/>
              <a:gd name="T11" fmla="*/ 20 h 192"/>
              <a:gd name="T12" fmla="*/ 160 w 192"/>
              <a:gd name="T13" fmla="*/ 20 h 192"/>
              <a:gd name="T14" fmla="*/ 160 w 192"/>
              <a:gd name="T15" fmla="*/ 10 h 192"/>
              <a:gd name="T16" fmla="*/ 150 w 192"/>
              <a:gd name="T17" fmla="*/ 0 h 192"/>
              <a:gd name="T18" fmla="*/ 140 w 192"/>
              <a:gd name="T19" fmla="*/ 10 h 192"/>
              <a:gd name="T20" fmla="*/ 140 w 192"/>
              <a:gd name="T21" fmla="*/ 20 h 192"/>
              <a:gd name="T22" fmla="*/ 124 w 192"/>
              <a:gd name="T23" fmla="*/ 20 h 192"/>
              <a:gd name="T24" fmla="*/ 124 w 192"/>
              <a:gd name="T25" fmla="*/ 10 h 192"/>
              <a:gd name="T26" fmla="*/ 114 w 192"/>
              <a:gd name="T27" fmla="*/ 0 h 192"/>
              <a:gd name="T28" fmla="*/ 104 w 192"/>
              <a:gd name="T29" fmla="*/ 10 h 192"/>
              <a:gd name="T30" fmla="*/ 104 w 192"/>
              <a:gd name="T31" fmla="*/ 20 h 192"/>
              <a:gd name="T32" fmla="*/ 88 w 192"/>
              <a:gd name="T33" fmla="*/ 20 h 192"/>
              <a:gd name="T34" fmla="*/ 88 w 192"/>
              <a:gd name="T35" fmla="*/ 10 h 192"/>
              <a:gd name="T36" fmla="*/ 78 w 192"/>
              <a:gd name="T37" fmla="*/ 0 h 192"/>
              <a:gd name="T38" fmla="*/ 68 w 192"/>
              <a:gd name="T39" fmla="*/ 10 h 192"/>
              <a:gd name="T40" fmla="*/ 68 w 192"/>
              <a:gd name="T41" fmla="*/ 20 h 192"/>
              <a:gd name="T42" fmla="*/ 52 w 192"/>
              <a:gd name="T43" fmla="*/ 20 h 192"/>
              <a:gd name="T44" fmla="*/ 52 w 192"/>
              <a:gd name="T45" fmla="*/ 10 h 192"/>
              <a:gd name="T46" fmla="*/ 42 w 192"/>
              <a:gd name="T47" fmla="*/ 0 h 192"/>
              <a:gd name="T48" fmla="*/ 32 w 192"/>
              <a:gd name="T49" fmla="*/ 10 h 192"/>
              <a:gd name="T50" fmla="*/ 32 w 192"/>
              <a:gd name="T51" fmla="*/ 20 h 192"/>
              <a:gd name="T52" fmla="*/ 16 w 192"/>
              <a:gd name="T53" fmla="*/ 20 h 192"/>
              <a:gd name="T54" fmla="*/ 0 w 192"/>
              <a:gd name="T55" fmla="*/ 36 h 192"/>
              <a:gd name="T56" fmla="*/ 0 w 192"/>
              <a:gd name="T57" fmla="*/ 176 h 192"/>
              <a:gd name="T58" fmla="*/ 29 w 192"/>
              <a:gd name="T59" fmla="*/ 40 h 192"/>
              <a:gd name="T60" fmla="*/ 32 w 192"/>
              <a:gd name="T61" fmla="*/ 40 h 192"/>
              <a:gd name="T62" fmla="*/ 32 w 192"/>
              <a:gd name="T63" fmla="*/ 54 h 192"/>
              <a:gd name="T64" fmla="*/ 42 w 192"/>
              <a:gd name="T65" fmla="*/ 64 h 192"/>
              <a:gd name="T66" fmla="*/ 52 w 192"/>
              <a:gd name="T67" fmla="*/ 54 h 192"/>
              <a:gd name="T68" fmla="*/ 52 w 192"/>
              <a:gd name="T69" fmla="*/ 40 h 192"/>
              <a:gd name="T70" fmla="*/ 68 w 192"/>
              <a:gd name="T71" fmla="*/ 40 h 192"/>
              <a:gd name="T72" fmla="*/ 68 w 192"/>
              <a:gd name="T73" fmla="*/ 54 h 192"/>
              <a:gd name="T74" fmla="*/ 78 w 192"/>
              <a:gd name="T75" fmla="*/ 64 h 192"/>
              <a:gd name="T76" fmla="*/ 88 w 192"/>
              <a:gd name="T77" fmla="*/ 54 h 192"/>
              <a:gd name="T78" fmla="*/ 88 w 192"/>
              <a:gd name="T79" fmla="*/ 40 h 192"/>
              <a:gd name="T80" fmla="*/ 104 w 192"/>
              <a:gd name="T81" fmla="*/ 40 h 192"/>
              <a:gd name="T82" fmla="*/ 104 w 192"/>
              <a:gd name="T83" fmla="*/ 54 h 192"/>
              <a:gd name="T84" fmla="*/ 114 w 192"/>
              <a:gd name="T85" fmla="*/ 64 h 192"/>
              <a:gd name="T86" fmla="*/ 124 w 192"/>
              <a:gd name="T87" fmla="*/ 54 h 192"/>
              <a:gd name="T88" fmla="*/ 124 w 192"/>
              <a:gd name="T89" fmla="*/ 40 h 192"/>
              <a:gd name="T90" fmla="*/ 140 w 192"/>
              <a:gd name="T91" fmla="*/ 40 h 192"/>
              <a:gd name="T92" fmla="*/ 140 w 192"/>
              <a:gd name="T93" fmla="*/ 54 h 192"/>
              <a:gd name="T94" fmla="*/ 150 w 192"/>
              <a:gd name="T95" fmla="*/ 64 h 192"/>
              <a:gd name="T96" fmla="*/ 160 w 192"/>
              <a:gd name="T97" fmla="*/ 54 h 192"/>
              <a:gd name="T98" fmla="*/ 160 w 192"/>
              <a:gd name="T99" fmla="*/ 40 h 192"/>
              <a:gd name="T100" fmla="*/ 163 w 192"/>
              <a:gd name="T101" fmla="*/ 40 h 192"/>
              <a:gd name="T102" fmla="*/ 172 w 192"/>
              <a:gd name="T103" fmla="*/ 49 h 192"/>
              <a:gd name="T104" fmla="*/ 172 w 192"/>
              <a:gd name="T105" fmla="*/ 91 h 192"/>
              <a:gd name="T106" fmla="*/ 163 w 192"/>
              <a:gd name="T107" fmla="*/ 100 h 192"/>
              <a:gd name="T108" fmla="*/ 29 w 192"/>
              <a:gd name="T109" fmla="*/ 100 h 192"/>
              <a:gd name="T110" fmla="*/ 20 w 192"/>
              <a:gd name="T111" fmla="*/ 91 h 192"/>
              <a:gd name="T112" fmla="*/ 20 w 192"/>
              <a:gd name="T113" fmla="*/ 49 h 192"/>
              <a:gd name="T114" fmla="*/ 29 w 192"/>
              <a:gd name="T115" fmla="*/ 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36"/>
                  <a:pt x="192" y="36"/>
                  <a:pt x="192" y="36"/>
                </a:cubicBezTo>
                <a:cubicBezTo>
                  <a:pt x="192" y="27"/>
                  <a:pt x="185" y="20"/>
                  <a:pt x="176" y="20"/>
                </a:cubicBezTo>
                <a:cubicBezTo>
                  <a:pt x="160" y="20"/>
                  <a:pt x="160" y="20"/>
                  <a:pt x="160" y="20"/>
                </a:cubicBezTo>
                <a:cubicBezTo>
                  <a:pt x="160" y="10"/>
                  <a:pt x="160" y="10"/>
                  <a:pt x="160" y="10"/>
                </a:cubicBezTo>
                <a:cubicBezTo>
                  <a:pt x="160" y="4"/>
                  <a:pt x="156" y="0"/>
                  <a:pt x="150" y="0"/>
                </a:cubicBezTo>
                <a:cubicBezTo>
                  <a:pt x="144" y="0"/>
                  <a:pt x="140" y="4"/>
                  <a:pt x="140" y="10"/>
                </a:cubicBezTo>
                <a:cubicBezTo>
                  <a:pt x="140" y="20"/>
                  <a:pt x="140" y="20"/>
                  <a:pt x="140" y="20"/>
                </a:cubicBezTo>
                <a:cubicBezTo>
                  <a:pt x="124" y="20"/>
                  <a:pt x="124" y="20"/>
                  <a:pt x="124" y="20"/>
                </a:cubicBezTo>
                <a:cubicBezTo>
                  <a:pt x="124" y="10"/>
                  <a:pt x="124" y="10"/>
                  <a:pt x="124" y="10"/>
                </a:cubicBezTo>
                <a:cubicBezTo>
                  <a:pt x="124" y="4"/>
                  <a:pt x="120" y="0"/>
                  <a:pt x="114" y="0"/>
                </a:cubicBezTo>
                <a:cubicBezTo>
                  <a:pt x="108" y="0"/>
                  <a:pt x="104" y="4"/>
                  <a:pt x="104" y="10"/>
                </a:cubicBezTo>
                <a:cubicBezTo>
                  <a:pt x="104" y="20"/>
                  <a:pt x="104" y="20"/>
                  <a:pt x="104" y="20"/>
                </a:cubicBezTo>
                <a:cubicBezTo>
                  <a:pt x="88" y="20"/>
                  <a:pt x="88" y="20"/>
                  <a:pt x="88" y="20"/>
                </a:cubicBezTo>
                <a:cubicBezTo>
                  <a:pt x="88" y="10"/>
                  <a:pt x="88" y="10"/>
                  <a:pt x="88" y="10"/>
                </a:cubicBezTo>
                <a:cubicBezTo>
                  <a:pt x="88" y="4"/>
                  <a:pt x="84" y="0"/>
                  <a:pt x="78" y="0"/>
                </a:cubicBezTo>
                <a:cubicBezTo>
                  <a:pt x="72" y="0"/>
                  <a:pt x="68" y="4"/>
                  <a:pt x="68" y="10"/>
                </a:cubicBezTo>
                <a:cubicBezTo>
                  <a:pt x="68" y="20"/>
                  <a:pt x="68" y="20"/>
                  <a:pt x="68" y="20"/>
                </a:cubicBezTo>
                <a:cubicBezTo>
                  <a:pt x="52" y="20"/>
                  <a:pt x="52" y="20"/>
                  <a:pt x="52" y="20"/>
                </a:cubicBezTo>
                <a:cubicBezTo>
                  <a:pt x="52" y="10"/>
                  <a:pt x="52" y="10"/>
                  <a:pt x="52" y="10"/>
                </a:cubicBezTo>
                <a:cubicBezTo>
                  <a:pt x="52" y="4"/>
                  <a:pt x="48" y="0"/>
                  <a:pt x="42" y="0"/>
                </a:cubicBezTo>
                <a:cubicBezTo>
                  <a:pt x="36" y="0"/>
                  <a:pt x="32" y="4"/>
                  <a:pt x="32" y="10"/>
                </a:cubicBezTo>
                <a:cubicBezTo>
                  <a:pt x="32" y="20"/>
                  <a:pt x="32" y="20"/>
                  <a:pt x="32" y="20"/>
                </a:cubicBezTo>
                <a:cubicBezTo>
                  <a:pt x="16" y="20"/>
                  <a:pt x="16" y="20"/>
                  <a:pt x="16" y="20"/>
                </a:cubicBezTo>
                <a:cubicBezTo>
                  <a:pt x="7" y="20"/>
                  <a:pt x="0" y="27"/>
                  <a:pt x="0" y="36"/>
                </a:cubicBezTo>
                <a:lnTo>
                  <a:pt x="0" y="176"/>
                </a:lnTo>
                <a:close/>
                <a:moveTo>
                  <a:pt x="29" y="40"/>
                </a:moveTo>
                <a:cubicBezTo>
                  <a:pt x="32" y="40"/>
                  <a:pt x="32" y="40"/>
                  <a:pt x="32" y="40"/>
                </a:cubicBezTo>
                <a:cubicBezTo>
                  <a:pt x="32" y="54"/>
                  <a:pt x="32" y="54"/>
                  <a:pt x="32" y="54"/>
                </a:cubicBezTo>
                <a:cubicBezTo>
                  <a:pt x="32" y="60"/>
                  <a:pt x="36" y="64"/>
                  <a:pt x="42" y="64"/>
                </a:cubicBezTo>
                <a:cubicBezTo>
                  <a:pt x="48" y="64"/>
                  <a:pt x="52" y="60"/>
                  <a:pt x="52" y="54"/>
                </a:cubicBezTo>
                <a:cubicBezTo>
                  <a:pt x="52" y="40"/>
                  <a:pt x="52" y="40"/>
                  <a:pt x="52" y="40"/>
                </a:cubicBezTo>
                <a:cubicBezTo>
                  <a:pt x="68" y="40"/>
                  <a:pt x="68" y="40"/>
                  <a:pt x="68" y="40"/>
                </a:cubicBezTo>
                <a:cubicBezTo>
                  <a:pt x="68" y="54"/>
                  <a:pt x="68" y="54"/>
                  <a:pt x="68" y="54"/>
                </a:cubicBezTo>
                <a:cubicBezTo>
                  <a:pt x="68" y="60"/>
                  <a:pt x="72" y="64"/>
                  <a:pt x="78" y="64"/>
                </a:cubicBezTo>
                <a:cubicBezTo>
                  <a:pt x="84" y="64"/>
                  <a:pt x="88" y="60"/>
                  <a:pt x="88" y="54"/>
                </a:cubicBezTo>
                <a:cubicBezTo>
                  <a:pt x="88" y="40"/>
                  <a:pt x="88" y="40"/>
                  <a:pt x="88" y="40"/>
                </a:cubicBezTo>
                <a:cubicBezTo>
                  <a:pt x="104" y="40"/>
                  <a:pt x="104" y="40"/>
                  <a:pt x="104" y="40"/>
                </a:cubicBezTo>
                <a:cubicBezTo>
                  <a:pt x="104" y="54"/>
                  <a:pt x="104" y="54"/>
                  <a:pt x="104" y="54"/>
                </a:cubicBezTo>
                <a:cubicBezTo>
                  <a:pt x="104" y="60"/>
                  <a:pt x="108" y="64"/>
                  <a:pt x="114" y="64"/>
                </a:cubicBezTo>
                <a:cubicBezTo>
                  <a:pt x="120" y="64"/>
                  <a:pt x="124" y="60"/>
                  <a:pt x="124" y="54"/>
                </a:cubicBezTo>
                <a:cubicBezTo>
                  <a:pt x="124" y="40"/>
                  <a:pt x="124" y="40"/>
                  <a:pt x="124" y="40"/>
                </a:cubicBezTo>
                <a:cubicBezTo>
                  <a:pt x="140" y="40"/>
                  <a:pt x="140" y="40"/>
                  <a:pt x="140" y="40"/>
                </a:cubicBezTo>
                <a:cubicBezTo>
                  <a:pt x="140" y="54"/>
                  <a:pt x="140" y="54"/>
                  <a:pt x="140" y="54"/>
                </a:cubicBezTo>
                <a:cubicBezTo>
                  <a:pt x="140" y="60"/>
                  <a:pt x="144" y="64"/>
                  <a:pt x="150" y="64"/>
                </a:cubicBezTo>
                <a:cubicBezTo>
                  <a:pt x="156" y="64"/>
                  <a:pt x="160" y="60"/>
                  <a:pt x="160" y="54"/>
                </a:cubicBezTo>
                <a:cubicBezTo>
                  <a:pt x="160" y="40"/>
                  <a:pt x="160" y="40"/>
                  <a:pt x="160" y="40"/>
                </a:cubicBezTo>
                <a:cubicBezTo>
                  <a:pt x="163" y="40"/>
                  <a:pt x="163" y="40"/>
                  <a:pt x="163" y="40"/>
                </a:cubicBezTo>
                <a:cubicBezTo>
                  <a:pt x="168" y="40"/>
                  <a:pt x="172" y="44"/>
                  <a:pt x="172" y="49"/>
                </a:cubicBezTo>
                <a:cubicBezTo>
                  <a:pt x="172" y="91"/>
                  <a:pt x="172" y="91"/>
                  <a:pt x="172" y="91"/>
                </a:cubicBezTo>
                <a:cubicBezTo>
                  <a:pt x="172" y="96"/>
                  <a:pt x="168" y="100"/>
                  <a:pt x="163" y="100"/>
                </a:cubicBezTo>
                <a:cubicBezTo>
                  <a:pt x="29" y="100"/>
                  <a:pt x="29" y="100"/>
                  <a:pt x="29" y="100"/>
                </a:cubicBezTo>
                <a:cubicBezTo>
                  <a:pt x="24" y="100"/>
                  <a:pt x="20" y="96"/>
                  <a:pt x="20" y="91"/>
                </a:cubicBezTo>
                <a:cubicBezTo>
                  <a:pt x="20" y="49"/>
                  <a:pt x="20" y="49"/>
                  <a:pt x="20" y="49"/>
                </a:cubicBezTo>
                <a:cubicBezTo>
                  <a:pt x="20" y="44"/>
                  <a:pt x="24" y="40"/>
                  <a:pt x="29" y="4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6" name="Freeform 80"/>
          <p:cNvSpPr>
            <a:spLocks noEditPoints="1"/>
          </p:cNvSpPr>
          <p:nvPr/>
        </p:nvSpPr>
        <p:spPr bwMode="auto">
          <a:xfrm>
            <a:off x="2354136" y="3386931"/>
            <a:ext cx="312738" cy="266700"/>
          </a:xfrm>
          <a:custGeom>
            <a:avLst/>
            <a:gdLst>
              <a:gd name="T0" fmla="*/ 0 w 192"/>
              <a:gd name="T1" fmla="*/ 148 h 164"/>
              <a:gd name="T2" fmla="*/ 16 w 192"/>
              <a:gd name="T3" fmla="*/ 164 h 164"/>
              <a:gd name="T4" fmla="*/ 176 w 192"/>
              <a:gd name="T5" fmla="*/ 164 h 164"/>
              <a:gd name="T6" fmla="*/ 192 w 192"/>
              <a:gd name="T7" fmla="*/ 148 h 164"/>
              <a:gd name="T8" fmla="*/ 192 w 192"/>
              <a:gd name="T9" fmla="*/ 16 h 164"/>
              <a:gd name="T10" fmla="*/ 176 w 192"/>
              <a:gd name="T11" fmla="*/ 0 h 164"/>
              <a:gd name="T12" fmla="*/ 52 w 192"/>
              <a:gd name="T13" fmla="*/ 0 h 164"/>
              <a:gd name="T14" fmla="*/ 36 w 192"/>
              <a:gd name="T15" fmla="*/ 16 h 164"/>
              <a:gd name="T16" fmla="*/ 36 w 192"/>
              <a:gd name="T17" fmla="*/ 136 h 164"/>
              <a:gd name="T18" fmla="*/ 28 w 192"/>
              <a:gd name="T19" fmla="*/ 144 h 164"/>
              <a:gd name="T20" fmla="*/ 20 w 192"/>
              <a:gd name="T21" fmla="*/ 136 h 164"/>
              <a:gd name="T22" fmla="*/ 20 w 192"/>
              <a:gd name="T23" fmla="*/ 30 h 164"/>
              <a:gd name="T24" fmla="*/ 10 w 192"/>
              <a:gd name="T25" fmla="*/ 20 h 164"/>
              <a:gd name="T26" fmla="*/ 0 w 192"/>
              <a:gd name="T27" fmla="*/ 30 h 164"/>
              <a:gd name="T28" fmla="*/ 0 w 192"/>
              <a:gd name="T29" fmla="*/ 148 h 164"/>
              <a:gd name="T30" fmla="*/ 112 w 192"/>
              <a:gd name="T31" fmla="*/ 29 h 164"/>
              <a:gd name="T32" fmla="*/ 112 w 192"/>
              <a:gd name="T33" fmla="*/ 59 h 164"/>
              <a:gd name="T34" fmla="*/ 103 w 192"/>
              <a:gd name="T35" fmla="*/ 68 h 164"/>
              <a:gd name="T36" fmla="*/ 65 w 192"/>
              <a:gd name="T37" fmla="*/ 68 h 164"/>
              <a:gd name="T38" fmla="*/ 56 w 192"/>
              <a:gd name="T39" fmla="*/ 59 h 164"/>
              <a:gd name="T40" fmla="*/ 56 w 192"/>
              <a:gd name="T41" fmla="*/ 29 h 164"/>
              <a:gd name="T42" fmla="*/ 65 w 192"/>
              <a:gd name="T43" fmla="*/ 20 h 164"/>
              <a:gd name="T44" fmla="*/ 103 w 192"/>
              <a:gd name="T45" fmla="*/ 20 h 164"/>
              <a:gd name="T46" fmla="*/ 112 w 192"/>
              <a:gd name="T47" fmla="*/ 29 h 164"/>
              <a:gd name="T48" fmla="*/ 164 w 192"/>
              <a:gd name="T49" fmla="*/ 100 h 164"/>
              <a:gd name="T50" fmla="*/ 64 w 192"/>
              <a:gd name="T51" fmla="*/ 100 h 164"/>
              <a:gd name="T52" fmla="*/ 56 w 192"/>
              <a:gd name="T53" fmla="*/ 92 h 164"/>
              <a:gd name="T54" fmla="*/ 64 w 192"/>
              <a:gd name="T55" fmla="*/ 84 h 164"/>
              <a:gd name="T56" fmla="*/ 164 w 192"/>
              <a:gd name="T57" fmla="*/ 84 h 164"/>
              <a:gd name="T58" fmla="*/ 172 w 192"/>
              <a:gd name="T59" fmla="*/ 92 h 164"/>
              <a:gd name="T60" fmla="*/ 164 w 192"/>
              <a:gd name="T61" fmla="*/ 100 h 164"/>
              <a:gd name="T62" fmla="*/ 164 w 192"/>
              <a:gd name="T63" fmla="*/ 132 h 164"/>
              <a:gd name="T64" fmla="*/ 64 w 192"/>
              <a:gd name="T65" fmla="*/ 132 h 164"/>
              <a:gd name="T66" fmla="*/ 56 w 192"/>
              <a:gd name="T67" fmla="*/ 124 h 164"/>
              <a:gd name="T68" fmla="*/ 64 w 192"/>
              <a:gd name="T69" fmla="*/ 116 h 164"/>
              <a:gd name="T70" fmla="*/ 164 w 192"/>
              <a:gd name="T71" fmla="*/ 116 h 164"/>
              <a:gd name="T72" fmla="*/ 172 w 192"/>
              <a:gd name="T73" fmla="*/ 124 h 164"/>
              <a:gd name="T74" fmla="*/ 164 w 192"/>
              <a:gd name="T75" fmla="*/ 132 h 164"/>
              <a:gd name="T76" fmla="*/ 164 w 192"/>
              <a:gd name="T77" fmla="*/ 36 h 164"/>
              <a:gd name="T78" fmla="*/ 136 w 192"/>
              <a:gd name="T79" fmla="*/ 36 h 164"/>
              <a:gd name="T80" fmla="*/ 128 w 192"/>
              <a:gd name="T81" fmla="*/ 28 h 164"/>
              <a:gd name="T82" fmla="*/ 136 w 192"/>
              <a:gd name="T83" fmla="*/ 20 h 164"/>
              <a:gd name="T84" fmla="*/ 164 w 192"/>
              <a:gd name="T85" fmla="*/ 20 h 164"/>
              <a:gd name="T86" fmla="*/ 172 w 192"/>
              <a:gd name="T87" fmla="*/ 28 h 164"/>
              <a:gd name="T88" fmla="*/ 164 w 192"/>
              <a:gd name="T89" fmla="*/ 36 h 164"/>
              <a:gd name="T90" fmla="*/ 164 w 192"/>
              <a:gd name="T91" fmla="*/ 68 h 164"/>
              <a:gd name="T92" fmla="*/ 136 w 192"/>
              <a:gd name="T93" fmla="*/ 68 h 164"/>
              <a:gd name="T94" fmla="*/ 128 w 192"/>
              <a:gd name="T95" fmla="*/ 60 h 164"/>
              <a:gd name="T96" fmla="*/ 136 w 192"/>
              <a:gd name="T97" fmla="*/ 52 h 164"/>
              <a:gd name="T98" fmla="*/ 164 w 192"/>
              <a:gd name="T99" fmla="*/ 52 h 164"/>
              <a:gd name="T100" fmla="*/ 172 w 192"/>
              <a:gd name="T101" fmla="*/ 60 h 164"/>
              <a:gd name="T102" fmla="*/ 164 w 192"/>
              <a:gd name="T103" fmla="*/ 6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4">
                <a:moveTo>
                  <a:pt x="0" y="148"/>
                </a:moveTo>
                <a:cubicBezTo>
                  <a:pt x="0" y="157"/>
                  <a:pt x="7" y="164"/>
                  <a:pt x="16" y="164"/>
                </a:cubicBezTo>
                <a:cubicBezTo>
                  <a:pt x="176" y="164"/>
                  <a:pt x="176" y="164"/>
                  <a:pt x="176" y="164"/>
                </a:cubicBezTo>
                <a:cubicBezTo>
                  <a:pt x="185" y="164"/>
                  <a:pt x="192" y="157"/>
                  <a:pt x="192" y="148"/>
                </a:cubicBezTo>
                <a:cubicBezTo>
                  <a:pt x="192" y="16"/>
                  <a:pt x="192" y="16"/>
                  <a:pt x="192" y="16"/>
                </a:cubicBezTo>
                <a:cubicBezTo>
                  <a:pt x="192" y="7"/>
                  <a:pt x="185" y="0"/>
                  <a:pt x="176" y="0"/>
                </a:cubicBezTo>
                <a:cubicBezTo>
                  <a:pt x="52" y="0"/>
                  <a:pt x="52" y="0"/>
                  <a:pt x="52" y="0"/>
                </a:cubicBezTo>
                <a:cubicBezTo>
                  <a:pt x="43" y="0"/>
                  <a:pt x="36" y="7"/>
                  <a:pt x="36" y="16"/>
                </a:cubicBezTo>
                <a:cubicBezTo>
                  <a:pt x="36" y="136"/>
                  <a:pt x="36" y="136"/>
                  <a:pt x="36" y="136"/>
                </a:cubicBezTo>
                <a:cubicBezTo>
                  <a:pt x="36" y="140"/>
                  <a:pt x="32" y="144"/>
                  <a:pt x="28" y="144"/>
                </a:cubicBezTo>
                <a:cubicBezTo>
                  <a:pt x="24" y="144"/>
                  <a:pt x="20" y="140"/>
                  <a:pt x="20" y="136"/>
                </a:cubicBezTo>
                <a:cubicBezTo>
                  <a:pt x="20" y="30"/>
                  <a:pt x="20" y="30"/>
                  <a:pt x="20" y="30"/>
                </a:cubicBezTo>
                <a:cubicBezTo>
                  <a:pt x="20" y="24"/>
                  <a:pt x="16" y="20"/>
                  <a:pt x="10" y="20"/>
                </a:cubicBezTo>
                <a:cubicBezTo>
                  <a:pt x="4" y="20"/>
                  <a:pt x="0" y="24"/>
                  <a:pt x="0" y="30"/>
                </a:cubicBezTo>
                <a:lnTo>
                  <a:pt x="0" y="148"/>
                </a:lnTo>
                <a:close/>
                <a:moveTo>
                  <a:pt x="112" y="29"/>
                </a:moveTo>
                <a:cubicBezTo>
                  <a:pt x="112" y="59"/>
                  <a:pt x="112" y="59"/>
                  <a:pt x="112" y="59"/>
                </a:cubicBezTo>
                <a:cubicBezTo>
                  <a:pt x="112" y="64"/>
                  <a:pt x="108" y="68"/>
                  <a:pt x="103" y="68"/>
                </a:cubicBezTo>
                <a:cubicBezTo>
                  <a:pt x="65" y="68"/>
                  <a:pt x="65" y="68"/>
                  <a:pt x="65" y="68"/>
                </a:cubicBezTo>
                <a:cubicBezTo>
                  <a:pt x="60" y="68"/>
                  <a:pt x="56" y="64"/>
                  <a:pt x="56" y="59"/>
                </a:cubicBezTo>
                <a:cubicBezTo>
                  <a:pt x="56" y="29"/>
                  <a:pt x="56" y="29"/>
                  <a:pt x="56" y="29"/>
                </a:cubicBezTo>
                <a:cubicBezTo>
                  <a:pt x="56" y="24"/>
                  <a:pt x="60" y="20"/>
                  <a:pt x="65" y="20"/>
                </a:cubicBezTo>
                <a:cubicBezTo>
                  <a:pt x="103" y="20"/>
                  <a:pt x="103" y="20"/>
                  <a:pt x="103" y="20"/>
                </a:cubicBezTo>
                <a:cubicBezTo>
                  <a:pt x="108" y="20"/>
                  <a:pt x="112" y="24"/>
                  <a:pt x="112" y="29"/>
                </a:cubicBezTo>
                <a:close/>
                <a:moveTo>
                  <a:pt x="164" y="100"/>
                </a:moveTo>
                <a:cubicBezTo>
                  <a:pt x="64" y="100"/>
                  <a:pt x="64" y="100"/>
                  <a:pt x="64" y="100"/>
                </a:cubicBezTo>
                <a:cubicBezTo>
                  <a:pt x="60" y="100"/>
                  <a:pt x="56" y="96"/>
                  <a:pt x="56" y="92"/>
                </a:cubicBezTo>
                <a:cubicBezTo>
                  <a:pt x="56" y="88"/>
                  <a:pt x="60" y="84"/>
                  <a:pt x="64" y="84"/>
                </a:cubicBezTo>
                <a:cubicBezTo>
                  <a:pt x="164" y="84"/>
                  <a:pt x="164" y="84"/>
                  <a:pt x="164" y="84"/>
                </a:cubicBezTo>
                <a:cubicBezTo>
                  <a:pt x="168" y="84"/>
                  <a:pt x="172" y="88"/>
                  <a:pt x="172" y="92"/>
                </a:cubicBezTo>
                <a:cubicBezTo>
                  <a:pt x="172" y="96"/>
                  <a:pt x="168" y="100"/>
                  <a:pt x="164" y="100"/>
                </a:cubicBezTo>
                <a:close/>
                <a:moveTo>
                  <a:pt x="164" y="132"/>
                </a:moveTo>
                <a:cubicBezTo>
                  <a:pt x="64" y="132"/>
                  <a:pt x="64" y="132"/>
                  <a:pt x="64" y="132"/>
                </a:cubicBezTo>
                <a:cubicBezTo>
                  <a:pt x="60" y="132"/>
                  <a:pt x="56" y="128"/>
                  <a:pt x="56" y="124"/>
                </a:cubicBezTo>
                <a:cubicBezTo>
                  <a:pt x="56" y="120"/>
                  <a:pt x="60" y="116"/>
                  <a:pt x="64" y="116"/>
                </a:cubicBezTo>
                <a:cubicBezTo>
                  <a:pt x="164" y="116"/>
                  <a:pt x="164" y="116"/>
                  <a:pt x="164" y="116"/>
                </a:cubicBezTo>
                <a:cubicBezTo>
                  <a:pt x="168" y="116"/>
                  <a:pt x="172" y="120"/>
                  <a:pt x="172" y="124"/>
                </a:cubicBezTo>
                <a:cubicBezTo>
                  <a:pt x="172" y="128"/>
                  <a:pt x="168" y="132"/>
                  <a:pt x="164" y="132"/>
                </a:cubicBezTo>
                <a:close/>
                <a:moveTo>
                  <a:pt x="164" y="36"/>
                </a:moveTo>
                <a:cubicBezTo>
                  <a:pt x="136" y="36"/>
                  <a:pt x="136" y="36"/>
                  <a:pt x="136" y="36"/>
                </a:cubicBezTo>
                <a:cubicBezTo>
                  <a:pt x="132" y="36"/>
                  <a:pt x="128" y="32"/>
                  <a:pt x="128" y="28"/>
                </a:cubicBezTo>
                <a:cubicBezTo>
                  <a:pt x="128" y="24"/>
                  <a:pt x="132" y="20"/>
                  <a:pt x="136" y="20"/>
                </a:cubicBezTo>
                <a:cubicBezTo>
                  <a:pt x="164" y="20"/>
                  <a:pt x="164" y="20"/>
                  <a:pt x="164" y="20"/>
                </a:cubicBezTo>
                <a:cubicBezTo>
                  <a:pt x="168" y="20"/>
                  <a:pt x="172" y="24"/>
                  <a:pt x="172" y="28"/>
                </a:cubicBezTo>
                <a:cubicBezTo>
                  <a:pt x="172" y="32"/>
                  <a:pt x="168" y="36"/>
                  <a:pt x="164" y="36"/>
                </a:cubicBezTo>
                <a:close/>
                <a:moveTo>
                  <a:pt x="164" y="68"/>
                </a:moveTo>
                <a:cubicBezTo>
                  <a:pt x="136" y="68"/>
                  <a:pt x="136" y="68"/>
                  <a:pt x="136" y="68"/>
                </a:cubicBezTo>
                <a:cubicBezTo>
                  <a:pt x="132" y="68"/>
                  <a:pt x="128" y="64"/>
                  <a:pt x="128" y="60"/>
                </a:cubicBezTo>
                <a:cubicBezTo>
                  <a:pt x="128" y="56"/>
                  <a:pt x="132" y="52"/>
                  <a:pt x="136" y="52"/>
                </a:cubicBezTo>
                <a:cubicBezTo>
                  <a:pt x="164" y="52"/>
                  <a:pt x="164" y="52"/>
                  <a:pt x="164" y="52"/>
                </a:cubicBezTo>
                <a:cubicBezTo>
                  <a:pt x="168" y="52"/>
                  <a:pt x="172" y="56"/>
                  <a:pt x="172" y="60"/>
                </a:cubicBezTo>
                <a:cubicBezTo>
                  <a:pt x="172" y="64"/>
                  <a:pt x="168" y="68"/>
                  <a:pt x="164" y="6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7" name="Freeform 81"/>
          <p:cNvSpPr/>
          <p:nvPr/>
        </p:nvSpPr>
        <p:spPr bwMode="auto">
          <a:xfrm>
            <a:off x="1676274" y="3367881"/>
            <a:ext cx="260350" cy="312737"/>
          </a:xfrm>
          <a:custGeom>
            <a:avLst/>
            <a:gdLst>
              <a:gd name="T0" fmla="*/ 0 w 160"/>
              <a:gd name="T1" fmla="*/ 16 h 192"/>
              <a:gd name="T2" fmla="*/ 0 w 160"/>
              <a:gd name="T3" fmla="*/ 176 h 192"/>
              <a:gd name="T4" fmla="*/ 16 w 160"/>
              <a:gd name="T5" fmla="*/ 192 h 192"/>
              <a:gd name="T6" fmla="*/ 150 w 160"/>
              <a:gd name="T7" fmla="*/ 192 h 192"/>
              <a:gd name="T8" fmla="*/ 160 w 160"/>
              <a:gd name="T9" fmla="*/ 182 h 192"/>
              <a:gd name="T10" fmla="*/ 150 w 160"/>
              <a:gd name="T11" fmla="*/ 172 h 192"/>
              <a:gd name="T12" fmla="*/ 28 w 160"/>
              <a:gd name="T13" fmla="*/ 172 h 192"/>
              <a:gd name="T14" fmla="*/ 20 w 160"/>
              <a:gd name="T15" fmla="*/ 164 h 192"/>
              <a:gd name="T16" fmla="*/ 28 w 160"/>
              <a:gd name="T17" fmla="*/ 156 h 192"/>
              <a:gd name="T18" fmla="*/ 144 w 160"/>
              <a:gd name="T19" fmla="*/ 156 h 192"/>
              <a:gd name="T20" fmla="*/ 160 w 160"/>
              <a:gd name="T21" fmla="*/ 140 h 192"/>
              <a:gd name="T22" fmla="*/ 160 w 160"/>
              <a:gd name="T23" fmla="*/ 16 h 192"/>
              <a:gd name="T24" fmla="*/ 144 w 160"/>
              <a:gd name="T25" fmla="*/ 0 h 192"/>
              <a:gd name="T26" fmla="*/ 88 w 160"/>
              <a:gd name="T27" fmla="*/ 0 h 192"/>
              <a:gd name="T28" fmla="*/ 88 w 160"/>
              <a:gd name="T29" fmla="*/ 72 h 192"/>
              <a:gd name="T30" fmla="*/ 87 w 160"/>
              <a:gd name="T31" fmla="*/ 75 h 192"/>
              <a:gd name="T32" fmla="*/ 81 w 160"/>
              <a:gd name="T33" fmla="*/ 75 h 192"/>
              <a:gd name="T34" fmla="*/ 64 w 160"/>
              <a:gd name="T35" fmla="*/ 60 h 192"/>
              <a:gd name="T36" fmla="*/ 47 w 160"/>
              <a:gd name="T37" fmla="*/ 75 h 192"/>
              <a:gd name="T38" fmla="*/ 41 w 160"/>
              <a:gd name="T39" fmla="*/ 75 h 192"/>
              <a:gd name="T40" fmla="*/ 40 w 160"/>
              <a:gd name="T41" fmla="*/ 72 h 192"/>
              <a:gd name="T42" fmla="*/ 40 w 160"/>
              <a:gd name="T43" fmla="*/ 0 h 192"/>
              <a:gd name="T44" fmla="*/ 16 w 160"/>
              <a:gd name="T45" fmla="*/ 0 h 192"/>
              <a:gd name="T46" fmla="*/ 0 w 160"/>
              <a:gd name="T47"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92">
                <a:moveTo>
                  <a:pt x="0" y="16"/>
                </a:moveTo>
                <a:cubicBezTo>
                  <a:pt x="0" y="176"/>
                  <a:pt x="0" y="176"/>
                  <a:pt x="0" y="176"/>
                </a:cubicBezTo>
                <a:cubicBezTo>
                  <a:pt x="0" y="185"/>
                  <a:pt x="7" y="192"/>
                  <a:pt x="16" y="192"/>
                </a:cubicBezTo>
                <a:cubicBezTo>
                  <a:pt x="150" y="192"/>
                  <a:pt x="150" y="192"/>
                  <a:pt x="150" y="192"/>
                </a:cubicBezTo>
                <a:cubicBezTo>
                  <a:pt x="156" y="192"/>
                  <a:pt x="160" y="188"/>
                  <a:pt x="160" y="182"/>
                </a:cubicBezTo>
                <a:cubicBezTo>
                  <a:pt x="160" y="176"/>
                  <a:pt x="156" y="172"/>
                  <a:pt x="150" y="172"/>
                </a:cubicBezTo>
                <a:cubicBezTo>
                  <a:pt x="28" y="172"/>
                  <a:pt x="28" y="172"/>
                  <a:pt x="28" y="172"/>
                </a:cubicBezTo>
                <a:cubicBezTo>
                  <a:pt x="24" y="172"/>
                  <a:pt x="20" y="168"/>
                  <a:pt x="20" y="164"/>
                </a:cubicBezTo>
                <a:cubicBezTo>
                  <a:pt x="20" y="160"/>
                  <a:pt x="24" y="156"/>
                  <a:pt x="28" y="156"/>
                </a:cubicBezTo>
                <a:cubicBezTo>
                  <a:pt x="144" y="156"/>
                  <a:pt x="144" y="156"/>
                  <a:pt x="144" y="156"/>
                </a:cubicBezTo>
                <a:cubicBezTo>
                  <a:pt x="153" y="156"/>
                  <a:pt x="160" y="149"/>
                  <a:pt x="160" y="140"/>
                </a:cubicBezTo>
                <a:cubicBezTo>
                  <a:pt x="160" y="16"/>
                  <a:pt x="160" y="16"/>
                  <a:pt x="160" y="16"/>
                </a:cubicBezTo>
                <a:cubicBezTo>
                  <a:pt x="160" y="7"/>
                  <a:pt x="153" y="0"/>
                  <a:pt x="144" y="0"/>
                </a:cubicBezTo>
                <a:cubicBezTo>
                  <a:pt x="88" y="0"/>
                  <a:pt x="88" y="0"/>
                  <a:pt x="88" y="0"/>
                </a:cubicBezTo>
                <a:cubicBezTo>
                  <a:pt x="88" y="72"/>
                  <a:pt x="88" y="72"/>
                  <a:pt x="88" y="72"/>
                </a:cubicBezTo>
                <a:cubicBezTo>
                  <a:pt x="88" y="73"/>
                  <a:pt x="88" y="74"/>
                  <a:pt x="87" y="75"/>
                </a:cubicBezTo>
                <a:cubicBezTo>
                  <a:pt x="85" y="76"/>
                  <a:pt x="83" y="76"/>
                  <a:pt x="81" y="75"/>
                </a:cubicBezTo>
                <a:cubicBezTo>
                  <a:pt x="80" y="74"/>
                  <a:pt x="64" y="60"/>
                  <a:pt x="64" y="60"/>
                </a:cubicBezTo>
                <a:cubicBezTo>
                  <a:pt x="64" y="60"/>
                  <a:pt x="48" y="74"/>
                  <a:pt x="47" y="75"/>
                </a:cubicBezTo>
                <a:cubicBezTo>
                  <a:pt x="45" y="76"/>
                  <a:pt x="43" y="76"/>
                  <a:pt x="41" y="75"/>
                </a:cubicBezTo>
                <a:cubicBezTo>
                  <a:pt x="40" y="74"/>
                  <a:pt x="40" y="73"/>
                  <a:pt x="40" y="72"/>
                </a:cubicBezTo>
                <a:cubicBezTo>
                  <a:pt x="40" y="0"/>
                  <a:pt x="40" y="0"/>
                  <a:pt x="40" y="0"/>
                </a:cubicBezTo>
                <a:cubicBezTo>
                  <a:pt x="16" y="0"/>
                  <a:pt x="16" y="0"/>
                  <a:pt x="16" y="0"/>
                </a:cubicBezTo>
                <a:cubicBezTo>
                  <a:pt x="7" y="0"/>
                  <a:pt x="0" y="7"/>
                  <a:pt x="0" y="1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8" name="Freeform 82"/>
          <p:cNvSpPr/>
          <p:nvPr/>
        </p:nvSpPr>
        <p:spPr bwMode="auto">
          <a:xfrm>
            <a:off x="5933949" y="2664619"/>
            <a:ext cx="176213" cy="312737"/>
          </a:xfrm>
          <a:custGeom>
            <a:avLst/>
            <a:gdLst>
              <a:gd name="T0" fmla="*/ 16 w 108"/>
              <a:gd name="T1" fmla="*/ 0 h 192"/>
              <a:gd name="T2" fmla="*/ 0 w 108"/>
              <a:gd name="T3" fmla="*/ 16 h 192"/>
              <a:gd name="T4" fmla="*/ 0 w 108"/>
              <a:gd name="T5" fmla="*/ 184 h 192"/>
              <a:gd name="T6" fmla="*/ 8 w 108"/>
              <a:gd name="T7" fmla="*/ 192 h 192"/>
              <a:gd name="T8" fmla="*/ 14 w 108"/>
              <a:gd name="T9" fmla="*/ 190 h 192"/>
              <a:gd name="T10" fmla="*/ 34 w 108"/>
              <a:gd name="T11" fmla="*/ 169 h 192"/>
              <a:gd name="T12" fmla="*/ 46 w 108"/>
              <a:gd name="T13" fmla="*/ 169 h 192"/>
              <a:gd name="T14" fmla="*/ 66 w 108"/>
              <a:gd name="T15" fmla="*/ 190 h 192"/>
              <a:gd name="T16" fmla="*/ 72 w 108"/>
              <a:gd name="T17" fmla="*/ 192 h 192"/>
              <a:gd name="T18" fmla="*/ 80 w 108"/>
              <a:gd name="T19" fmla="*/ 184 h 192"/>
              <a:gd name="T20" fmla="*/ 80 w 108"/>
              <a:gd name="T21" fmla="*/ 28 h 192"/>
              <a:gd name="T22" fmla="*/ 88 w 108"/>
              <a:gd name="T23" fmla="*/ 20 h 192"/>
              <a:gd name="T24" fmla="*/ 98 w 108"/>
              <a:gd name="T25" fmla="*/ 20 h 192"/>
              <a:gd name="T26" fmla="*/ 108 w 108"/>
              <a:gd name="T27" fmla="*/ 10 h 192"/>
              <a:gd name="T28" fmla="*/ 98 w 108"/>
              <a:gd name="T29" fmla="*/ 0 h 192"/>
              <a:gd name="T30" fmla="*/ 16 w 108"/>
              <a:gd name="T3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192">
                <a:moveTo>
                  <a:pt x="16" y="0"/>
                </a:moveTo>
                <a:cubicBezTo>
                  <a:pt x="7" y="0"/>
                  <a:pt x="0" y="7"/>
                  <a:pt x="0" y="16"/>
                </a:cubicBezTo>
                <a:cubicBezTo>
                  <a:pt x="0" y="184"/>
                  <a:pt x="0" y="184"/>
                  <a:pt x="0" y="184"/>
                </a:cubicBezTo>
                <a:cubicBezTo>
                  <a:pt x="0" y="188"/>
                  <a:pt x="4" y="192"/>
                  <a:pt x="8" y="192"/>
                </a:cubicBezTo>
                <a:cubicBezTo>
                  <a:pt x="10" y="192"/>
                  <a:pt x="12" y="191"/>
                  <a:pt x="14" y="190"/>
                </a:cubicBezTo>
                <a:cubicBezTo>
                  <a:pt x="34" y="169"/>
                  <a:pt x="34" y="169"/>
                  <a:pt x="34" y="169"/>
                </a:cubicBezTo>
                <a:cubicBezTo>
                  <a:pt x="37" y="166"/>
                  <a:pt x="43" y="166"/>
                  <a:pt x="46" y="169"/>
                </a:cubicBezTo>
                <a:cubicBezTo>
                  <a:pt x="66" y="190"/>
                  <a:pt x="66" y="190"/>
                  <a:pt x="66" y="190"/>
                </a:cubicBezTo>
                <a:cubicBezTo>
                  <a:pt x="68" y="191"/>
                  <a:pt x="70" y="192"/>
                  <a:pt x="72" y="192"/>
                </a:cubicBezTo>
                <a:cubicBezTo>
                  <a:pt x="76" y="192"/>
                  <a:pt x="80" y="188"/>
                  <a:pt x="80" y="184"/>
                </a:cubicBezTo>
                <a:cubicBezTo>
                  <a:pt x="80" y="28"/>
                  <a:pt x="80" y="28"/>
                  <a:pt x="80" y="28"/>
                </a:cubicBezTo>
                <a:cubicBezTo>
                  <a:pt x="80" y="23"/>
                  <a:pt x="84" y="20"/>
                  <a:pt x="88" y="20"/>
                </a:cubicBezTo>
                <a:cubicBezTo>
                  <a:pt x="98" y="20"/>
                  <a:pt x="98" y="20"/>
                  <a:pt x="98" y="20"/>
                </a:cubicBezTo>
                <a:cubicBezTo>
                  <a:pt x="104" y="20"/>
                  <a:pt x="108" y="16"/>
                  <a:pt x="108" y="10"/>
                </a:cubicBezTo>
                <a:cubicBezTo>
                  <a:pt x="108" y="4"/>
                  <a:pt x="104" y="0"/>
                  <a:pt x="98" y="0"/>
                </a:cubicBezTo>
                <a:lnTo>
                  <a:pt x="16" y="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9" name="Freeform 83"/>
          <p:cNvSpPr/>
          <p:nvPr/>
        </p:nvSpPr>
        <p:spPr bwMode="auto">
          <a:xfrm>
            <a:off x="5156074" y="2677319"/>
            <a:ext cx="325438" cy="290512"/>
          </a:xfrm>
          <a:custGeom>
            <a:avLst/>
            <a:gdLst>
              <a:gd name="T0" fmla="*/ 138 w 200"/>
              <a:gd name="T1" fmla="*/ 49 h 179"/>
              <a:gd name="T2" fmla="*/ 68 w 200"/>
              <a:gd name="T3" fmla="*/ 119 h 179"/>
              <a:gd name="T4" fmla="*/ 59 w 200"/>
              <a:gd name="T5" fmla="*/ 119 h 179"/>
              <a:gd name="T6" fmla="*/ 59 w 200"/>
              <a:gd name="T7" fmla="*/ 111 h 179"/>
              <a:gd name="T8" fmla="*/ 141 w 200"/>
              <a:gd name="T9" fmla="*/ 28 h 179"/>
              <a:gd name="T10" fmla="*/ 154 w 200"/>
              <a:gd name="T11" fmla="*/ 28 h 179"/>
              <a:gd name="T12" fmla="*/ 172 w 200"/>
              <a:gd name="T13" fmla="*/ 47 h 179"/>
              <a:gd name="T14" fmla="*/ 172 w 200"/>
              <a:gd name="T15" fmla="*/ 59 h 179"/>
              <a:gd name="T16" fmla="*/ 90 w 200"/>
              <a:gd name="T17" fmla="*/ 142 h 179"/>
              <a:gd name="T18" fmla="*/ 37 w 200"/>
              <a:gd name="T19" fmla="*/ 142 h 179"/>
              <a:gd name="T20" fmla="*/ 37 w 200"/>
              <a:gd name="T21" fmla="*/ 88 h 179"/>
              <a:gd name="T22" fmla="*/ 107 w 200"/>
              <a:gd name="T23" fmla="*/ 18 h 179"/>
              <a:gd name="T24" fmla="*/ 107 w 200"/>
              <a:gd name="T25" fmla="*/ 4 h 179"/>
              <a:gd name="T26" fmla="*/ 93 w 200"/>
              <a:gd name="T27" fmla="*/ 4 h 179"/>
              <a:gd name="T28" fmla="*/ 23 w 200"/>
              <a:gd name="T29" fmla="*/ 74 h 179"/>
              <a:gd name="T30" fmla="*/ 23 w 200"/>
              <a:gd name="T31" fmla="*/ 156 h 179"/>
              <a:gd name="T32" fmla="*/ 104 w 200"/>
              <a:gd name="T33" fmla="*/ 156 h 179"/>
              <a:gd name="T34" fmla="*/ 192 w 200"/>
              <a:gd name="T35" fmla="*/ 67 h 179"/>
              <a:gd name="T36" fmla="*/ 192 w 200"/>
              <a:gd name="T37" fmla="*/ 39 h 179"/>
              <a:gd name="T38" fmla="*/ 161 w 200"/>
              <a:gd name="T39" fmla="*/ 8 h 179"/>
              <a:gd name="T40" fmla="*/ 133 w 200"/>
              <a:gd name="T41" fmla="*/ 8 h 179"/>
              <a:gd name="T42" fmla="*/ 45 w 200"/>
              <a:gd name="T43" fmla="*/ 97 h 179"/>
              <a:gd name="T44" fmla="*/ 45 w 200"/>
              <a:gd name="T45" fmla="*/ 134 h 179"/>
              <a:gd name="T46" fmla="*/ 82 w 200"/>
              <a:gd name="T47" fmla="*/ 134 h 179"/>
              <a:gd name="T48" fmla="*/ 152 w 200"/>
              <a:gd name="T49" fmla="*/ 63 h 179"/>
              <a:gd name="T50" fmla="*/ 152 w 200"/>
              <a:gd name="T51" fmla="*/ 49 h 179"/>
              <a:gd name="T52" fmla="*/ 138 w 200"/>
              <a:gd name="T53" fmla="*/ 4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0" h="179">
                <a:moveTo>
                  <a:pt x="138" y="49"/>
                </a:moveTo>
                <a:cubicBezTo>
                  <a:pt x="68" y="119"/>
                  <a:pt x="68" y="119"/>
                  <a:pt x="68" y="119"/>
                </a:cubicBezTo>
                <a:cubicBezTo>
                  <a:pt x="65" y="122"/>
                  <a:pt x="62" y="122"/>
                  <a:pt x="59" y="119"/>
                </a:cubicBezTo>
                <a:cubicBezTo>
                  <a:pt x="57" y="117"/>
                  <a:pt x="57" y="113"/>
                  <a:pt x="59" y="111"/>
                </a:cubicBezTo>
                <a:cubicBezTo>
                  <a:pt x="141" y="28"/>
                  <a:pt x="141" y="28"/>
                  <a:pt x="141" y="28"/>
                </a:cubicBezTo>
                <a:cubicBezTo>
                  <a:pt x="145" y="25"/>
                  <a:pt x="150" y="25"/>
                  <a:pt x="154" y="28"/>
                </a:cubicBezTo>
                <a:cubicBezTo>
                  <a:pt x="172" y="47"/>
                  <a:pt x="172" y="47"/>
                  <a:pt x="172" y="47"/>
                </a:cubicBezTo>
                <a:cubicBezTo>
                  <a:pt x="175" y="50"/>
                  <a:pt x="175" y="56"/>
                  <a:pt x="172" y="59"/>
                </a:cubicBezTo>
                <a:cubicBezTo>
                  <a:pt x="90" y="142"/>
                  <a:pt x="90" y="142"/>
                  <a:pt x="90" y="142"/>
                </a:cubicBezTo>
                <a:cubicBezTo>
                  <a:pt x="75" y="157"/>
                  <a:pt x="52" y="157"/>
                  <a:pt x="37" y="142"/>
                </a:cubicBezTo>
                <a:cubicBezTo>
                  <a:pt x="22" y="127"/>
                  <a:pt x="22" y="103"/>
                  <a:pt x="37" y="88"/>
                </a:cubicBezTo>
                <a:cubicBezTo>
                  <a:pt x="107" y="18"/>
                  <a:pt x="107" y="18"/>
                  <a:pt x="107" y="18"/>
                </a:cubicBezTo>
                <a:cubicBezTo>
                  <a:pt x="111" y="14"/>
                  <a:pt x="111" y="8"/>
                  <a:pt x="107" y="4"/>
                </a:cubicBezTo>
                <a:cubicBezTo>
                  <a:pt x="103" y="0"/>
                  <a:pt x="97" y="0"/>
                  <a:pt x="93" y="4"/>
                </a:cubicBezTo>
                <a:cubicBezTo>
                  <a:pt x="23" y="74"/>
                  <a:pt x="23" y="74"/>
                  <a:pt x="23" y="74"/>
                </a:cubicBezTo>
                <a:cubicBezTo>
                  <a:pt x="0" y="97"/>
                  <a:pt x="0" y="134"/>
                  <a:pt x="23" y="156"/>
                </a:cubicBezTo>
                <a:cubicBezTo>
                  <a:pt x="45" y="179"/>
                  <a:pt x="82" y="179"/>
                  <a:pt x="104" y="156"/>
                </a:cubicBezTo>
                <a:cubicBezTo>
                  <a:pt x="192" y="67"/>
                  <a:pt x="192" y="67"/>
                  <a:pt x="192" y="67"/>
                </a:cubicBezTo>
                <a:cubicBezTo>
                  <a:pt x="200" y="60"/>
                  <a:pt x="200" y="47"/>
                  <a:pt x="192" y="39"/>
                </a:cubicBezTo>
                <a:cubicBezTo>
                  <a:pt x="161" y="8"/>
                  <a:pt x="161" y="8"/>
                  <a:pt x="161" y="8"/>
                </a:cubicBezTo>
                <a:cubicBezTo>
                  <a:pt x="154" y="0"/>
                  <a:pt x="141" y="0"/>
                  <a:pt x="133" y="8"/>
                </a:cubicBezTo>
                <a:cubicBezTo>
                  <a:pt x="45" y="97"/>
                  <a:pt x="45" y="97"/>
                  <a:pt x="45" y="97"/>
                </a:cubicBezTo>
                <a:cubicBezTo>
                  <a:pt x="35" y="107"/>
                  <a:pt x="35" y="123"/>
                  <a:pt x="45" y="134"/>
                </a:cubicBezTo>
                <a:cubicBezTo>
                  <a:pt x="55" y="144"/>
                  <a:pt x="72" y="144"/>
                  <a:pt x="82" y="134"/>
                </a:cubicBezTo>
                <a:cubicBezTo>
                  <a:pt x="152" y="63"/>
                  <a:pt x="152" y="63"/>
                  <a:pt x="152" y="63"/>
                </a:cubicBezTo>
                <a:cubicBezTo>
                  <a:pt x="155" y="59"/>
                  <a:pt x="155" y="53"/>
                  <a:pt x="152" y="49"/>
                </a:cubicBezTo>
                <a:cubicBezTo>
                  <a:pt x="148" y="45"/>
                  <a:pt x="141" y="45"/>
                  <a:pt x="138" y="49"/>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0" name="Freeform 84"/>
          <p:cNvSpPr>
            <a:spLocks noEditPoints="1"/>
          </p:cNvSpPr>
          <p:nvPr/>
        </p:nvSpPr>
        <p:spPr bwMode="auto">
          <a:xfrm>
            <a:off x="4462336" y="2674144"/>
            <a:ext cx="306388" cy="290512"/>
          </a:xfrm>
          <a:custGeom>
            <a:avLst/>
            <a:gdLst>
              <a:gd name="T0" fmla="*/ 0 w 188"/>
              <a:gd name="T1" fmla="*/ 163 h 179"/>
              <a:gd name="T2" fmla="*/ 16 w 188"/>
              <a:gd name="T3" fmla="*/ 179 h 179"/>
              <a:gd name="T4" fmla="*/ 68 w 188"/>
              <a:gd name="T5" fmla="*/ 179 h 179"/>
              <a:gd name="T6" fmla="*/ 84 w 188"/>
              <a:gd name="T7" fmla="*/ 163 h 179"/>
              <a:gd name="T8" fmla="*/ 84 w 188"/>
              <a:gd name="T9" fmla="*/ 99 h 179"/>
              <a:gd name="T10" fmla="*/ 68 w 188"/>
              <a:gd name="T11" fmla="*/ 83 h 179"/>
              <a:gd name="T12" fmla="*/ 42 w 188"/>
              <a:gd name="T13" fmla="*/ 83 h 179"/>
              <a:gd name="T14" fmla="*/ 34 w 188"/>
              <a:gd name="T15" fmla="*/ 75 h 179"/>
              <a:gd name="T16" fmla="*/ 35 w 188"/>
              <a:gd name="T17" fmla="*/ 73 h 179"/>
              <a:gd name="T18" fmla="*/ 74 w 188"/>
              <a:gd name="T19" fmla="*/ 31 h 179"/>
              <a:gd name="T20" fmla="*/ 74 w 188"/>
              <a:gd name="T21" fmla="*/ 31 h 179"/>
              <a:gd name="T22" fmla="*/ 84 w 188"/>
              <a:gd name="T23" fmla="*/ 16 h 179"/>
              <a:gd name="T24" fmla="*/ 68 w 188"/>
              <a:gd name="T25" fmla="*/ 0 h 179"/>
              <a:gd name="T26" fmla="*/ 62 w 188"/>
              <a:gd name="T27" fmla="*/ 1 h 179"/>
              <a:gd name="T28" fmla="*/ 61 w 188"/>
              <a:gd name="T29" fmla="*/ 1 h 179"/>
              <a:gd name="T30" fmla="*/ 0 w 188"/>
              <a:gd name="T31" fmla="*/ 91 h 179"/>
              <a:gd name="T32" fmla="*/ 0 w 188"/>
              <a:gd name="T33" fmla="*/ 163 h 179"/>
              <a:gd name="T34" fmla="*/ 104 w 188"/>
              <a:gd name="T35" fmla="*/ 163 h 179"/>
              <a:gd name="T36" fmla="*/ 120 w 188"/>
              <a:gd name="T37" fmla="*/ 179 h 179"/>
              <a:gd name="T38" fmla="*/ 172 w 188"/>
              <a:gd name="T39" fmla="*/ 179 h 179"/>
              <a:gd name="T40" fmla="*/ 188 w 188"/>
              <a:gd name="T41" fmla="*/ 163 h 179"/>
              <a:gd name="T42" fmla="*/ 188 w 188"/>
              <a:gd name="T43" fmla="*/ 99 h 179"/>
              <a:gd name="T44" fmla="*/ 172 w 188"/>
              <a:gd name="T45" fmla="*/ 83 h 179"/>
              <a:gd name="T46" fmla="*/ 146 w 188"/>
              <a:gd name="T47" fmla="*/ 83 h 179"/>
              <a:gd name="T48" fmla="*/ 138 w 188"/>
              <a:gd name="T49" fmla="*/ 75 h 179"/>
              <a:gd name="T50" fmla="*/ 139 w 188"/>
              <a:gd name="T51" fmla="*/ 73 h 179"/>
              <a:gd name="T52" fmla="*/ 178 w 188"/>
              <a:gd name="T53" fmla="*/ 31 h 179"/>
              <a:gd name="T54" fmla="*/ 178 w 188"/>
              <a:gd name="T55" fmla="*/ 31 h 179"/>
              <a:gd name="T56" fmla="*/ 188 w 188"/>
              <a:gd name="T57" fmla="*/ 16 h 179"/>
              <a:gd name="T58" fmla="*/ 172 w 188"/>
              <a:gd name="T59" fmla="*/ 0 h 179"/>
              <a:gd name="T60" fmla="*/ 166 w 188"/>
              <a:gd name="T61" fmla="*/ 1 h 179"/>
              <a:gd name="T62" fmla="*/ 165 w 188"/>
              <a:gd name="T63" fmla="*/ 1 h 179"/>
              <a:gd name="T64" fmla="*/ 104 w 188"/>
              <a:gd name="T65" fmla="*/ 91 h 179"/>
              <a:gd name="T66" fmla="*/ 104 w 188"/>
              <a:gd name="T67" fmla="*/ 16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79">
                <a:moveTo>
                  <a:pt x="0" y="163"/>
                </a:moveTo>
                <a:cubicBezTo>
                  <a:pt x="0" y="172"/>
                  <a:pt x="7" y="179"/>
                  <a:pt x="16" y="179"/>
                </a:cubicBezTo>
                <a:cubicBezTo>
                  <a:pt x="68" y="179"/>
                  <a:pt x="68" y="179"/>
                  <a:pt x="68" y="179"/>
                </a:cubicBezTo>
                <a:cubicBezTo>
                  <a:pt x="77" y="179"/>
                  <a:pt x="84" y="172"/>
                  <a:pt x="84" y="163"/>
                </a:cubicBezTo>
                <a:cubicBezTo>
                  <a:pt x="84" y="99"/>
                  <a:pt x="84" y="99"/>
                  <a:pt x="84" y="99"/>
                </a:cubicBezTo>
                <a:cubicBezTo>
                  <a:pt x="84" y="90"/>
                  <a:pt x="77" y="83"/>
                  <a:pt x="68" y="83"/>
                </a:cubicBezTo>
                <a:cubicBezTo>
                  <a:pt x="42" y="83"/>
                  <a:pt x="42" y="83"/>
                  <a:pt x="42" y="83"/>
                </a:cubicBezTo>
                <a:cubicBezTo>
                  <a:pt x="38" y="83"/>
                  <a:pt x="34" y="79"/>
                  <a:pt x="34" y="75"/>
                </a:cubicBezTo>
                <a:cubicBezTo>
                  <a:pt x="34" y="74"/>
                  <a:pt x="35" y="73"/>
                  <a:pt x="35" y="73"/>
                </a:cubicBezTo>
                <a:cubicBezTo>
                  <a:pt x="41" y="53"/>
                  <a:pt x="55" y="38"/>
                  <a:pt x="74" y="31"/>
                </a:cubicBezTo>
                <a:cubicBezTo>
                  <a:pt x="74" y="31"/>
                  <a:pt x="74" y="31"/>
                  <a:pt x="74" y="31"/>
                </a:cubicBezTo>
                <a:cubicBezTo>
                  <a:pt x="80" y="28"/>
                  <a:pt x="84" y="23"/>
                  <a:pt x="84" y="16"/>
                </a:cubicBezTo>
                <a:cubicBezTo>
                  <a:pt x="84" y="7"/>
                  <a:pt x="77" y="0"/>
                  <a:pt x="68" y="0"/>
                </a:cubicBezTo>
                <a:cubicBezTo>
                  <a:pt x="66" y="0"/>
                  <a:pt x="64" y="0"/>
                  <a:pt x="62" y="1"/>
                </a:cubicBezTo>
                <a:cubicBezTo>
                  <a:pt x="61" y="1"/>
                  <a:pt x="61" y="1"/>
                  <a:pt x="61" y="1"/>
                </a:cubicBezTo>
                <a:cubicBezTo>
                  <a:pt x="25" y="15"/>
                  <a:pt x="0" y="50"/>
                  <a:pt x="0" y="91"/>
                </a:cubicBezTo>
                <a:lnTo>
                  <a:pt x="0" y="163"/>
                </a:lnTo>
                <a:close/>
                <a:moveTo>
                  <a:pt x="104" y="163"/>
                </a:moveTo>
                <a:cubicBezTo>
                  <a:pt x="104" y="172"/>
                  <a:pt x="111" y="179"/>
                  <a:pt x="120" y="179"/>
                </a:cubicBezTo>
                <a:cubicBezTo>
                  <a:pt x="172" y="179"/>
                  <a:pt x="172" y="179"/>
                  <a:pt x="172" y="179"/>
                </a:cubicBezTo>
                <a:cubicBezTo>
                  <a:pt x="181" y="179"/>
                  <a:pt x="188" y="172"/>
                  <a:pt x="188" y="163"/>
                </a:cubicBezTo>
                <a:cubicBezTo>
                  <a:pt x="188" y="99"/>
                  <a:pt x="188" y="99"/>
                  <a:pt x="188" y="99"/>
                </a:cubicBezTo>
                <a:cubicBezTo>
                  <a:pt x="188" y="90"/>
                  <a:pt x="181" y="83"/>
                  <a:pt x="172" y="83"/>
                </a:cubicBezTo>
                <a:cubicBezTo>
                  <a:pt x="146" y="83"/>
                  <a:pt x="146" y="83"/>
                  <a:pt x="146" y="83"/>
                </a:cubicBezTo>
                <a:cubicBezTo>
                  <a:pt x="142" y="83"/>
                  <a:pt x="138" y="79"/>
                  <a:pt x="138" y="75"/>
                </a:cubicBezTo>
                <a:cubicBezTo>
                  <a:pt x="138" y="74"/>
                  <a:pt x="139" y="73"/>
                  <a:pt x="139" y="73"/>
                </a:cubicBezTo>
                <a:cubicBezTo>
                  <a:pt x="145" y="53"/>
                  <a:pt x="159" y="38"/>
                  <a:pt x="178" y="31"/>
                </a:cubicBezTo>
                <a:cubicBezTo>
                  <a:pt x="178" y="31"/>
                  <a:pt x="178" y="31"/>
                  <a:pt x="178" y="31"/>
                </a:cubicBezTo>
                <a:cubicBezTo>
                  <a:pt x="184" y="28"/>
                  <a:pt x="188" y="23"/>
                  <a:pt x="188" y="16"/>
                </a:cubicBezTo>
                <a:cubicBezTo>
                  <a:pt x="188" y="7"/>
                  <a:pt x="181" y="0"/>
                  <a:pt x="172" y="0"/>
                </a:cubicBezTo>
                <a:cubicBezTo>
                  <a:pt x="170" y="0"/>
                  <a:pt x="168" y="0"/>
                  <a:pt x="166" y="1"/>
                </a:cubicBezTo>
                <a:cubicBezTo>
                  <a:pt x="165" y="1"/>
                  <a:pt x="165" y="1"/>
                  <a:pt x="165" y="1"/>
                </a:cubicBezTo>
                <a:cubicBezTo>
                  <a:pt x="129" y="15"/>
                  <a:pt x="104" y="50"/>
                  <a:pt x="104" y="91"/>
                </a:cubicBezTo>
                <a:lnTo>
                  <a:pt x="104" y="163"/>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1" name="Freeform 85"/>
          <p:cNvSpPr>
            <a:spLocks noEditPoints="1"/>
          </p:cNvSpPr>
          <p:nvPr/>
        </p:nvSpPr>
        <p:spPr bwMode="auto">
          <a:xfrm>
            <a:off x="3755899" y="2664619"/>
            <a:ext cx="315913" cy="315912"/>
          </a:xfrm>
          <a:custGeom>
            <a:avLst/>
            <a:gdLst>
              <a:gd name="T0" fmla="*/ 138 w 194"/>
              <a:gd name="T1" fmla="*/ 46 h 194"/>
              <a:gd name="T2" fmla="*/ 148 w 194"/>
              <a:gd name="T3" fmla="*/ 56 h 194"/>
              <a:gd name="T4" fmla="*/ 158 w 194"/>
              <a:gd name="T5" fmla="*/ 46 h 194"/>
              <a:gd name="T6" fmla="*/ 148 w 194"/>
              <a:gd name="T7" fmla="*/ 36 h 194"/>
              <a:gd name="T8" fmla="*/ 138 w 194"/>
              <a:gd name="T9" fmla="*/ 46 h 194"/>
              <a:gd name="T10" fmla="*/ 68 w 194"/>
              <a:gd name="T11" fmla="*/ 187 h 194"/>
              <a:gd name="T12" fmla="*/ 90 w 194"/>
              <a:gd name="T13" fmla="*/ 187 h 194"/>
              <a:gd name="T14" fmla="*/ 188 w 194"/>
              <a:gd name="T15" fmla="*/ 90 h 194"/>
              <a:gd name="T16" fmla="*/ 194 w 194"/>
              <a:gd name="T17" fmla="*/ 76 h 194"/>
              <a:gd name="T18" fmla="*/ 194 w 194"/>
              <a:gd name="T19" fmla="*/ 20 h 194"/>
              <a:gd name="T20" fmla="*/ 174 w 194"/>
              <a:gd name="T21" fmla="*/ 0 h 194"/>
              <a:gd name="T22" fmla="*/ 118 w 194"/>
              <a:gd name="T23" fmla="*/ 0 h 194"/>
              <a:gd name="T24" fmla="*/ 104 w 194"/>
              <a:gd name="T25" fmla="*/ 6 h 194"/>
              <a:gd name="T26" fmla="*/ 7 w 194"/>
              <a:gd name="T27" fmla="*/ 104 h 194"/>
              <a:gd name="T28" fmla="*/ 7 w 194"/>
              <a:gd name="T29" fmla="*/ 126 h 194"/>
              <a:gd name="T30" fmla="*/ 68 w 194"/>
              <a:gd name="T31" fmla="*/ 187 h 194"/>
              <a:gd name="T32" fmla="*/ 122 w 194"/>
              <a:gd name="T33" fmla="*/ 46 h 194"/>
              <a:gd name="T34" fmla="*/ 148 w 194"/>
              <a:gd name="T35" fmla="*/ 20 h 194"/>
              <a:gd name="T36" fmla="*/ 174 w 194"/>
              <a:gd name="T37" fmla="*/ 46 h 194"/>
              <a:gd name="T38" fmla="*/ 148 w 194"/>
              <a:gd name="T39" fmla="*/ 72 h 194"/>
              <a:gd name="T40" fmla="*/ 122 w 194"/>
              <a:gd name="T41" fmla="*/ 4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194">
                <a:moveTo>
                  <a:pt x="138" y="46"/>
                </a:moveTo>
                <a:cubicBezTo>
                  <a:pt x="138" y="52"/>
                  <a:pt x="142" y="56"/>
                  <a:pt x="148" y="56"/>
                </a:cubicBezTo>
                <a:cubicBezTo>
                  <a:pt x="154" y="56"/>
                  <a:pt x="158" y="52"/>
                  <a:pt x="158" y="46"/>
                </a:cubicBezTo>
                <a:cubicBezTo>
                  <a:pt x="158" y="40"/>
                  <a:pt x="154" y="36"/>
                  <a:pt x="148" y="36"/>
                </a:cubicBezTo>
                <a:cubicBezTo>
                  <a:pt x="142" y="36"/>
                  <a:pt x="138" y="40"/>
                  <a:pt x="138" y="46"/>
                </a:cubicBezTo>
                <a:close/>
                <a:moveTo>
                  <a:pt x="68" y="187"/>
                </a:moveTo>
                <a:cubicBezTo>
                  <a:pt x="74" y="194"/>
                  <a:pt x="84" y="194"/>
                  <a:pt x="90" y="187"/>
                </a:cubicBezTo>
                <a:cubicBezTo>
                  <a:pt x="188" y="90"/>
                  <a:pt x="188" y="90"/>
                  <a:pt x="188" y="90"/>
                </a:cubicBezTo>
                <a:cubicBezTo>
                  <a:pt x="192" y="86"/>
                  <a:pt x="194" y="81"/>
                  <a:pt x="194" y="76"/>
                </a:cubicBezTo>
                <a:cubicBezTo>
                  <a:pt x="194" y="20"/>
                  <a:pt x="194" y="20"/>
                  <a:pt x="194" y="20"/>
                </a:cubicBezTo>
                <a:cubicBezTo>
                  <a:pt x="194" y="9"/>
                  <a:pt x="185" y="0"/>
                  <a:pt x="174" y="0"/>
                </a:cubicBezTo>
                <a:cubicBezTo>
                  <a:pt x="118" y="0"/>
                  <a:pt x="118" y="0"/>
                  <a:pt x="118" y="0"/>
                </a:cubicBezTo>
                <a:cubicBezTo>
                  <a:pt x="113" y="0"/>
                  <a:pt x="108" y="2"/>
                  <a:pt x="104" y="6"/>
                </a:cubicBezTo>
                <a:cubicBezTo>
                  <a:pt x="7" y="104"/>
                  <a:pt x="7" y="104"/>
                  <a:pt x="7" y="104"/>
                </a:cubicBezTo>
                <a:cubicBezTo>
                  <a:pt x="0" y="110"/>
                  <a:pt x="0" y="120"/>
                  <a:pt x="7" y="126"/>
                </a:cubicBezTo>
                <a:lnTo>
                  <a:pt x="68" y="187"/>
                </a:lnTo>
                <a:close/>
                <a:moveTo>
                  <a:pt x="122" y="46"/>
                </a:moveTo>
                <a:cubicBezTo>
                  <a:pt x="122" y="32"/>
                  <a:pt x="134" y="20"/>
                  <a:pt x="148" y="20"/>
                </a:cubicBezTo>
                <a:cubicBezTo>
                  <a:pt x="162" y="20"/>
                  <a:pt x="174" y="32"/>
                  <a:pt x="174" y="46"/>
                </a:cubicBezTo>
                <a:cubicBezTo>
                  <a:pt x="174" y="60"/>
                  <a:pt x="162" y="72"/>
                  <a:pt x="148" y="72"/>
                </a:cubicBezTo>
                <a:cubicBezTo>
                  <a:pt x="134" y="72"/>
                  <a:pt x="122" y="60"/>
                  <a:pt x="122" y="46"/>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2" name="Freeform 86"/>
          <p:cNvSpPr>
            <a:spLocks noEditPoints="1"/>
          </p:cNvSpPr>
          <p:nvPr/>
        </p:nvSpPr>
        <p:spPr bwMode="auto">
          <a:xfrm>
            <a:off x="3089149" y="2664619"/>
            <a:ext cx="247650" cy="312737"/>
          </a:xfrm>
          <a:custGeom>
            <a:avLst/>
            <a:gdLst>
              <a:gd name="T0" fmla="*/ 16 w 152"/>
              <a:gd name="T1" fmla="*/ 0 h 192"/>
              <a:gd name="T2" fmla="*/ 0 w 152"/>
              <a:gd name="T3" fmla="*/ 16 h 192"/>
              <a:gd name="T4" fmla="*/ 0 w 152"/>
              <a:gd name="T5" fmla="*/ 176 h 192"/>
              <a:gd name="T6" fmla="*/ 16 w 152"/>
              <a:gd name="T7" fmla="*/ 192 h 192"/>
              <a:gd name="T8" fmla="*/ 136 w 152"/>
              <a:gd name="T9" fmla="*/ 192 h 192"/>
              <a:gd name="T10" fmla="*/ 152 w 152"/>
              <a:gd name="T11" fmla="*/ 176 h 192"/>
              <a:gd name="T12" fmla="*/ 152 w 152"/>
              <a:gd name="T13" fmla="*/ 56 h 192"/>
              <a:gd name="T14" fmla="*/ 146 w 152"/>
              <a:gd name="T15" fmla="*/ 42 h 192"/>
              <a:gd name="T16" fmla="*/ 110 w 152"/>
              <a:gd name="T17" fmla="*/ 6 h 192"/>
              <a:gd name="T18" fmla="*/ 96 w 152"/>
              <a:gd name="T19" fmla="*/ 0 h 192"/>
              <a:gd name="T20" fmla="*/ 16 w 152"/>
              <a:gd name="T21" fmla="*/ 0 h 192"/>
              <a:gd name="T22" fmla="*/ 72 w 152"/>
              <a:gd name="T23" fmla="*/ 28 h 192"/>
              <a:gd name="T24" fmla="*/ 80 w 152"/>
              <a:gd name="T25" fmla="*/ 20 h 192"/>
              <a:gd name="T26" fmla="*/ 88 w 152"/>
              <a:gd name="T27" fmla="*/ 28 h 192"/>
              <a:gd name="T28" fmla="*/ 88 w 152"/>
              <a:gd name="T29" fmla="*/ 58 h 192"/>
              <a:gd name="T30" fmla="*/ 94 w 152"/>
              <a:gd name="T31" fmla="*/ 64 h 192"/>
              <a:gd name="T32" fmla="*/ 124 w 152"/>
              <a:gd name="T33" fmla="*/ 64 h 192"/>
              <a:gd name="T34" fmla="*/ 132 w 152"/>
              <a:gd name="T35" fmla="*/ 72 h 192"/>
              <a:gd name="T36" fmla="*/ 124 w 152"/>
              <a:gd name="T37" fmla="*/ 80 h 192"/>
              <a:gd name="T38" fmla="*/ 88 w 152"/>
              <a:gd name="T39" fmla="*/ 80 h 192"/>
              <a:gd name="T40" fmla="*/ 72 w 152"/>
              <a:gd name="T41" fmla="*/ 64 h 192"/>
              <a:gd name="T42" fmla="*/ 72 w 152"/>
              <a:gd name="T43"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92">
                <a:moveTo>
                  <a:pt x="16" y="0"/>
                </a:moveTo>
                <a:cubicBezTo>
                  <a:pt x="7" y="0"/>
                  <a:pt x="0" y="7"/>
                  <a:pt x="0" y="16"/>
                </a:cubicBezTo>
                <a:cubicBezTo>
                  <a:pt x="0" y="176"/>
                  <a:pt x="0" y="176"/>
                  <a:pt x="0" y="176"/>
                </a:cubicBezTo>
                <a:cubicBezTo>
                  <a:pt x="0" y="185"/>
                  <a:pt x="7" y="192"/>
                  <a:pt x="16" y="192"/>
                </a:cubicBezTo>
                <a:cubicBezTo>
                  <a:pt x="136" y="192"/>
                  <a:pt x="136" y="192"/>
                  <a:pt x="136" y="192"/>
                </a:cubicBezTo>
                <a:cubicBezTo>
                  <a:pt x="145" y="192"/>
                  <a:pt x="152" y="185"/>
                  <a:pt x="152" y="176"/>
                </a:cubicBezTo>
                <a:cubicBezTo>
                  <a:pt x="152" y="56"/>
                  <a:pt x="152" y="56"/>
                  <a:pt x="152" y="56"/>
                </a:cubicBezTo>
                <a:cubicBezTo>
                  <a:pt x="152" y="50"/>
                  <a:pt x="150" y="46"/>
                  <a:pt x="146" y="42"/>
                </a:cubicBezTo>
                <a:cubicBezTo>
                  <a:pt x="110" y="6"/>
                  <a:pt x="110" y="6"/>
                  <a:pt x="110" y="6"/>
                </a:cubicBezTo>
                <a:cubicBezTo>
                  <a:pt x="107" y="2"/>
                  <a:pt x="102" y="0"/>
                  <a:pt x="96" y="0"/>
                </a:cubicBezTo>
                <a:lnTo>
                  <a:pt x="16" y="0"/>
                </a:lnTo>
                <a:close/>
                <a:moveTo>
                  <a:pt x="72" y="28"/>
                </a:moveTo>
                <a:cubicBezTo>
                  <a:pt x="72" y="24"/>
                  <a:pt x="76" y="20"/>
                  <a:pt x="80" y="20"/>
                </a:cubicBezTo>
                <a:cubicBezTo>
                  <a:pt x="84" y="20"/>
                  <a:pt x="88" y="24"/>
                  <a:pt x="88" y="28"/>
                </a:cubicBezTo>
                <a:cubicBezTo>
                  <a:pt x="88" y="58"/>
                  <a:pt x="88" y="58"/>
                  <a:pt x="88" y="58"/>
                </a:cubicBezTo>
                <a:cubicBezTo>
                  <a:pt x="88" y="61"/>
                  <a:pt x="91" y="64"/>
                  <a:pt x="94" y="64"/>
                </a:cubicBezTo>
                <a:cubicBezTo>
                  <a:pt x="124" y="64"/>
                  <a:pt x="124" y="64"/>
                  <a:pt x="124" y="64"/>
                </a:cubicBezTo>
                <a:cubicBezTo>
                  <a:pt x="128" y="64"/>
                  <a:pt x="132" y="68"/>
                  <a:pt x="132" y="72"/>
                </a:cubicBezTo>
                <a:cubicBezTo>
                  <a:pt x="132" y="76"/>
                  <a:pt x="128" y="80"/>
                  <a:pt x="124" y="80"/>
                </a:cubicBezTo>
                <a:cubicBezTo>
                  <a:pt x="88" y="80"/>
                  <a:pt x="88" y="80"/>
                  <a:pt x="88" y="80"/>
                </a:cubicBezTo>
                <a:cubicBezTo>
                  <a:pt x="79" y="80"/>
                  <a:pt x="72" y="73"/>
                  <a:pt x="72" y="64"/>
                </a:cubicBezTo>
                <a:lnTo>
                  <a:pt x="72" y="28"/>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3" name="Freeform 87"/>
          <p:cNvSpPr>
            <a:spLocks noEditPoints="1"/>
          </p:cNvSpPr>
          <p:nvPr/>
        </p:nvSpPr>
        <p:spPr bwMode="auto">
          <a:xfrm>
            <a:off x="2385886" y="2664619"/>
            <a:ext cx="247650" cy="312737"/>
          </a:xfrm>
          <a:custGeom>
            <a:avLst/>
            <a:gdLst>
              <a:gd name="T0" fmla="*/ 32 w 152"/>
              <a:gd name="T1" fmla="*/ 88 h 192"/>
              <a:gd name="T2" fmla="*/ 2 w 152"/>
              <a:gd name="T3" fmla="*/ 118 h 192"/>
              <a:gd name="T4" fmla="*/ 0 w 152"/>
              <a:gd name="T5" fmla="*/ 124 h 192"/>
              <a:gd name="T6" fmla="*/ 8 w 152"/>
              <a:gd name="T7" fmla="*/ 132 h 192"/>
              <a:gd name="T8" fmla="*/ 64 w 152"/>
              <a:gd name="T9" fmla="*/ 132 h 192"/>
              <a:gd name="T10" fmla="*/ 64 w 152"/>
              <a:gd name="T11" fmla="*/ 182 h 192"/>
              <a:gd name="T12" fmla="*/ 74 w 152"/>
              <a:gd name="T13" fmla="*/ 192 h 192"/>
              <a:gd name="T14" fmla="*/ 84 w 152"/>
              <a:gd name="T15" fmla="*/ 182 h 192"/>
              <a:gd name="T16" fmla="*/ 84 w 152"/>
              <a:gd name="T17" fmla="*/ 132 h 192"/>
              <a:gd name="T18" fmla="*/ 144 w 152"/>
              <a:gd name="T19" fmla="*/ 132 h 192"/>
              <a:gd name="T20" fmla="*/ 152 w 152"/>
              <a:gd name="T21" fmla="*/ 124 h 192"/>
              <a:gd name="T22" fmla="*/ 150 w 152"/>
              <a:gd name="T23" fmla="*/ 118 h 192"/>
              <a:gd name="T24" fmla="*/ 120 w 152"/>
              <a:gd name="T25" fmla="*/ 88 h 192"/>
              <a:gd name="T26" fmla="*/ 120 w 152"/>
              <a:gd name="T27" fmla="*/ 20 h 192"/>
              <a:gd name="T28" fmla="*/ 126 w 152"/>
              <a:gd name="T29" fmla="*/ 20 h 192"/>
              <a:gd name="T30" fmla="*/ 136 w 152"/>
              <a:gd name="T31" fmla="*/ 10 h 192"/>
              <a:gd name="T32" fmla="*/ 126 w 152"/>
              <a:gd name="T33" fmla="*/ 0 h 192"/>
              <a:gd name="T34" fmla="*/ 26 w 152"/>
              <a:gd name="T35" fmla="*/ 0 h 192"/>
              <a:gd name="T36" fmla="*/ 16 w 152"/>
              <a:gd name="T37" fmla="*/ 10 h 192"/>
              <a:gd name="T38" fmla="*/ 26 w 152"/>
              <a:gd name="T39" fmla="*/ 20 h 192"/>
              <a:gd name="T40" fmla="*/ 32 w 152"/>
              <a:gd name="T41" fmla="*/ 20 h 192"/>
              <a:gd name="T42" fmla="*/ 32 w 152"/>
              <a:gd name="T43" fmla="*/ 88 h 192"/>
              <a:gd name="T44" fmla="*/ 68 w 152"/>
              <a:gd name="T45" fmla="*/ 28 h 192"/>
              <a:gd name="T46" fmla="*/ 68 w 152"/>
              <a:gd name="T47" fmla="*/ 80 h 192"/>
              <a:gd name="T48" fmla="*/ 60 w 152"/>
              <a:gd name="T49" fmla="*/ 88 h 192"/>
              <a:gd name="T50" fmla="*/ 52 w 152"/>
              <a:gd name="T51" fmla="*/ 80 h 192"/>
              <a:gd name="T52" fmla="*/ 52 w 152"/>
              <a:gd name="T53" fmla="*/ 28 h 192"/>
              <a:gd name="T54" fmla="*/ 60 w 152"/>
              <a:gd name="T55" fmla="*/ 20 h 192"/>
              <a:gd name="T56" fmla="*/ 68 w 152"/>
              <a:gd name="T57"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2" h="192">
                <a:moveTo>
                  <a:pt x="32" y="88"/>
                </a:moveTo>
                <a:cubicBezTo>
                  <a:pt x="2" y="118"/>
                  <a:pt x="2" y="118"/>
                  <a:pt x="2" y="118"/>
                </a:cubicBezTo>
                <a:cubicBezTo>
                  <a:pt x="1" y="120"/>
                  <a:pt x="0" y="122"/>
                  <a:pt x="0" y="124"/>
                </a:cubicBezTo>
                <a:cubicBezTo>
                  <a:pt x="0" y="128"/>
                  <a:pt x="4" y="132"/>
                  <a:pt x="8" y="132"/>
                </a:cubicBezTo>
                <a:cubicBezTo>
                  <a:pt x="64" y="132"/>
                  <a:pt x="64" y="132"/>
                  <a:pt x="64" y="132"/>
                </a:cubicBezTo>
                <a:cubicBezTo>
                  <a:pt x="64" y="182"/>
                  <a:pt x="64" y="182"/>
                  <a:pt x="64" y="182"/>
                </a:cubicBezTo>
                <a:cubicBezTo>
                  <a:pt x="64" y="188"/>
                  <a:pt x="68" y="192"/>
                  <a:pt x="74" y="192"/>
                </a:cubicBezTo>
                <a:cubicBezTo>
                  <a:pt x="80" y="192"/>
                  <a:pt x="84" y="188"/>
                  <a:pt x="84" y="182"/>
                </a:cubicBezTo>
                <a:cubicBezTo>
                  <a:pt x="84" y="132"/>
                  <a:pt x="84" y="132"/>
                  <a:pt x="84" y="132"/>
                </a:cubicBezTo>
                <a:cubicBezTo>
                  <a:pt x="144" y="132"/>
                  <a:pt x="144" y="132"/>
                  <a:pt x="144" y="132"/>
                </a:cubicBezTo>
                <a:cubicBezTo>
                  <a:pt x="148" y="132"/>
                  <a:pt x="152" y="128"/>
                  <a:pt x="152" y="124"/>
                </a:cubicBezTo>
                <a:cubicBezTo>
                  <a:pt x="152" y="122"/>
                  <a:pt x="151" y="120"/>
                  <a:pt x="150" y="118"/>
                </a:cubicBezTo>
                <a:cubicBezTo>
                  <a:pt x="120" y="88"/>
                  <a:pt x="120" y="88"/>
                  <a:pt x="120" y="88"/>
                </a:cubicBezTo>
                <a:cubicBezTo>
                  <a:pt x="120" y="20"/>
                  <a:pt x="120" y="20"/>
                  <a:pt x="120" y="20"/>
                </a:cubicBezTo>
                <a:cubicBezTo>
                  <a:pt x="126" y="20"/>
                  <a:pt x="126" y="20"/>
                  <a:pt x="126" y="20"/>
                </a:cubicBezTo>
                <a:cubicBezTo>
                  <a:pt x="132" y="20"/>
                  <a:pt x="136" y="16"/>
                  <a:pt x="136" y="10"/>
                </a:cubicBezTo>
                <a:cubicBezTo>
                  <a:pt x="136" y="4"/>
                  <a:pt x="132" y="0"/>
                  <a:pt x="126" y="0"/>
                </a:cubicBezTo>
                <a:cubicBezTo>
                  <a:pt x="26" y="0"/>
                  <a:pt x="26" y="0"/>
                  <a:pt x="26" y="0"/>
                </a:cubicBezTo>
                <a:cubicBezTo>
                  <a:pt x="20" y="0"/>
                  <a:pt x="16" y="4"/>
                  <a:pt x="16" y="10"/>
                </a:cubicBezTo>
                <a:cubicBezTo>
                  <a:pt x="16" y="16"/>
                  <a:pt x="20" y="20"/>
                  <a:pt x="26" y="20"/>
                </a:cubicBezTo>
                <a:cubicBezTo>
                  <a:pt x="32" y="20"/>
                  <a:pt x="32" y="20"/>
                  <a:pt x="32" y="20"/>
                </a:cubicBezTo>
                <a:lnTo>
                  <a:pt x="32" y="88"/>
                </a:lnTo>
                <a:close/>
                <a:moveTo>
                  <a:pt x="68" y="28"/>
                </a:moveTo>
                <a:cubicBezTo>
                  <a:pt x="68" y="80"/>
                  <a:pt x="68" y="80"/>
                  <a:pt x="68" y="80"/>
                </a:cubicBezTo>
                <a:cubicBezTo>
                  <a:pt x="68" y="84"/>
                  <a:pt x="64" y="88"/>
                  <a:pt x="60" y="88"/>
                </a:cubicBezTo>
                <a:cubicBezTo>
                  <a:pt x="56" y="88"/>
                  <a:pt x="52" y="84"/>
                  <a:pt x="52" y="80"/>
                </a:cubicBezTo>
                <a:cubicBezTo>
                  <a:pt x="52" y="28"/>
                  <a:pt x="52" y="28"/>
                  <a:pt x="52" y="28"/>
                </a:cubicBezTo>
                <a:cubicBezTo>
                  <a:pt x="52" y="24"/>
                  <a:pt x="56" y="20"/>
                  <a:pt x="60" y="20"/>
                </a:cubicBezTo>
                <a:cubicBezTo>
                  <a:pt x="64" y="20"/>
                  <a:pt x="68" y="24"/>
                  <a:pt x="68" y="2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4" name="Freeform 88"/>
          <p:cNvSpPr>
            <a:spLocks noEditPoints="1"/>
          </p:cNvSpPr>
          <p:nvPr/>
        </p:nvSpPr>
        <p:spPr bwMode="auto">
          <a:xfrm>
            <a:off x="1703261" y="2664619"/>
            <a:ext cx="201613" cy="312737"/>
          </a:xfrm>
          <a:custGeom>
            <a:avLst/>
            <a:gdLst>
              <a:gd name="T0" fmla="*/ 52 w 124"/>
              <a:gd name="T1" fmla="*/ 62 h 192"/>
              <a:gd name="T2" fmla="*/ 62 w 124"/>
              <a:gd name="T3" fmla="*/ 52 h 192"/>
              <a:gd name="T4" fmla="*/ 72 w 124"/>
              <a:gd name="T5" fmla="*/ 62 h 192"/>
              <a:gd name="T6" fmla="*/ 62 w 124"/>
              <a:gd name="T7" fmla="*/ 72 h 192"/>
              <a:gd name="T8" fmla="*/ 52 w 124"/>
              <a:gd name="T9" fmla="*/ 62 h 192"/>
              <a:gd name="T10" fmla="*/ 62 w 124"/>
              <a:gd name="T11" fmla="*/ 36 h 192"/>
              <a:gd name="T12" fmla="*/ 36 w 124"/>
              <a:gd name="T13" fmla="*/ 62 h 192"/>
              <a:gd name="T14" fmla="*/ 62 w 124"/>
              <a:gd name="T15" fmla="*/ 88 h 192"/>
              <a:gd name="T16" fmla="*/ 88 w 124"/>
              <a:gd name="T17" fmla="*/ 62 h 192"/>
              <a:gd name="T18" fmla="*/ 62 w 124"/>
              <a:gd name="T19" fmla="*/ 36 h 192"/>
              <a:gd name="T20" fmla="*/ 0 w 124"/>
              <a:gd name="T21" fmla="*/ 61 h 192"/>
              <a:gd name="T22" fmla="*/ 52 w 124"/>
              <a:gd name="T23" fmla="*/ 180 h 192"/>
              <a:gd name="T24" fmla="*/ 52 w 124"/>
              <a:gd name="T25" fmla="*/ 182 h 192"/>
              <a:gd name="T26" fmla="*/ 62 w 124"/>
              <a:gd name="T27" fmla="*/ 192 h 192"/>
              <a:gd name="T28" fmla="*/ 72 w 124"/>
              <a:gd name="T29" fmla="*/ 182 h 192"/>
              <a:gd name="T30" fmla="*/ 72 w 124"/>
              <a:gd name="T31" fmla="*/ 180 h 192"/>
              <a:gd name="T32" fmla="*/ 124 w 124"/>
              <a:gd name="T33" fmla="*/ 61 h 192"/>
              <a:gd name="T34" fmla="*/ 62 w 124"/>
              <a:gd name="T35" fmla="*/ 0 h 192"/>
              <a:gd name="T36" fmla="*/ 0 w 124"/>
              <a:gd name="T37" fmla="*/ 61 h 192"/>
              <a:gd name="T38" fmla="*/ 62 w 124"/>
              <a:gd name="T39" fmla="*/ 20 h 192"/>
              <a:gd name="T40" fmla="*/ 104 w 124"/>
              <a:gd name="T41" fmla="*/ 62 h 192"/>
              <a:gd name="T42" fmla="*/ 62 w 124"/>
              <a:gd name="T43" fmla="*/ 104 h 192"/>
              <a:gd name="T44" fmla="*/ 20 w 124"/>
              <a:gd name="T45" fmla="*/ 62 h 192"/>
              <a:gd name="T46" fmla="*/ 62 w 124"/>
              <a:gd name="T47"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92">
                <a:moveTo>
                  <a:pt x="52" y="62"/>
                </a:moveTo>
                <a:cubicBezTo>
                  <a:pt x="52" y="56"/>
                  <a:pt x="56" y="52"/>
                  <a:pt x="62" y="52"/>
                </a:cubicBezTo>
                <a:cubicBezTo>
                  <a:pt x="68" y="52"/>
                  <a:pt x="72" y="56"/>
                  <a:pt x="72" y="62"/>
                </a:cubicBezTo>
                <a:cubicBezTo>
                  <a:pt x="72" y="68"/>
                  <a:pt x="68" y="72"/>
                  <a:pt x="62" y="72"/>
                </a:cubicBezTo>
                <a:cubicBezTo>
                  <a:pt x="56" y="72"/>
                  <a:pt x="52" y="68"/>
                  <a:pt x="52" y="62"/>
                </a:cubicBezTo>
                <a:close/>
                <a:moveTo>
                  <a:pt x="62" y="36"/>
                </a:moveTo>
                <a:cubicBezTo>
                  <a:pt x="48" y="36"/>
                  <a:pt x="36" y="48"/>
                  <a:pt x="36" y="62"/>
                </a:cubicBezTo>
                <a:cubicBezTo>
                  <a:pt x="36" y="76"/>
                  <a:pt x="48" y="88"/>
                  <a:pt x="62" y="88"/>
                </a:cubicBezTo>
                <a:cubicBezTo>
                  <a:pt x="76" y="88"/>
                  <a:pt x="88" y="76"/>
                  <a:pt x="88" y="62"/>
                </a:cubicBezTo>
                <a:cubicBezTo>
                  <a:pt x="88" y="48"/>
                  <a:pt x="76" y="36"/>
                  <a:pt x="62" y="36"/>
                </a:cubicBezTo>
                <a:close/>
                <a:moveTo>
                  <a:pt x="0" y="61"/>
                </a:moveTo>
                <a:cubicBezTo>
                  <a:pt x="0" y="102"/>
                  <a:pt x="48" y="133"/>
                  <a:pt x="52" y="180"/>
                </a:cubicBezTo>
                <a:cubicBezTo>
                  <a:pt x="52" y="182"/>
                  <a:pt x="52" y="182"/>
                  <a:pt x="52" y="182"/>
                </a:cubicBezTo>
                <a:cubicBezTo>
                  <a:pt x="52" y="188"/>
                  <a:pt x="56" y="192"/>
                  <a:pt x="62" y="192"/>
                </a:cubicBezTo>
                <a:cubicBezTo>
                  <a:pt x="68" y="192"/>
                  <a:pt x="72" y="188"/>
                  <a:pt x="72" y="182"/>
                </a:cubicBezTo>
                <a:cubicBezTo>
                  <a:pt x="72" y="180"/>
                  <a:pt x="72" y="180"/>
                  <a:pt x="72" y="180"/>
                </a:cubicBezTo>
                <a:cubicBezTo>
                  <a:pt x="76" y="133"/>
                  <a:pt x="124" y="102"/>
                  <a:pt x="124" y="61"/>
                </a:cubicBezTo>
                <a:cubicBezTo>
                  <a:pt x="124" y="27"/>
                  <a:pt x="96" y="0"/>
                  <a:pt x="62" y="0"/>
                </a:cubicBezTo>
                <a:cubicBezTo>
                  <a:pt x="28" y="0"/>
                  <a:pt x="0" y="27"/>
                  <a:pt x="0" y="61"/>
                </a:cubicBezTo>
                <a:close/>
                <a:moveTo>
                  <a:pt x="62" y="20"/>
                </a:moveTo>
                <a:cubicBezTo>
                  <a:pt x="85" y="20"/>
                  <a:pt x="104" y="39"/>
                  <a:pt x="104" y="62"/>
                </a:cubicBezTo>
                <a:cubicBezTo>
                  <a:pt x="104" y="85"/>
                  <a:pt x="85" y="104"/>
                  <a:pt x="62" y="104"/>
                </a:cubicBezTo>
                <a:cubicBezTo>
                  <a:pt x="39" y="104"/>
                  <a:pt x="20" y="85"/>
                  <a:pt x="20" y="62"/>
                </a:cubicBezTo>
                <a:cubicBezTo>
                  <a:pt x="20" y="39"/>
                  <a:pt x="39" y="20"/>
                  <a:pt x="62" y="2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5" name="Freeform 89"/>
          <p:cNvSpPr>
            <a:spLocks noEditPoints="1"/>
          </p:cNvSpPr>
          <p:nvPr/>
        </p:nvSpPr>
        <p:spPr bwMode="auto">
          <a:xfrm>
            <a:off x="5868861" y="1975644"/>
            <a:ext cx="312738" cy="312737"/>
          </a:xfrm>
          <a:custGeom>
            <a:avLst/>
            <a:gdLst>
              <a:gd name="T0" fmla="*/ 0 w 192"/>
              <a:gd name="T1" fmla="*/ 176 h 192"/>
              <a:gd name="T2" fmla="*/ 16 w 192"/>
              <a:gd name="T3" fmla="*/ 192 h 192"/>
              <a:gd name="T4" fmla="*/ 68 w 192"/>
              <a:gd name="T5" fmla="*/ 192 h 192"/>
              <a:gd name="T6" fmla="*/ 84 w 192"/>
              <a:gd name="T7" fmla="*/ 176 h 192"/>
              <a:gd name="T8" fmla="*/ 84 w 192"/>
              <a:gd name="T9" fmla="*/ 112 h 192"/>
              <a:gd name="T10" fmla="*/ 108 w 192"/>
              <a:gd name="T11" fmla="*/ 112 h 192"/>
              <a:gd name="T12" fmla="*/ 108 w 192"/>
              <a:gd name="T13" fmla="*/ 176 h 192"/>
              <a:gd name="T14" fmla="*/ 124 w 192"/>
              <a:gd name="T15" fmla="*/ 192 h 192"/>
              <a:gd name="T16" fmla="*/ 176 w 192"/>
              <a:gd name="T17" fmla="*/ 192 h 192"/>
              <a:gd name="T18" fmla="*/ 192 w 192"/>
              <a:gd name="T19" fmla="*/ 176 h 192"/>
              <a:gd name="T20" fmla="*/ 192 w 192"/>
              <a:gd name="T21" fmla="*/ 72 h 192"/>
              <a:gd name="T22" fmla="*/ 176 w 192"/>
              <a:gd name="T23" fmla="*/ 56 h 192"/>
              <a:gd name="T24" fmla="*/ 168 w 192"/>
              <a:gd name="T25" fmla="*/ 56 h 192"/>
              <a:gd name="T26" fmla="*/ 168 w 192"/>
              <a:gd name="T27" fmla="*/ 20 h 192"/>
              <a:gd name="T28" fmla="*/ 170 w 192"/>
              <a:gd name="T29" fmla="*/ 20 h 192"/>
              <a:gd name="T30" fmla="*/ 180 w 192"/>
              <a:gd name="T31" fmla="*/ 10 h 192"/>
              <a:gd name="T32" fmla="*/ 170 w 192"/>
              <a:gd name="T33" fmla="*/ 0 h 192"/>
              <a:gd name="T34" fmla="*/ 118 w 192"/>
              <a:gd name="T35" fmla="*/ 0 h 192"/>
              <a:gd name="T36" fmla="*/ 108 w 192"/>
              <a:gd name="T37" fmla="*/ 10 h 192"/>
              <a:gd name="T38" fmla="*/ 118 w 192"/>
              <a:gd name="T39" fmla="*/ 20 h 192"/>
              <a:gd name="T40" fmla="*/ 120 w 192"/>
              <a:gd name="T41" fmla="*/ 20 h 192"/>
              <a:gd name="T42" fmla="*/ 120 w 192"/>
              <a:gd name="T43" fmla="*/ 56 h 192"/>
              <a:gd name="T44" fmla="*/ 72 w 192"/>
              <a:gd name="T45" fmla="*/ 56 h 192"/>
              <a:gd name="T46" fmla="*/ 72 w 192"/>
              <a:gd name="T47" fmla="*/ 20 h 192"/>
              <a:gd name="T48" fmla="*/ 74 w 192"/>
              <a:gd name="T49" fmla="*/ 20 h 192"/>
              <a:gd name="T50" fmla="*/ 84 w 192"/>
              <a:gd name="T51" fmla="*/ 10 h 192"/>
              <a:gd name="T52" fmla="*/ 74 w 192"/>
              <a:gd name="T53" fmla="*/ 0 h 192"/>
              <a:gd name="T54" fmla="*/ 22 w 192"/>
              <a:gd name="T55" fmla="*/ 0 h 192"/>
              <a:gd name="T56" fmla="*/ 12 w 192"/>
              <a:gd name="T57" fmla="*/ 10 h 192"/>
              <a:gd name="T58" fmla="*/ 22 w 192"/>
              <a:gd name="T59" fmla="*/ 20 h 192"/>
              <a:gd name="T60" fmla="*/ 24 w 192"/>
              <a:gd name="T61" fmla="*/ 20 h 192"/>
              <a:gd name="T62" fmla="*/ 24 w 192"/>
              <a:gd name="T63" fmla="*/ 56 h 192"/>
              <a:gd name="T64" fmla="*/ 16 w 192"/>
              <a:gd name="T65" fmla="*/ 56 h 192"/>
              <a:gd name="T66" fmla="*/ 0 w 192"/>
              <a:gd name="T67" fmla="*/ 72 h 192"/>
              <a:gd name="T68" fmla="*/ 0 w 192"/>
              <a:gd name="T69" fmla="*/ 176 h 192"/>
              <a:gd name="T70" fmla="*/ 104 w 192"/>
              <a:gd name="T71" fmla="*/ 92 h 192"/>
              <a:gd name="T72" fmla="*/ 88 w 192"/>
              <a:gd name="T73" fmla="*/ 92 h 192"/>
              <a:gd name="T74" fmla="*/ 80 w 192"/>
              <a:gd name="T75" fmla="*/ 84 h 192"/>
              <a:gd name="T76" fmla="*/ 88 w 192"/>
              <a:gd name="T77" fmla="*/ 76 h 192"/>
              <a:gd name="T78" fmla="*/ 104 w 192"/>
              <a:gd name="T79" fmla="*/ 76 h 192"/>
              <a:gd name="T80" fmla="*/ 112 w 192"/>
              <a:gd name="T81" fmla="*/ 84 h 192"/>
              <a:gd name="T82" fmla="*/ 104 w 192"/>
              <a:gd name="T83" fmla="*/ 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0" y="176"/>
                </a:moveTo>
                <a:cubicBezTo>
                  <a:pt x="0" y="185"/>
                  <a:pt x="7" y="192"/>
                  <a:pt x="16" y="192"/>
                </a:cubicBezTo>
                <a:cubicBezTo>
                  <a:pt x="68" y="192"/>
                  <a:pt x="68" y="192"/>
                  <a:pt x="68" y="192"/>
                </a:cubicBezTo>
                <a:cubicBezTo>
                  <a:pt x="77" y="192"/>
                  <a:pt x="84" y="185"/>
                  <a:pt x="84" y="176"/>
                </a:cubicBezTo>
                <a:cubicBezTo>
                  <a:pt x="84" y="112"/>
                  <a:pt x="84" y="112"/>
                  <a:pt x="84" y="112"/>
                </a:cubicBezTo>
                <a:cubicBezTo>
                  <a:pt x="108" y="112"/>
                  <a:pt x="108" y="112"/>
                  <a:pt x="108" y="112"/>
                </a:cubicBezTo>
                <a:cubicBezTo>
                  <a:pt x="108" y="176"/>
                  <a:pt x="108" y="176"/>
                  <a:pt x="108" y="176"/>
                </a:cubicBezTo>
                <a:cubicBezTo>
                  <a:pt x="108" y="185"/>
                  <a:pt x="115" y="192"/>
                  <a:pt x="124" y="192"/>
                </a:cubicBezTo>
                <a:cubicBezTo>
                  <a:pt x="176" y="192"/>
                  <a:pt x="176" y="192"/>
                  <a:pt x="176" y="192"/>
                </a:cubicBezTo>
                <a:cubicBezTo>
                  <a:pt x="185" y="192"/>
                  <a:pt x="192" y="185"/>
                  <a:pt x="192" y="176"/>
                </a:cubicBezTo>
                <a:cubicBezTo>
                  <a:pt x="192" y="72"/>
                  <a:pt x="192" y="72"/>
                  <a:pt x="192" y="72"/>
                </a:cubicBezTo>
                <a:cubicBezTo>
                  <a:pt x="192" y="63"/>
                  <a:pt x="185" y="56"/>
                  <a:pt x="176" y="56"/>
                </a:cubicBezTo>
                <a:cubicBezTo>
                  <a:pt x="168" y="56"/>
                  <a:pt x="168" y="56"/>
                  <a:pt x="168" y="56"/>
                </a:cubicBezTo>
                <a:cubicBezTo>
                  <a:pt x="168" y="20"/>
                  <a:pt x="168" y="20"/>
                  <a:pt x="168" y="20"/>
                </a:cubicBezTo>
                <a:cubicBezTo>
                  <a:pt x="170" y="20"/>
                  <a:pt x="170" y="20"/>
                  <a:pt x="170" y="20"/>
                </a:cubicBezTo>
                <a:cubicBezTo>
                  <a:pt x="176" y="20"/>
                  <a:pt x="180" y="16"/>
                  <a:pt x="180" y="10"/>
                </a:cubicBezTo>
                <a:cubicBezTo>
                  <a:pt x="180" y="4"/>
                  <a:pt x="176" y="0"/>
                  <a:pt x="170" y="0"/>
                </a:cubicBezTo>
                <a:cubicBezTo>
                  <a:pt x="118" y="0"/>
                  <a:pt x="118" y="0"/>
                  <a:pt x="118" y="0"/>
                </a:cubicBezTo>
                <a:cubicBezTo>
                  <a:pt x="112" y="0"/>
                  <a:pt x="108" y="4"/>
                  <a:pt x="108" y="10"/>
                </a:cubicBezTo>
                <a:cubicBezTo>
                  <a:pt x="108" y="16"/>
                  <a:pt x="112" y="20"/>
                  <a:pt x="118" y="20"/>
                </a:cubicBezTo>
                <a:cubicBezTo>
                  <a:pt x="120" y="20"/>
                  <a:pt x="120" y="20"/>
                  <a:pt x="120" y="20"/>
                </a:cubicBezTo>
                <a:cubicBezTo>
                  <a:pt x="120" y="56"/>
                  <a:pt x="120" y="56"/>
                  <a:pt x="120" y="56"/>
                </a:cubicBezTo>
                <a:cubicBezTo>
                  <a:pt x="72" y="56"/>
                  <a:pt x="72" y="56"/>
                  <a:pt x="72" y="56"/>
                </a:cubicBezTo>
                <a:cubicBezTo>
                  <a:pt x="72" y="20"/>
                  <a:pt x="72" y="20"/>
                  <a:pt x="72" y="20"/>
                </a:cubicBezTo>
                <a:cubicBezTo>
                  <a:pt x="74" y="20"/>
                  <a:pt x="74" y="20"/>
                  <a:pt x="74" y="20"/>
                </a:cubicBezTo>
                <a:cubicBezTo>
                  <a:pt x="80" y="20"/>
                  <a:pt x="84" y="16"/>
                  <a:pt x="84" y="10"/>
                </a:cubicBezTo>
                <a:cubicBezTo>
                  <a:pt x="84" y="4"/>
                  <a:pt x="80" y="0"/>
                  <a:pt x="74" y="0"/>
                </a:cubicBezTo>
                <a:cubicBezTo>
                  <a:pt x="22" y="0"/>
                  <a:pt x="22" y="0"/>
                  <a:pt x="22" y="0"/>
                </a:cubicBezTo>
                <a:cubicBezTo>
                  <a:pt x="16" y="0"/>
                  <a:pt x="12" y="4"/>
                  <a:pt x="12" y="10"/>
                </a:cubicBezTo>
                <a:cubicBezTo>
                  <a:pt x="12" y="16"/>
                  <a:pt x="16" y="20"/>
                  <a:pt x="22" y="20"/>
                </a:cubicBezTo>
                <a:cubicBezTo>
                  <a:pt x="24" y="20"/>
                  <a:pt x="24" y="20"/>
                  <a:pt x="24" y="20"/>
                </a:cubicBezTo>
                <a:cubicBezTo>
                  <a:pt x="24" y="56"/>
                  <a:pt x="24" y="56"/>
                  <a:pt x="24" y="56"/>
                </a:cubicBezTo>
                <a:cubicBezTo>
                  <a:pt x="16" y="56"/>
                  <a:pt x="16" y="56"/>
                  <a:pt x="16" y="56"/>
                </a:cubicBezTo>
                <a:cubicBezTo>
                  <a:pt x="7" y="56"/>
                  <a:pt x="0" y="63"/>
                  <a:pt x="0" y="72"/>
                </a:cubicBezTo>
                <a:lnTo>
                  <a:pt x="0" y="176"/>
                </a:lnTo>
                <a:close/>
                <a:moveTo>
                  <a:pt x="104" y="92"/>
                </a:moveTo>
                <a:cubicBezTo>
                  <a:pt x="88" y="92"/>
                  <a:pt x="88" y="92"/>
                  <a:pt x="88" y="92"/>
                </a:cubicBezTo>
                <a:cubicBezTo>
                  <a:pt x="84" y="92"/>
                  <a:pt x="80" y="88"/>
                  <a:pt x="80" y="84"/>
                </a:cubicBezTo>
                <a:cubicBezTo>
                  <a:pt x="80" y="80"/>
                  <a:pt x="84" y="76"/>
                  <a:pt x="88" y="76"/>
                </a:cubicBezTo>
                <a:cubicBezTo>
                  <a:pt x="104" y="76"/>
                  <a:pt x="104" y="76"/>
                  <a:pt x="104" y="76"/>
                </a:cubicBezTo>
                <a:cubicBezTo>
                  <a:pt x="108" y="76"/>
                  <a:pt x="112" y="80"/>
                  <a:pt x="112" y="84"/>
                </a:cubicBezTo>
                <a:cubicBezTo>
                  <a:pt x="112" y="88"/>
                  <a:pt x="108" y="92"/>
                  <a:pt x="104" y="92"/>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6" name="Freeform 90"/>
          <p:cNvSpPr>
            <a:spLocks noEditPoints="1"/>
          </p:cNvSpPr>
          <p:nvPr/>
        </p:nvSpPr>
        <p:spPr bwMode="auto">
          <a:xfrm>
            <a:off x="5168774" y="1981994"/>
            <a:ext cx="296863" cy="296862"/>
          </a:xfrm>
          <a:custGeom>
            <a:avLst/>
            <a:gdLst>
              <a:gd name="T0" fmla="*/ 92 w 182"/>
              <a:gd name="T1" fmla="*/ 60 h 182"/>
              <a:gd name="T2" fmla="*/ 82 w 182"/>
              <a:gd name="T3" fmla="*/ 70 h 182"/>
              <a:gd name="T4" fmla="*/ 92 w 182"/>
              <a:gd name="T5" fmla="*/ 80 h 182"/>
              <a:gd name="T6" fmla="*/ 102 w 182"/>
              <a:gd name="T7" fmla="*/ 80 h 182"/>
              <a:gd name="T8" fmla="*/ 102 w 182"/>
              <a:gd name="T9" fmla="*/ 90 h 182"/>
              <a:gd name="T10" fmla="*/ 112 w 182"/>
              <a:gd name="T11" fmla="*/ 100 h 182"/>
              <a:gd name="T12" fmla="*/ 122 w 182"/>
              <a:gd name="T13" fmla="*/ 90 h 182"/>
              <a:gd name="T14" fmla="*/ 122 w 182"/>
              <a:gd name="T15" fmla="*/ 80 h 182"/>
              <a:gd name="T16" fmla="*/ 132 w 182"/>
              <a:gd name="T17" fmla="*/ 80 h 182"/>
              <a:gd name="T18" fmla="*/ 142 w 182"/>
              <a:gd name="T19" fmla="*/ 70 h 182"/>
              <a:gd name="T20" fmla="*/ 132 w 182"/>
              <a:gd name="T21" fmla="*/ 60 h 182"/>
              <a:gd name="T22" fmla="*/ 122 w 182"/>
              <a:gd name="T23" fmla="*/ 60 h 182"/>
              <a:gd name="T24" fmla="*/ 122 w 182"/>
              <a:gd name="T25" fmla="*/ 50 h 182"/>
              <a:gd name="T26" fmla="*/ 112 w 182"/>
              <a:gd name="T27" fmla="*/ 40 h 182"/>
              <a:gd name="T28" fmla="*/ 102 w 182"/>
              <a:gd name="T29" fmla="*/ 50 h 182"/>
              <a:gd name="T30" fmla="*/ 102 w 182"/>
              <a:gd name="T31" fmla="*/ 60 h 182"/>
              <a:gd name="T32" fmla="*/ 92 w 182"/>
              <a:gd name="T33" fmla="*/ 60 h 182"/>
              <a:gd name="T34" fmla="*/ 7 w 182"/>
              <a:gd name="T35" fmla="*/ 153 h 182"/>
              <a:gd name="T36" fmla="*/ 7 w 182"/>
              <a:gd name="T37" fmla="*/ 175 h 182"/>
              <a:gd name="T38" fmla="*/ 29 w 182"/>
              <a:gd name="T39" fmla="*/ 175 h 182"/>
              <a:gd name="T40" fmla="*/ 75 w 182"/>
              <a:gd name="T41" fmla="*/ 129 h 182"/>
              <a:gd name="T42" fmla="*/ 112 w 182"/>
              <a:gd name="T43" fmla="*/ 140 h 182"/>
              <a:gd name="T44" fmla="*/ 182 w 182"/>
              <a:gd name="T45" fmla="*/ 70 h 182"/>
              <a:gd name="T46" fmla="*/ 112 w 182"/>
              <a:gd name="T47" fmla="*/ 0 h 182"/>
              <a:gd name="T48" fmla="*/ 42 w 182"/>
              <a:gd name="T49" fmla="*/ 70 h 182"/>
              <a:gd name="T50" fmla="*/ 53 w 182"/>
              <a:gd name="T51" fmla="*/ 107 h 182"/>
              <a:gd name="T52" fmla="*/ 7 w 182"/>
              <a:gd name="T53" fmla="*/ 153 h 182"/>
              <a:gd name="T54" fmla="*/ 62 w 182"/>
              <a:gd name="T55" fmla="*/ 70 h 182"/>
              <a:gd name="T56" fmla="*/ 112 w 182"/>
              <a:gd name="T57" fmla="*/ 20 h 182"/>
              <a:gd name="T58" fmla="*/ 162 w 182"/>
              <a:gd name="T59" fmla="*/ 70 h 182"/>
              <a:gd name="T60" fmla="*/ 112 w 182"/>
              <a:gd name="T61" fmla="*/ 120 h 182"/>
              <a:gd name="T62" fmla="*/ 62 w 182"/>
              <a:gd name="T63"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 h="182">
                <a:moveTo>
                  <a:pt x="92" y="60"/>
                </a:moveTo>
                <a:cubicBezTo>
                  <a:pt x="86" y="60"/>
                  <a:pt x="82" y="64"/>
                  <a:pt x="82" y="70"/>
                </a:cubicBezTo>
                <a:cubicBezTo>
                  <a:pt x="82" y="76"/>
                  <a:pt x="86" y="80"/>
                  <a:pt x="92" y="80"/>
                </a:cubicBezTo>
                <a:cubicBezTo>
                  <a:pt x="102" y="80"/>
                  <a:pt x="102" y="80"/>
                  <a:pt x="102" y="80"/>
                </a:cubicBezTo>
                <a:cubicBezTo>
                  <a:pt x="102" y="90"/>
                  <a:pt x="102" y="90"/>
                  <a:pt x="102" y="90"/>
                </a:cubicBezTo>
                <a:cubicBezTo>
                  <a:pt x="102" y="96"/>
                  <a:pt x="106" y="100"/>
                  <a:pt x="112" y="100"/>
                </a:cubicBezTo>
                <a:cubicBezTo>
                  <a:pt x="118" y="100"/>
                  <a:pt x="122" y="96"/>
                  <a:pt x="122" y="90"/>
                </a:cubicBezTo>
                <a:cubicBezTo>
                  <a:pt x="122" y="80"/>
                  <a:pt x="122" y="80"/>
                  <a:pt x="122" y="80"/>
                </a:cubicBezTo>
                <a:cubicBezTo>
                  <a:pt x="132" y="80"/>
                  <a:pt x="132" y="80"/>
                  <a:pt x="132" y="80"/>
                </a:cubicBezTo>
                <a:cubicBezTo>
                  <a:pt x="138" y="80"/>
                  <a:pt x="142" y="76"/>
                  <a:pt x="142" y="70"/>
                </a:cubicBezTo>
                <a:cubicBezTo>
                  <a:pt x="142" y="64"/>
                  <a:pt x="138" y="60"/>
                  <a:pt x="132" y="60"/>
                </a:cubicBezTo>
                <a:cubicBezTo>
                  <a:pt x="122" y="60"/>
                  <a:pt x="122" y="60"/>
                  <a:pt x="122" y="60"/>
                </a:cubicBezTo>
                <a:cubicBezTo>
                  <a:pt x="122" y="50"/>
                  <a:pt x="122" y="50"/>
                  <a:pt x="122" y="50"/>
                </a:cubicBezTo>
                <a:cubicBezTo>
                  <a:pt x="122" y="44"/>
                  <a:pt x="118" y="40"/>
                  <a:pt x="112" y="40"/>
                </a:cubicBezTo>
                <a:cubicBezTo>
                  <a:pt x="106" y="40"/>
                  <a:pt x="102" y="44"/>
                  <a:pt x="102" y="50"/>
                </a:cubicBezTo>
                <a:cubicBezTo>
                  <a:pt x="102" y="60"/>
                  <a:pt x="102" y="60"/>
                  <a:pt x="102" y="60"/>
                </a:cubicBezTo>
                <a:lnTo>
                  <a:pt x="92" y="60"/>
                </a:ln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7" name="Freeform 91"/>
          <p:cNvSpPr>
            <a:spLocks noEditPoints="1"/>
          </p:cNvSpPr>
          <p:nvPr/>
        </p:nvSpPr>
        <p:spPr bwMode="auto">
          <a:xfrm>
            <a:off x="4465511" y="1981994"/>
            <a:ext cx="296863" cy="296862"/>
          </a:xfrm>
          <a:custGeom>
            <a:avLst/>
            <a:gdLst>
              <a:gd name="T0" fmla="*/ 92 w 182"/>
              <a:gd name="T1" fmla="*/ 60 h 182"/>
              <a:gd name="T2" fmla="*/ 82 w 182"/>
              <a:gd name="T3" fmla="*/ 70 h 182"/>
              <a:gd name="T4" fmla="*/ 92 w 182"/>
              <a:gd name="T5" fmla="*/ 80 h 182"/>
              <a:gd name="T6" fmla="*/ 132 w 182"/>
              <a:gd name="T7" fmla="*/ 80 h 182"/>
              <a:gd name="T8" fmla="*/ 142 w 182"/>
              <a:gd name="T9" fmla="*/ 70 h 182"/>
              <a:gd name="T10" fmla="*/ 132 w 182"/>
              <a:gd name="T11" fmla="*/ 60 h 182"/>
              <a:gd name="T12" fmla="*/ 92 w 182"/>
              <a:gd name="T13" fmla="*/ 60 h 182"/>
              <a:gd name="T14" fmla="*/ 7 w 182"/>
              <a:gd name="T15" fmla="*/ 153 h 182"/>
              <a:gd name="T16" fmla="*/ 7 w 182"/>
              <a:gd name="T17" fmla="*/ 175 h 182"/>
              <a:gd name="T18" fmla="*/ 29 w 182"/>
              <a:gd name="T19" fmla="*/ 175 h 182"/>
              <a:gd name="T20" fmla="*/ 75 w 182"/>
              <a:gd name="T21" fmla="*/ 129 h 182"/>
              <a:gd name="T22" fmla="*/ 112 w 182"/>
              <a:gd name="T23" fmla="*/ 140 h 182"/>
              <a:gd name="T24" fmla="*/ 182 w 182"/>
              <a:gd name="T25" fmla="*/ 70 h 182"/>
              <a:gd name="T26" fmla="*/ 112 w 182"/>
              <a:gd name="T27" fmla="*/ 0 h 182"/>
              <a:gd name="T28" fmla="*/ 42 w 182"/>
              <a:gd name="T29" fmla="*/ 70 h 182"/>
              <a:gd name="T30" fmla="*/ 53 w 182"/>
              <a:gd name="T31" fmla="*/ 107 h 182"/>
              <a:gd name="T32" fmla="*/ 7 w 182"/>
              <a:gd name="T33" fmla="*/ 153 h 182"/>
              <a:gd name="T34" fmla="*/ 62 w 182"/>
              <a:gd name="T35" fmla="*/ 70 h 182"/>
              <a:gd name="T36" fmla="*/ 112 w 182"/>
              <a:gd name="T37" fmla="*/ 20 h 182"/>
              <a:gd name="T38" fmla="*/ 162 w 182"/>
              <a:gd name="T39" fmla="*/ 70 h 182"/>
              <a:gd name="T40" fmla="*/ 112 w 182"/>
              <a:gd name="T41" fmla="*/ 120 h 182"/>
              <a:gd name="T42" fmla="*/ 62 w 182"/>
              <a:gd name="T43"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 h="182">
                <a:moveTo>
                  <a:pt x="92" y="60"/>
                </a:moveTo>
                <a:cubicBezTo>
                  <a:pt x="86" y="60"/>
                  <a:pt x="82" y="64"/>
                  <a:pt x="82" y="70"/>
                </a:cubicBezTo>
                <a:cubicBezTo>
                  <a:pt x="82" y="76"/>
                  <a:pt x="86" y="80"/>
                  <a:pt x="92" y="80"/>
                </a:cubicBezTo>
                <a:cubicBezTo>
                  <a:pt x="132" y="80"/>
                  <a:pt x="132" y="80"/>
                  <a:pt x="132" y="80"/>
                </a:cubicBezTo>
                <a:cubicBezTo>
                  <a:pt x="138" y="80"/>
                  <a:pt x="142" y="76"/>
                  <a:pt x="142" y="70"/>
                </a:cubicBezTo>
                <a:cubicBezTo>
                  <a:pt x="142" y="64"/>
                  <a:pt x="138" y="60"/>
                  <a:pt x="132" y="60"/>
                </a:cubicBezTo>
                <a:lnTo>
                  <a:pt x="92" y="60"/>
                </a:ln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8" name="Freeform 92"/>
          <p:cNvSpPr>
            <a:spLocks noEditPoints="1"/>
          </p:cNvSpPr>
          <p:nvPr/>
        </p:nvSpPr>
        <p:spPr bwMode="auto">
          <a:xfrm>
            <a:off x="3763836" y="1981994"/>
            <a:ext cx="295275" cy="296862"/>
          </a:xfrm>
          <a:custGeom>
            <a:avLst/>
            <a:gdLst>
              <a:gd name="T0" fmla="*/ 117 w 182"/>
              <a:gd name="T1" fmla="*/ 48 h 182"/>
              <a:gd name="T2" fmla="*/ 134 w 182"/>
              <a:gd name="T3" fmla="*/ 65 h 182"/>
              <a:gd name="T4" fmla="*/ 142 w 182"/>
              <a:gd name="T5" fmla="*/ 72 h 182"/>
              <a:gd name="T6" fmla="*/ 150 w 182"/>
              <a:gd name="T7" fmla="*/ 64 h 182"/>
              <a:gd name="T8" fmla="*/ 139 w 182"/>
              <a:gd name="T9" fmla="*/ 43 h 182"/>
              <a:gd name="T10" fmla="*/ 118 w 182"/>
              <a:gd name="T11" fmla="*/ 32 h 182"/>
              <a:gd name="T12" fmla="*/ 110 w 182"/>
              <a:gd name="T13" fmla="*/ 40 h 182"/>
              <a:gd name="T14" fmla="*/ 117 w 182"/>
              <a:gd name="T15" fmla="*/ 48 h 182"/>
              <a:gd name="T16" fmla="*/ 7 w 182"/>
              <a:gd name="T17" fmla="*/ 153 h 182"/>
              <a:gd name="T18" fmla="*/ 7 w 182"/>
              <a:gd name="T19" fmla="*/ 175 h 182"/>
              <a:gd name="T20" fmla="*/ 29 w 182"/>
              <a:gd name="T21" fmla="*/ 175 h 182"/>
              <a:gd name="T22" fmla="*/ 75 w 182"/>
              <a:gd name="T23" fmla="*/ 129 h 182"/>
              <a:gd name="T24" fmla="*/ 112 w 182"/>
              <a:gd name="T25" fmla="*/ 140 h 182"/>
              <a:gd name="T26" fmla="*/ 182 w 182"/>
              <a:gd name="T27" fmla="*/ 70 h 182"/>
              <a:gd name="T28" fmla="*/ 112 w 182"/>
              <a:gd name="T29" fmla="*/ 0 h 182"/>
              <a:gd name="T30" fmla="*/ 42 w 182"/>
              <a:gd name="T31" fmla="*/ 70 h 182"/>
              <a:gd name="T32" fmla="*/ 53 w 182"/>
              <a:gd name="T33" fmla="*/ 107 h 182"/>
              <a:gd name="T34" fmla="*/ 7 w 182"/>
              <a:gd name="T35" fmla="*/ 153 h 182"/>
              <a:gd name="T36" fmla="*/ 62 w 182"/>
              <a:gd name="T37" fmla="*/ 70 h 182"/>
              <a:gd name="T38" fmla="*/ 112 w 182"/>
              <a:gd name="T39" fmla="*/ 20 h 182"/>
              <a:gd name="T40" fmla="*/ 162 w 182"/>
              <a:gd name="T41" fmla="*/ 70 h 182"/>
              <a:gd name="T42" fmla="*/ 112 w 182"/>
              <a:gd name="T43" fmla="*/ 120 h 182"/>
              <a:gd name="T44" fmla="*/ 62 w 182"/>
              <a:gd name="T45"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2" h="182">
                <a:moveTo>
                  <a:pt x="117" y="48"/>
                </a:moveTo>
                <a:cubicBezTo>
                  <a:pt x="125" y="50"/>
                  <a:pt x="132" y="57"/>
                  <a:pt x="134" y="65"/>
                </a:cubicBezTo>
                <a:cubicBezTo>
                  <a:pt x="135" y="69"/>
                  <a:pt x="138" y="72"/>
                  <a:pt x="142" y="72"/>
                </a:cubicBezTo>
                <a:cubicBezTo>
                  <a:pt x="146" y="72"/>
                  <a:pt x="150" y="68"/>
                  <a:pt x="150" y="64"/>
                </a:cubicBezTo>
                <a:cubicBezTo>
                  <a:pt x="150" y="58"/>
                  <a:pt x="145" y="49"/>
                  <a:pt x="139" y="43"/>
                </a:cubicBezTo>
                <a:cubicBezTo>
                  <a:pt x="132" y="37"/>
                  <a:pt x="124" y="32"/>
                  <a:pt x="118" y="32"/>
                </a:cubicBezTo>
                <a:cubicBezTo>
                  <a:pt x="114" y="32"/>
                  <a:pt x="110" y="36"/>
                  <a:pt x="110" y="40"/>
                </a:cubicBezTo>
                <a:cubicBezTo>
                  <a:pt x="110" y="44"/>
                  <a:pt x="113" y="47"/>
                  <a:pt x="117" y="48"/>
                </a:cubicBez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9" name="Freeform 93"/>
          <p:cNvSpPr/>
          <p:nvPr/>
        </p:nvSpPr>
        <p:spPr bwMode="auto">
          <a:xfrm>
            <a:off x="3057399" y="2001044"/>
            <a:ext cx="311150" cy="254000"/>
          </a:xfrm>
          <a:custGeom>
            <a:avLst/>
            <a:gdLst>
              <a:gd name="T0" fmla="*/ 0 w 192"/>
              <a:gd name="T1" fmla="*/ 140 h 156"/>
              <a:gd name="T2" fmla="*/ 16 w 192"/>
              <a:gd name="T3" fmla="*/ 156 h 156"/>
              <a:gd name="T4" fmla="*/ 176 w 192"/>
              <a:gd name="T5" fmla="*/ 156 h 156"/>
              <a:gd name="T6" fmla="*/ 192 w 192"/>
              <a:gd name="T7" fmla="*/ 140 h 156"/>
              <a:gd name="T8" fmla="*/ 192 w 192"/>
              <a:gd name="T9" fmla="*/ 32 h 156"/>
              <a:gd name="T10" fmla="*/ 176 w 192"/>
              <a:gd name="T11" fmla="*/ 16 h 156"/>
              <a:gd name="T12" fmla="*/ 96 w 192"/>
              <a:gd name="T13" fmla="*/ 16 h 156"/>
              <a:gd name="T14" fmla="*/ 96 w 192"/>
              <a:gd name="T15" fmla="*/ 9 h 156"/>
              <a:gd name="T16" fmla="*/ 87 w 192"/>
              <a:gd name="T17" fmla="*/ 0 h 156"/>
              <a:gd name="T18" fmla="*/ 45 w 192"/>
              <a:gd name="T19" fmla="*/ 0 h 156"/>
              <a:gd name="T20" fmla="*/ 36 w 192"/>
              <a:gd name="T21" fmla="*/ 9 h 156"/>
              <a:gd name="T22" fmla="*/ 36 w 192"/>
              <a:gd name="T23" fmla="*/ 128 h 156"/>
              <a:gd name="T24" fmla="*/ 28 w 192"/>
              <a:gd name="T25" fmla="*/ 136 h 156"/>
              <a:gd name="T26" fmla="*/ 20 w 192"/>
              <a:gd name="T27" fmla="*/ 128 h 156"/>
              <a:gd name="T28" fmla="*/ 20 w 192"/>
              <a:gd name="T29" fmla="*/ 26 h 156"/>
              <a:gd name="T30" fmla="*/ 10 w 192"/>
              <a:gd name="T31" fmla="*/ 16 h 156"/>
              <a:gd name="T32" fmla="*/ 0 w 192"/>
              <a:gd name="T33" fmla="*/ 26 h 156"/>
              <a:gd name="T34" fmla="*/ 0 w 192"/>
              <a:gd name="T3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6">
                <a:moveTo>
                  <a:pt x="0" y="140"/>
                </a:moveTo>
                <a:cubicBezTo>
                  <a:pt x="0" y="149"/>
                  <a:pt x="7" y="156"/>
                  <a:pt x="16" y="156"/>
                </a:cubicBezTo>
                <a:cubicBezTo>
                  <a:pt x="176" y="156"/>
                  <a:pt x="176" y="156"/>
                  <a:pt x="176" y="156"/>
                </a:cubicBezTo>
                <a:cubicBezTo>
                  <a:pt x="185" y="156"/>
                  <a:pt x="192" y="149"/>
                  <a:pt x="192" y="140"/>
                </a:cubicBezTo>
                <a:cubicBezTo>
                  <a:pt x="192" y="32"/>
                  <a:pt x="192" y="32"/>
                  <a:pt x="192" y="32"/>
                </a:cubicBezTo>
                <a:cubicBezTo>
                  <a:pt x="192" y="23"/>
                  <a:pt x="185" y="16"/>
                  <a:pt x="17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28"/>
                  <a:pt x="36" y="128"/>
                  <a:pt x="36" y="128"/>
                </a:cubicBezTo>
                <a:cubicBezTo>
                  <a:pt x="36" y="132"/>
                  <a:pt x="32" y="136"/>
                  <a:pt x="28" y="136"/>
                </a:cubicBezTo>
                <a:cubicBezTo>
                  <a:pt x="24" y="136"/>
                  <a:pt x="20" y="132"/>
                  <a:pt x="20" y="128"/>
                </a:cubicBezTo>
                <a:cubicBezTo>
                  <a:pt x="20" y="26"/>
                  <a:pt x="20" y="26"/>
                  <a:pt x="20" y="26"/>
                </a:cubicBezTo>
                <a:cubicBezTo>
                  <a:pt x="20" y="20"/>
                  <a:pt x="16" y="16"/>
                  <a:pt x="10" y="16"/>
                </a:cubicBezTo>
                <a:cubicBezTo>
                  <a:pt x="4" y="16"/>
                  <a:pt x="0" y="20"/>
                  <a:pt x="0" y="26"/>
                </a:cubicBezTo>
                <a:lnTo>
                  <a:pt x="0" y="140"/>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0" name="Freeform 94"/>
          <p:cNvSpPr>
            <a:spLocks noEditPoints="1"/>
          </p:cNvSpPr>
          <p:nvPr/>
        </p:nvSpPr>
        <p:spPr bwMode="auto">
          <a:xfrm>
            <a:off x="2398586" y="1975644"/>
            <a:ext cx="215900"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36 h 192"/>
              <a:gd name="T32" fmla="*/ 103 w 132"/>
              <a:gd name="T33" fmla="*/ 36 h 192"/>
              <a:gd name="T34" fmla="*/ 112 w 132"/>
              <a:gd name="T35" fmla="*/ 45 h 192"/>
              <a:gd name="T36" fmla="*/ 112 w 132"/>
              <a:gd name="T37" fmla="*/ 59 h 192"/>
              <a:gd name="T38" fmla="*/ 103 w 132"/>
              <a:gd name="T39" fmla="*/ 68 h 192"/>
              <a:gd name="T40" fmla="*/ 29 w 132"/>
              <a:gd name="T41" fmla="*/ 68 h 192"/>
              <a:gd name="T42" fmla="*/ 20 w 132"/>
              <a:gd name="T43" fmla="*/ 59 h 192"/>
              <a:gd name="T44" fmla="*/ 20 w 132"/>
              <a:gd name="T45" fmla="*/ 45 h 192"/>
              <a:gd name="T46" fmla="*/ 29 w 132"/>
              <a:gd name="T47" fmla="*/ 36 h 192"/>
              <a:gd name="T48" fmla="*/ 29 w 132"/>
              <a:gd name="T49" fmla="*/ 140 h 192"/>
              <a:gd name="T50" fmla="*/ 103 w 132"/>
              <a:gd name="T51" fmla="*/ 140 h 192"/>
              <a:gd name="T52" fmla="*/ 112 w 132"/>
              <a:gd name="T53" fmla="*/ 149 h 192"/>
              <a:gd name="T54" fmla="*/ 112 w 132"/>
              <a:gd name="T55" fmla="*/ 163 h 192"/>
              <a:gd name="T56" fmla="*/ 103 w 132"/>
              <a:gd name="T57" fmla="*/ 172 h 192"/>
              <a:gd name="T58" fmla="*/ 29 w 132"/>
              <a:gd name="T59" fmla="*/ 172 h 192"/>
              <a:gd name="T60" fmla="*/ 20 w 132"/>
              <a:gd name="T61" fmla="*/ 163 h 192"/>
              <a:gd name="T62" fmla="*/ 20 w 132"/>
              <a:gd name="T63" fmla="*/ 149 h 192"/>
              <a:gd name="T64" fmla="*/ 29 w 132"/>
              <a:gd name="T65" fmla="*/ 140 h 192"/>
              <a:gd name="T66" fmla="*/ 29 w 132"/>
              <a:gd name="T67" fmla="*/ 88 h 192"/>
              <a:gd name="T68" fmla="*/ 103 w 132"/>
              <a:gd name="T69" fmla="*/ 88 h 192"/>
              <a:gd name="T70" fmla="*/ 112 w 132"/>
              <a:gd name="T71" fmla="*/ 97 h 192"/>
              <a:gd name="T72" fmla="*/ 112 w 132"/>
              <a:gd name="T73" fmla="*/ 111 h 192"/>
              <a:gd name="T74" fmla="*/ 103 w 132"/>
              <a:gd name="T75" fmla="*/ 120 h 192"/>
              <a:gd name="T76" fmla="*/ 29 w 132"/>
              <a:gd name="T77" fmla="*/ 120 h 192"/>
              <a:gd name="T78" fmla="*/ 20 w 132"/>
              <a:gd name="T79" fmla="*/ 111 h 192"/>
              <a:gd name="T80" fmla="*/ 20 w 132"/>
              <a:gd name="T81" fmla="*/ 97 h 192"/>
              <a:gd name="T82" fmla="*/ 29 w 132"/>
              <a:gd name="T83"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36"/>
                </a:moveTo>
                <a:cubicBezTo>
                  <a:pt x="103" y="36"/>
                  <a:pt x="103" y="36"/>
                  <a:pt x="103" y="36"/>
                </a:cubicBezTo>
                <a:cubicBezTo>
                  <a:pt x="108" y="36"/>
                  <a:pt x="112" y="40"/>
                  <a:pt x="112" y="45"/>
                </a:cubicBezTo>
                <a:cubicBezTo>
                  <a:pt x="112" y="59"/>
                  <a:pt x="112" y="59"/>
                  <a:pt x="112" y="59"/>
                </a:cubicBezTo>
                <a:cubicBezTo>
                  <a:pt x="112" y="64"/>
                  <a:pt x="108" y="68"/>
                  <a:pt x="103" y="68"/>
                </a:cubicBezTo>
                <a:cubicBezTo>
                  <a:pt x="29" y="68"/>
                  <a:pt x="29" y="68"/>
                  <a:pt x="29" y="68"/>
                </a:cubicBezTo>
                <a:cubicBezTo>
                  <a:pt x="24" y="68"/>
                  <a:pt x="20" y="64"/>
                  <a:pt x="20" y="59"/>
                </a:cubicBezTo>
                <a:cubicBezTo>
                  <a:pt x="20" y="45"/>
                  <a:pt x="20" y="45"/>
                  <a:pt x="20" y="45"/>
                </a:cubicBezTo>
                <a:cubicBezTo>
                  <a:pt x="20" y="40"/>
                  <a:pt x="24" y="36"/>
                  <a:pt x="29" y="36"/>
                </a:cubicBez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moveTo>
                  <a:pt x="29" y="88"/>
                </a:moveTo>
                <a:cubicBezTo>
                  <a:pt x="103" y="88"/>
                  <a:pt x="103" y="88"/>
                  <a:pt x="103" y="88"/>
                </a:cubicBezTo>
                <a:cubicBezTo>
                  <a:pt x="108" y="88"/>
                  <a:pt x="112" y="92"/>
                  <a:pt x="112" y="97"/>
                </a:cubicBezTo>
                <a:cubicBezTo>
                  <a:pt x="112" y="111"/>
                  <a:pt x="112" y="111"/>
                  <a:pt x="112" y="111"/>
                </a:cubicBezTo>
                <a:cubicBezTo>
                  <a:pt x="112" y="116"/>
                  <a:pt x="108" y="120"/>
                  <a:pt x="103" y="120"/>
                </a:cubicBezTo>
                <a:cubicBezTo>
                  <a:pt x="29" y="120"/>
                  <a:pt x="29" y="120"/>
                  <a:pt x="29" y="120"/>
                </a:cubicBezTo>
                <a:cubicBezTo>
                  <a:pt x="24" y="120"/>
                  <a:pt x="20" y="116"/>
                  <a:pt x="20" y="111"/>
                </a:cubicBezTo>
                <a:cubicBezTo>
                  <a:pt x="20" y="97"/>
                  <a:pt x="20" y="97"/>
                  <a:pt x="20" y="97"/>
                </a:cubicBezTo>
                <a:cubicBezTo>
                  <a:pt x="20" y="92"/>
                  <a:pt x="24" y="88"/>
                  <a:pt x="29" y="8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1" name="Freeform 95"/>
          <p:cNvSpPr>
            <a:spLocks noEditPoints="1"/>
          </p:cNvSpPr>
          <p:nvPr/>
        </p:nvSpPr>
        <p:spPr bwMode="auto">
          <a:xfrm>
            <a:off x="1696911" y="1975644"/>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140 h 192"/>
              <a:gd name="T32" fmla="*/ 103 w 132"/>
              <a:gd name="T33" fmla="*/ 140 h 192"/>
              <a:gd name="T34" fmla="*/ 112 w 132"/>
              <a:gd name="T35" fmla="*/ 149 h 192"/>
              <a:gd name="T36" fmla="*/ 112 w 132"/>
              <a:gd name="T37" fmla="*/ 163 h 192"/>
              <a:gd name="T38" fmla="*/ 103 w 132"/>
              <a:gd name="T39" fmla="*/ 172 h 192"/>
              <a:gd name="T40" fmla="*/ 29 w 132"/>
              <a:gd name="T41" fmla="*/ 172 h 192"/>
              <a:gd name="T42" fmla="*/ 20 w 132"/>
              <a:gd name="T43" fmla="*/ 163 h 192"/>
              <a:gd name="T44" fmla="*/ 20 w 132"/>
              <a:gd name="T45" fmla="*/ 149 h 192"/>
              <a:gd name="T46" fmla="*/ 29 w 132"/>
              <a:gd name="T47" fmla="*/ 140 h 192"/>
              <a:gd name="T48" fmla="*/ 29 w 132"/>
              <a:gd name="T49" fmla="*/ 88 h 192"/>
              <a:gd name="T50" fmla="*/ 103 w 132"/>
              <a:gd name="T51" fmla="*/ 88 h 192"/>
              <a:gd name="T52" fmla="*/ 112 w 132"/>
              <a:gd name="T53" fmla="*/ 97 h 192"/>
              <a:gd name="T54" fmla="*/ 112 w 132"/>
              <a:gd name="T55" fmla="*/ 111 h 192"/>
              <a:gd name="T56" fmla="*/ 103 w 132"/>
              <a:gd name="T57" fmla="*/ 120 h 192"/>
              <a:gd name="T58" fmla="*/ 29 w 132"/>
              <a:gd name="T59" fmla="*/ 120 h 192"/>
              <a:gd name="T60" fmla="*/ 20 w 132"/>
              <a:gd name="T61" fmla="*/ 111 h 192"/>
              <a:gd name="T62" fmla="*/ 20 w 132"/>
              <a:gd name="T63" fmla="*/ 97 h 192"/>
              <a:gd name="T64" fmla="*/ 29 w 132"/>
              <a:gd name="T65"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moveTo>
                  <a:pt x="29" y="88"/>
                </a:moveTo>
                <a:cubicBezTo>
                  <a:pt x="103" y="88"/>
                  <a:pt x="103" y="88"/>
                  <a:pt x="103" y="88"/>
                </a:cubicBezTo>
                <a:cubicBezTo>
                  <a:pt x="108" y="88"/>
                  <a:pt x="112" y="92"/>
                  <a:pt x="112" y="97"/>
                </a:cubicBezTo>
                <a:cubicBezTo>
                  <a:pt x="112" y="111"/>
                  <a:pt x="112" y="111"/>
                  <a:pt x="112" y="111"/>
                </a:cubicBezTo>
                <a:cubicBezTo>
                  <a:pt x="112" y="116"/>
                  <a:pt x="108" y="120"/>
                  <a:pt x="103" y="120"/>
                </a:cubicBezTo>
                <a:cubicBezTo>
                  <a:pt x="29" y="120"/>
                  <a:pt x="29" y="120"/>
                  <a:pt x="29" y="120"/>
                </a:cubicBezTo>
                <a:cubicBezTo>
                  <a:pt x="24" y="120"/>
                  <a:pt x="20" y="116"/>
                  <a:pt x="20" y="111"/>
                </a:cubicBezTo>
                <a:cubicBezTo>
                  <a:pt x="20" y="97"/>
                  <a:pt x="20" y="97"/>
                  <a:pt x="20" y="97"/>
                </a:cubicBezTo>
                <a:cubicBezTo>
                  <a:pt x="20" y="92"/>
                  <a:pt x="24" y="88"/>
                  <a:pt x="29" y="8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2" name="Freeform 96"/>
          <p:cNvSpPr>
            <a:spLocks noEditPoints="1"/>
          </p:cNvSpPr>
          <p:nvPr/>
        </p:nvSpPr>
        <p:spPr bwMode="auto">
          <a:xfrm>
            <a:off x="5914899" y="1259681"/>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140 h 192"/>
              <a:gd name="T32" fmla="*/ 103 w 132"/>
              <a:gd name="T33" fmla="*/ 140 h 192"/>
              <a:gd name="T34" fmla="*/ 112 w 132"/>
              <a:gd name="T35" fmla="*/ 149 h 192"/>
              <a:gd name="T36" fmla="*/ 112 w 132"/>
              <a:gd name="T37" fmla="*/ 163 h 192"/>
              <a:gd name="T38" fmla="*/ 103 w 132"/>
              <a:gd name="T39" fmla="*/ 172 h 192"/>
              <a:gd name="T40" fmla="*/ 29 w 132"/>
              <a:gd name="T41" fmla="*/ 172 h 192"/>
              <a:gd name="T42" fmla="*/ 20 w 132"/>
              <a:gd name="T43" fmla="*/ 163 h 192"/>
              <a:gd name="T44" fmla="*/ 20 w 132"/>
              <a:gd name="T45" fmla="*/ 149 h 192"/>
              <a:gd name="T46" fmla="*/ 29 w 132"/>
              <a:gd name="T47"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3" name="Freeform 97"/>
          <p:cNvSpPr/>
          <p:nvPr/>
        </p:nvSpPr>
        <p:spPr bwMode="auto">
          <a:xfrm>
            <a:off x="5211636" y="1259681"/>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4" name="Freeform 98"/>
          <p:cNvSpPr>
            <a:spLocks noEditPoints="1"/>
          </p:cNvSpPr>
          <p:nvPr/>
        </p:nvSpPr>
        <p:spPr bwMode="auto">
          <a:xfrm>
            <a:off x="4454399" y="1251744"/>
            <a:ext cx="328613" cy="328612"/>
          </a:xfrm>
          <a:custGeom>
            <a:avLst/>
            <a:gdLst>
              <a:gd name="T0" fmla="*/ 13 w 202"/>
              <a:gd name="T1" fmla="*/ 13 h 202"/>
              <a:gd name="T2" fmla="*/ 23 w 202"/>
              <a:gd name="T3" fmla="*/ 85 h 202"/>
              <a:gd name="T4" fmla="*/ 21 w 202"/>
              <a:gd name="T5" fmla="*/ 101 h 202"/>
              <a:gd name="T6" fmla="*/ 101 w 202"/>
              <a:gd name="T7" fmla="*/ 181 h 202"/>
              <a:gd name="T8" fmla="*/ 117 w 202"/>
              <a:gd name="T9" fmla="*/ 179 h 202"/>
              <a:gd name="T10" fmla="*/ 189 w 202"/>
              <a:gd name="T11" fmla="*/ 189 h 202"/>
              <a:gd name="T12" fmla="*/ 179 w 202"/>
              <a:gd name="T13" fmla="*/ 117 h 202"/>
              <a:gd name="T14" fmla="*/ 181 w 202"/>
              <a:gd name="T15" fmla="*/ 101 h 202"/>
              <a:gd name="T16" fmla="*/ 101 w 202"/>
              <a:gd name="T17" fmla="*/ 21 h 202"/>
              <a:gd name="T18" fmla="*/ 85 w 202"/>
              <a:gd name="T19" fmla="*/ 23 h 202"/>
              <a:gd name="T20" fmla="*/ 13 w 202"/>
              <a:gd name="T21" fmla="*/ 13 h 202"/>
              <a:gd name="T22" fmla="*/ 173 w 202"/>
              <a:gd name="T23" fmla="*/ 175 h 202"/>
              <a:gd name="T24" fmla="*/ 28 w 202"/>
              <a:gd name="T25" fmla="*/ 28 h 202"/>
              <a:gd name="T26" fmla="*/ 61 w 202"/>
              <a:gd name="T27" fmla="*/ 32 h 202"/>
              <a:gd name="T28" fmla="*/ 43 w 202"/>
              <a:gd name="T29" fmla="*/ 46 h 202"/>
              <a:gd name="T30" fmla="*/ 156 w 202"/>
              <a:gd name="T31" fmla="*/ 159 h 202"/>
              <a:gd name="T32" fmla="*/ 170 w 202"/>
              <a:gd name="T33" fmla="*/ 141 h 202"/>
              <a:gd name="T34" fmla="*/ 173 w 202"/>
              <a:gd name="T35" fmla="*/ 17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2">
                <a:moveTo>
                  <a:pt x="13" y="13"/>
                </a:moveTo>
                <a:cubicBezTo>
                  <a:pt x="0" y="26"/>
                  <a:pt x="5" y="54"/>
                  <a:pt x="23" y="85"/>
                </a:cubicBezTo>
                <a:cubicBezTo>
                  <a:pt x="22" y="90"/>
                  <a:pt x="21" y="95"/>
                  <a:pt x="21" y="101"/>
                </a:cubicBezTo>
                <a:cubicBezTo>
                  <a:pt x="21" y="145"/>
                  <a:pt x="57" y="181"/>
                  <a:pt x="101" y="181"/>
                </a:cubicBezTo>
                <a:cubicBezTo>
                  <a:pt x="107" y="181"/>
                  <a:pt x="112" y="180"/>
                  <a:pt x="117" y="179"/>
                </a:cubicBezTo>
                <a:cubicBezTo>
                  <a:pt x="148" y="197"/>
                  <a:pt x="176" y="202"/>
                  <a:pt x="189" y="189"/>
                </a:cubicBezTo>
                <a:cubicBezTo>
                  <a:pt x="202" y="176"/>
                  <a:pt x="197" y="148"/>
                  <a:pt x="179" y="117"/>
                </a:cubicBezTo>
                <a:cubicBezTo>
                  <a:pt x="180" y="112"/>
                  <a:pt x="181" y="107"/>
                  <a:pt x="181" y="101"/>
                </a:cubicBezTo>
                <a:cubicBezTo>
                  <a:pt x="181" y="57"/>
                  <a:pt x="145" y="21"/>
                  <a:pt x="101" y="21"/>
                </a:cubicBezTo>
                <a:cubicBezTo>
                  <a:pt x="95" y="21"/>
                  <a:pt x="90" y="22"/>
                  <a:pt x="85" y="23"/>
                </a:cubicBezTo>
                <a:cubicBezTo>
                  <a:pt x="54" y="5"/>
                  <a:pt x="26" y="0"/>
                  <a:pt x="13" y="13"/>
                </a:cubicBezTo>
                <a:close/>
                <a:moveTo>
                  <a:pt x="173" y="175"/>
                </a:moveTo>
                <a:cubicBezTo>
                  <a:pt x="124" y="191"/>
                  <a:pt x="3" y="52"/>
                  <a:pt x="28" y="28"/>
                </a:cubicBezTo>
                <a:cubicBezTo>
                  <a:pt x="33" y="22"/>
                  <a:pt x="45" y="24"/>
                  <a:pt x="61" y="32"/>
                </a:cubicBezTo>
                <a:cubicBezTo>
                  <a:pt x="54" y="36"/>
                  <a:pt x="48" y="41"/>
                  <a:pt x="43" y="46"/>
                </a:cubicBezTo>
                <a:cubicBezTo>
                  <a:pt x="60" y="89"/>
                  <a:pt x="114" y="143"/>
                  <a:pt x="156" y="159"/>
                </a:cubicBezTo>
                <a:cubicBezTo>
                  <a:pt x="162" y="153"/>
                  <a:pt x="167" y="147"/>
                  <a:pt x="170" y="141"/>
                </a:cubicBezTo>
                <a:cubicBezTo>
                  <a:pt x="177" y="155"/>
                  <a:pt x="178" y="167"/>
                  <a:pt x="173" y="175"/>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5" name="Freeform 99"/>
          <p:cNvSpPr>
            <a:spLocks noEditPoints="1"/>
          </p:cNvSpPr>
          <p:nvPr/>
        </p:nvSpPr>
        <p:spPr bwMode="auto">
          <a:xfrm>
            <a:off x="3760661" y="1259681"/>
            <a:ext cx="304800" cy="306387"/>
          </a:xfrm>
          <a:custGeom>
            <a:avLst/>
            <a:gdLst>
              <a:gd name="T0" fmla="*/ 94 w 188"/>
              <a:gd name="T1" fmla="*/ 188 h 188"/>
              <a:gd name="T2" fmla="*/ 94 w 188"/>
              <a:gd name="T3" fmla="*/ 0 h 188"/>
              <a:gd name="T4" fmla="*/ 20 w 188"/>
              <a:gd name="T5" fmla="*/ 94 h 188"/>
              <a:gd name="T6" fmla="*/ 41 w 188"/>
              <a:gd name="T7" fmla="*/ 80 h 188"/>
              <a:gd name="T8" fmla="*/ 41 w 188"/>
              <a:gd name="T9" fmla="*/ 104 h 188"/>
              <a:gd name="T10" fmla="*/ 20 w 188"/>
              <a:gd name="T11" fmla="*/ 94 h 188"/>
              <a:gd name="T12" fmla="*/ 53 w 188"/>
              <a:gd name="T13" fmla="*/ 32 h 188"/>
              <a:gd name="T14" fmla="*/ 28 w 188"/>
              <a:gd name="T15" fmla="*/ 60 h 188"/>
              <a:gd name="T16" fmla="*/ 84 w 188"/>
              <a:gd name="T17" fmla="*/ 21 h 188"/>
              <a:gd name="T18" fmla="*/ 64 w 188"/>
              <a:gd name="T19" fmla="*/ 60 h 188"/>
              <a:gd name="T20" fmla="*/ 104 w 188"/>
              <a:gd name="T21" fmla="*/ 21 h 188"/>
              <a:gd name="T22" fmla="*/ 124 w 188"/>
              <a:gd name="T23" fmla="*/ 60 h 188"/>
              <a:gd name="T24" fmla="*/ 104 w 188"/>
              <a:gd name="T25" fmla="*/ 21 h 188"/>
              <a:gd name="T26" fmla="*/ 160 w 188"/>
              <a:gd name="T27" fmla="*/ 60 h 188"/>
              <a:gd name="T28" fmla="*/ 135 w 188"/>
              <a:gd name="T29" fmla="*/ 32 h 188"/>
              <a:gd name="T30" fmla="*/ 168 w 188"/>
              <a:gd name="T31" fmla="*/ 94 h 188"/>
              <a:gd name="T32" fmla="*/ 148 w 188"/>
              <a:gd name="T33" fmla="*/ 104 h 188"/>
              <a:gd name="T34" fmla="*/ 148 w 188"/>
              <a:gd name="T35" fmla="*/ 80 h 188"/>
              <a:gd name="T36" fmla="*/ 162 w 188"/>
              <a:gd name="T37" fmla="*/ 124 h 188"/>
              <a:gd name="T38" fmla="*/ 144 w 188"/>
              <a:gd name="T39" fmla="*/ 124 h 188"/>
              <a:gd name="T40" fmla="*/ 56 w 188"/>
              <a:gd name="T41" fmla="*/ 158 h 188"/>
              <a:gd name="T42" fmla="*/ 44 w 188"/>
              <a:gd name="T43" fmla="*/ 124 h 188"/>
              <a:gd name="T44" fmla="*/ 61 w 188"/>
              <a:gd name="T45" fmla="*/ 80 h 188"/>
              <a:gd name="T46" fmla="*/ 84 w 188"/>
              <a:gd name="T47" fmla="*/ 104 h 188"/>
              <a:gd name="T48" fmla="*/ 60 w 188"/>
              <a:gd name="T49" fmla="*/ 92 h 188"/>
              <a:gd name="T50" fmla="*/ 104 w 188"/>
              <a:gd name="T51" fmla="*/ 80 h 188"/>
              <a:gd name="T52" fmla="*/ 128 w 188"/>
              <a:gd name="T53" fmla="*/ 92 h 188"/>
              <a:gd name="T54" fmla="*/ 104 w 188"/>
              <a:gd name="T55" fmla="*/ 104 h 188"/>
              <a:gd name="T56" fmla="*/ 64 w 188"/>
              <a:gd name="T57" fmla="*/ 124 h 188"/>
              <a:gd name="T58" fmla="*/ 84 w 188"/>
              <a:gd name="T59" fmla="*/ 164 h 188"/>
              <a:gd name="T60" fmla="*/ 104 w 188"/>
              <a:gd name="T61" fmla="*/ 124 h 188"/>
              <a:gd name="T62" fmla="*/ 104 w 188"/>
              <a:gd name="T63" fmla="*/ 16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8" h="188">
                <a:moveTo>
                  <a:pt x="0" y="94"/>
                </a:moveTo>
                <a:cubicBezTo>
                  <a:pt x="0" y="146"/>
                  <a:pt x="42" y="188"/>
                  <a:pt x="94" y="188"/>
                </a:cubicBezTo>
                <a:cubicBezTo>
                  <a:pt x="146" y="188"/>
                  <a:pt x="188" y="146"/>
                  <a:pt x="188" y="94"/>
                </a:cubicBezTo>
                <a:cubicBezTo>
                  <a:pt x="188" y="42"/>
                  <a:pt x="146" y="0"/>
                  <a:pt x="94" y="0"/>
                </a:cubicBezTo>
                <a:cubicBezTo>
                  <a:pt x="42" y="0"/>
                  <a:pt x="0" y="42"/>
                  <a:pt x="0" y="94"/>
                </a:cubicBezTo>
                <a:close/>
                <a:moveTo>
                  <a:pt x="20" y="94"/>
                </a:moveTo>
                <a:cubicBezTo>
                  <a:pt x="20" y="89"/>
                  <a:pt x="20" y="85"/>
                  <a:pt x="21" y="80"/>
                </a:cubicBezTo>
                <a:cubicBezTo>
                  <a:pt x="41" y="80"/>
                  <a:pt x="41" y="80"/>
                  <a:pt x="41" y="80"/>
                </a:cubicBezTo>
                <a:cubicBezTo>
                  <a:pt x="40" y="84"/>
                  <a:pt x="40" y="88"/>
                  <a:pt x="40" y="92"/>
                </a:cubicBezTo>
                <a:cubicBezTo>
                  <a:pt x="40" y="96"/>
                  <a:pt x="40" y="100"/>
                  <a:pt x="41" y="104"/>
                </a:cubicBezTo>
                <a:cubicBezTo>
                  <a:pt x="21" y="104"/>
                  <a:pt x="21" y="104"/>
                  <a:pt x="21" y="104"/>
                </a:cubicBezTo>
                <a:cubicBezTo>
                  <a:pt x="20" y="101"/>
                  <a:pt x="20" y="97"/>
                  <a:pt x="20" y="94"/>
                </a:cubicBezTo>
                <a:close/>
                <a:moveTo>
                  <a:pt x="28" y="60"/>
                </a:moveTo>
                <a:cubicBezTo>
                  <a:pt x="34" y="49"/>
                  <a:pt x="43" y="39"/>
                  <a:pt x="53" y="32"/>
                </a:cubicBezTo>
                <a:cubicBezTo>
                  <a:pt x="49" y="41"/>
                  <a:pt x="46" y="50"/>
                  <a:pt x="44" y="60"/>
                </a:cubicBezTo>
                <a:lnTo>
                  <a:pt x="28" y="60"/>
                </a:lnTo>
                <a:close/>
                <a:moveTo>
                  <a:pt x="83" y="21"/>
                </a:moveTo>
                <a:cubicBezTo>
                  <a:pt x="84" y="21"/>
                  <a:pt x="84" y="21"/>
                  <a:pt x="84" y="21"/>
                </a:cubicBezTo>
                <a:cubicBezTo>
                  <a:pt x="84" y="60"/>
                  <a:pt x="84" y="60"/>
                  <a:pt x="84" y="60"/>
                </a:cubicBezTo>
                <a:cubicBezTo>
                  <a:pt x="64" y="60"/>
                  <a:pt x="64" y="60"/>
                  <a:pt x="64" y="60"/>
                </a:cubicBezTo>
                <a:cubicBezTo>
                  <a:pt x="68" y="46"/>
                  <a:pt x="75" y="32"/>
                  <a:pt x="83" y="21"/>
                </a:cubicBezTo>
                <a:close/>
                <a:moveTo>
                  <a:pt x="104" y="21"/>
                </a:moveTo>
                <a:cubicBezTo>
                  <a:pt x="105" y="21"/>
                  <a:pt x="105" y="21"/>
                  <a:pt x="105" y="21"/>
                </a:cubicBezTo>
                <a:cubicBezTo>
                  <a:pt x="113" y="32"/>
                  <a:pt x="120" y="46"/>
                  <a:pt x="124" y="60"/>
                </a:cubicBezTo>
                <a:cubicBezTo>
                  <a:pt x="104" y="60"/>
                  <a:pt x="104" y="60"/>
                  <a:pt x="104" y="60"/>
                </a:cubicBezTo>
                <a:lnTo>
                  <a:pt x="104" y="21"/>
                </a:lnTo>
                <a:close/>
                <a:moveTo>
                  <a:pt x="135" y="32"/>
                </a:moveTo>
                <a:cubicBezTo>
                  <a:pt x="145" y="39"/>
                  <a:pt x="154" y="49"/>
                  <a:pt x="160" y="60"/>
                </a:cubicBezTo>
                <a:cubicBezTo>
                  <a:pt x="144" y="60"/>
                  <a:pt x="144" y="60"/>
                  <a:pt x="144" y="60"/>
                </a:cubicBezTo>
                <a:cubicBezTo>
                  <a:pt x="142" y="50"/>
                  <a:pt x="139" y="41"/>
                  <a:pt x="135" y="32"/>
                </a:cubicBezTo>
                <a:close/>
                <a:moveTo>
                  <a:pt x="167" y="80"/>
                </a:moveTo>
                <a:cubicBezTo>
                  <a:pt x="168" y="85"/>
                  <a:pt x="168" y="89"/>
                  <a:pt x="168" y="94"/>
                </a:cubicBezTo>
                <a:cubicBezTo>
                  <a:pt x="168" y="97"/>
                  <a:pt x="168" y="101"/>
                  <a:pt x="167" y="104"/>
                </a:cubicBezTo>
                <a:cubicBezTo>
                  <a:pt x="148" y="104"/>
                  <a:pt x="148" y="104"/>
                  <a:pt x="148" y="104"/>
                </a:cubicBezTo>
                <a:cubicBezTo>
                  <a:pt x="148" y="100"/>
                  <a:pt x="148" y="96"/>
                  <a:pt x="148" y="92"/>
                </a:cubicBezTo>
                <a:cubicBezTo>
                  <a:pt x="148" y="88"/>
                  <a:pt x="148" y="84"/>
                  <a:pt x="148" y="80"/>
                </a:cubicBezTo>
                <a:lnTo>
                  <a:pt x="167" y="80"/>
                </a:lnTo>
                <a:close/>
                <a:moveTo>
                  <a:pt x="162" y="124"/>
                </a:moveTo>
                <a:cubicBezTo>
                  <a:pt x="155" y="138"/>
                  <a:pt x="145" y="150"/>
                  <a:pt x="132" y="158"/>
                </a:cubicBezTo>
                <a:cubicBezTo>
                  <a:pt x="137" y="147"/>
                  <a:pt x="142" y="136"/>
                  <a:pt x="144" y="124"/>
                </a:cubicBezTo>
                <a:lnTo>
                  <a:pt x="162" y="124"/>
                </a:lnTo>
                <a:close/>
                <a:moveTo>
                  <a:pt x="56" y="158"/>
                </a:moveTo>
                <a:cubicBezTo>
                  <a:pt x="43" y="150"/>
                  <a:pt x="33" y="138"/>
                  <a:pt x="26" y="124"/>
                </a:cubicBezTo>
                <a:cubicBezTo>
                  <a:pt x="44" y="124"/>
                  <a:pt x="44" y="124"/>
                  <a:pt x="44" y="124"/>
                </a:cubicBezTo>
                <a:cubicBezTo>
                  <a:pt x="46" y="136"/>
                  <a:pt x="51" y="147"/>
                  <a:pt x="56" y="158"/>
                </a:cubicBezTo>
                <a:close/>
                <a:moveTo>
                  <a:pt x="61" y="80"/>
                </a:moveTo>
                <a:cubicBezTo>
                  <a:pt x="84" y="80"/>
                  <a:pt x="84" y="80"/>
                  <a:pt x="84" y="80"/>
                </a:cubicBezTo>
                <a:cubicBezTo>
                  <a:pt x="84" y="104"/>
                  <a:pt x="84" y="104"/>
                  <a:pt x="84" y="104"/>
                </a:cubicBezTo>
                <a:cubicBezTo>
                  <a:pt x="61" y="104"/>
                  <a:pt x="61" y="104"/>
                  <a:pt x="61" y="104"/>
                </a:cubicBezTo>
                <a:cubicBezTo>
                  <a:pt x="60" y="100"/>
                  <a:pt x="60" y="96"/>
                  <a:pt x="60" y="92"/>
                </a:cubicBezTo>
                <a:cubicBezTo>
                  <a:pt x="60" y="88"/>
                  <a:pt x="60" y="84"/>
                  <a:pt x="61" y="80"/>
                </a:cubicBezTo>
                <a:close/>
                <a:moveTo>
                  <a:pt x="104" y="80"/>
                </a:moveTo>
                <a:cubicBezTo>
                  <a:pt x="127" y="80"/>
                  <a:pt x="127" y="80"/>
                  <a:pt x="127" y="80"/>
                </a:cubicBezTo>
                <a:cubicBezTo>
                  <a:pt x="128" y="84"/>
                  <a:pt x="128" y="88"/>
                  <a:pt x="128" y="92"/>
                </a:cubicBezTo>
                <a:cubicBezTo>
                  <a:pt x="128" y="96"/>
                  <a:pt x="128" y="100"/>
                  <a:pt x="127" y="104"/>
                </a:cubicBezTo>
                <a:cubicBezTo>
                  <a:pt x="104" y="104"/>
                  <a:pt x="104" y="104"/>
                  <a:pt x="104" y="104"/>
                </a:cubicBezTo>
                <a:lnTo>
                  <a:pt x="104" y="80"/>
                </a:lnTo>
                <a:close/>
                <a:moveTo>
                  <a:pt x="64" y="124"/>
                </a:moveTo>
                <a:cubicBezTo>
                  <a:pt x="84" y="124"/>
                  <a:pt x="84" y="124"/>
                  <a:pt x="84" y="124"/>
                </a:cubicBezTo>
                <a:cubicBezTo>
                  <a:pt x="84" y="164"/>
                  <a:pt x="84" y="164"/>
                  <a:pt x="84" y="164"/>
                </a:cubicBezTo>
                <a:cubicBezTo>
                  <a:pt x="75" y="152"/>
                  <a:pt x="68" y="139"/>
                  <a:pt x="64" y="124"/>
                </a:cubicBezTo>
                <a:close/>
                <a:moveTo>
                  <a:pt x="104" y="124"/>
                </a:moveTo>
                <a:cubicBezTo>
                  <a:pt x="124" y="124"/>
                  <a:pt x="124" y="124"/>
                  <a:pt x="124" y="124"/>
                </a:cubicBezTo>
                <a:cubicBezTo>
                  <a:pt x="120" y="139"/>
                  <a:pt x="113" y="152"/>
                  <a:pt x="104" y="164"/>
                </a:cubicBezTo>
                <a:lnTo>
                  <a:pt x="104" y="124"/>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6" name="Freeform 100"/>
          <p:cNvSpPr>
            <a:spLocks noEditPoints="1"/>
          </p:cNvSpPr>
          <p:nvPr/>
        </p:nvSpPr>
        <p:spPr bwMode="auto">
          <a:xfrm>
            <a:off x="3057399" y="1259681"/>
            <a:ext cx="311150" cy="312737"/>
          </a:xfrm>
          <a:custGeom>
            <a:avLst/>
            <a:gdLst>
              <a:gd name="T0" fmla="*/ 0 w 192"/>
              <a:gd name="T1" fmla="*/ 96 h 192"/>
              <a:gd name="T2" fmla="*/ 96 w 192"/>
              <a:gd name="T3" fmla="*/ 192 h 192"/>
              <a:gd name="T4" fmla="*/ 192 w 192"/>
              <a:gd name="T5" fmla="*/ 96 h 192"/>
              <a:gd name="T6" fmla="*/ 96 w 192"/>
              <a:gd name="T7" fmla="*/ 0 h 192"/>
              <a:gd name="T8" fmla="*/ 0 w 192"/>
              <a:gd name="T9" fmla="*/ 96 h 192"/>
              <a:gd name="T10" fmla="*/ 20 w 192"/>
              <a:gd name="T11" fmla="*/ 96 h 192"/>
              <a:gd name="T12" fmla="*/ 22 w 192"/>
              <a:gd name="T13" fmla="*/ 78 h 192"/>
              <a:gd name="T14" fmla="*/ 40 w 192"/>
              <a:gd name="T15" fmla="*/ 96 h 192"/>
              <a:gd name="T16" fmla="*/ 36 w 192"/>
              <a:gd name="T17" fmla="*/ 120 h 192"/>
              <a:gd name="T18" fmla="*/ 52 w 192"/>
              <a:gd name="T19" fmla="*/ 136 h 192"/>
              <a:gd name="T20" fmla="*/ 52 w 192"/>
              <a:gd name="T21" fmla="*/ 158 h 192"/>
              <a:gd name="T22" fmla="*/ 20 w 192"/>
              <a:gd name="T23" fmla="*/ 96 h 192"/>
              <a:gd name="T24" fmla="*/ 79 w 192"/>
              <a:gd name="T25" fmla="*/ 22 h 192"/>
              <a:gd name="T26" fmla="*/ 96 w 192"/>
              <a:gd name="T27" fmla="*/ 20 h 192"/>
              <a:gd name="T28" fmla="*/ 115 w 192"/>
              <a:gd name="T29" fmla="*/ 22 h 192"/>
              <a:gd name="T30" fmla="*/ 112 w 192"/>
              <a:gd name="T31" fmla="*/ 28 h 192"/>
              <a:gd name="T32" fmla="*/ 116 w 192"/>
              <a:gd name="T33" fmla="*/ 32 h 192"/>
              <a:gd name="T34" fmla="*/ 128 w 192"/>
              <a:gd name="T35" fmla="*/ 32 h 192"/>
              <a:gd name="T36" fmla="*/ 131 w 192"/>
              <a:gd name="T37" fmla="*/ 29 h 192"/>
              <a:gd name="T38" fmla="*/ 139 w 192"/>
              <a:gd name="T39" fmla="*/ 34 h 192"/>
              <a:gd name="T40" fmla="*/ 132 w 192"/>
              <a:gd name="T41" fmla="*/ 36 h 192"/>
              <a:gd name="T42" fmla="*/ 124 w 192"/>
              <a:gd name="T43" fmla="*/ 44 h 192"/>
              <a:gd name="T44" fmla="*/ 132 w 192"/>
              <a:gd name="T45" fmla="*/ 48 h 192"/>
              <a:gd name="T46" fmla="*/ 132 w 192"/>
              <a:gd name="T47" fmla="*/ 52 h 192"/>
              <a:gd name="T48" fmla="*/ 124 w 192"/>
              <a:gd name="T49" fmla="*/ 52 h 192"/>
              <a:gd name="T50" fmla="*/ 124 w 192"/>
              <a:gd name="T51" fmla="*/ 60 h 192"/>
              <a:gd name="T52" fmla="*/ 136 w 192"/>
              <a:gd name="T53" fmla="*/ 64 h 192"/>
              <a:gd name="T54" fmla="*/ 144 w 192"/>
              <a:gd name="T55" fmla="*/ 52 h 192"/>
              <a:gd name="T56" fmla="*/ 154 w 192"/>
              <a:gd name="T57" fmla="*/ 49 h 192"/>
              <a:gd name="T58" fmla="*/ 157 w 192"/>
              <a:gd name="T59" fmla="*/ 50 h 192"/>
              <a:gd name="T60" fmla="*/ 168 w 192"/>
              <a:gd name="T61" fmla="*/ 72 h 192"/>
              <a:gd name="T62" fmla="*/ 168 w 192"/>
              <a:gd name="T63" fmla="*/ 72 h 192"/>
              <a:gd name="T64" fmla="*/ 152 w 192"/>
              <a:gd name="T65" fmla="*/ 68 h 192"/>
              <a:gd name="T66" fmla="*/ 132 w 192"/>
              <a:gd name="T67" fmla="*/ 72 h 192"/>
              <a:gd name="T68" fmla="*/ 120 w 192"/>
              <a:gd name="T69" fmla="*/ 84 h 192"/>
              <a:gd name="T70" fmla="*/ 124 w 192"/>
              <a:gd name="T71" fmla="*/ 104 h 192"/>
              <a:gd name="T72" fmla="*/ 144 w 192"/>
              <a:gd name="T73" fmla="*/ 116 h 192"/>
              <a:gd name="T74" fmla="*/ 144 w 192"/>
              <a:gd name="T75" fmla="*/ 155 h 192"/>
              <a:gd name="T76" fmla="*/ 96 w 192"/>
              <a:gd name="T77" fmla="*/ 172 h 192"/>
              <a:gd name="T78" fmla="*/ 71 w 192"/>
              <a:gd name="T79" fmla="*/ 168 h 192"/>
              <a:gd name="T80" fmla="*/ 92 w 192"/>
              <a:gd name="T81" fmla="*/ 120 h 192"/>
              <a:gd name="T82" fmla="*/ 88 w 192"/>
              <a:gd name="T83" fmla="*/ 100 h 192"/>
              <a:gd name="T84" fmla="*/ 64 w 192"/>
              <a:gd name="T85" fmla="*/ 80 h 192"/>
              <a:gd name="T86" fmla="*/ 52 w 192"/>
              <a:gd name="T87" fmla="*/ 92 h 192"/>
              <a:gd name="T88" fmla="*/ 44 w 192"/>
              <a:gd name="T89" fmla="*/ 76 h 192"/>
              <a:gd name="T90" fmla="*/ 68 w 192"/>
              <a:gd name="T91" fmla="*/ 60 h 192"/>
              <a:gd name="T92" fmla="*/ 80 w 192"/>
              <a:gd name="T93" fmla="*/ 28 h 192"/>
              <a:gd name="T94" fmla="*/ 79 w 192"/>
              <a:gd name="T95" fmla="*/ 2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92">
                <a:moveTo>
                  <a:pt x="0" y="96"/>
                </a:moveTo>
                <a:cubicBezTo>
                  <a:pt x="0" y="149"/>
                  <a:pt x="43" y="192"/>
                  <a:pt x="96" y="192"/>
                </a:cubicBezTo>
                <a:cubicBezTo>
                  <a:pt x="149" y="192"/>
                  <a:pt x="192" y="149"/>
                  <a:pt x="192" y="96"/>
                </a:cubicBezTo>
                <a:cubicBezTo>
                  <a:pt x="192" y="43"/>
                  <a:pt x="149" y="0"/>
                  <a:pt x="96" y="0"/>
                </a:cubicBezTo>
                <a:cubicBezTo>
                  <a:pt x="43" y="0"/>
                  <a:pt x="0" y="43"/>
                  <a:pt x="0" y="96"/>
                </a:cubicBezTo>
                <a:close/>
                <a:moveTo>
                  <a:pt x="20" y="96"/>
                </a:moveTo>
                <a:cubicBezTo>
                  <a:pt x="20" y="90"/>
                  <a:pt x="21" y="84"/>
                  <a:pt x="22" y="78"/>
                </a:cubicBezTo>
                <a:cubicBezTo>
                  <a:pt x="40" y="96"/>
                  <a:pt x="40" y="96"/>
                  <a:pt x="40" y="96"/>
                </a:cubicBezTo>
                <a:cubicBezTo>
                  <a:pt x="36" y="120"/>
                  <a:pt x="36" y="120"/>
                  <a:pt x="36" y="120"/>
                </a:cubicBezTo>
                <a:cubicBezTo>
                  <a:pt x="52" y="136"/>
                  <a:pt x="52" y="136"/>
                  <a:pt x="52" y="136"/>
                </a:cubicBezTo>
                <a:cubicBezTo>
                  <a:pt x="52" y="158"/>
                  <a:pt x="52" y="158"/>
                  <a:pt x="52" y="158"/>
                </a:cubicBezTo>
                <a:cubicBezTo>
                  <a:pt x="33" y="144"/>
                  <a:pt x="20" y="122"/>
                  <a:pt x="20" y="96"/>
                </a:cubicBezTo>
                <a:close/>
                <a:moveTo>
                  <a:pt x="79" y="22"/>
                </a:moveTo>
                <a:cubicBezTo>
                  <a:pt x="84" y="21"/>
                  <a:pt x="90" y="20"/>
                  <a:pt x="96" y="20"/>
                </a:cubicBezTo>
                <a:cubicBezTo>
                  <a:pt x="103" y="20"/>
                  <a:pt x="109" y="21"/>
                  <a:pt x="115" y="22"/>
                </a:cubicBezTo>
                <a:cubicBezTo>
                  <a:pt x="112" y="28"/>
                  <a:pt x="112" y="28"/>
                  <a:pt x="112" y="28"/>
                </a:cubicBezTo>
                <a:cubicBezTo>
                  <a:pt x="116" y="32"/>
                  <a:pt x="116" y="32"/>
                  <a:pt x="116" y="32"/>
                </a:cubicBezTo>
                <a:cubicBezTo>
                  <a:pt x="128" y="32"/>
                  <a:pt x="128" y="32"/>
                  <a:pt x="128" y="32"/>
                </a:cubicBezTo>
                <a:cubicBezTo>
                  <a:pt x="131" y="29"/>
                  <a:pt x="131" y="29"/>
                  <a:pt x="131" y="29"/>
                </a:cubicBezTo>
                <a:cubicBezTo>
                  <a:pt x="134" y="30"/>
                  <a:pt x="137" y="32"/>
                  <a:pt x="139" y="34"/>
                </a:cubicBezTo>
                <a:cubicBezTo>
                  <a:pt x="132" y="36"/>
                  <a:pt x="132" y="36"/>
                  <a:pt x="132" y="36"/>
                </a:cubicBezTo>
                <a:cubicBezTo>
                  <a:pt x="124" y="44"/>
                  <a:pt x="124" y="44"/>
                  <a:pt x="124" y="44"/>
                </a:cubicBezTo>
                <a:cubicBezTo>
                  <a:pt x="132" y="48"/>
                  <a:pt x="132" y="48"/>
                  <a:pt x="132" y="48"/>
                </a:cubicBezTo>
                <a:cubicBezTo>
                  <a:pt x="132" y="52"/>
                  <a:pt x="132" y="52"/>
                  <a:pt x="132" y="52"/>
                </a:cubicBezTo>
                <a:cubicBezTo>
                  <a:pt x="124" y="52"/>
                  <a:pt x="124" y="52"/>
                  <a:pt x="124" y="52"/>
                </a:cubicBezTo>
                <a:cubicBezTo>
                  <a:pt x="124" y="60"/>
                  <a:pt x="124" y="60"/>
                  <a:pt x="124" y="60"/>
                </a:cubicBezTo>
                <a:cubicBezTo>
                  <a:pt x="124" y="60"/>
                  <a:pt x="130" y="64"/>
                  <a:pt x="136" y="64"/>
                </a:cubicBezTo>
                <a:cubicBezTo>
                  <a:pt x="142" y="64"/>
                  <a:pt x="140" y="55"/>
                  <a:pt x="144" y="52"/>
                </a:cubicBezTo>
                <a:cubicBezTo>
                  <a:pt x="149" y="49"/>
                  <a:pt x="154" y="49"/>
                  <a:pt x="154" y="49"/>
                </a:cubicBezTo>
                <a:cubicBezTo>
                  <a:pt x="157" y="50"/>
                  <a:pt x="157" y="50"/>
                  <a:pt x="157" y="50"/>
                </a:cubicBezTo>
                <a:cubicBezTo>
                  <a:pt x="161" y="57"/>
                  <a:pt x="165" y="64"/>
                  <a:pt x="168" y="72"/>
                </a:cubicBezTo>
                <a:cubicBezTo>
                  <a:pt x="168" y="72"/>
                  <a:pt x="168" y="72"/>
                  <a:pt x="168" y="72"/>
                </a:cubicBezTo>
                <a:cubicBezTo>
                  <a:pt x="168" y="72"/>
                  <a:pt x="162" y="68"/>
                  <a:pt x="152" y="68"/>
                </a:cubicBezTo>
                <a:cubicBezTo>
                  <a:pt x="142" y="68"/>
                  <a:pt x="132" y="72"/>
                  <a:pt x="132" y="72"/>
                </a:cubicBezTo>
                <a:cubicBezTo>
                  <a:pt x="132" y="72"/>
                  <a:pt x="121" y="75"/>
                  <a:pt x="120" y="84"/>
                </a:cubicBezTo>
                <a:cubicBezTo>
                  <a:pt x="119" y="99"/>
                  <a:pt x="124" y="104"/>
                  <a:pt x="124" y="104"/>
                </a:cubicBezTo>
                <a:cubicBezTo>
                  <a:pt x="144" y="116"/>
                  <a:pt x="144" y="116"/>
                  <a:pt x="144" y="116"/>
                </a:cubicBezTo>
                <a:cubicBezTo>
                  <a:pt x="144" y="155"/>
                  <a:pt x="144" y="155"/>
                  <a:pt x="144" y="155"/>
                </a:cubicBezTo>
                <a:cubicBezTo>
                  <a:pt x="131" y="166"/>
                  <a:pt x="114" y="172"/>
                  <a:pt x="96" y="172"/>
                </a:cubicBezTo>
                <a:cubicBezTo>
                  <a:pt x="87" y="172"/>
                  <a:pt x="79" y="171"/>
                  <a:pt x="71" y="168"/>
                </a:cubicBezTo>
                <a:cubicBezTo>
                  <a:pt x="92" y="120"/>
                  <a:pt x="92" y="120"/>
                  <a:pt x="92" y="120"/>
                </a:cubicBezTo>
                <a:cubicBezTo>
                  <a:pt x="88" y="100"/>
                  <a:pt x="88" y="100"/>
                  <a:pt x="88" y="100"/>
                </a:cubicBezTo>
                <a:cubicBezTo>
                  <a:pt x="88" y="100"/>
                  <a:pt x="72" y="80"/>
                  <a:pt x="64" y="80"/>
                </a:cubicBezTo>
                <a:cubicBezTo>
                  <a:pt x="56" y="80"/>
                  <a:pt x="52" y="92"/>
                  <a:pt x="52" y="92"/>
                </a:cubicBezTo>
                <a:cubicBezTo>
                  <a:pt x="44" y="76"/>
                  <a:pt x="44" y="76"/>
                  <a:pt x="44" y="76"/>
                </a:cubicBezTo>
                <a:cubicBezTo>
                  <a:pt x="68" y="60"/>
                  <a:pt x="68" y="60"/>
                  <a:pt x="68" y="60"/>
                </a:cubicBezTo>
                <a:cubicBezTo>
                  <a:pt x="80" y="28"/>
                  <a:pt x="80" y="28"/>
                  <a:pt x="80" y="28"/>
                </a:cubicBezTo>
                <a:lnTo>
                  <a:pt x="79" y="22"/>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7" name="Freeform 101"/>
          <p:cNvSpPr>
            <a:spLocks noEditPoints="1"/>
          </p:cNvSpPr>
          <p:nvPr/>
        </p:nvSpPr>
        <p:spPr bwMode="auto">
          <a:xfrm>
            <a:off x="2354136" y="1259681"/>
            <a:ext cx="306388" cy="306387"/>
          </a:xfrm>
          <a:custGeom>
            <a:avLst/>
            <a:gdLst>
              <a:gd name="T0" fmla="*/ 84 w 188"/>
              <a:gd name="T1" fmla="*/ 10 h 188"/>
              <a:gd name="T2" fmla="*/ 68 w 188"/>
              <a:gd name="T3" fmla="*/ 29 h 188"/>
              <a:gd name="T4" fmla="*/ 47 w 188"/>
              <a:gd name="T5" fmla="*/ 13 h 188"/>
              <a:gd name="T6" fmla="*/ 51 w 188"/>
              <a:gd name="T7" fmla="*/ 39 h 188"/>
              <a:gd name="T8" fmla="*/ 26 w 188"/>
              <a:gd name="T9" fmla="*/ 43 h 188"/>
              <a:gd name="T10" fmla="*/ 16 w 188"/>
              <a:gd name="T11" fmla="*/ 61 h 188"/>
              <a:gd name="T12" fmla="*/ 25 w 188"/>
              <a:gd name="T13" fmla="*/ 84 h 188"/>
              <a:gd name="T14" fmla="*/ 0 w 188"/>
              <a:gd name="T15" fmla="*/ 94 h 188"/>
              <a:gd name="T16" fmla="*/ 25 w 188"/>
              <a:gd name="T17" fmla="*/ 104 h 188"/>
              <a:gd name="T18" fmla="*/ 16 w 188"/>
              <a:gd name="T19" fmla="*/ 127 h 188"/>
              <a:gd name="T20" fmla="*/ 26 w 188"/>
              <a:gd name="T21" fmla="*/ 145 h 188"/>
              <a:gd name="T22" fmla="*/ 51 w 188"/>
              <a:gd name="T23" fmla="*/ 149 h 188"/>
              <a:gd name="T24" fmla="*/ 47 w 188"/>
              <a:gd name="T25" fmla="*/ 175 h 188"/>
              <a:gd name="T26" fmla="*/ 68 w 188"/>
              <a:gd name="T27" fmla="*/ 159 h 188"/>
              <a:gd name="T28" fmla="*/ 84 w 188"/>
              <a:gd name="T29" fmla="*/ 178 h 188"/>
              <a:gd name="T30" fmla="*/ 104 w 188"/>
              <a:gd name="T31" fmla="*/ 178 h 188"/>
              <a:gd name="T32" fmla="*/ 120 w 188"/>
              <a:gd name="T33" fmla="*/ 159 h 188"/>
              <a:gd name="T34" fmla="*/ 141 w 188"/>
              <a:gd name="T35" fmla="*/ 175 h 188"/>
              <a:gd name="T36" fmla="*/ 137 w 188"/>
              <a:gd name="T37" fmla="*/ 149 h 188"/>
              <a:gd name="T38" fmla="*/ 162 w 188"/>
              <a:gd name="T39" fmla="*/ 145 h 188"/>
              <a:gd name="T40" fmla="*/ 172 w 188"/>
              <a:gd name="T41" fmla="*/ 127 h 188"/>
              <a:gd name="T42" fmla="*/ 163 w 188"/>
              <a:gd name="T43" fmla="*/ 104 h 188"/>
              <a:gd name="T44" fmla="*/ 188 w 188"/>
              <a:gd name="T45" fmla="*/ 94 h 188"/>
              <a:gd name="T46" fmla="*/ 163 w 188"/>
              <a:gd name="T47" fmla="*/ 84 h 188"/>
              <a:gd name="T48" fmla="*/ 172 w 188"/>
              <a:gd name="T49" fmla="*/ 61 h 188"/>
              <a:gd name="T50" fmla="*/ 162 w 188"/>
              <a:gd name="T51" fmla="*/ 43 h 188"/>
              <a:gd name="T52" fmla="*/ 137 w 188"/>
              <a:gd name="T53" fmla="*/ 39 h 188"/>
              <a:gd name="T54" fmla="*/ 141 w 188"/>
              <a:gd name="T55" fmla="*/ 13 h 188"/>
              <a:gd name="T56" fmla="*/ 120 w 188"/>
              <a:gd name="T57" fmla="*/ 29 h 188"/>
              <a:gd name="T58" fmla="*/ 104 w 188"/>
              <a:gd name="T59" fmla="*/ 10 h 188"/>
              <a:gd name="T60" fmla="*/ 68 w 188"/>
              <a:gd name="T61" fmla="*/ 116 h 188"/>
              <a:gd name="T62" fmla="*/ 108 w 188"/>
              <a:gd name="T63" fmla="*/ 116 h 188"/>
              <a:gd name="T64" fmla="*/ 68 w 188"/>
              <a:gd name="T65" fmla="*/ 116 h 188"/>
              <a:gd name="T66" fmla="*/ 122 w 188"/>
              <a:gd name="T67" fmla="*/ 64 h 188"/>
              <a:gd name="T68" fmla="*/ 122 w 188"/>
              <a:gd name="T69" fmla="*/ 92 h 188"/>
              <a:gd name="T70" fmla="*/ 76 w 188"/>
              <a:gd name="T71" fmla="*/ 58 h 188"/>
              <a:gd name="T72" fmla="*/ 96 w 188"/>
              <a:gd name="T73" fmla="*/ 58 h 188"/>
              <a:gd name="T74" fmla="*/ 76 w 188"/>
              <a:gd name="T75" fmla="*/ 5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88">
                <a:moveTo>
                  <a:pt x="94" y="0"/>
                </a:moveTo>
                <a:cubicBezTo>
                  <a:pt x="88" y="0"/>
                  <a:pt x="84" y="4"/>
                  <a:pt x="84" y="10"/>
                </a:cubicBezTo>
                <a:cubicBezTo>
                  <a:pt x="84" y="25"/>
                  <a:pt x="84" y="25"/>
                  <a:pt x="84" y="25"/>
                </a:cubicBezTo>
                <a:cubicBezTo>
                  <a:pt x="78" y="25"/>
                  <a:pt x="73" y="27"/>
                  <a:pt x="68" y="29"/>
                </a:cubicBezTo>
                <a:cubicBezTo>
                  <a:pt x="61" y="16"/>
                  <a:pt x="61" y="16"/>
                  <a:pt x="61" y="16"/>
                </a:cubicBezTo>
                <a:cubicBezTo>
                  <a:pt x="58" y="11"/>
                  <a:pt x="52" y="10"/>
                  <a:pt x="47" y="13"/>
                </a:cubicBezTo>
                <a:cubicBezTo>
                  <a:pt x="42" y="15"/>
                  <a:pt x="41" y="21"/>
                  <a:pt x="43" y="26"/>
                </a:cubicBezTo>
                <a:cubicBezTo>
                  <a:pt x="51" y="39"/>
                  <a:pt x="51" y="39"/>
                  <a:pt x="51" y="39"/>
                </a:cubicBezTo>
                <a:cubicBezTo>
                  <a:pt x="46" y="42"/>
                  <a:pt x="42" y="46"/>
                  <a:pt x="39" y="51"/>
                </a:cubicBezTo>
                <a:cubicBezTo>
                  <a:pt x="26" y="43"/>
                  <a:pt x="26" y="43"/>
                  <a:pt x="26" y="43"/>
                </a:cubicBezTo>
                <a:cubicBezTo>
                  <a:pt x="21" y="41"/>
                  <a:pt x="15" y="42"/>
                  <a:pt x="13" y="47"/>
                </a:cubicBezTo>
                <a:cubicBezTo>
                  <a:pt x="10" y="52"/>
                  <a:pt x="11" y="58"/>
                  <a:pt x="16" y="61"/>
                </a:cubicBezTo>
                <a:cubicBezTo>
                  <a:pt x="29" y="68"/>
                  <a:pt x="29" y="68"/>
                  <a:pt x="29" y="68"/>
                </a:cubicBezTo>
                <a:cubicBezTo>
                  <a:pt x="27" y="73"/>
                  <a:pt x="25" y="78"/>
                  <a:pt x="25" y="84"/>
                </a:cubicBezTo>
                <a:cubicBezTo>
                  <a:pt x="10" y="84"/>
                  <a:pt x="10" y="84"/>
                  <a:pt x="10" y="84"/>
                </a:cubicBezTo>
                <a:cubicBezTo>
                  <a:pt x="4" y="84"/>
                  <a:pt x="0" y="88"/>
                  <a:pt x="0" y="94"/>
                </a:cubicBezTo>
                <a:cubicBezTo>
                  <a:pt x="0" y="100"/>
                  <a:pt x="4" y="104"/>
                  <a:pt x="10" y="104"/>
                </a:cubicBezTo>
                <a:cubicBezTo>
                  <a:pt x="25" y="104"/>
                  <a:pt x="25" y="104"/>
                  <a:pt x="25" y="104"/>
                </a:cubicBezTo>
                <a:cubicBezTo>
                  <a:pt x="25" y="110"/>
                  <a:pt x="27" y="115"/>
                  <a:pt x="29" y="120"/>
                </a:cubicBezTo>
                <a:cubicBezTo>
                  <a:pt x="16" y="127"/>
                  <a:pt x="16" y="127"/>
                  <a:pt x="16" y="127"/>
                </a:cubicBezTo>
                <a:cubicBezTo>
                  <a:pt x="11" y="130"/>
                  <a:pt x="10" y="136"/>
                  <a:pt x="13" y="141"/>
                </a:cubicBezTo>
                <a:cubicBezTo>
                  <a:pt x="15" y="146"/>
                  <a:pt x="21" y="147"/>
                  <a:pt x="26" y="145"/>
                </a:cubicBezTo>
                <a:cubicBezTo>
                  <a:pt x="39" y="137"/>
                  <a:pt x="39" y="137"/>
                  <a:pt x="39" y="137"/>
                </a:cubicBezTo>
                <a:cubicBezTo>
                  <a:pt x="42" y="142"/>
                  <a:pt x="46" y="146"/>
                  <a:pt x="51" y="149"/>
                </a:cubicBezTo>
                <a:cubicBezTo>
                  <a:pt x="43" y="162"/>
                  <a:pt x="43" y="162"/>
                  <a:pt x="43" y="162"/>
                </a:cubicBezTo>
                <a:cubicBezTo>
                  <a:pt x="41" y="167"/>
                  <a:pt x="42" y="173"/>
                  <a:pt x="47" y="175"/>
                </a:cubicBezTo>
                <a:cubicBezTo>
                  <a:pt x="52" y="178"/>
                  <a:pt x="58" y="177"/>
                  <a:pt x="61" y="172"/>
                </a:cubicBezTo>
                <a:cubicBezTo>
                  <a:pt x="68" y="159"/>
                  <a:pt x="68" y="159"/>
                  <a:pt x="68" y="159"/>
                </a:cubicBezTo>
                <a:cubicBezTo>
                  <a:pt x="73" y="161"/>
                  <a:pt x="78" y="163"/>
                  <a:pt x="84" y="163"/>
                </a:cubicBezTo>
                <a:cubicBezTo>
                  <a:pt x="84" y="178"/>
                  <a:pt x="84" y="178"/>
                  <a:pt x="84" y="178"/>
                </a:cubicBezTo>
                <a:cubicBezTo>
                  <a:pt x="84" y="184"/>
                  <a:pt x="88" y="188"/>
                  <a:pt x="94" y="188"/>
                </a:cubicBezTo>
                <a:cubicBezTo>
                  <a:pt x="100" y="188"/>
                  <a:pt x="104" y="184"/>
                  <a:pt x="104" y="178"/>
                </a:cubicBezTo>
                <a:cubicBezTo>
                  <a:pt x="104" y="163"/>
                  <a:pt x="104" y="163"/>
                  <a:pt x="104" y="163"/>
                </a:cubicBezTo>
                <a:cubicBezTo>
                  <a:pt x="110" y="163"/>
                  <a:pt x="115" y="161"/>
                  <a:pt x="120" y="159"/>
                </a:cubicBezTo>
                <a:cubicBezTo>
                  <a:pt x="127" y="172"/>
                  <a:pt x="127" y="172"/>
                  <a:pt x="127" y="172"/>
                </a:cubicBezTo>
                <a:cubicBezTo>
                  <a:pt x="130" y="177"/>
                  <a:pt x="136" y="178"/>
                  <a:pt x="141" y="175"/>
                </a:cubicBezTo>
                <a:cubicBezTo>
                  <a:pt x="146" y="173"/>
                  <a:pt x="147" y="167"/>
                  <a:pt x="145" y="162"/>
                </a:cubicBezTo>
                <a:cubicBezTo>
                  <a:pt x="137" y="149"/>
                  <a:pt x="137" y="149"/>
                  <a:pt x="137" y="149"/>
                </a:cubicBezTo>
                <a:cubicBezTo>
                  <a:pt x="142" y="146"/>
                  <a:pt x="146" y="142"/>
                  <a:pt x="149" y="137"/>
                </a:cubicBezTo>
                <a:cubicBezTo>
                  <a:pt x="162" y="145"/>
                  <a:pt x="162" y="145"/>
                  <a:pt x="162" y="145"/>
                </a:cubicBezTo>
                <a:cubicBezTo>
                  <a:pt x="167" y="147"/>
                  <a:pt x="173" y="146"/>
                  <a:pt x="175" y="141"/>
                </a:cubicBezTo>
                <a:cubicBezTo>
                  <a:pt x="178" y="136"/>
                  <a:pt x="177" y="130"/>
                  <a:pt x="172" y="127"/>
                </a:cubicBezTo>
                <a:cubicBezTo>
                  <a:pt x="159" y="120"/>
                  <a:pt x="159" y="120"/>
                  <a:pt x="159" y="120"/>
                </a:cubicBezTo>
                <a:cubicBezTo>
                  <a:pt x="161" y="115"/>
                  <a:pt x="163" y="110"/>
                  <a:pt x="163" y="104"/>
                </a:cubicBezTo>
                <a:cubicBezTo>
                  <a:pt x="178" y="104"/>
                  <a:pt x="178" y="104"/>
                  <a:pt x="178" y="104"/>
                </a:cubicBezTo>
                <a:cubicBezTo>
                  <a:pt x="184" y="104"/>
                  <a:pt x="188" y="100"/>
                  <a:pt x="188" y="94"/>
                </a:cubicBezTo>
                <a:cubicBezTo>
                  <a:pt x="188" y="88"/>
                  <a:pt x="184" y="84"/>
                  <a:pt x="178" y="84"/>
                </a:cubicBezTo>
                <a:cubicBezTo>
                  <a:pt x="163" y="84"/>
                  <a:pt x="163" y="84"/>
                  <a:pt x="163" y="84"/>
                </a:cubicBezTo>
                <a:cubicBezTo>
                  <a:pt x="163" y="78"/>
                  <a:pt x="161" y="73"/>
                  <a:pt x="159" y="68"/>
                </a:cubicBezTo>
                <a:cubicBezTo>
                  <a:pt x="172" y="61"/>
                  <a:pt x="172" y="61"/>
                  <a:pt x="172" y="61"/>
                </a:cubicBezTo>
                <a:cubicBezTo>
                  <a:pt x="177" y="58"/>
                  <a:pt x="178" y="52"/>
                  <a:pt x="175" y="47"/>
                </a:cubicBezTo>
                <a:cubicBezTo>
                  <a:pt x="173" y="42"/>
                  <a:pt x="167" y="41"/>
                  <a:pt x="162" y="43"/>
                </a:cubicBezTo>
                <a:cubicBezTo>
                  <a:pt x="149" y="51"/>
                  <a:pt x="149" y="51"/>
                  <a:pt x="149" y="51"/>
                </a:cubicBezTo>
                <a:cubicBezTo>
                  <a:pt x="146" y="46"/>
                  <a:pt x="142" y="42"/>
                  <a:pt x="137" y="39"/>
                </a:cubicBezTo>
                <a:cubicBezTo>
                  <a:pt x="145" y="26"/>
                  <a:pt x="145" y="26"/>
                  <a:pt x="145" y="26"/>
                </a:cubicBezTo>
                <a:cubicBezTo>
                  <a:pt x="147" y="21"/>
                  <a:pt x="146" y="15"/>
                  <a:pt x="141" y="13"/>
                </a:cubicBezTo>
                <a:cubicBezTo>
                  <a:pt x="136" y="10"/>
                  <a:pt x="130" y="11"/>
                  <a:pt x="127" y="16"/>
                </a:cubicBezTo>
                <a:cubicBezTo>
                  <a:pt x="120" y="29"/>
                  <a:pt x="120" y="29"/>
                  <a:pt x="120" y="29"/>
                </a:cubicBezTo>
                <a:cubicBezTo>
                  <a:pt x="115" y="27"/>
                  <a:pt x="110" y="25"/>
                  <a:pt x="104" y="25"/>
                </a:cubicBezTo>
                <a:cubicBezTo>
                  <a:pt x="104" y="10"/>
                  <a:pt x="104" y="10"/>
                  <a:pt x="104" y="10"/>
                </a:cubicBezTo>
                <a:cubicBezTo>
                  <a:pt x="104" y="4"/>
                  <a:pt x="100" y="0"/>
                  <a:pt x="94" y="0"/>
                </a:cubicBezTo>
                <a:close/>
                <a:moveTo>
                  <a:pt x="68" y="116"/>
                </a:moveTo>
                <a:cubicBezTo>
                  <a:pt x="68" y="105"/>
                  <a:pt x="77" y="96"/>
                  <a:pt x="88" y="96"/>
                </a:cubicBezTo>
                <a:cubicBezTo>
                  <a:pt x="99" y="96"/>
                  <a:pt x="108" y="105"/>
                  <a:pt x="108" y="116"/>
                </a:cubicBezTo>
                <a:cubicBezTo>
                  <a:pt x="108" y="127"/>
                  <a:pt x="99" y="136"/>
                  <a:pt x="88" y="136"/>
                </a:cubicBezTo>
                <a:cubicBezTo>
                  <a:pt x="77" y="136"/>
                  <a:pt x="68" y="127"/>
                  <a:pt x="68" y="116"/>
                </a:cubicBezTo>
                <a:close/>
                <a:moveTo>
                  <a:pt x="108" y="78"/>
                </a:moveTo>
                <a:cubicBezTo>
                  <a:pt x="108" y="70"/>
                  <a:pt x="114" y="64"/>
                  <a:pt x="122" y="64"/>
                </a:cubicBezTo>
                <a:cubicBezTo>
                  <a:pt x="130" y="64"/>
                  <a:pt x="136" y="70"/>
                  <a:pt x="136" y="78"/>
                </a:cubicBezTo>
                <a:cubicBezTo>
                  <a:pt x="136" y="86"/>
                  <a:pt x="130" y="92"/>
                  <a:pt x="122" y="92"/>
                </a:cubicBezTo>
                <a:cubicBezTo>
                  <a:pt x="114" y="92"/>
                  <a:pt x="108" y="86"/>
                  <a:pt x="108" y="78"/>
                </a:cubicBezTo>
                <a:close/>
                <a:moveTo>
                  <a:pt x="76" y="58"/>
                </a:moveTo>
                <a:cubicBezTo>
                  <a:pt x="76" y="52"/>
                  <a:pt x="80" y="48"/>
                  <a:pt x="86" y="48"/>
                </a:cubicBezTo>
                <a:cubicBezTo>
                  <a:pt x="92" y="48"/>
                  <a:pt x="96" y="52"/>
                  <a:pt x="96" y="58"/>
                </a:cubicBezTo>
                <a:cubicBezTo>
                  <a:pt x="96" y="64"/>
                  <a:pt x="92" y="68"/>
                  <a:pt x="86" y="68"/>
                </a:cubicBezTo>
                <a:cubicBezTo>
                  <a:pt x="80" y="68"/>
                  <a:pt x="76" y="64"/>
                  <a:pt x="76" y="58"/>
                </a:cubicBez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8" name="Freeform 102"/>
          <p:cNvSpPr/>
          <p:nvPr/>
        </p:nvSpPr>
        <p:spPr bwMode="auto">
          <a:xfrm>
            <a:off x="1650874" y="1261269"/>
            <a:ext cx="312738" cy="311150"/>
          </a:xfrm>
          <a:custGeom>
            <a:avLst/>
            <a:gdLst>
              <a:gd name="T0" fmla="*/ 10 w 192"/>
              <a:gd name="T1" fmla="*/ 139 h 191"/>
              <a:gd name="T2" fmla="*/ 20 w 192"/>
              <a:gd name="T3" fmla="*/ 120 h 191"/>
              <a:gd name="T4" fmla="*/ 32 w 192"/>
              <a:gd name="T5" fmla="*/ 111 h 191"/>
              <a:gd name="T6" fmla="*/ 36 w 192"/>
              <a:gd name="T7" fmla="*/ 139 h 191"/>
              <a:gd name="T8" fmla="*/ 20 w 192"/>
              <a:gd name="T9" fmla="*/ 163 h 191"/>
              <a:gd name="T10" fmla="*/ 30 w 192"/>
              <a:gd name="T11" fmla="*/ 191 h 191"/>
              <a:gd name="T12" fmla="*/ 40 w 192"/>
              <a:gd name="T13" fmla="*/ 169 h 191"/>
              <a:gd name="T14" fmla="*/ 48 w 192"/>
              <a:gd name="T15" fmla="*/ 157 h 191"/>
              <a:gd name="T16" fmla="*/ 78 w 192"/>
              <a:gd name="T17" fmla="*/ 179 h 191"/>
              <a:gd name="T18" fmla="*/ 88 w 192"/>
              <a:gd name="T19" fmla="*/ 171 h 191"/>
              <a:gd name="T20" fmla="*/ 96 w 192"/>
              <a:gd name="T21" fmla="*/ 95 h 191"/>
              <a:gd name="T22" fmla="*/ 104 w 192"/>
              <a:gd name="T23" fmla="*/ 171 h 191"/>
              <a:gd name="T24" fmla="*/ 114 w 192"/>
              <a:gd name="T25" fmla="*/ 179 h 191"/>
              <a:gd name="T26" fmla="*/ 144 w 192"/>
              <a:gd name="T27" fmla="*/ 157 h 191"/>
              <a:gd name="T28" fmla="*/ 152 w 192"/>
              <a:gd name="T29" fmla="*/ 169 h 191"/>
              <a:gd name="T30" fmla="*/ 162 w 192"/>
              <a:gd name="T31" fmla="*/ 191 h 191"/>
              <a:gd name="T32" fmla="*/ 172 w 192"/>
              <a:gd name="T33" fmla="*/ 163 h 191"/>
              <a:gd name="T34" fmla="*/ 156 w 192"/>
              <a:gd name="T35" fmla="*/ 139 h 191"/>
              <a:gd name="T36" fmla="*/ 160 w 192"/>
              <a:gd name="T37" fmla="*/ 111 h 191"/>
              <a:gd name="T38" fmla="*/ 172 w 192"/>
              <a:gd name="T39" fmla="*/ 120 h 191"/>
              <a:gd name="T40" fmla="*/ 182 w 192"/>
              <a:gd name="T41" fmla="*/ 139 h 191"/>
              <a:gd name="T42" fmla="*/ 192 w 192"/>
              <a:gd name="T43" fmla="*/ 111 h 191"/>
              <a:gd name="T44" fmla="*/ 153 w 192"/>
              <a:gd name="T45" fmla="*/ 91 h 191"/>
              <a:gd name="T46" fmla="*/ 164 w 192"/>
              <a:gd name="T47" fmla="*/ 63 h 191"/>
              <a:gd name="T48" fmla="*/ 168 w 192"/>
              <a:gd name="T49" fmla="*/ 33 h 191"/>
              <a:gd name="T50" fmla="*/ 148 w 192"/>
              <a:gd name="T51" fmla="*/ 33 h 191"/>
              <a:gd name="T52" fmla="*/ 147 w 192"/>
              <a:gd name="T53" fmla="*/ 51 h 191"/>
              <a:gd name="T54" fmla="*/ 128 w 192"/>
              <a:gd name="T55" fmla="*/ 31 h 191"/>
              <a:gd name="T56" fmla="*/ 104 w 192"/>
              <a:gd name="T57" fmla="*/ 19 h 191"/>
              <a:gd name="T58" fmla="*/ 88 w 192"/>
              <a:gd name="T59" fmla="*/ 19 h 191"/>
              <a:gd name="T60" fmla="*/ 64 w 192"/>
              <a:gd name="T61" fmla="*/ 31 h 191"/>
              <a:gd name="T62" fmla="*/ 45 w 192"/>
              <a:gd name="T63" fmla="*/ 51 h 191"/>
              <a:gd name="T64" fmla="*/ 44 w 192"/>
              <a:gd name="T65" fmla="*/ 33 h 191"/>
              <a:gd name="T66" fmla="*/ 24 w 192"/>
              <a:gd name="T67" fmla="*/ 33 h 191"/>
              <a:gd name="T68" fmla="*/ 28 w 192"/>
              <a:gd name="T69" fmla="*/ 63 h 191"/>
              <a:gd name="T70" fmla="*/ 39 w 192"/>
              <a:gd name="T71" fmla="*/ 91 h 191"/>
              <a:gd name="T72" fmla="*/ 0 w 192"/>
              <a:gd name="T73" fmla="*/ 11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91">
                <a:moveTo>
                  <a:pt x="0" y="129"/>
                </a:moveTo>
                <a:cubicBezTo>
                  <a:pt x="0" y="135"/>
                  <a:pt x="4" y="139"/>
                  <a:pt x="10" y="139"/>
                </a:cubicBezTo>
                <a:cubicBezTo>
                  <a:pt x="16" y="139"/>
                  <a:pt x="20" y="135"/>
                  <a:pt x="20" y="129"/>
                </a:cubicBezTo>
                <a:cubicBezTo>
                  <a:pt x="20" y="120"/>
                  <a:pt x="20" y="120"/>
                  <a:pt x="20" y="120"/>
                </a:cubicBezTo>
                <a:cubicBezTo>
                  <a:pt x="20" y="115"/>
                  <a:pt x="24" y="111"/>
                  <a:pt x="29" y="111"/>
                </a:cubicBezTo>
                <a:cubicBezTo>
                  <a:pt x="32" y="111"/>
                  <a:pt x="32" y="111"/>
                  <a:pt x="32" y="111"/>
                </a:cubicBezTo>
                <a:cubicBezTo>
                  <a:pt x="32" y="113"/>
                  <a:pt x="32" y="115"/>
                  <a:pt x="32" y="117"/>
                </a:cubicBezTo>
                <a:cubicBezTo>
                  <a:pt x="32" y="125"/>
                  <a:pt x="33" y="132"/>
                  <a:pt x="36" y="139"/>
                </a:cubicBezTo>
                <a:cubicBezTo>
                  <a:pt x="24" y="152"/>
                  <a:pt x="24" y="152"/>
                  <a:pt x="24" y="152"/>
                </a:cubicBezTo>
                <a:cubicBezTo>
                  <a:pt x="22" y="154"/>
                  <a:pt x="20" y="160"/>
                  <a:pt x="20" y="163"/>
                </a:cubicBezTo>
                <a:cubicBezTo>
                  <a:pt x="20" y="181"/>
                  <a:pt x="20" y="181"/>
                  <a:pt x="20" y="181"/>
                </a:cubicBezTo>
                <a:cubicBezTo>
                  <a:pt x="20" y="187"/>
                  <a:pt x="24" y="191"/>
                  <a:pt x="30" y="191"/>
                </a:cubicBezTo>
                <a:cubicBezTo>
                  <a:pt x="36" y="191"/>
                  <a:pt x="40" y="187"/>
                  <a:pt x="40" y="181"/>
                </a:cubicBezTo>
                <a:cubicBezTo>
                  <a:pt x="40" y="169"/>
                  <a:pt x="40" y="169"/>
                  <a:pt x="40" y="169"/>
                </a:cubicBezTo>
                <a:cubicBezTo>
                  <a:pt x="40" y="167"/>
                  <a:pt x="41" y="165"/>
                  <a:pt x="41" y="164"/>
                </a:cubicBezTo>
                <a:cubicBezTo>
                  <a:pt x="48" y="157"/>
                  <a:pt x="48" y="157"/>
                  <a:pt x="48" y="157"/>
                </a:cubicBezTo>
                <a:cubicBezTo>
                  <a:pt x="55" y="166"/>
                  <a:pt x="64" y="175"/>
                  <a:pt x="77" y="178"/>
                </a:cubicBezTo>
                <a:cubicBezTo>
                  <a:pt x="77" y="179"/>
                  <a:pt x="78" y="179"/>
                  <a:pt x="78" y="179"/>
                </a:cubicBezTo>
                <a:cubicBezTo>
                  <a:pt x="79" y="179"/>
                  <a:pt x="79" y="179"/>
                  <a:pt x="80" y="179"/>
                </a:cubicBezTo>
                <a:cubicBezTo>
                  <a:pt x="84" y="179"/>
                  <a:pt x="88" y="175"/>
                  <a:pt x="88" y="171"/>
                </a:cubicBezTo>
                <a:cubicBezTo>
                  <a:pt x="88" y="103"/>
                  <a:pt x="88" y="103"/>
                  <a:pt x="88" y="103"/>
                </a:cubicBezTo>
                <a:cubicBezTo>
                  <a:pt x="88" y="99"/>
                  <a:pt x="92" y="95"/>
                  <a:pt x="96" y="95"/>
                </a:cubicBezTo>
                <a:cubicBezTo>
                  <a:pt x="100" y="95"/>
                  <a:pt x="104" y="99"/>
                  <a:pt x="104" y="103"/>
                </a:cubicBezTo>
                <a:cubicBezTo>
                  <a:pt x="104" y="171"/>
                  <a:pt x="104" y="171"/>
                  <a:pt x="104" y="171"/>
                </a:cubicBezTo>
                <a:cubicBezTo>
                  <a:pt x="104" y="175"/>
                  <a:pt x="108" y="179"/>
                  <a:pt x="112" y="179"/>
                </a:cubicBezTo>
                <a:cubicBezTo>
                  <a:pt x="113" y="179"/>
                  <a:pt x="114" y="179"/>
                  <a:pt x="114" y="179"/>
                </a:cubicBezTo>
                <a:cubicBezTo>
                  <a:pt x="115" y="178"/>
                  <a:pt x="115" y="178"/>
                  <a:pt x="115" y="178"/>
                </a:cubicBezTo>
                <a:cubicBezTo>
                  <a:pt x="128" y="175"/>
                  <a:pt x="137" y="166"/>
                  <a:pt x="144" y="157"/>
                </a:cubicBezTo>
                <a:cubicBezTo>
                  <a:pt x="151" y="164"/>
                  <a:pt x="151" y="164"/>
                  <a:pt x="151" y="164"/>
                </a:cubicBezTo>
                <a:cubicBezTo>
                  <a:pt x="151" y="165"/>
                  <a:pt x="152" y="167"/>
                  <a:pt x="152" y="169"/>
                </a:cubicBezTo>
                <a:cubicBezTo>
                  <a:pt x="152" y="181"/>
                  <a:pt x="152" y="181"/>
                  <a:pt x="152" y="181"/>
                </a:cubicBezTo>
                <a:cubicBezTo>
                  <a:pt x="152" y="187"/>
                  <a:pt x="156" y="191"/>
                  <a:pt x="162" y="191"/>
                </a:cubicBezTo>
                <a:cubicBezTo>
                  <a:pt x="168" y="191"/>
                  <a:pt x="172" y="187"/>
                  <a:pt x="172" y="181"/>
                </a:cubicBezTo>
                <a:cubicBezTo>
                  <a:pt x="172" y="163"/>
                  <a:pt x="172" y="163"/>
                  <a:pt x="172" y="163"/>
                </a:cubicBezTo>
                <a:cubicBezTo>
                  <a:pt x="172" y="160"/>
                  <a:pt x="170" y="154"/>
                  <a:pt x="168" y="152"/>
                </a:cubicBezTo>
                <a:cubicBezTo>
                  <a:pt x="156" y="139"/>
                  <a:pt x="156" y="139"/>
                  <a:pt x="156" y="139"/>
                </a:cubicBezTo>
                <a:cubicBezTo>
                  <a:pt x="159" y="132"/>
                  <a:pt x="160" y="125"/>
                  <a:pt x="160" y="117"/>
                </a:cubicBezTo>
                <a:cubicBezTo>
                  <a:pt x="160" y="115"/>
                  <a:pt x="160" y="113"/>
                  <a:pt x="160" y="111"/>
                </a:cubicBezTo>
                <a:cubicBezTo>
                  <a:pt x="163" y="111"/>
                  <a:pt x="163" y="111"/>
                  <a:pt x="163" y="111"/>
                </a:cubicBezTo>
                <a:cubicBezTo>
                  <a:pt x="168" y="111"/>
                  <a:pt x="172" y="115"/>
                  <a:pt x="172" y="120"/>
                </a:cubicBezTo>
                <a:cubicBezTo>
                  <a:pt x="172" y="129"/>
                  <a:pt x="172" y="129"/>
                  <a:pt x="172" y="129"/>
                </a:cubicBezTo>
                <a:cubicBezTo>
                  <a:pt x="172" y="135"/>
                  <a:pt x="176" y="139"/>
                  <a:pt x="182" y="139"/>
                </a:cubicBezTo>
                <a:cubicBezTo>
                  <a:pt x="188" y="139"/>
                  <a:pt x="192" y="135"/>
                  <a:pt x="192" y="129"/>
                </a:cubicBezTo>
                <a:cubicBezTo>
                  <a:pt x="192" y="111"/>
                  <a:pt x="192" y="111"/>
                  <a:pt x="192" y="111"/>
                </a:cubicBezTo>
                <a:cubicBezTo>
                  <a:pt x="192" y="100"/>
                  <a:pt x="183" y="91"/>
                  <a:pt x="172" y="91"/>
                </a:cubicBezTo>
                <a:cubicBezTo>
                  <a:pt x="153" y="91"/>
                  <a:pt x="153" y="91"/>
                  <a:pt x="153" y="91"/>
                </a:cubicBezTo>
                <a:cubicBezTo>
                  <a:pt x="151" y="88"/>
                  <a:pt x="149" y="84"/>
                  <a:pt x="147" y="81"/>
                </a:cubicBezTo>
                <a:cubicBezTo>
                  <a:pt x="164" y="63"/>
                  <a:pt x="164" y="63"/>
                  <a:pt x="164" y="63"/>
                </a:cubicBezTo>
                <a:cubicBezTo>
                  <a:pt x="166" y="61"/>
                  <a:pt x="168" y="55"/>
                  <a:pt x="168" y="51"/>
                </a:cubicBezTo>
                <a:cubicBezTo>
                  <a:pt x="168" y="33"/>
                  <a:pt x="168" y="33"/>
                  <a:pt x="168" y="33"/>
                </a:cubicBezTo>
                <a:cubicBezTo>
                  <a:pt x="168" y="27"/>
                  <a:pt x="164" y="23"/>
                  <a:pt x="158" y="23"/>
                </a:cubicBezTo>
                <a:cubicBezTo>
                  <a:pt x="152" y="23"/>
                  <a:pt x="148" y="27"/>
                  <a:pt x="148" y="33"/>
                </a:cubicBezTo>
                <a:cubicBezTo>
                  <a:pt x="148" y="46"/>
                  <a:pt x="148" y="46"/>
                  <a:pt x="148" y="46"/>
                </a:cubicBezTo>
                <a:cubicBezTo>
                  <a:pt x="148" y="48"/>
                  <a:pt x="147" y="50"/>
                  <a:pt x="147" y="51"/>
                </a:cubicBezTo>
                <a:cubicBezTo>
                  <a:pt x="136" y="63"/>
                  <a:pt x="136" y="63"/>
                  <a:pt x="136" y="63"/>
                </a:cubicBezTo>
                <a:cubicBezTo>
                  <a:pt x="131" y="54"/>
                  <a:pt x="128" y="44"/>
                  <a:pt x="128" y="31"/>
                </a:cubicBezTo>
                <a:cubicBezTo>
                  <a:pt x="128" y="16"/>
                  <a:pt x="118" y="4"/>
                  <a:pt x="104" y="0"/>
                </a:cubicBezTo>
                <a:cubicBezTo>
                  <a:pt x="104" y="19"/>
                  <a:pt x="104" y="19"/>
                  <a:pt x="104" y="19"/>
                </a:cubicBezTo>
                <a:cubicBezTo>
                  <a:pt x="104" y="23"/>
                  <a:pt x="100" y="27"/>
                  <a:pt x="96" y="27"/>
                </a:cubicBezTo>
                <a:cubicBezTo>
                  <a:pt x="92" y="27"/>
                  <a:pt x="88" y="23"/>
                  <a:pt x="88" y="19"/>
                </a:cubicBezTo>
                <a:cubicBezTo>
                  <a:pt x="88" y="0"/>
                  <a:pt x="88" y="0"/>
                  <a:pt x="88" y="0"/>
                </a:cubicBezTo>
                <a:cubicBezTo>
                  <a:pt x="74" y="4"/>
                  <a:pt x="64" y="16"/>
                  <a:pt x="64" y="31"/>
                </a:cubicBezTo>
                <a:cubicBezTo>
                  <a:pt x="64" y="44"/>
                  <a:pt x="61" y="54"/>
                  <a:pt x="56" y="62"/>
                </a:cubicBezTo>
                <a:cubicBezTo>
                  <a:pt x="45" y="51"/>
                  <a:pt x="45" y="51"/>
                  <a:pt x="45" y="51"/>
                </a:cubicBezTo>
                <a:cubicBezTo>
                  <a:pt x="45" y="50"/>
                  <a:pt x="44" y="48"/>
                  <a:pt x="44" y="46"/>
                </a:cubicBezTo>
                <a:cubicBezTo>
                  <a:pt x="44" y="33"/>
                  <a:pt x="44" y="33"/>
                  <a:pt x="44" y="33"/>
                </a:cubicBezTo>
                <a:cubicBezTo>
                  <a:pt x="44" y="27"/>
                  <a:pt x="40" y="23"/>
                  <a:pt x="34" y="23"/>
                </a:cubicBezTo>
                <a:cubicBezTo>
                  <a:pt x="28" y="23"/>
                  <a:pt x="24" y="27"/>
                  <a:pt x="24" y="33"/>
                </a:cubicBezTo>
                <a:cubicBezTo>
                  <a:pt x="24" y="51"/>
                  <a:pt x="24" y="51"/>
                  <a:pt x="24" y="51"/>
                </a:cubicBezTo>
                <a:cubicBezTo>
                  <a:pt x="24" y="55"/>
                  <a:pt x="26" y="61"/>
                  <a:pt x="28" y="63"/>
                </a:cubicBezTo>
                <a:cubicBezTo>
                  <a:pt x="45" y="81"/>
                  <a:pt x="45" y="81"/>
                  <a:pt x="45" y="81"/>
                </a:cubicBezTo>
                <a:cubicBezTo>
                  <a:pt x="43" y="84"/>
                  <a:pt x="41" y="88"/>
                  <a:pt x="39" y="91"/>
                </a:cubicBezTo>
                <a:cubicBezTo>
                  <a:pt x="20" y="91"/>
                  <a:pt x="20" y="91"/>
                  <a:pt x="20" y="91"/>
                </a:cubicBezTo>
                <a:cubicBezTo>
                  <a:pt x="9" y="91"/>
                  <a:pt x="0" y="100"/>
                  <a:pt x="0" y="111"/>
                </a:cubicBezTo>
                <a:lnTo>
                  <a:pt x="0" y="129"/>
                </a:lnTo>
                <a:close/>
              </a:path>
            </a:pathLst>
          </a:custGeom>
          <a:gradFill>
            <a:gsLst>
              <a:gs pos="0">
                <a:srgbClr val="F5C821"/>
              </a:gs>
              <a:gs pos="100000">
                <a:srgbClr val="D17522"/>
              </a:gs>
            </a:gsLst>
            <a:lin ang="13200000" scaled="0"/>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random/>
      </p:transition>
    </mc:Choice>
    <mc:Fallback>
      <p:transition advClick="0"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09891" y="83555"/>
            <a:ext cx="4995090" cy="6862127"/>
          </a:xfrm>
          <a:prstGeom prst="rect">
            <a:avLst/>
          </a:prstGeom>
        </p:spPr>
      </p:pic>
      <p:sp>
        <p:nvSpPr>
          <p:cNvPr id="3" name="文本框 2"/>
          <p:cNvSpPr txBox="1"/>
          <p:nvPr/>
        </p:nvSpPr>
        <p:spPr>
          <a:xfrm>
            <a:off x="7568435" y="2560587"/>
            <a:ext cx="2621489"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01</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活动主题</a:t>
            </a:r>
            <a:r>
              <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rPr>
              <a:t>简介</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a:off x="561311" y="863218"/>
            <a:ext cx="6514604" cy="4192612"/>
          </a:xfrm>
          <a:prstGeom prst="rect">
            <a:avLst/>
          </a:prstGeom>
        </p:spPr>
      </p:pic>
      <p:sp>
        <p:nvSpPr>
          <p:cNvPr id="3" name="TextBox 21"/>
          <p:cNvSpPr>
            <a:spLocks noChangeArrowheads="1"/>
          </p:cNvSpPr>
          <p:nvPr/>
        </p:nvSpPr>
        <p:spPr bwMode="auto">
          <a:xfrm>
            <a:off x="7108469" y="4697178"/>
            <a:ext cx="3869592" cy="613694"/>
          </a:xfrm>
          <a:prstGeom prst="rect">
            <a:avLst/>
          </a:prstGeom>
          <a:noFill/>
          <a:ln w="9525">
            <a:noFill/>
            <a:miter lim="800000"/>
          </a:ln>
        </p:spPr>
        <p:txBody>
          <a:bodyPr wrap="square">
            <a:spAutoFit/>
          </a:bodyPr>
          <a:lstStyle/>
          <a:p>
            <a:pPr>
              <a:lnSpc>
                <a:spcPct val="150000"/>
              </a:lnSpc>
            </a:pPr>
            <a:r>
              <a:rPr lang="zh-CN" altLang="en-US" sz="1200" dirty="0">
                <a:solidFill>
                  <a:srgbClr val="FFC000"/>
                </a:solidFill>
                <a:cs typeface="+mn-ea"/>
                <a:sym typeface="+mn-lt"/>
              </a:rPr>
              <a:t>这里输入简单的文字概述这里输入简单文字概述简单的文字概述这里输入简单的文字概述这里输入</a:t>
            </a:r>
            <a:endParaRPr lang="zh-CN" altLang="en-US" sz="1200" dirty="0">
              <a:solidFill>
                <a:srgbClr val="FFC000"/>
              </a:solidFill>
              <a:cs typeface="+mn-ea"/>
              <a:sym typeface="+mn-lt"/>
            </a:endParaRPr>
          </a:p>
        </p:txBody>
      </p:sp>
      <p:sp>
        <p:nvSpPr>
          <p:cNvPr id="4" name="文本框 3"/>
          <p:cNvSpPr txBox="1"/>
          <p:nvPr/>
        </p:nvSpPr>
        <p:spPr>
          <a:xfrm>
            <a:off x="7086766" y="4255769"/>
            <a:ext cx="1415772" cy="461665"/>
          </a:xfrm>
          <a:prstGeom prst="rect">
            <a:avLst/>
          </a:prstGeom>
          <a:noFill/>
        </p:spPr>
        <p:txBody>
          <a:bodyPr wrap="none" rtlCol="0">
            <a:spAutoFit/>
          </a:bodyPr>
          <a:lstStyle/>
          <a:p>
            <a:r>
              <a:rPr lang="zh-CN" altLang="en-US" sz="2400" dirty="0">
                <a:solidFill>
                  <a:srgbClr val="FFC000"/>
                </a:solidFill>
                <a:cs typeface="+mn-ea"/>
                <a:sym typeface="+mn-lt"/>
              </a:rPr>
              <a:t>添加标题</a:t>
            </a:r>
            <a:endParaRPr lang="zh-CN" altLang="en-US" sz="2400" dirty="0">
              <a:solidFill>
                <a:srgbClr val="FFC000"/>
              </a:solidFill>
              <a:cs typeface="+mn-ea"/>
              <a:sym typeface="+mn-lt"/>
            </a:endParaRPr>
          </a:p>
        </p:txBody>
      </p:sp>
      <p:sp>
        <p:nvSpPr>
          <p:cNvPr id="5" name="标题 1"/>
          <p:cNvSpPr txBox="1"/>
          <p:nvPr/>
        </p:nvSpPr>
        <p:spPr>
          <a:xfrm>
            <a:off x="6564109" y="1030735"/>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solidFill>
                  <a:srgbClr val="FFC000"/>
                </a:solidFill>
                <a:latin typeface="+mn-lt"/>
                <a:ea typeface="+mn-ea"/>
                <a:cs typeface="+mn-ea"/>
                <a:sym typeface="+mn-lt"/>
              </a:rPr>
              <a:t>活动主题：</a:t>
            </a:r>
            <a:endParaRPr lang="zh-CN" altLang="en-US" sz="3200" b="1" dirty="0">
              <a:solidFill>
                <a:srgbClr val="FFC000"/>
              </a:solidFill>
              <a:latin typeface="+mn-lt"/>
              <a:ea typeface="+mn-ea"/>
              <a:cs typeface="+mn-ea"/>
              <a:sym typeface="+mn-lt"/>
            </a:endParaRPr>
          </a:p>
        </p:txBody>
      </p:sp>
      <p:sp>
        <p:nvSpPr>
          <p:cNvPr id="6" name="文本框 5"/>
          <p:cNvSpPr txBox="1"/>
          <p:nvPr/>
        </p:nvSpPr>
        <p:spPr>
          <a:xfrm>
            <a:off x="7378357" y="2059652"/>
            <a:ext cx="3877985" cy="830997"/>
          </a:xfrm>
          <a:prstGeom prst="rect">
            <a:avLst/>
          </a:prstGeom>
          <a:noFill/>
        </p:spPr>
        <p:txBody>
          <a:bodyPr wrap="none" rtlCol="0">
            <a:spAutoFit/>
          </a:bodyPr>
          <a:lstStyle/>
          <a:p>
            <a:r>
              <a:rPr lang="zh-CN" altLang="en-US" sz="4800" dirty="0">
                <a:solidFill>
                  <a:srgbClr val="FFC000"/>
                </a:solidFill>
                <a:cs typeface="+mn-ea"/>
                <a:sym typeface="+mn-lt"/>
              </a:rPr>
              <a:t>疯狂万圣节，</a:t>
            </a:r>
            <a:endParaRPr lang="zh-CN" altLang="en-US" sz="4800" dirty="0">
              <a:solidFill>
                <a:srgbClr val="FFC000"/>
              </a:solidFill>
              <a:cs typeface="+mn-ea"/>
              <a:sym typeface="+mn-lt"/>
            </a:endParaRPr>
          </a:p>
        </p:txBody>
      </p:sp>
      <p:sp>
        <p:nvSpPr>
          <p:cNvPr id="7" name="文本框 6"/>
          <p:cNvSpPr txBox="1"/>
          <p:nvPr/>
        </p:nvSpPr>
        <p:spPr>
          <a:xfrm>
            <a:off x="7378357" y="2971829"/>
            <a:ext cx="3877985" cy="830997"/>
          </a:xfrm>
          <a:prstGeom prst="rect">
            <a:avLst/>
          </a:prstGeom>
          <a:noFill/>
        </p:spPr>
        <p:txBody>
          <a:bodyPr wrap="none" rtlCol="0">
            <a:spAutoFit/>
          </a:bodyPr>
          <a:lstStyle/>
          <a:p>
            <a:r>
              <a:rPr lang="zh-CN" altLang="en-US" sz="4800" dirty="0">
                <a:solidFill>
                  <a:srgbClr val="FFC000"/>
                </a:solidFill>
                <a:cs typeface="+mn-ea"/>
                <a:sym typeface="+mn-lt"/>
              </a:rPr>
              <a:t>一起来捣蛋！</a:t>
            </a:r>
            <a:endParaRPr lang="zh-CN" altLang="en-US" sz="4800" dirty="0">
              <a:solidFill>
                <a:srgbClr val="FFC000"/>
              </a:solidFill>
              <a:cs typeface="+mn-ea"/>
              <a:sym typeface="+mn-lt"/>
            </a:endParaRPr>
          </a:p>
        </p:txBody>
      </p:sp>
      <p:cxnSp>
        <p:nvCxnSpPr>
          <p:cNvPr id="8" name="直接连接符 7"/>
          <p:cNvCxnSpPr/>
          <p:nvPr/>
        </p:nvCxnSpPr>
        <p:spPr>
          <a:xfrm flipV="1">
            <a:off x="6963266" y="2934484"/>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963266" y="3800723"/>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6963266" y="1967825"/>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4235165" y="0"/>
            <a:ext cx="4936693" cy="6858000"/>
          </a:xfrm>
          <a:prstGeom prst="rect">
            <a:avLst/>
          </a:prstGeom>
        </p:spPr>
      </p:pic>
      <p:grpSp>
        <p:nvGrpSpPr>
          <p:cNvPr id="16" name="组合 15"/>
          <p:cNvGrpSpPr/>
          <p:nvPr/>
        </p:nvGrpSpPr>
        <p:grpSpPr>
          <a:xfrm>
            <a:off x="1308069" y="4404013"/>
            <a:ext cx="3218908" cy="883447"/>
            <a:chOff x="1436373" y="2266564"/>
            <a:chExt cx="3218908" cy="883447"/>
          </a:xfrm>
        </p:grpSpPr>
        <p:sp>
          <p:nvSpPr>
            <p:cNvPr id="17" name="TextBox 21"/>
            <p:cNvSpPr>
              <a:spLocks noChangeArrowheads="1"/>
            </p:cNvSpPr>
            <p:nvPr/>
          </p:nvSpPr>
          <p:spPr bwMode="auto">
            <a:xfrm>
              <a:off x="1436373" y="2666674"/>
              <a:ext cx="3218908" cy="483337"/>
            </a:xfrm>
            <a:prstGeom prst="rect">
              <a:avLst/>
            </a:prstGeom>
            <a:noFill/>
            <a:ln w="9525">
              <a:noFill/>
              <a:miter lim="800000"/>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8" name="文本框 17"/>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pic>
        <p:nvPicPr>
          <p:cNvPr id="19" name="图片 18"/>
          <p:cNvPicPr>
            <a:picLocks noChangeAspect="1"/>
          </p:cNvPicPr>
          <p:nvPr/>
        </p:nvPicPr>
        <p:blipFill>
          <a:blip r:embed="rId2" cstate="screen"/>
          <a:stretch>
            <a:fillRect/>
          </a:stretch>
        </p:blipFill>
        <p:spPr>
          <a:xfrm>
            <a:off x="1605073" y="1699963"/>
            <a:ext cx="2433527" cy="2570804"/>
          </a:xfrm>
          <a:prstGeom prst="rect">
            <a:avLst/>
          </a:prstGeom>
        </p:spPr>
      </p:pic>
      <p:grpSp>
        <p:nvGrpSpPr>
          <p:cNvPr id="20" name="组合 19"/>
          <p:cNvGrpSpPr/>
          <p:nvPr/>
        </p:nvGrpSpPr>
        <p:grpSpPr>
          <a:xfrm>
            <a:off x="4885504" y="4350673"/>
            <a:ext cx="3218908" cy="883447"/>
            <a:chOff x="1436373" y="2266564"/>
            <a:chExt cx="3218908" cy="883447"/>
          </a:xfrm>
        </p:grpSpPr>
        <p:sp>
          <p:nvSpPr>
            <p:cNvPr id="21" name="TextBox 21"/>
            <p:cNvSpPr>
              <a:spLocks noChangeArrowheads="1"/>
            </p:cNvSpPr>
            <p:nvPr/>
          </p:nvSpPr>
          <p:spPr bwMode="auto">
            <a:xfrm>
              <a:off x="1436373" y="2666674"/>
              <a:ext cx="3218908" cy="483337"/>
            </a:xfrm>
            <a:prstGeom prst="rect">
              <a:avLst/>
            </a:prstGeom>
            <a:noFill/>
            <a:ln w="9525">
              <a:noFill/>
              <a:miter lim="800000"/>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2" name="文本框 21"/>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pic>
        <p:nvPicPr>
          <p:cNvPr id="23" name="图片 22"/>
          <p:cNvPicPr>
            <a:picLocks noChangeAspect="1"/>
          </p:cNvPicPr>
          <p:nvPr/>
        </p:nvPicPr>
        <p:blipFill>
          <a:blip r:embed="rId2" cstate="screen"/>
          <a:stretch>
            <a:fillRect/>
          </a:stretch>
        </p:blipFill>
        <p:spPr>
          <a:xfrm>
            <a:off x="5182508" y="1646623"/>
            <a:ext cx="2433527" cy="2570804"/>
          </a:xfrm>
          <a:prstGeom prst="rect">
            <a:avLst/>
          </a:prstGeom>
        </p:spPr>
      </p:pic>
      <p:grpSp>
        <p:nvGrpSpPr>
          <p:cNvPr id="24" name="组合 23"/>
          <p:cNvGrpSpPr/>
          <p:nvPr/>
        </p:nvGrpSpPr>
        <p:grpSpPr>
          <a:xfrm>
            <a:off x="8261182" y="4350673"/>
            <a:ext cx="3218908" cy="883447"/>
            <a:chOff x="1436373" y="2266564"/>
            <a:chExt cx="3218908" cy="883447"/>
          </a:xfrm>
        </p:grpSpPr>
        <p:sp>
          <p:nvSpPr>
            <p:cNvPr id="25" name="TextBox 21"/>
            <p:cNvSpPr>
              <a:spLocks noChangeArrowheads="1"/>
            </p:cNvSpPr>
            <p:nvPr/>
          </p:nvSpPr>
          <p:spPr bwMode="auto">
            <a:xfrm>
              <a:off x="1436373" y="2666674"/>
              <a:ext cx="3218908" cy="483337"/>
            </a:xfrm>
            <a:prstGeom prst="rect">
              <a:avLst/>
            </a:prstGeom>
            <a:noFill/>
            <a:ln w="9525">
              <a:noFill/>
              <a:miter lim="800000"/>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6" name="文本框 25"/>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pic>
        <p:nvPicPr>
          <p:cNvPr id="27" name="图片 26"/>
          <p:cNvPicPr>
            <a:picLocks noChangeAspect="1"/>
          </p:cNvPicPr>
          <p:nvPr/>
        </p:nvPicPr>
        <p:blipFill>
          <a:blip r:embed="rId2" cstate="screen"/>
          <a:stretch>
            <a:fillRect/>
          </a:stretch>
        </p:blipFill>
        <p:spPr>
          <a:xfrm>
            <a:off x="8558186" y="1646623"/>
            <a:ext cx="2433527" cy="257080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par>
                                <p:cTn id="17" presetID="14" presetClass="entr" presetSubtype="1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par>
                                <p:cTn id="23" presetID="14" presetClass="entr" presetSubtype="1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randombar(horizontal)">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物体&#10;&#10;已生成高可信度的说明"/>
          <p:cNvPicPr>
            <a:picLocks noChangeAspect="1"/>
          </p:cNvPicPr>
          <p:nvPr/>
        </p:nvPicPr>
        <p:blipFill>
          <a:blip r:embed="rId1" cstate="screen"/>
          <a:stretch>
            <a:fillRect/>
          </a:stretch>
        </p:blipFill>
        <p:spPr>
          <a:xfrm>
            <a:off x="7235346" y="0"/>
            <a:ext cx="4601782" cy="4947431"/>
          </a:xfrm>
          <a:prstGeom prst="rect">
            <a:avLst/>
          </a:prstGeom>
        </p:spPr>
      </p:pic>
      <p:grpSp>
        <p:nvGrpSpPr>
          <p:cNvPr id="3" name="组合 2"/>
          <p:cNvGrpSpPr/>
          <p:nvPr/>
        </p:nvGrpSpPr>
        <p:grpSpPr>
          <a:xfrm>
            <a:off x="2778910" y="1910618"/>
            <a:ext cx="3894461" cy="1139614"/>
            <a:chOff x="1478171" y="2225265"/>
            <a:chExt cx="4890968" cy="1139614"/>
          </a:xfrm>
        </p:grpSpPr>
        <p:sp>
          <p:nvSpPr>
            <p:cNvPr id="4" name="TextBox 21"/>
            <p:cNvSpPr>
              <a:spLocks noChangeArrowheads="1"/>
            </p:cNvSpPr>
            <p:nvPr/>
          </p:nvSpPr>
          <p:spPr bwMode="auto">
            <a:xfrm>
              <a:off x="1478171" y="2664303"/>
              <a:ext cx="4890968" cy="700576"/>
            </a:xfrm>
            <a:prstGeom prst="rect">
              <a:avLst/>
            </a:prstGeom>
            <a:noFill/>
            <a:ln w="9525">
              <a:noFill/>
              <a:miter lim="800000"/>
            </a:ln>
          </p:spPr>
          <p:txBody>
            <a:bodyPr wrap="square">
              <a:spAutoFit/>
            </a:bodyPr>
            <a:lstStyle/>
            <a:p>
              <a:pPr>
                <a:lnSpc>
                  <a:spcPct val="150000"/>
                </a:lnSpc>
              </a:pPr>
              <a:r>
                <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文本框 4"/>
            <p:cNvSpPr txBox="1"/>
            <p:nvPr/>
          </p:nvSpPr>
          <p:spPr>
            <a:xfrm>
              <a:off x="1478171" y="2225265"/>
              <a:ext cx="1210588" cy="400110"/>
            </a:xfrm>
            <a:prstGeom prst="rect">
              <a:avLst/>
            </a:prstGeom>
            <a:noFill/>
          </p:spPr>
          <p:txBody>
            <a:bodyPr wrap="none" rtlCol="0">
              <a:spAutoFit/>
            </a:bodyPr>
            <a:lstStyle/>
            <a:p>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pic>
        <p:nvPicPr>
          <p:cNvPr id="6" name="图片 5"/>
          <p:cNvPicPr>
            <a:picLocks noChangeAspect="1"/>
          </p:cNvPicPr>
          <p:nvPr/>
        </p:nvPicPr>
        <p:blipFill>
          <a:blip r:embed="rId2" cstate="screen"/>
          <a:stretch>
            <a:fillRect/>
          </a:stretch>
        </p:blipFill>
        <p:spPr>
          <a:xfrm>
            <a:off x="816831" y="1799810"/>
            <a:ext cx="1632358" cy="1724440"/>
          </a:xfrm>
          <a:prstGeom prst="rect">
            <a:avLst/>
          </a:prstGeom>
        </p:spPr>
      </p:pic>
      <p:grpSp>
        <p:nvGrpSpPr>
          <p:cNvPr id="7" name="组合 6"/>
          <p:cNvGrpSpPr/>
          <p:nvPr/>
        </p:nvGrpSpPr>
        <p:grpSpPr>
          <a:xfrm>
            <a:off x="2845585" y="4101368"/>
            <a:ext cx="3894461" cy="1139614"/>
            <a:chOff x="1478171" y="2225265"/>
            <a:chExt cx="4890968" cy="1139614"/>
          </a:xfrm>
        </p:grpSpPr>
        <p:sp>
          <p:nvSpPr>
            <p:cNvPr id="8" name="TextBox 21"/>
            <p:cNvSpPr>
              <a:spLocks noChangeArrowheads="1"/>
            </p:cNvSpPr>
            <p:nvPr/>
          </p:nvSpPr>
          <p:spPr bwMode="auto">
            <a:xfrm>
              <a:off x="1478171" y="2664303"/>
              <a:ext cx="4890968" cy="700576"/>
            </a:xfrm>
            <a:prstGeom prst="rect">
              <a:avLst/>
            </a:prstGeom>
            <a:noFill/>
            <a:ln w="9525">
              <a:noFill/>
              <a:miter lim="800000"/>
            </a:ln>
          </p:spPr>
          <p:txBody>
            <a:bodyPr wrap="square">
              <a:spAutoFit/>
            </a:bodyPr>
            <a:lstStyle/>
            <a:p>
              <a:pPr>
                <a:lnSpc>
                  <a:spcPct val="150000"/>
                </a:lnSpc>
              </a:pPr>
              <a:r>
                <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endPar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9" name="文本框 8"/>
            <p:cNvSpPr txBox="1"/>
            <p:nvPr/>
          </p:nvSpPr>
          <p:spPr>
            <a:xfrm>
              <a:off x="1478171" y="2225265"/>
              <a:ext cx="1210588" cy="400110"/>
            </a:xfrm>
            <a:prstGeom prst="rect">
              <a:avLst/>
            </a:prstGeom>
            <a:noFill/>
          </p:spPr>
          <p:txBody>
            <a:bodyPr wrap="none" rtlCol="0">
              <a:spAutoFit/>
            </a:bodyPr>
            <a:lstStyle/>
            <a:p>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endPar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pic>
        <p:nvPicPr>
          <p:cNvPr id="10" name="图片 9"/>
          <p:cNvPicPr>
            <a:picLocks noChangeAspect="1"/>
          </p:cNvPicPr>
          <p:nvPr/>
        </p:nvPicPr>
        <p:blipFill>
          <a:blip r:embed="rId2" cstate="screen"/>
          <a:stretch>
            <a:fillRect/>
          </a:stretch>
        </p:blipFill>
        <p:spPr>
          <a:xfrm>
            <a:off x="883506" y="3990560"/>
            <a:ext cx="1632358" cy="172444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1\e4536221709cd4e85efd9017bb350f59.pnge4536221709cd4e85efd9017bb350f59"/>
          <p:cNvPicPr>
            <a:picLocks noChangeAspect="1"/>
          </p:cNvPicPr>
          <p:nvPr/>
        </p:nvPicPr>
        <p:blipFill>
          <a:blip r:embed="rId1"/>
          <a:srcRect/>
          <a:stretch>
            <a:fillRect/>
          </a:stretch>
        </p:blipFill>
        <p:spPr>
          <a:xfrm>
            <a:off x="-81121" y="-2156091"/>
            <a:ext cx="7463155" cy="8961755"/>
          </a:xfrm>
          <a:prstGeom prst="rect">
            <a:avLst/>
          </a:prstGeom>
        </p:spPr>
      </p:pic>
      <p:grpSp>
        <p:nvGrpSpPr>
          <p:cNvPr id="3" name="淘宝店chenying0907 1"/>
          <p:cNvGrpSpPr/>
          <p:nvPr/>
        </p:nvGrpSpPr>
        <p:grpSpPr>
          <a:xfrm>
            <a:off x="6350001" y="1289420"/>
            <a:ext cx="966788" cy="967086"/>
            <a:chOff x="3673476" y="1131590"/>
            <a:chExt cx="966788" cy="966788"/>
          </a:xfrm>
        </p:grpSpPr>
        <p:sp>
          <p:nvSpPr>
            <p:cNvPr id="4" name="淘宝店chenying0907 5"/>
            <p:cNvSpPr/>
            <p:nvPr/>
          </p:nvSpPr>
          <p:spPr bwMode="auto">
            <a:xfrm>
              <a:off x="3673476" y="1131590"/>
              <a:ext cx="966788"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淘宝店chenying0907 6"/>
            <p:cNvSpPr/>
            <p:nvPr/>
          </p:nvSpPr>
          <p:spPr bwMode="auto">
            <a:xfrm>
              <a:off x="3802063" y="1260178"/>
              <a:ext cx="709613" cy="709613"/>
            </a:xfrm>
            <a:custGeom>
              <a:avLst/>
              <a:gdLst>
                <a:gd name="T0" fmla="*/ 3567 w 3576"/>
                <a:gd name="T1" fmla="*/ 1972 h 3578"/>
                <a:gd name="T2" fmla="*/ 3520 w 3576"/>
                <a:gd name="T3" fmla="*/ 2236 h 3578"/>
                <a:gd name="T4" fmla="*/ 3435 w 3576"/>
                <a:gd name="T5" fmla="*/ 2485 h 3578"/>
                <a:gd name="T6" fmla="*/ 3317 w 3576"/>
                <a:gd name="T7" fmla="*/ 2716 h 3578"/>
                <a:gd name="T8" fmla="*/ 3168 w 3576"/>
                <a:gd name="T9" fmla="*/ 2927 h 3578"/>
                <a:gd name="T10" fmla="*/ 2990 w 3576"/>
                <a:gd name="T11" fmla="*/ 3113 h 3578"/>
                <a:gd name="T12" fmla="*/ 2788 w 3576"/>
                <a:gd name="T13" fmla="*/ 3272 h 3578"/>
                <a:gd name="T14" fmla="*/ 2563 w 3576"/>
                <a:gd name="T15" fmla="*/ 3402 h 3578"/>
                <a:gd name="T16" fmla="*/ 2319 w 3576"/>
                <a:gd name="T17" fmla="*/ 3498 h 3578"/>
                <a:gd name="T18" fmla="*/ 2060 w 3576"/>
                <a:gd name="T19" fmla="*/ 3557 h 3578"/>
                <a:gd name="T20" fmla="*/ 1787 w 3576"/>
                <a:gd name="T21" fmla="*/ 3578 h 3578"/>
                <a:gd name="T22" fmla="*/ 1516 w 3576"/>
                <a:gd name="T23" fmla="*/ 3557 h 3578"/>
                <a:gd name="T24" fmla="*/ 1257 w 3576"/>
                <a:gd name="T25" fmla="*/ 3498 h 3578"/>
                <a:gd name="T26" fmla="*/ 1013 w 3576"/>
                <a:gd name="T27" fmla="*/ 3402 h 3578"/>
                <a:gd name="T28" fmla="*/ 788 w 3576"/>
                <a:gd name="T29" fmla="*/ 3272 h 3578"/>
                <a:gd name="T30" fmla="*/ 586 w 3576"/>
                <a:gd name="T31" fmla="*/ 3113 h 3578"/>
                <a:gd name="T32" fmla="*/ 408 w 3576"/>
                <a:gd name="T33" fmla="*/ 2927 h 3578"/>
                <a:gd name="T34" fmla="*/ 258 w 3576"/>
                <a:gd name="T35" fmla="*/ 2716 h 3578"/>
                <a:gd name="T36" fmla="*/ 140 w 3576"/>
                <a:gd name="T37" fmla="*/ 2485 h 3578"/>
                <a:gd name="T38" fmla="*/ 57 w 3576"/>
                <a:gd name="T39" fmla="*/ 2236 h 3578"/>
                <a:gd name="T40" fmla="*/ 9 w 3576"/>
                <a:gd name="T41" fmla="*/ 1972 h 3578"/>
                <a:gd name="T42" fmla="*/ 2 w 3576"/>
                <a:gd name="T43" fmla="*/ 1697 h 3578"/>
                <a:gd name="T44" fmla="*/ 36 w 3576"/>
                <a:gd name="T45" fmla="*/ 1429 h 3578"/>
                <a:gd name="T46" fmla="*/ 108 w 3576"/>
                <a:gd name="T47" fmla="*/ 1174 h 3578"/>
                <a:gd name="T48" fmla="*/ 215 w 3576"/>
                <a:gd name="T49" fmla="*/ 936 h 3578"/>
                <a:gd name="T50" fmla="*/ 355 w 3576"/>
                <a:gd name="T51" fmla="*/ 718 h 3578"/>
                <a:gd name="T52" fmla="*/ 523 w 3576"/>
                <a:gd name="T53" fmla="*/ 523 h 3578"/>
                <a:gd name="T54" fmla="*/ 718 w 3576"/>
                <a:gd name="T55" fmla="*/ 355 h 3578"/>
                <a:gd name="T56" fmla="*/ 936 w 3576"/>
                <a:gd name="T57" fmla="*/ 216 h 3578"/>
                <a:gd name="T58" fmla="*/ 1173 w 3576"/>
                <a:gd name="T59" fmla="*/ 108 h 3578"/>
                <a:gd name="T60" fmla="*/ 1428 w 3576"/>
                <a:gd name="T61" fmla="*/ 36 h 3578"/>
                <a:gd name="T62" fmla="*/ 1696 w 3576"/>
                <a:gd name="T63" fmla="*/ 2 h 3578"/>
                <a:gd name="T64" fmla="*/ 1971 w 3576"/>
                <a:gd name="T65" fmla="*/ 9 h 3578"/>
                <a:gd name="T66" fmla="*/ 2235 w 3576"/>
                <a:gd name="T67" fmla="*/ 57 h 3578"/>
                <a:gd name="T68" fmla="*/ 2484 w 3576"/>
                <a:gd name="T69" fmla="*/ 140 h 3578"/>
                <a:gd name="T70" fmla="*/ 2715 w 3576"/>
                <a:gd name="T71" fmla="*/ 258 h 3578"/>
                <a:gd name="T72" fmla="*/ 2926 w 3576"/>
                <a:gd name="T73" fmla="*/ 408 h 3578"/>
                <a:gd name="T74" fmla="*/ 3112 w 3576"/>
                <a:gd name="T75" fmla="*/ 585 h 3578"/>
                <a:gd name="T76" fmla="*/ 3270 w 3576"/>
                <a:gd name="T77" fmla="*/ 788 h 3578"/>
                <a:gd name="T78" fmla="*/ 3400 w 3576"/>
                <a:gd name="T79" fmla="*/ 1013 h 3578"/>
                <a:gd name="T80" fmla="*/ 3496 w 3576"/>
                <a:gd name="T81" fmla="*/ 1256 h 3578"/>
                <a:gd name="T82" fmla="*/ 3556 w 3576"/>
                <a:gd name="T83" fmla="*/ 1517 h 3578"/>
                <a:gd name="T84" fmla="*/ 3576 w 3576"/>
                <a:gd name="T85" fmla="*/ 1788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6" h="3578">
                  <a:moveTo>
                    <a:pt x="3576" y="1788"/>
                  </a:moveTo>
                  <a:lnTo>
                    <a:pt x="3574" y="1881"/>
                  </a:lnTo>
                  <a:lnTo>
                    <a:pt x="3567" y="1972"/>
                  </a:lnTo>
                  <a:lnTo>
                    <a:pt x="3556" y="2061"/>
                  </a:lnTo>
                  <a:lnTo>
                    <a:pt x="3540" y="2149"/>
                  </a:lnTo>
                  <a:lnTo>
                    <a:pt x="3520" y="2236"/>
                  </a:lnTo>
                  <a:lnTo>
                    <a:pt x="3496" y="2321"/>
                  </a:lnTo>
                  <a:lnTo>
                    <a:pt x="3468" y="2404"/>
                  </a:lnTo>
                  <a:lnTo>
                    <a:pt x="3435" y="2485"/>
                  </a:lnTo>
                  <a:lnTo>
                    <a:pt x="3400" y="2564"/>
                  </a:lnTo>
                  <a:lnTo>
                    <a:pt x="3361" y="2642"/>
                  </a:lnTo>
                  <a:lnTo>
                    <a:pt x="3317" y="2716"/>
                  </a:lnTo>
                  <a:lnTo>
                    <a:pt x="3270" y="2788"/>
                  </a:lnTo>
                  <a:lnTo>
                    <a:pt x="3221" y="2860"/>
                  </a:lnTo>
                  <a:lnTo>
                    <a:pt x="3168" y="2927"/>
                  </a:lnTo>
                  <a:lnTo>
                    <a:pt x="3112" y="2991"/>
                  </a:lnTo>
                  <a:lnTo>
                    <a:pt x="3052" y="3053"/>
                  </a:lnTo>
                  <a:lnTo>
                    <a:pt x="2990" y="3113"/>
                  </a:lnTo>
                  <a:lnTo>
                    <a:pt x="2926" y="3170"/>
                  </a:lnTo>
                  <a:lnTo>
                    <a:pt x="2858" y="3223"/>
                  </a:lnTo>
                  <a:lnTo>
                    <a:pt x="2788" y="3272"/>
                  </a:lnTo>
                  <a:lnTo>
                    <a:pt x="2715" y="3318"/>
                  </a:lnTo>
                  <a:lnTo>
                    <a:pt x="2641" y="3362"/>
                  </a:lnTo>
                  <a:lnTo>
                    <a:pt x="2563" y="3402"/>
                  </a:lnTo>
                  <a:lnTo>
                    <a:pt x="2484" y="3437"/>
                  </a:lnTo>
                  <a:lnTo>
                    <a:pt x="2403" y="3470"/>
                  </a:lnTo>
                  <a:lnTo>
                    <a:pt x="2319" y="3498"/>
                  </a:lnTo>
                  <a:lnTo>
                    <a:pt x="2235" y="3521"/>
                  </a:lnTo>
                  <a:lnTo>
                    <a:pt x="2148" y="3542"/>
                  </a:lnTo>
                  <a:lnTo>
                    <a:pt x="2060" y="3557"/>
                  </a:lnTo>
                  <a:lnTo>
                    <a:pt x="1971" y="3569"/>
                  </a:lnTo>
                  <a:lnTo>
                    <a:pt x="1880" y="3575"/>
                  </a:lnTo>
                  <a:lnTo>
                    <a:pt x="1787" y="3578"/>
                  </a:lnTo>
                  <a:lnTo>
                    <a:pt x="1696" y="3575"/>
                  </a:lnTo>
                  <a:lnTo>
                    <a:pt x="1605" y="3569"/>
                  </a:lnTo>
                  <a:lnTo>
                    <a:pt x="1516" y="3557"/>
                  </a:lnTo>
                  <a:lnTo>
                    <a:pt x="1428" y="3542"/>
                  </a:lnTo>
                  <a:lnTo>
                    <a:pt x="1341" y="3521"/>
                  </a:lnTo>
                  <a:lnTo>
                    <a:pt x="1257" y="3498"/>
                  </a:lnTo>
                  <a:lnTo>
                    <a:pt x="1173" y="3470"/>
                  </a:lnTo>
                  <a:lnTo>
                    <a:pt x="1092" y="3437"/>
                  </a:lnTo>
                  <a:lnTo>
                    <a:pt x="1013" y="3402"/>
                  </a:lnTo>
                  <a:lnTo>
                    <a:pt x="936" y="3362"/>
                  </a:lnTo>
                  <a:lnTo>
                    <a:pt x="861" y="3318"/>
                  </a:lnTo>
                  <a:lnTo>
                    <a:pt x="788" y="3272"/>
                  </a:lnTo>
                  <a:lnTo>
                    <a:pt x="718" y="3223"/>
                  </a:lnTo>
                  <a:lnTo>
                    <a:pt x="650" y="3170"/>
                  </a:lnTo>
                  <a:lnTo>
                    <a:pt x="586" y="3113"/>
                  </a:lnTo>
                  <a:lnTo>
                    <a:pt x="523" y="3053"/>
                  </a:lnTo>
                  <a:lnTo>
                    <a:pt x="465" y="2991"/>
                  </a:lnTo>
                  <a:lnTo>
                    <a:pt x="408" y="2927"/>
                  </a:lnTo>
                  <a:lnTo>
                    <a:pt x="355" y="2860"/>
                  </a:lnTo>
                  <a:lnTo>
                    <a:pt x="306" y="2788"/>
                  </a:lnTo>
                  <a:lnTo>
                    <a:pt x="258" y="2716"/>
                  </a:lnTo>
                  <a:lnTo>
                    <a:pt x="215" y="2642"/>
                  </a:lnTo>
                  <a:lnTo>
                    <a:pt x="176" y="2564"/>
                  </a:lnTo>
                  <a:lnTo>
                    <a:pt x="140" y="2485"/>
                  </a:lnTo>
                  <a:lnTo>
                    <a:pt x="108" y="2404"/>
                  </a:lnTo>
                  <a:lnTo>
                    <a:pt x="80" y="2321"/>
                  </a:lnTo>
                  <a:lnTo>
                    <a:pt x="57" y="2236"/>
                  </a:lnTo>
                  <a:lnTo>
                    <a:pt x="36" y="2149"/>
                  </a:lnTo>
                  <a:lnTo>
                    <a:pt x="21" y="2061"/>
                  </a:lnTo>
                  <a:lnTo>
                    <a:pt x="9" y="1972"/>
                  </a:lnTo>
                  <a:lnTo>
                    <a:pt x="2" y="1881"/>
                  </a:lnTo>
                  <a:lnTo>
                    <a:pt x="0" y="1788"/>
                  </a:lnTo>
                  <a:lnTo>
                    <a:pt x="2" y="1697"/>
                  </a:lnTo>
                  <a:lnTo>
                    <a:pt x="9" y="1606"/>
                  </a:lnTo>
                  <a:lnTo>
                    <a:pt x="21" y="1517"/>
                  </a:lnTo>
                  <a:lnTo>
                    <a:pt x="36" y="1429"/>
                  </a:lnTo>
                  <a:lnTo>
                    <a:pt x="57" y="1342"/>
                  </a:lnTo>
                  <a:lnTo>
                    <a:pt x="80" y="1256"/>
                  </a:lnTo>
                  <a:lnTo>
                    <a:pt x="108" y="1174"/>
                  </a:lnTo>
                  <a:lnTo>
                    <a:pt x="140" y="1093"/>
                  </a:lnTo>
                  <a:lnTo>
                    <a:pt x="176" y="1013"/>
                  </a:lnTo>
                  <a:lnTo>
                    <a:pt x="215" y="936"/>
                  </a:lnTo>
                  <a:lnTo>
                    <a:pt x="258" y="862"/>
                  </a:lnTo>
                  <a:lnTo>
                    <a:pt x="306" y="788"/>
                  </a:lnTo>
                  <a:lnTo>
                    <a:pt x="355" y="718"/>
                  </a:lnTo>
                  <a:lnTo>
                    <a:pt x="408" y="651"/>
                  </a:lnTo>
                  <a:lnTo>
                    <a:pt x="465" y="585"/>
                  </a:lnTo>
                  <a:lnTo>
                    <a:pt x="523" y="523"/>
                  </a:lnTo>
                  <a:lnTo>
                    <a:pt x="586" y="465"/>
                  </a:lnTo>
                  <a:lnTo>
                    <a:pt x="650" y="408"/>
                  </a:lnTo>
                  <a:lnTo>
                    <a:pt x="718" y="355"/>
                  </a:lnTo>
                  <a:lnTo>
                    <a:pt x="788" y="306"/>
                  </a:lnTo>
                  <a:lnTo>
                    <a:pt x="861" y="258"/>
                  </a:lnTo>
                  <a:lnTo>
                    <a:pt x="936" y="216"/>
                  </a:lnTo>
                  <a:lnTo>
                    <a:pt x="1013" y="176"/>
                  </a:lnTo>
                  <a:lnTo>
                    <a:pt x="1092" y="140"/>
                  </a:lnTo>
                  <a:lnTo>
                    <a:pt x="1173" y="108"/>
                  </a:lnTo>
                  <a:lnTo>
                    <a:pt x="1257" y="80"/>
                  </a:lnTo>
                  <a:lnTo>
                    <a:pt x="1341" y="57"/>
                  </a:lnTo>
                  <a:lnTo>
                    <a:pt x="1428" y="36"/>
                  </a:lnTo>
                  <a:lnTo>
                    <a:pt x="1516" y="20"/>
                  </a:lnTo>
                  <a:lnTo>
                    <a:pt x="1605" y="9"/>
                  </a:lnTo>
                  <a:lnTo>
                    <a:pt x="1696" y="2"/>
                  </a:lnTo>
                  <a:lnTo>
                    <a:pt x="1787" y="0"/>
                  </a:lnTo>
                  <a:lnTo>
                    <a:pt x="1880" y="2"/>
                  </a:lnTo>
                  <a:lnTo>
                    <a:pt x="1971" y="9"/>
                  </a:lnTo>
                  <a:lnTo>
                    <a:pt x="2060" y="20"/>
                  </a:lnTo>
                  <a:lnTo>
                    <a:pt x="2148" y="36"/>
                  </a:lnTo>
                  <a:lnTo>
                    <a:pt x="2235" y="57"/>
                  </a:lnTo>
                  <a:lnTo>
                    <a:pt x="2319" y="80"/>
                  </a:lnTo>
                  <a:lnTo>
                    <a:pt x="2403" y="108"/>
                  </a:lnTo>
                  <a:lnTo>
                    <a:pt x="2484" y="140"/>
                  </a:lnTo>
                  <a:lnTo>
                    <a:pt x="2563" y="176"/>
                  </a:lnTo>
                  <a:lnTo>
                    <a:pt x="2641" y="216"/>
                  </a:lnTo>
                  <a:lnTo>
                    <a:pt x="2715" y="258"/>
                  </a:lnTo>
                  <a:lnTo>
                    <a:pt x="2788" y="306"/>
                  </a:lnTo>
                  <a:lnTo>
                    <a:pt x="2858" y="355"/>
                  </a:lnTo>
                  <a:lnTo>
                    <a:pt x="2926" y="408"/>
                  </a:lnTo>
                  <a:lnTo>
                    <a:pt x="2990" y="465"/>
                  </a:lnTo>
                  <a:lnTo>
                    <a:pt x="3052" y="523"/>
                  </a:lnTo>
                  <a:lnTo>
                    <a:pt x="3112" y="585"/>
                  </a:lnTo>
                  <a:lnTo>
                    <a:pt x="3168" y="651"/>
                  </a:lnTo>
                  <a:lnTo>
                    <a:pt x="3221" y="718"/>
                  </a:lnTo>
                  <a:lnTo>
                    <a:pt x="3270" y="788"/>
                  </a:lnTo>
                  <a:lnTo>
                    <a:pt x="3317" y="862"/>
                  </a:lnTo>
                  <a:lnTo>
                    <a:pt x="3361" y="936"/>
                  </a:lnTo>
                  <a:lnTo>
                    <a:pt x="3400" y="1013"/>
                  </a:lnTo>
                  <a:lnTo>
                    <a:pt x="3435" y="1093"/>
                  </a:lnTo>
                  <a:lnTo>
                    <a:pt x="3468" y="1174"/>
                  </a:lnTo>
                  <a:lnTo>
                    <a:pt x="3496" y="1256"/>
                  </a:lnTo>
                  <a:lnTo>
                    <a:pt x="3520" y="1342"/>
                  </a:lnTo>
                  <a:lnTo>
                    <a:pt x="3540" y="1429"/>
                  </a:lnTo>
                  <a:lnTo>
                    <a:pt x="3556" y="1517"/>
                  </a:lnTo>
                  <a:lnTo>
                    <a:pt x="3567" y="1606"/>
                  </a:lnTo>
                  <a:lnTo>
                    <a:pt x="3574" y="1697"/>
                  </a:lnTo>
                  <a:lnTo>
                    <a:pt x="3576"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6" name="淘宝店chenying0907 2"/>
          <p:cNvGrpSpPr/>
          <p:nvPr/>
        </p:nvGrpSpPr>
        <p:grpSpPr>
          <a:xfrm>
            <a:off x="7273926" y="2186635"/>
            <a:ext cx="966788" cy="967086"/>
            <a:chOff x="4597401" y="2028528"/>
            <a:chExt cx="966788" cy="966788"/>
          </a:xfrm>
        </p:grpSpPr>
        <p:sp>
          <p:nvSpPr>
            <p:cNvPr id="7" name="淘宝店chenying0907 7"/>
            <p:cNvSpPr/>
            <p:nvPr/>
          </p:nvSpPr>
          <p:spPr bwMode="auto">
            <a:xfrm>
              <a:off x="4597401" y="2028528"/>
              <a:ext cx="966788"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8" name="淘宝店chenying0907 8"/>
            <p:cNvSpPr/>
            <p:nvPr/>
          </p:nvSpPr>
          <p:spPr bwMode="auto">
            <a:xfrm>
              <a:off x="4725988" y="2157115"/>
              <a:ext cx="709613" cy="709613"/>
            </a:xfrm>
            <a:custGeom>
              <a:avLst/>
              <a:gdLst>
                <a:gd name="T0" fmla="*/ 9 w 3575"/>
                <a:gd name="T1" fmla="*/ 1972 h 3577"/>
                <a:gd name="T2" fmla="*/ 56 w 3575"/>
                <a:gd name="T3" fmla="*/ 2235 h 3577"/>
                <a:gd name="T4" fmla="*/ 140 w 3575"/>
                <a:gd name="T5" fmla="*/ 2485 h 3577"/>
                <a:gd name="T6" fmla="*/ 259 w 3575"/>
                <a:gd name="T7" fmla="*/ 2716 h 3577"/>
                <a:gd name="T8" fmla="*/ 407 w 3575"/>
                <a:gd name="T9" fmla="*/ 2927 h 3577"/>
                <a:gd name="T10" fmla="*/ 586 w 3575"/>
                <a:gd name="T11" fmla="*/ 3113 h 3577"/>
                <a:gd name="T12" fmla="*/ 788 w 3575"/>
                <a:gd name="T13" fmla="*/ 3272 h 3577"/>
                <a:gd name="T14" fmla="*/ 1013 w 3575"/>
                <a:gd name="T15" fmla="*/ 3400 h 3577"/>
                <a:gd name="T16" fmla="*/ 1256 w 3575"/>
                <a:gd name="T17" fmla="*/ 3497 h 3577"/>
                <a:gd name="T18" fmla="*/ 1515 w 3575"/>
                <a:gd name="T19" fmla="*/ 3557 h 3577"/>
                <a:gd name="T20" fmla="*/ 1788 w 3575"/>
                <a:gd name="T21" fmla="*/ 3577 h 3577"/>
                <a:gd name="T22" fmla="*/ 2059 w 3575"/>
                <a:gd name="T23" fmla="*/ 3557 h 3577"/>
                <a:gd name="T24" fmla="*/ 2319 w 3575"/>
                <a:gd name="T25" fmla="*/ 3497 h 3577"/>
                <a:gd name="T26" fmla="*/ 2563 w 3575"/>
                <a:gd name="T27" fmla="*/ 3400 h 3577"/>
                <a:gd name="T28" fmla="*/ 2787 w 3575"/>
                <a:gd name="T29" fmla="*/ 3272 h 3577"/>
                <a:gd name="T30" fmla="*/ 2989 w 3575"/>
                <a:gd name="T31" fmla="*/ 3113 h 3577"/>
                <a:gd name="T32" fmla="*/ 3167 w 3575"/>
                <a:gd name="T33" fmla="*/ 2927 h 3577"/>
                <a:gd name="T34" fmla="*/ 3317 w 3575"/>
                <a:gd name="T35" fmla="*/ 2716 h 3577"/>
                <a:gd name="T36" fmla="*/ 3435 w 3575"/>
                <a:gd name="T37" fmla="*/ 2485 h 3577"/>
                <a:gd name="T38" fmla="*/ 3519 w 3575"/>
                <a:gd name="T39" fmla="*/ 2235 h 3577"/>
                <a:gd name="T40" fmla="*/ 3566 w 3575"/>
                <a:gd name="T41" fmla="*/ 1972 h 3577"/>
                <a:gd name="T42" fmla="*/ 3573 w 3575"/>
                <a:gd name="T43" fmla="*/ 1696 h 3577"/>
                <a:gd name="T44" fmla="*/ 3539 w 3575"/>
                <a:gd name="T45" fmla="*/ 1427 h 3577"/>
                <a:gd name="T46" fmla="*/ 3467 w 3575"/>
                <a:gd name="T47" fmla="*/ 1173 h 3577"/>
                <a:gd name="T48" fmla="*/ 3360 w 3575"/>
                <a:gd name="T49" fmla="*/ 935 h 3577"/>
                <a:gd name="T50" fmla="*/ 3220 w 3575"/>
                <a:gd name="T51" fmla="*/ 718 h 3577"/>
                <a:gd name="T52" fmla="*/ 3052 w 3575"/>
                <a:gd name="T53" fmla="*/ 523 h 3577"/>
                <a:gd name="T54" fmla="*/ 2857 w 3575"/>
                <a:gd name="T55" fmla="*/ 355 h 3577"/>
                <a:gd name="T56" fmla="*/ 2640 w 3575"/>
                <a:gd name="T57" fmla="*/ 215 h 3577"/>
                <a:gd name="T58" fmla="*/ 2402 w 3575"/>
                <a:gd name="T59" fmla="*/ 108 h 3577"/>
                <a:gd name="T60" fmla="*/ 2147 w 3575"/>
                <a:gd name="T61" fmla="*/ 36 h 3577"/>
                <a:gd name="T62" fmla="*/ 1879 w 3575"/>
                <a:gd name="T63" fmla="*/ 2 h 3577"/>
                <a:gd name="T64" fmla="*/ 1604 w 3575"/>
                <a:gd name="T65" fmla="*/ 9 h 3577"/>
                <a:gd name="T66" fmla="*/ 1341 w 3575"/>
                <a:gd name="T67" fmla="*/ 56 h 3577"/>
                <a:gd name="T68" fmla="*/ 1091 w 3575"/>
                <a:gd name="T69" fmla="*/ 139 h 3577"/>
                <a:gd name="T70" fmla="*/ 860 w 3575"/>
                <a:gd name="T71" fmla="*/ 258 h 3577"/>
                <a:gd name="T72" fmla="*/ 650 w 3575"/>
                <a:gd name="T73" fmla="*/ 408 h 3577"/>
                <a:gd name="T74" fmla="*/ 464 w 3575"/>
                <a:gd name="T75" fmla="*/ 585 h 3577"/>
                <a:gd name="T76" fmla="*/ 305 w 3575"/>
                <a:gd name="T77" fmla="*/ 788 h 3577"/>
                <a:gd name="T78" fmla="*/ 175 w 3575"/>
                <a:gd name="T79" fmla="*/ 1012 h 3577"/>
                <a:gd name="T80" fmla="*/ 80 w 3575"/>
                <a:gd name="T81" fmla="*/ 1256 h 3577"/>
                <a:gd name="T82" fmla="*/ 20 w 3575"/>
                <a:gd name="T83" fmla="*/ 1516 h 3577"/>
                <a:gd name="T84" fmla="*/ 0 w 3575"/>
                <a:gd name="T85" fmla="*/ 1788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0" y="1788"/>
                  </a:moveTo>
                  <a:lnTo>
                    <a:pt x="2" y="1880"/>
                  </a:lnTo>
                  <a:lnTo>
                    <a:pt x="9" y="1972"/>
                  </a:lnTo>
                  <a:lnTo>
                    <a:pt x="20" y="2061"/>
                  </a:lnTo>
                  <a:lnTo>
                    <a:pt x="36" y="2149"/>
                  </a:lnTo>
                  <a:lnTo>
                    <a:pt x="56" y="2235"/>
                  </a:lnTo>
                  <a:lnTo>
                    <a:pt x="80" y="2320"/>
                  </a:lnTo>
                  <a:lnTo>
                    <a:pt x="108" y="2403"/>
                  </a:lnTo>
                  <a:lnTo>
                    <a:pt x="140" y="2485"/>
                  </a:lnTo>
                  <a:lnTo>
                    <a:pt x="175" y="2564"/>
                  </a:lnTo>
                  <a:lnTo>
                    <a:pt x="216" y="2641"/>
                  </a:lnTo>
                  <a:lnTo>
                    <a:pt x="259" y="2716"/>
                  </a:lnTo>
                  <a:lnTo>
                    <a:pt x="305" y="2788"/>
                  </a:lnTo>
                  <a:lnTo>
                    <a:pt x="355" y="2859"/>
                  </a:lnTo>
                  <a:lnTo>
                    <a:pt x="407" y="2927"/>
                  </a:lnTo>
                  <a:lnTo>
                    <a:pt x="464" y="2991"/>
                  </a:lnTo>
                  <a:lnTo>
                    <a:pt x="524" y="3053"/>
                  </a:lnTo>
                  <a:lnTo>
                    <a:pt x="586" y="3113"/>
                  </a:lnTo>
                  <a:lnTo>
                    <a:pt x="650" y="3169"/>
                  </a:lnTo>
                  <a:lnTo>
                    <a:pt x="717" y="3222"/>
                  </a:lnTo>
                  <a:lnTo>
                    <a:pt x="788" y="3272"/>
                  </a:lnTo>
                  <a:lnTo>
                    <a:pt x="860" y="3318"/>
                  </a:lnTo>
                  <a:lnTo>
                    <a:pt x="935" y="3361"/>
                  </a:lnTo>
                  <a:lnTo>
                    <a:pt x="1013" y="3400"/>
                  </a:lnTo>
                  <a:lnTo>
                    <a:pt x="1091" y="3436"/>
                  </a:lnTo>
                  <a:lnTo>
                    <a:pt x="1173" y="3469"/>
                  </a:lnTo>
                  <a:lnTo>
                    <a:pt x="1256" y="3497"/>
                  </a:lnTo>
                  <a:lnTo>
                    <a:pt x="1341" y="3521"/>
                  </a:lnTo>
                  <a:lnTo>
                    <a:pt x="1427" y="3541"/>
                  </a:lnTo>
                  <a:lnTo>
                    <a:pt x="1515" y="3557"/>
                  </a:lnTo>
                  <a:lnTo>
                    <a:pt x="1604" y="3568"/>
                  </a:lnTo>
                  <a:lnTo>
                    <a:pt x="1696" y="3575"/>
                  </a:lnTo>
                  <a:lnTo>
                    <a:pt x="1788" y="3577"/>
                  </a:lnTo>
                  <a:lnTo>
                    <a:pt x="1879" y="3575"/>
                  </a:lnTo>
                  <a:lnTo>
                    <a:pt x="1970" y="3568"/>
                  </a:lnTo>
                  <a:lnTo>
                    <a:pt x="2059" y="3557"/>
                  </a:lnTo>
                  <a:lnTo>
                    <a:pt x="2147" y="3541"/>
                  </a:lnTo>
                  <a:lnTo>
                    <a:pt x="2234" y="3521"/>
                  </a:lnTo>
                  <a:lnTo>
                    <a:pt x="2319" y="3497"/>
                  </a:lnTo>
                  <a:lnTo>
                    <a:pt x="2402" y="3469"/>
                  </a:lnTo>
                  <a:lnTo>
                    <a:pt x="2483" y="3436"/>
                  </a:lnTo>
                  <a:lnTo>
                    <a:pt x="2563" y="3400"/>
                  </a:lnTo>
                  <a:lnTo>
                    <a:pt x="2640" y="3361"/>
                  </a:lnTo>
                  <a:lnTo>
                    <a:pt x="2714" y="3318"/>
                  </a:lnTo>
                  <a:lnTo>
                    <a:pt x="2787" y="3272"/>
                  </a:lnTo>
                  <a:lnTo>
                    <a:pt x="2857" y="3222"/>
                  </a:lnTo>
                  <a:lnTo>
                    <a:pt x="2925" y="3169"/>
                  </a:lnTo>
                  <a:lnTo>
                    <a:pt x="2989" y="3113"/>
                  </a:lnTo>
                  <a:lnTo>
                    <a:pt x="3052" y="3053"/>
                  </a:lnTo>
                  <a:lnTo>
                    <a:pt x="3111" y="2991"/>
                  </a:lnTo>
                  <a:lnTo>
                    <a:pt x="3167" y="2927"/>
                  </a:lnTo>
                  <a:lnTo>
                    <a:pt x="3220" y="2859"/>
                  </a:lnTo>
                  <a:lnTo>
                    <a:pt x="3270" y="2788"/>
                  </a:lnTo>
                  <a:lnTo>
                    <a:pt x="3317" y="2716"/>
                  </a:lnTo>
                  <a:lnTo>
                    <a:pt x="3360" y="2641"/>
                  </a:lnTo>
                  <a:lnTo>
                    <a:pt x="3399" y="2564"/>
                  </a:lnTo>
                  <a:lnTo>
                    <a:pt x="3435" y="2485"/>
                  </a:lnTo>
                  <a:lnTo>
                    <a:pt x="3467" y="2403"/>
                  </a:lnTo>
                  <a:lnTo>
                    <a:pt x="3495" y="2320"/>
                  </a:lnTo>
                  <a:lnTo>
                    <a:pt x="3519" y="2235"/>
                  </a:lnTo>
                  <a:lnTo>
                    <a:pt x="3539" y="2149"/>
                  </a:lnTo>
                  <a:lnTo>
                    <a:pt x="3555" y="2061"/>
                  </a:lnTo>
                  <a:lnTo>
                    <a:pt x="3566" y="1972"/>
                  </a:lnTo>
                  <a:lnTo>
                    <a:pt x="3573" y="1880"/>
                  </a:lnTo>
                  <a:lnTo>
                    <a:pt x="3575" y="1788"/>
                  </a:lnTo>
                  <a:lnTo>
                    <a:pt x="3573" y="1696"/>
                  </a:lnTo>
                  <a:lnTo>
                    <a:pt x="3566" y="1605"/>
                  </a:lnTo>
                  <a:lnTo>
                    <a:pt x="3555" y="1516"/>
                  </a:lnTo>
                  <a:lnTo>
                    <a:pt x="3539" y="1427"/>
                  </a:lnTo>
                  <a:lnTo>
                    <a:pt x="3519" y="1341"/>
                  </a:lnTo>
                  <a:lnTo>
                    <a:pt x="3495" y="1256"/>
                  </a:lnTo>
                  <a:lnTo>
                    <a:pt x="3467" y="1173"/>
                  </a:lnTo>
                  <a:lnTo>
                    <a:pt x="3435" y="1092"/>
                  </a:lnTo>
                  <a:lnTo>
                    <a:pt x="3399" y="1012"/>
                  </a:lnTo>
                  <a:lnTo>
                    <a:pt x="3360" y="935"/>
                  </a:lnTo>
                  <a:lnTo>
                    <a:pt x="3317" y="861"/>
                  </a:lnTo>
                  <a:lnTo>
                    <a:pt x="3270" y="788"/>
                  </a:lnTo>
                  <a:lnTo>
                    <a:pt x="3220" y="718"/>
                  </a:lnTo>
                  <a:lnTo>
                    <a:pt x="3167" y="650"/>
                  </a:lnTo>
                  <a:lnTo>
                    <a:pt x="3111" y="585"/>
                  </a:lnTo>
                  <a:lnTo>
                    <a:pt x="3052" y="523"/>
                  </a:lnTo>
                  <a:lnTo>
                    <a:pt x="2989" y="464"/>
                  </a:lnTo>
                  <a:lnTo>
                    <a:pt x="2925" y="408"/>
                  </a:lnTo>
                  <a:lnTo>
                    <a:pt x="2857" y="355"/>
                  </a:lnTo>
                  <a:lnTo>
                    <a:pt x="2787" y="305"/>
                  </a:lnTo>
                  <a:lnTo>
                    <a:pt x="2714" y="258"/>
                  </a:lnTo>
                  <a:lnTo>
                    <a:pt x="2640" y="215"/>
                  </a:lnTo>
                  <a:lnTo>
                    <a:pt x="2563" y="175"/>
                  </a:lnTo>
                  <a:lnTo>
                    <a:pt x="2483" y="139"/>
                  </a:lnTo>
                  <a:lnTo>
                    <a:pt x="2402" y="108"/>
                  </a:lnTo>
                  <a:lnTo>
                    <a:pt x="2319" y="80"/>
                  </a:lnTo>
                  <a:lnTo>
                    <a:pt x="2234" y="56"/>
                  </a:lnTo>
                  <a:lnTo>
                    <a:pt x="2147" y="36"/>
                  </a:lnTo>
                  <a:lnTo>
                    <a:pt x="2059" y="20"/>
                  </a:lnTo>
                  <a:lnTo>
                    <a:pt x="1970" y="9"/>
                  </a:lnTo>
                  <a:lnTo>
                    <a:pt x="1879" y="2"/>
                  </a:lnTo>
                  <a:lnTo>
                    <a:pt x="1788" y="0"/>
                  </a:lnTo>
                  <a:lnTo>
                    <a:pt x="1696" y="2"/>
                  </a:lnTo>
                  <a:lnTo>
                    <a:pt x="1604" y="9"/>
                  </a:lnTo>
                  <a:lnTo>
                    <a:pt x="1515" y="20"/>
                  </a:lnTo>
                  <a:lnTo>
                    <a:pt x="1427" y="36"/>
                  </a:lnTo>
                  <a:lnTo>
                    <a:pt x="1341" y="56"/>
                  </a:lnTo>
                  <a:lnTo>
                    <a:pt x="1256" y="80"/>
                  </a:lnTo>
                  <a:lnTo>
                    <a:pt x="1173" y="108"/>
                  </a:lnTo>
                  <a:lnTo>
                    <a:pt x="1091" y="139"/>
                  </a:lnTo>
                  <a:lnTo>
                    <a:pt x="1013" y="175"/>
                  </a:lnTo>
                  <a:lnTo>
                    <a:pt x="935" y="215"/>
                  </a:lnTo>
                  <a:lnTo>
                    <a:pt x="860" y="258"/>
                  </a:lnTo>
                  <a:lnTo>
                    <a:pt x="788" y="305"/>
                  </a:lnTo>
                  <a:lnTo>
                    <a:pt x="717" y="355"/>
                  </a:lnTo>
                  <a:lnTo>
                    <a:pt x="650" y="408"/>
                  </a:lnTo>
                  <a:lnTo>
                    <a:pt x="586" y="464"/>
                  </a:lnTo>
                  <a:lnTo>
                    <a:pt x="524" y="523"/>
                  </a:lnTo>
                  <a:lnTo>
                    <a:pt x="464" y="585"/>
                  </a:lnTo>
                  <a:lnTo>
                    <a:pt x="407" y="650"/>
                  </a:lnTo>
                  <a:lnTo>
                    <a:pt x="355" y="718"/>
                  </a:lnTo>
                  <a:lnTo>
                    <a:pt x="305" y="788"/>
                  </a:lnTo>
                  <a:lnTo>
                    <a:pt x="259" y="861"/>
                  </a:lnTo>
                  <a:lnTo>
                    <a:pt x="216" y="935"/>
                  </a:lnTo>
                  <a:lnTo>
                    <a:pt x="175" y="1012"/>
                  </a:lnTo>
                  <a:lnTo>
                    <a:pt x="140" y="1092"/>
                  </a:lnTo>
                  <a:lnTo>
                    <a:pt x="108" y="1173"/>
                  </a:lnTo>
                  <a:lnTo>
                    <a:pt x="80" y="1256"/>
                  </a:lnTo>
                  <a:lnTo>
                    <a:pt x="56" y="1341"/>
                  </a:lnTo>
                  <a:lnTo>
                    <a:pt x="36" y="1427"/>
                  </a:lnTo>
                  <a:lnTo>
                    <a:pt x="20" y="1516"/>
                  </a:lnTo>
                  <a:lnTo>
                    <a:pt x="9" y="1605"/>
                  </a:lnTo>
                  <a:lnTo>
                    <a:pt x="2" y="1696"/>
                  </a:lnTo>
                  <a:lnTo>
                    <a:pt x="0"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9" name="淘宝店chenying0907 4"/>
          <p:cNvGrpSpPr/>
          <p:nvPr/>
        </p:nvGrpSpPr>
        <p:grpSpPr>
          <a:xfrm>
            <a:off x="6303963" y="2964750"/>
            <a:ext cx="966788" cy="967086"/>
            <a:chOff x="3627438" y="2806403"/>
            <a:chExt cx="966788" cy="966788"/>
          </a:xfrm>
        </p:grpSpPr>
        <p:sp>
          <p:nvSpPr>
            <p:cNvPr id="10" name="淘宝店chenying0907 9"/>
            <p:cNvSpPr/>
            <p:nvPr/>
          </p:nvSpPr>
          <p:spPr bwMode="auto">
            <a:xfrm>
              <a:off x="3627438" y="2806403"/>
              <a:ext cx="966788"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1" name="淘宝店chenying0907 10"/>
            <p:cNvSpPr/>
            <p:nvPr/>
          </p:nvSpPr>
          <p:spPr bwMode="auto">
            <a:xfrm>
              <a:off x="3756026" y="2934990"/>
              <a:ext cx="709613" cy="709613"/>
            </a:xfrm>
            <a:custGeom>
              <a:avLst/>
              <a:gdLst>
                <a:gd name="T0" fmla="*/ 3566 w 3575"/>
                <a:gd name="T1" fmla="*/ 1972 h 3577"/>
                <a:gd name="T2" fmla="*/ 3519 w 3575"/>
                <a:gd name="T3" fmla="*/ 2236 h 3577"/>
                <a:gd name="T4" fmla="*/ 3435 w 3575"/>
                <a:gd name="T5" fmla="*/ 2485 h 3577"/>
                <a:gd name="T6" fmla="*/ 3316 w 3575"/>
                <a:gd name="T7" fmla="*/ 2716 h 3577"/>
                <a:gd name="T8" fmla="*/ 3168 w 3575"/>
                <a:gd name="T9" fmla="*/ 2927 h 3577"/>
                <a:gd name="T10" fmla="*/ 2989 w 3575"/>
                <a:gd name="T11" fmla="*/ 3113 h 3577"/>
                <a:gd name="T12" fmla="*/ 2787 w 3575"/>
                <a:gd name="T13" fmla="*/ 3272 h 3577"/>
                <a:gd name="T14" fmla="*/ 2562 w 3575"/>
                <a:gd name="T15" fmla="*/ 3402 h 3577"/>
                <a:gd name="T16" fmla="*/ 2319 w 3575"/>
                <a:gd name="T17" fmla="*/ 3497 h 3577"/>
                <a:gd name="T18" fmla="*/ 2060 w 3575"/>
                <a:gd name="T19" fmla="*/ 3557 h 3577"/>
                <a:gd name="T20" fmla="*/ 1787 w 3575"/>
                <a:gd name="T21" fmla="*/ 3577 h 3577"/>
                <a:gd name="T22" fmla="*/ 1516 w 3575"/>
                <a:gd name="T23" fmla="*/ 3557 h 3577"/>
                <a:gd name="T24" fmla="*/ 1256 w 3575"/>
                <a:gd name="T25" fmla="*/ 3497 h 3577"/>
                <a:gd name="T26" fmla="*/ 1012 w 3575"/>
                <a:gd name="T27" fmla="*/ 3402 h 3577"/>
                <a:gd name="T28" fmla="*/ 788 w 3575"/>
                <a:gd name="T29" fmla="*/ 3272 h 3577"/>
                <a:gd name="T30" fmla="*/ 586 w 3575"/>
                <a:gd name="T31" fmla="*/ 3113 h 3577"/>
                <a:gd name="T32" fmla="*/ 408 w 3575"/>
                <a:gd name="T33" fmla="*/ 2927 h 3577"/>
                <a:gd name="T34" fmla="*/ 258 w 3575"/>
                <a:gd name="T35" fmla="*/ 2716 h 3577"/>
                <a:gd name="T36" fmla="*/ 140 w 3575"/>
                <a:gd name="T37" fmla="*/ 2485 h 3577"/>
                <a:gd name="T38" fmla="*/ 56 w 3575"/>
                <a:gd name="T39" fmla="*/ 2236 h 3577"/>
                <a:gd name="T40" fmla="*/ 9 w 3575"/>
                <a:gd name="T41" fmla="*/ 1972 h 3577"/>
                <a:gd name="T42" fmla="*/ 2 w 3575"/>
                <a:gd name="T43" fmla="*/ 1697 h 3577"/>
                <a:gd name="T44" fmla="*/ 36 w 3575"/>
                <a:gd name="T45" fmla="*/ 1428 h 3577"/>
                <a:gd name="T46" fmla="*/ 108 w 3575"/>
                <a:gd name="T47" fmla="*/ 1174 h 3577"/>
                <a:gd name="T48" fmla="*/ 215 w 3575"/>
                <a:gd name="T49" fmla="*/ 936 h 3577"/>
                <a:gd name="T50" fmla="*/ 355 w 3575"/>
                <a:gd name="T51" fmla="*/ 718 h 3577"/>
                <a:gd name="T52" fmla="*/ 523 w 3575"/>
                <a:gd name="T53" fmla="*/ 524 h 3577"/>
                <a:gd name="T54" fmla="*/ 718 w 3575"/>
                <a:gd name="T55" fmla="*/ 355 h 3577"/>
                <a:gd name="T56" fmla="*/ 935 w 3575"/>
                <a:gd name="T57" fmla="*/ 215 h 3577"/>
                <a:gd name="T58" fmla="*/ 1173 w 3575"/>
                <a:gd name="T59" fmla="*/ 108 h 3577"/>
                <a:gd name="T60" fmla="*/ 1428 w 3575"/>
                <a:gd name="T61" fmla="*/ 36 h 3577"/>
                <a:gd name="T62" fmla="*/ 1696 w 3575"/>
                <a:gd name="T63" fmla="*/ 2 h 3577"/>
                <a:gd name="T64" fmla="*/ 1971 w 3575"/>
                <a:gd name="T65" fmla="*/ 9 h 3577"/>
                <a:gd name="T66" fmla="*/ 2234 w 3575"/>
                <a:gd name="T67" fmla="*/ 56 h 3577"/>
                <a:gd name="T68" fmla="*/ 2484 w 3575"/>
                <a:gd name="T69" fmla="*/ 141 h 3577"/>
                <a:gd name="T70" fmla="*/ 2715 w 3575"/>
                <a:gd name="T71" fmla="*/ 259 h 3577"/>
                <a:gd name="T72" fmla="*/ 2925 w 3575"/>
                <a:gd name="T73" fmla="*/ 408 h 3577"/>
                <a:gd name="T74" fmla="*/ 3111 w 3575"/>
                <a:gd name="T75" fmla="*/ 586 h 3577"/>
                <a:gd name="T76" fmla="*/ 3270 w 3575"/>
                <a:gd name="T77" fmla="*/ 788 h 3577"/>
                <a:gd name="T78" fmla="*/ 3400 w 3575"/>
                <a:gd name="T79" fmla="*/ 1014 h 3577"/>
                <a:gd name="T80" fmla="*/ 3495 w 3575"/>
                <a:gd name="T81" fmla="*/ 1257 h 3577"/>
                <a:gd name="T82" fmla="*/ 3555 w 3575"/>
                <a:gd name="T83" fmla="*/ 1516 h 3577"/>
                <a:gd name="T84" fmla="*/ 3575 w 3575"/>
                <a:gd name="T85" fmla="*/ 1789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3575" y="1789"/>
                  </a:moveTo>
                  <a:lnTo>
                    <a:pt x="3573" y="1881"/>
                  </a:lnTo>
                  <a:lnTo>
                    <a:pt x="3566" y="1972"/>
                  </a:lnTo>
                  <a:lnTo>
                    <a:pt x="3555" y="2061"/>
                  </a:lnTo>
                  <a:lnTo>
                    <a:pt x="3539" y="2149"/>
                  </a:lnTo>
                  <a:lnTo>
                    <a:pt x="3519" y="2236"/>
                  </a:lnTo>
                  <a:lnTo>
                    <a:pt x="3495" y="2320"/>
                  </a:lnTo>
                  <a:lnTo>
                    <a:pt x="3467" y="2404"/>
                  </a:lnTo>
                  <a:lnTo>
                    <a:pt x="3435" y="2485"/>
                  </a:lnTo>
                  <a:lnTo>
                    <a:pt x="3400" y="2564"/>
                  </a:lnTo>
                  <a:lnTo>
                    <a:pt x="3359" y="2642"/>
                  </a:lnTo>
                  <a:lnTo>
                    <a:pt x="3316" y="2716"/>
                  </a:lnTo>
                  <a:lnTo>
                    <a:pt x="3270" y="2789"/>
                  </a:lnTo>
                  <a:lnTo>
                    <a:pt x="3220" y="2859"/>
                  </a:lnTo>
                  <a:lnTo>
                    <a:pt x="3168" y="2927"/>
                  </a:lnTo>
                  <a:lnTo>
                    <a:pt x="3111" y="2991"/>
                  </a:lnTo>
                  <a:lnTo>
                    <a:pt x="3051" y="3054"/>
                  </a:lnTo>
                  <a:lnTo>
                    <a:pt x="2989" y="3113"/>
                  </a:lnTo>
                  <a:lnTo>
                    <a:pt x="2925" y="3169"/>
                  </a:lnTo>
                  <a:lnTo>
                    <a:pt x="2858" y="3222"/>
                  </a:lnTo>
                  <a:lnTo>
                    <a:pt x="2787" y="3272"/>
                  </a:lnTo>
                  <a:lnTo>
                    <a:pt x="2715" y="3319"/>
                  </a:lnTo>
                  <a:lnTo>
                    <a:pt x="2640" y="3362"/>
                  </a:lnTo>
                  <a:lnTo>
                    <a:pt x="2562" y="3402"/>
                  </a:lnTo>
                  <a:lnTo>
                    <a:pt x="2484" y="3438"/>
                  </a:lnTo>
                  <a:lnTo>
                    <a:pt x="2402" y="3469"/>
                  </a:lnTo>
                  <a:lnTo>
                    <a:pt x="2319" y="3497"/>
                  </a:lnTo>
                  <a:lnTo>
                    <a:pt x="2234" y="3521"/>
                  </a:lnTo>
                  <a:lnTo>
                    <a:pt x="2148" y="3541"/>
                  </a:lnTo>
                  <a:lnTo>
                    <a:pt x="2060" y="3557"/>
                  </a:lnTo>
                  <a:lnTo>
                    <a:pt x="1971" y="3568"/>
                  </a:lnTo>
                  <a:lnTo>
                    <a:pt x="1879" y="3575"/>
                  </a:lnTo>
                  <a:lnTo>
                    <a:pt x="1787" y="3577"/>
                  </a:lnTo>
                  <a:lnTo>
                    <a:pt x="1696" y="3575"/>
                  </a:lnTo>
                  <a:lnTo>
                    <a:pt x="1605" y="3568"/>
                  </a:lnTo>
                  <a:lnTo>
                    <a:pt x="1516" y="3557"/>
                  </a:lnTo>
                  <a:lnTo>
                    <a:pt x="1428" y="3541"/>
                  </a:lnTo>
                  <a:lnTo>
                    <a:pt x="1341" y="3521"/>
                  </a:lnTo>
                  <a:lnTo>
                    <a:pt x="1256" y="3497"/>
                  </a:lnTo>
                  <a:lnTo>
                    <a:pt x="1173" y="3469"/>
                  </a:lnTo>
                  <a:lnTo>
                    <a:pt x="1092" y="3438"/>
                  </a:lnTo>
                  <a:lnTo>
                    <a:pt x="1012" y="3402"/>
                  </a:lnTo>
                  <a:lnTo>
                    <a:pt x="935" y="3362"/>
                  </a:lnTo>
                  <a:lnTo>
                    <a:pt x="861" y="3319"/>
                  </a:lnTo>
                  <a:lnTo>
                    <a:pt x="788" y="3272"/>
                  </a:lnTo>
                  <a:lnTo>
                    <a:pt x="718" y="3222"/>
                  </a:lnTo>
                  <a:lnTo>
                    <a:pt x="650" y="3169"/>
                  </a:lnTo>
                  <a:lnTo>
                    <a:pt x="586" y="3113"/>
                  </a:lnTo>
                  <a:lnTo>
                    <a:pt x="523" y="3054"/>
                  </a:lnTo>
                  <a:lnTo>
                    <a:pt x="464" y="2991"/>
                  </a:lnTo>
                  <a:lnTo>
                    <a:pt x="408" y="2927"/>
                  </a:lnTo>
                  <a:lnTo>
                    <a:pt x="355" y="2859"/>
                  </a:lnTo>
                  <a:lnTo>
                    <a:pt x="305" y="2789"/>
                  </a:lnTo>
                  <a:lnTo>
                    <a:pt x="258" y="2716"/>
                  </a:lnTo>
                  <a:lnTo>
                    <a:pt x="215" y="2642"/>
                  </a:lnTo>
                  <a:lnTo>
                    <a:pt x="176" y="2564"/>
                  </a:lnTo>
                  <a:lnTo>
                    <a:pt x="140" y="2485"/>
                  </a:lnTo>
                  <a:lnTo>
                    <a:pt x="108" y="2404"/>
                  </a:lnTo>
                  <a:lnTo>
                    <a:pt x="80" y="2320"/>
                  </a:lnTo>
                  <a:lnTo>
                    <a:pt x="56" y="2236"/>
                  </a:lnTo>
                  <a:lnTo>
                    <a:pt x="36" y="2149"/>
                  </a:lnTo>
                  <a:lnTo>
                    <a:pt x="20" y="2061"/>
                  </a:lnTo>
                  <a:lnTo>
                    <a:pt x="9" y="1972"/>
                  </a:lnTo>
                  <a:lnTo>
                    <a:pt x="2" y="1881"/>
                  </a:lnTo>
                  <a:lnTo>
                    <a:pt x="0" y="1789"/>
                  </a:lnTo>
                  <a:lnTo>
                    <a:pt x="2" y="1697"/>
                  </a:lnTo>
                  <a:lnTo>
                    <a:pt x="9" y="1605"/>
                  </a:lnTo>
                  <a:lnTo>
                    <a:pt x="20" y="1516"/>
                  </a:lnTo>
                  <a:lnTo>
                    <a:pt x="36" y="1428"/>
                  </a:lnTo>
                  <a:lnTo>
                    <a:pt x="56" y="1342"/>
                  </a:lnTo>
                  <a:lnTo>
                    <a:pt x="80" y="1257"/>
                  </a:lnTo>
                  <a:lnTo>
                    <a:pt x="108" y="1174"/>
                  </a:lnTo>
                  <a:lnTo>
                    <a:pt x="140" y="1092"/>
                  </a:lnTo>
                  <a:lnTo>
                    <a:pt x="176" y="1014"/>
                  </a:lnTo>
                  <a:lnTo>
                    <a:pt x="215" y="936"/>
                  </a:lnTo>
                  <a:lnTo>
                    <a:pt x="258" y="861"/>
                  </a:lnTo>
                  <a:lnTo>
                    <a:pt x="305" y="788"/>
                  </a:lnTo>
                  <a:lnTo>
                    <a:pt x="355" y="718"/>
                  </a:lnTo>
                  <a:lnTo>
                    <a:pt x="408" y="650"/>
                  </a:lnTo>
                  <a:lnTo>
                    <a:pt x="464" y="586"/>
                  </a:lnTo>
                  <a:lnTo>
                    <a:pt x="523" y="524"/>
                  </a:lnTo>
                  <a:lnTo>
                    <a:pt x="586" y="464"/>
                  </a:lnTo>
                  <a:lnTo>
                    <a:pt x="650" y="408"/>
                  </a:lnTo>
                  <a:lnTo>
                    <a:pt x="718" y="355"/>
                  </a:lnTo>
                  <a:lnTo>
                    <a:pt x="788" y="305"/>
                  </a:lnTo>
                  <a:lnTo>
                    <a:pt x="861" y="259"/>
                  </a:lnTo>
                  <a:lnTo>
                    <a:pt x="935" y="215"/>
                  </a:lnTo>
                  <a:lnTo>
                    <a:pt x="1012" y="176"/>
                  </a:lnTo>
                  <a:lnTo>
                    <a:pt x="1092" y="141"/>
                  </a:lnTo>
                  <a:lnTo>
                    <a:pt x="1173" y="108"/>
                  </a:lnTo>
                  <a:lnTo>
                    <a:pt x="1256" y="80"/>
                  </a:lnTo>
                  <a:lnTo>
                    <a:pt x="1341" y="56"/>
                  </a:lnTo>
                  <a:lnTo>
                    <a:pt x="1428" y="36"/>
                  </a:lnTo>
                  <a:lnTo>
                    <a:pt x="1516" y="20"/>
                  </a:lnTo>
                  <a:lnTo>
                    <a:pt x="1605" y="9"/>
                  </a:lnTo>
                  <a:lnTo>
                    <a:pt x="1696" y="2"/>
                  </a:lnTo>
                  <a:lnTo>
                    <a:pt x="1787" y="0"/>
                  </a:lnTo>
                  <a:lnTo>
                    <a:pt x="1879" y="2"/>
                  </a:lnTo>
                  <a:lnTo>
                    <a:pt x="1971" y="9"/>
                  </a:lnTo>
                  <a:lnTo>
                    <a:pt x="2060" y="20"/>
                  </a:lnTo>
                  <a:lnTo>
                    <a:pt x="2148" y="36"/>
                  </a:lnTo>
                  <a:lnTo>
                    <a:pt x="2234" y="56"/>
                  </a:lnTo>
                  <a:lnTo>
                    <a:pt x="2319" y="80"/>
                  </a:lnTo>
                  <a:lnTo>
                    <a:pt x="2402" y="108"/>
                  </a:lnTo>
                  <a:lnTo>
                    <a:pt x="2484" y="141"/>
                  </a:lnTo>
                  <a:lnTo>
                    <a:pt x="2562" y="176"/>
                  </a:lnTo>
                  <a:lnTo>
                    <a:pt x="2640" y="215"/>
                  </a:lnTo>
                  <a:lnTo>
                    <a:pt x="2715" y="259"/>
                  </a:lnTo>
                  <a:lnTo>
                    <a:pt x="2787" y="305"/>
                  </a:lnTo>
                  <a:lnTo>
                    <a:pt x="2858" y="355"/>
                  </a:lnTo>
                  <a:lnTo>
                    <a:pt x="2925" y="408"/>
                  </a:lnTo>
                  <a:lnTo>
                    <a:pt x="2989" y="464"/>
                  </a:lnTo>
                  <a:lnTo>
                    <a:pt x="3051" y="524"/>
                  </a:lnTo>
                  <a:lnTo>
                    <a:pt x="3111" y="586"/>
                  </a:lnTo>
                  <a:lnTo>
                    <a:pt x="3168" y="650"/>
                  </a:lnTo>
                  <a:lnTo>
                    <a:pt x="3220" y="718"/>
                  </a:lnTo>
                  <a:lnTo>
                    <a:pt x="3270" y="788"/>
                  </a:lnTo>
                  <a:lnTo>
                    <a:pt x="3316" y="861"/>
                  </a:lnTo>
                  <a:lnTo>
                    <a:pt x="3359" y="936"/>
                  </a:lnTo>
                  <a:lnTo>
                    <a:pt x="3400" y="1014"/>
                  </a:lnTo>
                  <a:lnTo>
                    <a:pt x="3435" y="1092"/>
                  </a:lnTo>
                  <a:lnTo>
                    <a:pt x="3467" y="1174"/>
                  </a:lnTo>
                  <a:lnTo>
                    <a:pt x="3495" y="1257"/>
                  </a:lnTo>
                  <a:lnTo>
                    <a:pt x="3519" y="1342"/>
                  </a:lnTo>
                  <a:lnTo>
                    <a:pt x="3539" y="1428"/>
                  </a:lnTo>
                  <a:lnTo>
                    <a:pt x="3555" y="1516"/>
                  </a:lnTo>
                  <a:lnTo>
                    <a:pt x="3566" y="1605"/>
                  </a:lnTo>
                  <a:lnTo>
                    <a:pt x="3573" y="1697"/>
                  </a:lnTo>
                  <a:lnTo>
                    <a:pt x="3575" y="178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12" name="淘宝店chenying0907 13"/>
          <p:cNvGrpSpPr/>
          <p:nvPr/>
        </p:nvGrpSpPr>
        <p:grpSpPr>
          <a:xfrm>
            <a:off x="7200901" y="3903251"/>
            <a:ext cx="966788" cy="967086"/>
            <a:chOff x="4524376" y="3744615"/>
            <a:chExt cx="966788" cy="966788"/>
          </a:xfrm>
        </p:grpSpPr>
        <p:sp>
          <p:nvSpPr>
            <p:cNvPr id="13" name="淘宝店chenying0907 11"/>
            <p:cNvSpPr/>
            <p:nvPr/>
          </p:nvSpPr>
          <p:spPr bwMode="auto">
            <a:xfrm>
              <a:off x="4524376" y="3744615"/>
              <a:ext cx="966788"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4" name="淘宝店chenying0907 12"/>
            <p:cNvSpPr/>
            <p:nvPr/>
          </p:nvSpPr>
          <p:spPr bwMode="auto">
            <a:xfrm>
              <a:off x="4652963" y="3873203"/>
              <a:ext cx="709613" cy="709613"/>
            </a:xfrm>
            <a:custGeom>
              <a:avLst/>
              <a:gdLst>
                <a:gd name="T0" fmla="*/ 9 w 3575"/>
                <a:gd name="T1" fmla="*/ 1972 h 3578"/>
                <a:gd name="T2" fmla="*/ 56 w 3575"/>
                <a:gd name="T3" fmla="*/ 2236 h 3578"/>
                <a:gd name="T4" fmla="*/ 139 w 3575"/>
                <a:gd name="T5" fmla="*/ 2485 h 3578"/>
                <a:gd name="T6" fmla="*/ 258 w 3575"/>
                <a:gd name="T7" fmla="*/ 2718 h 3578"/>
                <a:gd name="T8" fmla="*/ 408 w 3575"/>
                <a:gd name="T9" fmla="*/ 2927 h 3578"/>
                <a:gd name="T10" fmla="*/ 585 w 3575"/>
                <a:gd name="T11" fmla="*/ 3113 h 3578"/>
                <a:gd name="T12" fmla="*/ 787 w 3575"/>
                <a:gd name="T13" fmla="*/ 3272 h 3578"/>
                <a:gd name="T14" fmla="*/ 1012 w 3575"/>
                <a:gd name="T15" fmla="*/ 3402 h 3578"/>
                <a:gd name="T16" fmla="*/ 1255 w 3575"/>
                <a:gd name="T17" fmla="*/ 3498 h 3578"/>
                <a:gd name="T18" fmla="*/ 1515 w 3575"/>
                <a:gd name="T19" fmla="*/ 3558 h 3578"/>
                <a:gd name="T20" fmla="*/ 1787 w 3575"/>
                <a:gd name="T21" fmla="*/ 3578 h 3578"/>
                <a:gd name="T22" fmla="*/ 2060 w 3575"/>
                <a:gd name="T23" fmla="*/ 3558 h 3578"/>
                <a:gd name="T24" fmla="*/ 2319 w 3575"/>
                <a:gd name="T25" fmla="*/ 3498 h 3578"/>
                <a:gd name="T26" fmla="*/ 2562 w 3575"/>
                <a:gd name="T27" fmla="*/ 3402 h 3578"/>
                <a:gd name="T28" fmla="*/ 2786 w 3575"/>
                <a:gd name="T29" fmla="*/ 3272 h 3578"/>
                <a:gd name="T30" fmla="*/ 2989 w 3575"/>
                <a:gd name="T31" fmla="*/ 3113 h 3578"/>
                <a:gd name="T32" fmla="*/ 3167 w 3575"/>
                <a:gd name="T33" fmla="*/ 2927 h 3578"/>
                <a:gd name="T34" fmla="*/ 3316 w 3575"/>
                <a:gd name="T35" fmla="*/ 2718 h 3578"/>
                <a:gd name="T36" fmla="*/ 3434 w 3575"/>
                <a:gd name="T37" fmla="*/ 2485 h 3578"/>
                <a:gd name="T38" fmla="*/ 3519 w 3575"/>
                <a:gd name="T39" fmla="*/ 2236 h 3578"/>
                <a:gd name="T40" fmla="*/ 3566 w 3575"/>
                <a:gd name="T41" fmla="*/ 1972 h 3578"/>
                <a:gd name="T42" fmla="*/ 3573 w 3575"/>
                <a:gd name="T43" fmla="*/ 1697 h 3578"/>
                <a:gd name="T44" fmla="*/ 3539 w 3575"/>
                <a:gd name="T45" fmla="*/ 1429 h 3578"/>
                <a:gd name="T46" fmla="*/ 3467 w 3575"/>
                <a:gd name="T47" fmla="*/ 1174 h 3578"/>
                <a:gd name="T48" fmla="*/ 3359 w 3575"/>
                <a:gd name="T49" fmla="*/ 936 h 3578"/>
                <a:gd name="T50" fmla="*/ 3220 w 3575"/>
                <a:gd name="T51" fmla="*/ 718 h 3578"/>
                <a:gd name="T52" fmla="*/ 3051 w 3575"/>
                <a:gd name="T53" fmla="*/ 525 h 3578"/>
                <a:gd name="T54" fmla="*/ 2857 w 3575"/>
                <a:gd name="T55" fmla="*/ 355 h 3578"/>
                <a:gd name="T56" fmla="*/ 2640 w 3575"/>
                <a:gd name="T57" fmla="*/ 217 h 3578"/>
                <a:gd name="T58" fmla="*/ 2402 w 3575"/>
                <a:gd name="T59" fmla="*/ 108 h 3578"/>
                <a:gd name="T60" fmla="*/ 2148 w 3575"/>
                <a:gd name="T61" fmla="*/ 36 h 3578"/>
                <a:gd name="T62" fmla="*/ 1879 w 3575"/>
                <a:gd name="T63" fmla="*/ 3 h 3578"/>
                <a:gd name="T64" fmla="*/ 1604 w 3575"/>
                <a:gd name="T65" fmla="*/ 9 h 3578"/>
                <a:gd name="T66" fmla="*/ 1341 w 3575"/>
                <a:gd name="T67" fmla="*/ 57 h 3578"/>
                <a:gd name="T68" fmla="*/ 1092 w 3575"/>
                <a:gd name="T69" fmla="*/ 141 h 3578"/>
                <a:gd name="T70" fmla="*/ 861 w 3575"/>
                <a:gd name="T71" fmla="*/ 260 h 3578"/>
                <a:gd name="T72" fmla="*/ 650 w 3575"/>
                <a:gd name="T73" fmla="*/ 408 h 3578"/>
                <a:gd name="T74" fmla="*/ 464 w 3575"/>
                <a:gd name="T75" fmla="*/ 587 h 3578"/>
                <a:gd name="T76" fmla="*/ 305 w 3575"/>
                <a:gd name="T77" fmla="*/ 790 h 3578"/>
                <a:gd name="T78" fmla="*/ 175 w 3575"/>
                <a:gd name="T79" fmla="*/ 1014 h 3578"/>
                <a:gd name="T80" fmla="*/ 80 w 3575"/>
                <a:gd name="T81" fmla="*/ 1257 h 3578"/>
                <a:gd name="T82" fmla="*/ 20 w 3575"/>
                <a:gd name="T83" fmla="*/ 1517 h 3578"/>
                <a:gd name="T84" fmla="*/ 0 w 3575"/>
                <a:gd name="T85" fmla="*/ 1790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8">
                  <a:moveTo>
                    <a:pt x="0" y="1790"/>
                  </a:moveTo>
                  <a:lnTo>
                    <a:pt x="2" y="1881"/>
                  </a:lnTo>
                  <a:lnTo>
                    <a:pt x="9" y="1972"/>
                  </a:lnTo>
                  <a:lnTo>
                    <a:pt x="20" y="2061"/>
                  </a:lnTo>
                  <a:lnTo>
                    <a:pt x="36" y="2150"/>
                  </a:lnTo>
                  <a:lnTo>
                    <a:pt x="56" y="2236"/>
                  </a:lnTo>
                  <a:lnTo>
                    <a:pt x="80" y="2322"/>
                  </a:lnTo>
                  <a:lnTo>
                    <a:pt x="108" y="2404"/>
                  </a:lnTo>
                  <a:lnTo>
                    <a:pt x="139" y="2485"/>
                  </a:lnTo>
                  <a:lnTo>
                    <a:pt x="175" y="2565"/>
                  </a:lnTo>
                  <a:lnTo>
                    <a:pt x="215" y="2642"/>
                  </a:lnTo>
                  <a:lnTo>
                    <a:pt x="258" y="2718"/>
                  </a:lnTo>
                  <a:lnTo>
                    <a:pt x="305" y="2790"/>
                  </a:lnTo>
                  <a:lnTo>
                    <a:pt x="355" y="2860"/>
                  </a:lnTo>
                  <a:lnTo>
                    <a:pt x="408" y="2927"/>
                  </a:lnTo>
                  <a:lnTo>
                    <a:pt x="464" y="2993"/>
                  </a:lnTo>
                  <a:lnTo>
                    <a:pt x="523" y="3055"/>
                  </a:lnTo>
                  <a:lnTo>
                    <a:pt x="585" y="3113"/>
                  </a:lnTo>
                  <a:lnTo>
                    <a:pt x="650" y="3170"/>
                  </a:lnTo>
                  <a:lnTo>
                    <a:pt x="717" y="3223"/>
                  </a:lnTo>
                  <a:lnTo>
                    <a:pt x="787" y="3272"/>
                  </a:lnTo>
                  <a:lnTo>
                    <a:pt x="861" y="3320"/>
                  </a:lnTo>
                  <a:lnTo>
                    <a:pt x="935" y="3362"/>
                  </a:lnTo>
                  <a:lnTo>
                    <a:pt x="1012" y="3402"/>
                  </a:lnTo>
                  <a:lnTo>
                    <a:pt x="1092" y="3438"/>
                  </a:lnTo>
                  <a:lnTo>
                    <a:pt x="1173" y="3470"/>
                  </a:lnTo>
                  <a:lnTo>
                    <a:pt x="1255" y="3498"/>
                  </a:lnTo>
                  <a:lnTo>
                    <a:pt x="1341" y="3521"/>
                  </a:lnTo>
                  <a:lnTo>
                    <a:pt x="1427" y="3542"/>
                  </a:lnTo>
                  <a:lnTo>
                    <a:pt x="1515" y="3558"/>
                  </a:lnTo>
                  <a:lnTo>
                    <a:pt x="1604" y="3569"/>
                  </a:lnTo>
                  <a:lnTo>
                    <a:pt x="1696" y="3576"/>
                  </a:lnTo>
                  <a:lnTo>
                    <a:pt x="1787" y="3578"/>
                  </a:lnTo>
                  <a:lnTo>
                    <a:pt x="1879" y="3576"/>
                  </a:lnTo>
                  <a:lnTo>
                    <a:pt x="1971" y="3569"/>
                  </a:lnTo>
                  <a:lnTo>
                    <a:pt x="2060" y="3558"/>
                  </a:lnTo>
                  <a:lnTo>
                    <a:pt x="2148" y="3542"/>
                  </a:lnTo>
                  <a:lnTo>
                    <a:pt x="2234" y="3521"/>
                  </a:lnTo>
                  <a:lnTo>
                    <a:pt x="2319" y="3498"/>
                  </a:lnTo>
                  <a:lnTo>
                    <a:pt x="2402" y="3470"/>
                  </a:lnTo>
                  <a:lnTo>
                    <a:pt x="2483" y="3438"/>
                  </a:lnTo>
                  <a:lnTo>
                    <a:pt x="2562" y="3402"/>
                  </a:lnTo>
                  <a:lnTo>
                    <a:pt x="2640" y="3362"/>
                  </a:lnTo>
                  <a:lnTo>
                    <a:pt x="2714" y="3320"/>
                  </a:lnTo>
                  <a:lnTo>
                    <a:pt x="2786" y="3272"/>
                  </a:lnTo>
                  <a:lnTo>
                    <a:pt x="2857" y="3223"/>
                  </a:lnTo>
                  <a:lnTo>
                    <a:pt x="2925" y="3170"/>
                  </a:lnTo>
                  <a:lnTo>
                    <a:pt x="2989" y="3113"/>
                  </a:lnTo>
                  <a:lnTo>
                    <a:pt x="3051" y="3055"/>
                  </a:lnTo>
                  <a:lnTo>
                    <a:pt x="3111" y="2993"/>
                  </a:lnTo>
                  <a:lnTo>
                    <a:pt x="3167" y="2927"/>
                  </a:lnTo>
                  <a:lnTo>
                    <a:pt x="3220" y="2860"/>
                  </a:lnTo>
                  <a:lnTo>
                    <a:pt x="3270" y="2790"/>
                  </a:lnTo>
                  <a:lnTo>
                    <a:pt x="3316" y="2718"/>
                  </a:lnTo>
                  <a:lnTo>
                    <a:pt x="3359" y="2642"/>
                  </a:lnTo>
                  <a:lnTo>
                    <a:pt x="3398" y="2565"/>
                  </a:lnTo>
                  <a:lnTo>
                    <a:pt x="3434" y="2485"/>
                  </a:lnTo>
                  <a:lnTo>
                    <a:pt x="3467" y="2404"/>
                  </a:lnTo>
                  <a:lnTo>
                    <a:pt x="3495" y="2322"/>
                  </a:lnTo>
                  <a:lnTo>
                    <a:pt x="3519" y="2236"/>
                  </a:lnTo>
                  <a:lnTo>
                    <a:pt x="3539" y="2150"/>
                  </a:lnTo>
                  <a:lnTo>
                    <a:pt x="3555" y="2061"/>
                  </a:lnTo>
                  <a:lnTo>
                    <a:pt x="3566" y="1972"/>
                  </a:lnTo>
                  <a:lnTo>
                    <a:pt x="3573" y="1881"/>
                  </a:lnTo>
                  <a:lnTo>
                    <a:pt x="3575" y="1790"/>
                  </a:lnTo>
                  <a:lnTo>
                    <a:pt x="3573" y="1697"/>
                  </a:lnTo>
                  <a:lnTo>
                    <a:pt x="3566" y="1607"/>
                  </a:lnTo>
                  <a:lnTo>
                    <a:pt x="3555" y="1517"/>
                  </a:lnTo>
                  <a:lnTo>
                    <a:pt x="3539" y="1429"/>
                  </a:lnTo>
                  <a:lnTo>
                    <a:pt x="3519" y="1342"/>
                  </a:lnTo>
                  <a:lnTo>
                    <a:pt x="3495" y="1257"/>
                  </a:lnTo>
                  <a:lnTo>
                    <a:pt x="3467" y="1174"/>
                  </a:lnTo>
                  <a:lnTo>
                    <a:pt x="3434" y="1093"/>
                  </a:lnTo>
                  <a:lnTo>
                    <a:pt x="3398" y="1014"/>
                  </a:lnTo>
                  <a:lnTo>
                    <a:pt x="3359" y="936"/>
                  </a:lnTo>
                  <a:lnTo>
                    <a:pt x="3316" y="862"/>
                  </a:lnTo>
                  <a:lnTo>
                    <a:pt x="3270" y="790"/>
                  </a:lnTo>
                  <a:lnTo>
                    <a:pt x="3220" y="718"/>
                  </a:lnTo>
                  <a:lnTo>
                    <a:pt x="3167" y="651"/>
                  </a:lnTo>
                  <a:lnTo>
                    <a:pt x="3111" y="587"/>
                  </a:lnTo>
                  <a:lnTo>
                    <a:pt x="3051" y="525"/>
                  </a:lnTo>
                  <a:lnTo>
                    <a:pt x="2989" y="465"/>
                  </a:lnTo>
                  <a:lnTo>
                    <a:pt x="2925" y="408"/>
                  </a:lnTo>
                  <a:lnTo>
                    <a:pt x="2857" y="355"/>
                  </a:lnTo>
                  <a:lnTo>
                    <a:pt x="2786" y="306"/>
                  </a:lnTo>
                  <a:lnTo>
                    <a:pt x="2714" y="260"/>
                  </a:lnTo>
                  <a:lnTo>
                    <a:pt x="2640" y="217"/>
                  </a:lnTo>
                  <a:lnTo>
                    <a:pt x="2562" y="177"/>
                  </a:lnTo>
                  <a:lnTo>
                    <a:pt x="2483" y="141"/>
                  </a:lnTo>
                  <a:lnTo>
                    <a:pt x="2402" y="108"/>
                  </a:lnTo>
                  <a:lnTo>
                    <a:pt x="2319" y="80"/>
                  </a:lnTo>
                  <a:lnTo>
                    <a:pt x="2234" y="57"/>
                  </a:lnTo>
                  <a:lnTo>
                    <a:pt x="2148" y="36"/>
                  </a:lnTo>
                  <a:lnTo>
                    <a:pt x="2060" y="21"/>
                  </a:lnTo>
                  <a:lnTo>
                    <a:pt x="1971" y="9"/>
                  </a:lnTo>
                  <a:lnTo>
                    <a:pt x="1879" y="3"/>
                  </a:lnTo>
                  <a:lnTo>
                    <a:pt x="1787" y="0"/>
                  </a:lnTo>
                  <a:lnTo>
                    <a:pt x="1696" y="3"/>
                  </a:lnTo>
                  <a:lnTo>
                    <a:pt x="1604" y="9"/>
                  </a:lnTo>
                  <a:lnTo>
                    <a:pt x="1515" y="21"/>
                  </a:lnTo>
                  <a:lnTo>
                    <a:pt x="1427" y="36"/>
                  </a:lnTo>
                  <a:lnTo>
                    <a:pt x="1341" y="57"/>
                  </a:lnTo>
                  <a:lnTo>
                    <a:pt x="1255" y="80"/>
                  </a:lnTo>
                  <a:lnTo>
                    <a:pt x="1173" y="108"/>
                  </a:lnTo>
                  <a:lnTo>
                    <a:pt x="1092" y="141"/>
                  </a:lnTo>
                  <a:lnTo>
                    <a:pt x="1012" y="177"/>
                  </a:lnTo>
                  <a:lnTo>
                    <a:pt x="935" y="217"/>
                  </a:lnTo>
                  <a:lnTo>
                    <a:pt x="861" y="260"/>
                  </a:lnTo>
                  <a:lnTo>
                    <a:pt x="787" y="306"/>
                  </a:lnTo>
                  <a:lnTo>
                    <a:pt x="717" y="355"/>
                  </a:lnTo>
                  <a:lnTo>
                    <a:pt x="650" y="408"/>
                  </a:lnTo>
                  <a:lnTo>
                    <a:pt x="585" y="465"/>
                  </a:lnTo>
                  <a:lnTo>
                    <a:pt x="523" y="525"/>
                  </a:lnTo>
                  <a:lnTo>
                    <a:pt x="464" y="587"/>
                  </a:lnTo>
                  <a:lnTo>
                    <a:pt x="408" y="651"/>
                  </a:lnTo>
                  <a:lnTo>
                    <a:pt x="355" y="718"/>
                  </a:lnTo>
                  <a:lnTo>
                    <a:pt x="305" y="790"/>
                  </a:lnTo>
                  <a:lnTo>
                    <a:pt x="258" y="862"/>
                  </a:lnTo>
                  <a:lnTo>
                    <a:pt x="215" y="936"/>
                  </a:lnTo>
                  <a:lnTo>
                    <a:pt x="175" y="1014"/>
                  </a:lnTo>
                  <a:lnTo>
                    <a:pt x="139" y="1093"/>
                  </a:lnTo>
                  <a:lnTo>
                    <a:pt x="108" y="1174"/>
                  </a:lnTo>
                  <a:lnTo>
                    <a:pt x="80" y="1257"/>
                  </a:lnTo>
                  <a:lnTo>
                    <a:pt x="56" y="1342"/>
                  </a:lnTo>
                  <a:lnTo>
                    <a:pt x="36" y="1429"/>
                  </a:lnTo>
                  <a:lnTo>
                    <a:pt x="20" y="1517"/>
                  </a:lnTo>
                  <a:lnTo>
                    <a:pt x="9" y="1607"/>
                  </a:lnTo>
                  <a:lnTo>
                    <a:pt x="2" y="1697"/>
                  </a:lnTo>
                  <a:lnTo>
                    <a:pt x="0" y="1790"/>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15" name="文本框 21"/>
          <p:cNvSpPr txBox="1"/>
          <p:nvPr/>
        </p:nvSpPr>
        <p:spPr>
          <a:xfrm>
            <a:off x="3862705" y="1289685"/>
            <a:ext cx="2327275" cy="369332"/>
          </a:xfrm>
          <a:prstGeom prst="rect">
            <a:avLst/>
          </a:prstGeom>
          <a:noFill/>
        </p:spPr>
        <p:txBody>
          <a:bodyPr wrap="square" rtlCol="0">
            <a:spAutoFit/>
          </a:bodyPr>
          <a:lstStyle/>
          <a:p>
            <a:pPr algn="r"/>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21"/>
          <p:cNvSpPr txBox="1"/>
          <p:nvPr/>
        </p:nvSpPr>
        <p:spPr>
          <a:xfrm>
            <a:off x="8328660" y="2186940"/>
            <a:ext cx="2739390" cy="369332"/>
          </a:xfrm>
          <a:prstGeom prst="rect">
            <a:avLst/>
          </a:prstGeom>
          <a:noFill/>
        </p:spPr>
        <p:txBody>
          <a:bodyPr wrap="squar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7" name="文本框 21"/>
          <p:cNvSpPr txBox="1"/>
          <p:nvPr/>
        </p:nvSpPr>
        <p:spPr>
          <a:xfrm>
            <a:off x="3862705" y="3025140"/>
            <a:ext cx="2313305" cy="369332"/>
          </a:xfrm>
          <a:prstGeom prst="rect">
            <a:avLst/>
          </a:prstGeom>
          <a:noFill/>
        </p:spPr>
        <p:txBody>
          <a:bodyPr wrap="square" rtlCol="0">
            <a:spAutoFit/>
          </a:bodyPr>
          <a:lstStyle/>
          <a:p>
            <a:pPr algn="r"/>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8" name="文本框 21"/>
          <p:cNvSpPr txBox="1"/>
          <p:nvPr/>
        </p:nvSpPr>
        <p:spPr>
          <a:xfrm>
            <a:off x="8312150" y="3954780"/>
            <a:ext cx="2337435" cy="369332"/>
          </a:xfrm>
          <a:prstGeom prst="rect">
            <a:avLst/>
          </a:prstGeom>
          <a:noFill/>
        </p:spPr>
        <p:txBody>
          <a:bodyPr wrap="squar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endPar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9" name="TextBox 73"/>
          <p:cNvSpPr txBox="1"/>
          <p:nvPr/>
        </p:nvSpPr>
        <p:spPr>
          <a:xfrm>
            <a:off x="2389505" y="1626870"/>
            <a:ext cx="3801110" cy="614271"/>
          </a:xfrm>
          <a:prstGeom prst="roundRect">
            <a:avLst>
              <a:gd name="adj" fmla="val 0"/>
            </a:avLst>
          </a:prstGeom>
          <a:noFill/>
        </p:spPr>
        <p:txBody>
          <a:bodyPr wrap="square" rtlCol="0">
            <a:spAutoFit/>
          </a:bodyPr>
          <a:lstStyle/>
          <a:p>
            <a:pPr algn="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0" name="TextBox 74"/>
          <p:cNvSpPr txBox="1"/>
          <p:nvPr/>
        </p:nvSpPr>
        <p:spPr>
          <a:xfrm>
            <a:off x="8337550" y="2524125"/>
            <a:ext cx="3854450" cy="614271"/>
          </a:xfrm>
          <a:prstGeom prst="roundRect">
            <a:avLst>
              <a:gd name="adj" fmla="val 0"/>
            </a:avLst>
          </a:prstGeom>
          <a:noFill/>
        </p:spPr>
        <p:txBody>
          <a:bodyPr wrap="square" rtlCol="0">
            <a:spAutoFit/>
          </a:bodyPr>
          <a:lstStyle/>
          <a:p>
            <a:pP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1" name="TextBox 75"/>
          <p:cNvSpPr txBox="1"/>
          <p:nvPr/>
        </p:nvSpPr>
        <p:spPr>
          <a:xfrm>
            <a:off x="2390140" y="3386455"/>
            <a:ext cx="3785870" cy="614271"/>
          </a:xfrm>
          <a:prstGeom prst="roundRect">
            <a:avLst>
              <a:gd name="adj" fmla="val 0"/>
            </a:avLst>
          </a:prstGeom>
          <a:noFill/>
        </p:spPr>
        <p:txBody>
          <a:bodyPr wrap="square" rtlCol="0">
            <a:spAutoFit/>
          </a:bodyPr>
          <a:lstStyle/>
          <a:p>
            <a:pPr algn="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2" name="TextBox 76"/>
          <p:cNvSpPr txBox="1"/>
          <p:nvPr/>
        </p:nvSpPr>
        <p:spPr>
          <a:xfrm>
            <a:off x="8312150" y="4291965"/>
            <a:ext cx="3879215" cy="614271"/>
          </a:xfrm>
          <a:prstGeom prst="roundRect">
            <a:avLst>
              <a:gd name="adj" fmla="val 0"/>
            </a:avLst>
          </a:prstGeom>
          <a:noFill/>
        </p:spPr>
        <p:txBody>
          <a:bodyPr wrap="square" rtlCol="0">
            <a:spAutoFit/>
          </a:bodyPr>
          <a:lstStyle/>
          <a:p>
            <a:pP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3" name="TextBox 77"/>
          <p:cNvSpPr txBox="1"/>
          <p:nvPr/>
        </p:nvSpPr>
        <p:spPr>
          <a:xfrm>
            <a:off x="6701093" y="1619350"/>
            <a:ext cx="263236" cy="338554"/>
          </a:xfrm>
          <a:prstGeom prst="roundRect">
            <a:avLst>
              <a:gd name="adj" fmla="val 0"/>
            </a:avLst>
          </a:prstGeom>
          <a:noFill/>
        </p:spPr>
        <p:txBody>
          <a:bodyPr wrap="square" rtlCol="0">
            <a:spAutoFit/>
          </a:bodyPr>
          <a:lstStyle/>
          <a:p>
            <a:pPr algn="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1</a:t>
            </a:r>
            <a:endPar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4" name="TextBox 78"/>
          <p:cNvSpPr txBox="1"/>
          <p:nvPr/>
        </p:nvSpPr>
        <p:spPr>
          <a:xfrm>
            <a:off x="7611785" y="2509167"/>
            <a:ext cx="309245"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2</a:t>
            </a:r>
            <a:endPar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5" name="TextBox 79"/>
          <p:cNvSpPr txBox="1"/>
          <p:nvPr/>
        </p:nvSpPr>
        <p:spPr>
          <a:xfrm>
            <a:off x="6641110" y="3284815"/>
            <a:ext cx="263236"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3</a:t>
            </a:r>
            <a:endPar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6" name="TextBox 80"/>
          <p:cNvSpPr txBox="1"/>
          <p:nvPr/>
        </p:nvSpPr>
        <p:spPr>
          <a:xfrm>
            <a:off x="7554449" y="4233182"/>
            <a:ext cx="263236"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4</a:t>
            </a:r>
            <a:endPar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fade">
                                      <p:cBhvr>
                                        <p:cTn id="72" dur="1000"/>
                                        <p:tgtEl>
                                          <p:spTgt spid="2"/>
                                        </p:tgtEl>
                                      </p:cBhvr>
                                    </p:animEffect>
                                    <p:anim calcmode="lin" valueType="num">
                                      <p:cBhvr>
                                        <p:cTn id="73" dur="1000" fill="hold"/>
                                        <p:tgtEl>
                                          <p:spTgt spid="2"/>
                                        </p:tgtEl>
                                        <p:attrNameLst>
                                          <p:attrName>ppt_x</p:attrName>
                                        </p:attrNameLst>
                                      </p:cBhvr>
                                      <p:tavLst>
                                        <p:tav tm="0">
                                          <p:val>
                                            <p:strVal val="#ppt_x"/>
                                          </p:val>
                                        </p:tav>
                                        <p:tav tm="100000">
                                          <p:val>
                                            <p:strVal val="#ppt_x"/>
                                          </p:val>
                                        </p:tav>
                                      </p:tavLst>
                                    </p:anim>
                                    <p:anim calcmode="lin" valueType="num">
                                      <p:cBhvr>
                                        <p:cTn id="7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09891" y="83555"/>
            <a:ext cx="4995090" cy="6862127"/>
          </a:xfrm>
          <a:prstGeom prst="rect">
            <a:avLst/>
          </a:prstGeom>
        </p:spPr>
      </p:pic>
      <p:sp>
        <p:nvSpPr>
          <p:cNvPr id="3" name="文本框 2"/>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02</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活动具体流程</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5953" y="4453160"/>
            <a:ext cx="4761905" cy="3571429"/>
          </a:xfrm>
          <a:prstGeom prst="rect">
            <a:avLst/>
          </a:prstGeom>
        </p:spPr>
      </p:pic>
      <p:sp>
        <p:nvSpPr>
          <p:cNvPr id="4" name="Oval 2"/>
          <p:cNvSpPr>
            <a:spLocks noChangeArrowheads="1"/>
          </p:cNvSpPr>
          <p:nvPr/>
        </p:nvSpPr>
        <p:spPr bwMode="auto">
          <a:xfrm>
            <a:off x="5575371" y="1607165"/>
            <a:ext cx="1024328"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4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Oval 3"/>
          <p:cNvSpPr>
            <a:spLocks noChangeArrowheads="1"/>
          </p:cNvSpPr>
          <p:nvPr/>
        </p:nvSpPr>
        <p:spPr bwMode="auto">
          <a:xfrm>
            <a:off x="5712937" y="3046942"/>
            <a:ext cx="766131" cy="766471"/>
          </a:xfrm>
          <a:prstGeom prst="ellipse">
            <a:avLst/>
          </a:prstGeom>
          <a:gradFill>
            <a:gsLst>
              <a:gs pos="0">
                <a:srgbClr val="F5C821"/>
              </a:gs>
              <a:gs pos="100000">
                <a:srgbClr val="D17522"/>
              </a:gs>
            </a:gsLst>
            <a:lin ang="5400000" scaled="1"/>
          </a:gradFill>
          <a:ln w="38100" cmpd="sng">
            <a:noFill/>
            <a:round/>
          </a:ln>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6" name="Oval 4"/>
          <p:cNvSpPr>
            <a:spLocks noChangeArrowheads="1"/>
          </p:cNvSpPr>
          <p:nvPr/>
        </p:nvSpPr>
        <p:spPr bwMode="auto">
          <a:xfrm>
            <a:off x="6883295" y="2915668"/>
            <a:ext cx="1022212"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4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7" name="Oval 5"/>
          <p:cNvSpPr>
            <a:spLocks noChangeArrowheads="1"/>
          </p:cNvSpPr>
          <p:nvPr/>
        </p:nvSpPr>
        <p:spPr bwMode="auto">
          <a:xfrm>
            <a:off x="4269564" y="2915668"/>
            <a:ext cx="1022211"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8" name="Oval 6"/>
          <p:cNvSpPr>
            <a:spLocks noChangeArrowheads="1"/>
          </p:cNvSpPr>
          <p:nvPr/>
        </p:nvSpPr>
        <p:spPr bwMode="auto">
          <a:xfrm>
            <a:off x="5575371" y="4222054"/>
            <a:ext cx="1024328" cy="1024783"/>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9" name="Freeform 7"/>
          <p:cNvSpPr/>
          <p:nvPr/>
        </p:nvSpPr>
        <p:spPr bwMode="auto">
          <a:xfrm>
            <a:off x="3765866" y="1721502"/>
            <a:ext cx="1638079" cy="444637"/>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19050" cap="flat" cmpd="sng">
            <a:solidFill>
              <a:schemeClr val="tx1"/>
            </a:solidFill>
            <a:rou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0" name="Freeform 8"/>
          <p:cNvSpPr/>
          <p:nvPr/>
        </p:nvSpPr>
        <p:spPr bwMode="auto">
          <a:xfrm>
            <a:off x="7427206" y="1721501"/>
            <a:ext cx="757665" cy="1020548"/>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19050" cap="flat" cmpd="sng">
            <a:solidFill>
              <a:schemeClr val="tx1"/>
            </a:solidFill>
            <a:rou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1" name="Freeform 9"/>
          <p:cNvSpPr/>
          <p:nvPr/>
        </p:nvSpPr>
        <p:spPr bwMode="auto">
          <a:xfrm>
            <a:off x="6771127" y="4317336"/>
            <a:ext cx="1352367" cy="444637"/>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19050" cap="flat" cmpd="sng">
            <a:solidFill>
              <a:schemeClr val="tx1"/>
            </a:solidFill>
            <a:rou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2" name="Freeform 10"/>
          <p:cNvSpPr/>
          <p:nvPr/>
        </p:nvSpPr>
        <p:spPr bwMode="auto">
          <a:xfrm>
            <a:off x="3765866" y="4037848"/>
            <a:ext cx="1013745" cy="294307"/>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19050" cap="flat" cmpd="sng">
            <a:solidFill>
              <a:schemeClr val="tx1"/>
            </a:solidFill>
            <a:rou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3" name="Freeform 11"/>
          <p:cNvSpPr/>
          <p:nvPr/>
        </p:nvSpPr>
        <p:spPr bwMode="auto">
          <a:xfrm>
            <a:off x="6673773" y="3341252"/>
            <a:ext cx="91004" cy="182089"/>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4" name="Freeform 12"/>
          <p:cNvSpPr/>
          <p:nvPr/>
        </p:nvSpPr>
        <p:spPr bwMode="auto">
          <a:xfrm>
            <a:off x="5410294" y="3341252"/>
            <a:ext cx="91005" cy="182089"/>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5" name="Freeform 13"/>
          <p:cNvSpPr/>
          <p:nvPr/>
        </p:nvSpPr>
        <p:spPr bwMode="auto">
          <a:xfrm>
            <a:off x="5996532" y="4018794"/>
            <a:ext cx="182009" cy="9104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6" name="Freeform 14"/>
          <p:cNvSpPr/>
          <p:nvPr/>
        </p:nvSpPr>
        <p:spPr bwMode="auto">
          <a:xfrm>
            <a:off x="5996532" y="2754753"/>
            <a:ext cx="182009" cy="91044"/>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7" name="Rectangle 15"/>
          <p:cNvSpPr>
            <a:spLocks noChangeArrowheads="1"/>
          </p:cNvSpPr>
          <p:nvPr/>
        </p:nvSpPr>
        <p:spPr bwMode="auto">
          <a:xfrm>
            <a:off x="8397366" y="1619869"/>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200">
              <a:lnSpc>
                <a:spcPct val="120000"/>
              </a:lnSpc>
              <a:spcBef>
                <a:spcPts val="400"/>
              </a:spcBef>
              <a:defRPr/>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8" name="Rectangle 16"/>
          <p:cNvSpPr>
            <a:spLocks noChangeArrowheads="1"/>
          </p:cNvSpPr>
          <p:nvPr/>
        </p:nvSpPr>
        <p:spPr bwMode="auto">
          <a:xfrm>
            <a:off x="8207585" y="4209351"/>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200">
              <a:lnSpc>
                <a:spcPct val="120000"/>
              </a:lnSpc>
              <a:spcBef>
                <a:spcPts val="400"/>
              </a:spcBef>
              <a:defRPr/>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9" name="Rectangle 17"/>
          <p:cNvSpPr>
            <a:spLocks noChangeArrowheads="1"/>
          </p:cNvSpPr>
          <p:nvPr/>
        </p:nvSpPr>
        <p:spPr bwMode="auto">
          <a:xfrm>
            <a:off x="1200968" y="4209352"/>
            <a:ext cx="2363843" cy="87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200">
              <a:lnSpc>
                <a:spcPct val="120000"/>
              </a:lnSpc>
              <a:spcBef>
                <a:spcPts val="400"/>
              </a:spcBef>
              <a:defRPr/>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a:t>
            </a:r>
            <a:endPar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0" name="Rectangle 18"/>
          <p:cNvSpPr>
            <a:spLocks noChangeArrowheads="1"/>
          </p:cNvSpPr>
          <p:nvPr/>
        </p:nvSpPr>
        <p:spPr bwMode="auto">
          <a:xfrm>
            <a:off x="1392929" y="1615632"/>
            <a:ext cx="2171880" cy="62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5"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5"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1" name="Freeform 19"/>
          <p:cNvSpPr>
            <a:spLocks noEditPoints="1"/>
          </p:cNvSpPr>
          <p:nvPr/>
        </p:nvSpPr>
        <p:spPr bwMode="auto">
          <a:xfrm>
            <a:off x="5916109" y="1939583"/>
            <a:ext cx="372484" cy="381117"/>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nvGrpSpPr>
          <p:cNvPr id="22" name="Group 20"/>
          <p:cNvGrpSpPr/>
          <p:nvPr/>
        </p:nvGrpSpPr>
        <p:grpSpPr bwMode="auto">
          <a:xfrm>
            <a:off x="4565858" y="3201507"/>
            <a:ext cx="469836" cy="478515"/>
            <a:chOff x="0" y="0"/>
            <a:chExt cx="276" cy="281"/>
          </a:xfrm>
        </p:grpSpPr>
        <p:sp>
          <p:nvSpPr>
            <p:cNvPr id="23" name="Freeform 21"/>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4" name="Freeform 22"/>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25" name="Freeform 23"/>
          <p:cNvSpPr>
            <a:spLocks noEditPoints="1"/>
          </p:cNvSpPr>
          <p:nvPr/>
        </p:nvSpPr>
        <p:spPr bwMode="auto">
          <a:xfrm>
            <a:off x="5888595" y="4533300"/>
            <a:ext cx="414811" cy="440403"/>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nvGrpSpPr>
          <p:cNvPr id="26" name="Group 24"/>
          <p:cNvGrpSpPr/>
          <p:nvPr/>
        </p:nvGrpSpPr>
        <p:grpSpPr bwMode="auto">
          <a:xfrm>
            <a:off x="7198637" y="3235383"/>
            <a:ext cx="410577" cy="351476"/>
            <a:chOff x="0" y="0"/>
            <a:chExt cx="280" cy="240"/>
          </a:xfrm>
        </p:grpSpPr>
        <p:sp>
          <p:nvSpPr>
            <p:cNvPr id="2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29" name="Freeform 27"/>
          <p:cNvSpPr>
            <a:spLocks noEditPoints="1"/>
          </p:cNvSpPr>
          <p:nvPr/>
        </p:nvSpPr>
        <p:spPr bwMode="auto">
          <a:xfrm>
            <a:off x="5941507" y="3288317"/>
            <a:ext cx="308991" cy="287955"/>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lIns="121919" tIns="60960" rIns="121919" bIns="60960"/>
          <a:lstStyle/>
          <a:p>
            <a:endParaRPr lang="zh-CN" altLang="en-US" sz="2400">
              <a:solidFill>
                <a:srgbClr val="FFC000"/>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 fill="hold"/>
                                        <p:tgtEl>
                                          <p:spTgt spid="5"/>
                                        </p:tgtEl>
                                        <p:attrNameLst>
                                          <p:attrName>ppt_w</p:attrName>
                                        </p:attrNameLst>
                                      </p:cBhvr>
                                      <p:tavLst>
                                        <p:tav tm="0">
                                          <p:val>
                                            <p:fltVal val="0"/>
                                          </p:val>
                                        </p:tav>
                                        <p:tav tm="100000">
                                          <p:val>
                                            <p:strVal val="#ppt_w"/>
                                          </p:val>
                                        </p:tav>
                                      </p:tavLst>
                                    </p:anim>
                                    <p:anim calcmode="lin" valueType="num">
                                      <p:cBhvr>
                                        <p:cTn id="8" dur="300" fill="hold"/>
                                        <p:tgtEl>
                                          <p:spTgt spid="5"/>
                                        </p:tgtEl>
                                        <p:attrNameLst>
                                          <p:attrName>ppt_h</p:attrName>
                                        </p:attrNameLst>
                                      </p:cBhvr>
                                      <p:tavLst>
                                        <p:tav tm="0">
                                          <p:val>
                                            <p:fltVal val="0"/>
                                          </p:val>
                                        </p:tav>
                                        <p:tav tm="100000">
                                          <p:val>
                                            <p:strVal val="#ppt_h"/>
                                          </p:val>
                                        </p:tav>
                                      </p:tavLst>
                                    </p:anim>
                                    <p:animEffect transition="in" filter="fade">
                                      <p:cBhvr>
                                        <p:cTn id="9" dur="300"/>
                                        <p:tgtEl>
                                          <p:spTgt spid="5"/>
                                        </p:tgtEl>
                                      </p:cBhvr>
                                    </p:animEffect>
                                  </p:childTnLst>
                                </p:cTn>
                              </p:par>
                              <p:par>
                                <p:cTn id="10" presetID="6" presetClass="emph" presetSubtype="0" autoRev="1" fill="hold" grpId="1" nodeType="withEffect">
                                  <p:stCondLst>
                                    <p:cond delay="300"/>
                                  </p:stCondLst>
                                  <p:childTnLst>
                                    <p:animScale>
                                      <p:cBhvr>
                                        <p:cTn id="11" dur="150" fill="hold"/>
                                        <p:tgtEl>
                                          <p:spTgt spid="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29"/>
                                        </p:tgtEl>
                                        <p:attrNameLst>
                                          <p:attrName>style.visibility</p:attrName>
                                        </p:attrNameLst>
                                      </p:cBhvr>
                                      <p:to>
                                        <p:strVal val="visible"/>
                                      </p:to>
                                    </p:set>
                                    <p:anim calcmode="lin" valueType="num">
                                      <p:cBhvr>
                                        <p:cTn id="14" dur="300" fill="hold"/>
                                        <p:tgtEl>
                                          <p:spTgt spid="29"/>
                                        </p:tgtEl>
                                        <p:attrNameLst>
                                          <p:attrName>ppt_w</p:attrName>
                                        </p:attrNameLst>
                                      </p:cBhvr>
                                      <p:tavLst>
                                        <p:tav tm="0">
                                          <p:val>
                                            <p:fltVal val="0"/>
                                          </p:val>
                                        </p:tav>
                                        <p:tav tm="100000">
                                          <p:val>
                                            <p:strVal val="#ppt_w"/>
                                          </p:val>
                                        </p:tav>
                                      </p:tavLst>
                                    </p:anim>
                                    <p:anim calcmode="lin" valueType="num">
                                      <p:cBhvr>
                                        <p:cTn id="15" dur="300" fill="hold"/>
                                        <p:tgtEl>
                                          <p:spTgt spid="29"/>
                                        </p:tgtEl>
                                        <p:attrNameLst>
                                          <p:attrName>ppt_h</p:attrName>
                                        </p:attrNameLst>
                                      </p:cBhvr>
                                      <p:tavLst>
                                        <p:tav tm="0">
                                          <p:val>
                                            <p:fltVal val="0"/>
                                          </p:val>
                                        </p:tav>
                                        <p:tav tm="100000">
                                          <p:val>
                                            <p:strVal val="#ppt_h"/>
                                          </p:val>
                                        </p:tav>
                                      </p:tavLst>
                                    </p:anim>
                                    <p:animEffect transition="in" filter="fade">
                                      <p:cBhvr>
                                        <p:cTn id="16" dur="300"/>
                                        <p:tgtEl>
                                          <p:spTgt spid="29"/>
                                        </p:tgtEl>
                                      </p:cBhvr>
                                    </p:animEffect>
                                  </p:childTnLst>
                                </p:cTn>
                              </p:par>
                              <p:par>
                                <p:cTn id="17" presetID="6" presetClass="emph" presetSubtype="0" autoRev="1" fill="hold" grpId="1" nodeType="withEffect">
                                  <p:stCondLst>
                                    <p:cond delay="400"/>
                                  </p:stCondLst>
                                  <p:childTnLst>
                                    <p:animScale>
                                      <p:cBhvr>
                                        <p:cTn id="18" dur="150" fill="hold"/>
                                        <p:tgtEl>
                                          <p:spTgt spid="2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750" fill="hold"/>
                                        <p:tgtEl>
                                          <p:spTgt spid="16"/>
                                        </p:tgtEl>
                                        <p:attrNameLst>
                                          <p:attrName>ppt_x</p:attrName>
                                        </p:attrNameLst>
                                      </p:cBhvr>
                                      <p:tavLst>
                                        <p:tav tm="0">
                                          <p:val>
                                            <p:strVal val="#ppt_x"/>
                                          </p:val>
                                        </p:tav>
                                        <p:tav tm="100000">
                                          <p:val>
                                            <p:strVal val="#ppt_x"/>
                                          </p:val>
                                        </p:tav>
                                      </p:tavLst>
                                    </p:anim>
                                    <p:anim calcmode="lin" valueType="num">
                                      <p:cBhvr additive="base">
                                        <p:cTn id="22" dur="750" fill="hold"/>
                                        <p:tgtEl>
                                          <p:spTgt spid="1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Effect transition="in" filter="fade">
                                      <p:cBhvr>
                                        <p:cTn id="27" dur="300"/>
                                        <p:tgtEl>
                                          <p:spTgt spid="4"/>
                                        </p:tgtEl>
                                      </p:cBhvr>
                                    </p:animEffect>
                                  </p:childTnLst>
                                </p:cTn>
                              </p:par>
                              <p:par>
                                <p:cTn id="28" presetID="6" presetClass="emph" presetSubtype="0" autoRev="1" fill="hold" grpId="1" nodeType="withEffect">
                                  <p:stCondLst>
                                    <p:cond delay="700"/>
                                  </p:stCondLst>
                                  <p:childTnLst>
                                    <p:animScale>
                                      <p:cBhvr>
                                        <p:cTn id="29" dur="150" fill="hold"/>
                                        <p:tgtEl>
                                          <p:spTgt spid="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300" fill="hold"/>
                                        <p:tgtEl>
                                          <p:spTgt spid="21"/>
                                        </p:tgtEl>
                                        <p:attrNameLst>
                                          <p:attrName>ppt_w</p:attrName>
                                        </p:attrNameLst>
                                      </p:cBhvr>
                                      <p:tavLst>
                                        <p:tav tm="0">
                                          <p:val>
                                            <p:fltVal val="0"/>
                                          </p:val>
                                        </p:tav>
                                        <p:tav tm="100000">
                                          <p:val>
                                            <p:strVal val="#ppt_w"/>
                                          </p:val>
                                        </p:tav>
                                      </p:tavLst>
                                    </p:anim>
                                    <p:anim calcmode="lin" valueType="num">
                                      <p:cBhvr>
                                        <p:cTn id="33" dur="300" fill="hold"/>
                                        <p:tgtEl>
                                          <p:spTgt spid="21"/>
                                        </p:tgtEl>
                                        <p:attrNameLst>
                                          <p:attrName>ppt_h</p:attrName>
                                        </p:attrNameLst>
                                      </p:cBhvr>
                                      <p:tavLst>
                                        <p:tav tm="0">
                                          <p:val>
                                            <p:fltVal val="0"/>
                                          </p:val>
                                        </p:tav>
                                        <p:tav tm="100000">
                                          <p:val>
                                            <p:strVal val="#ppt_h"/>
                                          </p:val>
                                        </p:tav>
                                      </p:tavLst>
                                    </p:anim>
                                    <p:animEffect transition="in" filter="fade">
                                      <p:cBhvr>
                                        <p:cTn id="34" dur="300"/>
                                        <p:tgtEl>
                                          <p:spTgt spid="21"/>
                                        </p:tgtEl>
                                      </p:cBhvr>
                                    </p:animEffect>
                                  </p:childTnLst>
                                </p:cTn>
                              </p:par>
                              <p:par>
                                <p:cTn id="35" presetID="6" presetClass="emph" presetSubtype="0" autoRev="1" fill="hold" grpId="1" nodeType="withEffect">
                                  <p:stCondLst>
                                    <p:cond delay="700"/>
                                  </p:stCondLst>
                                  <p:childTnLst>
                                    <p:animScale>
                                      <p:cBhvr>
                                        <p:cTn id="36" dur="150" fill="hold"/>
                                        <p:tgtEl>
                                          <p:spTgt spid="2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ppt_x"/>
                                          </p:val>
                                        </p:tav>
                                        <p:tav tm="100000">
                                          <p:val>
                                            <p:strVal val="#ppt_x"/>
                                          </p:val>
                                        </p:tav>
                                      </p:tavLst>
                                    </p:anim>
                                    <p:anim calcmode="lin" valueType="num">
                                      <p:cBhvr additive="base">
                                        <p:cTn id="40" dur="750" fill="hold"/>
                                        <p:tgtEl>
                                          <p:spTgt spid="1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7"/>
                                        </p:tgtEl>
                                        <p:attrNameLst>
                                          <p:attrName>style.visibility</p:attrName>
                                        </p:attrNameLst>
                                      </p:cBhvr>
                                      <p:to>
                                        <p:strVal val="visible"/>
                                      </p:to>
                                    </p:set>
                                    <p:anim calcmode="lin" valueType="num">
                                      <p:cBhvr>
                                        <p:cTn id="43" dur="300" fill="hold"/>
                                        <p:tgtEl>
                                          <p:spTgt spid="7"/>
                                        </p:tgtEl>
                                        <p:attrNameLst>
                                          <p:attrName>ppt_w</p:attrName>
                                        </p:attrNameLst>
                                      </p:cBhvr>
                                      <p:tavLst>
                                        <p:tav tm="0">
                                          <p:val>
                                            <p:fltVal val="0"/>
                                          </p:val>
                                        </p:tav>
                                        <p:tav tm="100000">
                                          <p:val>
                                            <p:strVal val="#ppt_w"/>
                                          </p:val>
                                        </p:tav>
                                      </p:tavLst>
                                    </p:anim>
                                    <p:anim calcmode="lin" valueType="num">
                                      <p:cBhvr>
                                        <p:cTn id="44" dur="300" fill="hold"/>
                                        <p:tgtEl>
                                          <p:spTgt spid="7"/>
                                        </p:tgtEl>
                                        <p:attrNameLst>
                                          <p:attrName>ppt_h</p:attrName>
                                        </p:attrNameLst>
                                      </p:cBhvr>
                                      <p:tavLst>
                                        <p:tav tm="0">
                                          <p:val>
                                            <p:fltVal val="0"/>
                                          </p:val>
                                        </p:tav>
                                        <p:tav tm="100000">
                                          <p:val>
                                            <p:strVal val="#ppt_h"/>
                                          </p:val>
                                        </p:tav>
                                      </p:tavLst>
                                    </p:anim>
                                    <p:animEffect transition="in" filter="fade">
                                      <p:cBhvr>
                                        <p:cTn id="45" dur="300"/>
                                        <p:tgtEl>
                                          <p:spTgt spid="7"/>
                                        </p:tgtEl>
                                      </p:cBhvr>
                                    </p:animEffect>
                                  </p:childTnLst>
                                </p:cTn>
                              </p:par>
                              <p:par>
                                <p:cTn id="46" presetID="6" presetClass="emph" presetSubtype="0" autoRev="1" fill="hold" grpId="1" nodeType="withEffect">
                                  <p:stCondLst>
                                    <p:cond delay="700"/>
                                  </p:stCondLst>
                                  <p:childTnLst>
                                    <p:animScale>
                                      <p:cBhvr>
                                        <p:cTn id="47" dur="150" fill="hold"/>
                                        <p:tgtEl>
                                          <p:spTgt spid="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300" fill="hold"/>
                                        <p:tgtEl>
                                          <p:spTgt spid="22"/>
                                        </p:tgtEl>
                                        <p:attrNameLst>
                                          <p:attrName>ppt_w</p:attrName>
                                        </p:attrNameLst>
                                      </p:cBhvr>
                                      <p:tavLst>
                                        <p:tav tm="0">
                                          <p:val>
                                            <p:fltVal val="0"/>
                                          </p:val>
                                        </p:tav>
                                        <p:tav tm="100000">
                                          <p:val>
                                            <p:strVal val="#ppt_w"/>
                                          </p:val>
                                        </p:tav>
                                      </p:tavLst>
                                    </p:anim>
                                    <p:anim calcmode="lin" valueType="num">
                                      <p:cBhvr>
                                        <p:cTn id="51" dur="300" fill="hold"/>
                                        <p:tgtEl>
                                          <p:spTgt spid="22"/>
                                        </p:tgtEl>
                                        <p:attrNameLst>
                                          <p:attrName>ppt_h</p:attrName>
                                        </p:attrNameLst>
                                      </p:cBhvr>
                                      <p:tavLst>
                                        <p:tav tm="0">
                                          <p:val>
                                            <p:fltVal val="0"/>
                                          </p:val>
                                        </p:tav>
                                        <p:tav tm="100000">
                                          <p:val>
                                            <p:strVal val="#ppt_h"/>
                                          </p:val>
                                        </p:tav>
                                      </p:tavLst>
                                    </p:anim>
                                    <p:animEffect transition="in" filter="fade">
                                      <p:cBhvr>
                                        <p:cTn id="52" dur="300"/>
                                        <p:tgtEl>
                                          <p:spTgt spid="22"/>
                                        </p:tgtEl>
                                      </p:cBhvr>
                                    </p:animEffect>
                                  </p:childTnLst>
                                </p:cTn>
                              </p:par>
                              <p:par>
                                <p:cTn id="53" presetID="6" presetClass="emph" presetSubtype="0" autoRev="1" fill="hold" nodeType="withEffect">
                                  <p:stCondLst>
                                    <p:cond delay="700"/>
                                  </p:stCondLst>
                                  <p:childTnLst>
                                    <p:animScale>
                                      <p:cBhvr>
                                        <p:cTn id="54" dur="150" fill="hold"/>
                                        <p:tgtEl>
                                          <p:spTgt spid="2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750" fill="hold"/>
                                        <p:tgtEl>
                                          <p:spTgt spid="13"/>
                                        </p:tgtEl>
                                        <p:attrNameLst>
                                          <p:attrName>ppt_x</p:attrName>
                                        </p:attrNameLst>
                                      </p:cBhvr>
                                      <p:tavLst>
                                        <p:tav tm="0">
                                          <p:val>
                                            <p:strVal val="0-#ppt_w/2"/>
                                          </p:val>
                                        </p:tav>
                                        <p:tav tm="100000">
                                          <p:val>
                                            <p:strVal val="#ppt_x"/>
                                          </p:val>
                                        </p:tav>
                                      </p:tavLst>
                                    </p:anim>
                                    <p:anim calcmode="lin" valueType="num">
                                      <p:cBhvr additive="base">
                                        <p:cTn id="58" dur="750" fill="hold"/>
                                        <p:tgtEl>
                                          <p:spTgt spid="1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6"/>
                                        </p:tgtEl>
                                        <p:attrNameLst>
                                          <p:attrName>style.visibility</p:attrName>
                                        </p:attrNameLst>
                                      </p:cBhvr>
                                      <p:to>
                                        <p:strVal val="visible"/>
                                      </p:to>
                                    </p:set>
                                    <p:anim calcmode="lin" valueType="num">
                                      <p:cBhvr>
                                        <p:cTn id="61" dur="300" fill="hold"/>
                                        <p:tgtEl>
                                          <p:spTgt spid="6"/>
                                        </p:tgtEl>
                                        <p:attrNameLst>
                                          <p:attrName>ppt_w</p:attrName>
                                        </p:attrNameLst>
                                      </p:cBhvr>
                                      <p:tavLst>
                                        <p:tav tm="0">
                                          <p:val>
                                            <p:fltVal val="0"/>
                                          </p:val>
                                        </p:tav>
                                        <p:tav tm="100000">
                                          <p:val>
                                            <p:strVal val="#ppt_w"/>
                                          </p:val>
                                        </p:tav>
                                      </p:tavLst>
                                    </p:anim>
                                    <p:anim calcmode="lin" valueType="num">
                                      <p:cBhvr>
                                        <p:cTn id="62" dur="300" fill="hold"/>
                                        <p:tgtEl>
                                          <p:spTgt spid="6"/>
                                        </p:tgtEl>
                                        <p:attrNameLst>
                                          <p:attrName>ppt_h</p:attrName>
                                        </p:attrNameLst>
                                      </p:cBhvr>
                                      <p:tavLst>
                                        <p:tav tm="0">
                                          <p:val>
                                            <p:fltVal val="0"/>
                                          </p:val>
                                        </p:tav>
                                        <p:tav tm="100000">
                                          <p:val>
                                            <p:strVal val="#ppt_h"/>
                                          </p:val>
                                        </p:tav>
                                      </p:tavLst>
                                    </p:anim>
                                    <p:animEffect transition="in" filter="fade">
                                      <p:cBhvr>
                                        <p:cTn id="63" dur="300"/>
                                        <p:tgtEl>
                                          <p:spTgt spid="6"/>
                                        </p:tgtEl>
                                      </p:cBhvr>
                                    </p:animEffect>
                                  </p:childTnLst>
                                </p:cTn>
                              </p:par>
                              <p:par>
                                <p:cTn id="64" presetID="6" presetClass="emph" presetSubtype="0" autoRev="1" fill="hold" grpId="1" nodeType="withEffect">
                                  <p:stCondLst>
                                    <p:cond delay="700"/>
                                  </p:stCondLst>
                                  <p:childTnLst>
                                    <p:animScale>
                                      <p:cBhvr>
                                        <p:cTn id="65" dur="150" fill="hold"/>
                                        <p:tgtEl>
                                          <p:spTgt spid="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26"/>
                                        </p:tgtEl>
                                        <p:attrNameLst>
                                          <p:attrName>style.visibility</p:attrName>
                                        </p:attrNameLst>
                                      </p:cBhvr>
                                      <p:to>
                                        <p:strVal val="visible"/>
                                      </p:to>
                                    </p:set>
                                    <p:anim calcmode="lin" valueType="num">
                                      <p:cBhvr>
                                        <p:cTn id="68" dur="300" fill="hold"/>
                                        <p:tgtEl>
                                          <p:spTgt spid="26"/>
                                        </p:tgtEl>
                                        <p:attrNameLst>
                                          <p:attrName>ppt_w</p:attrName>
                                        </p:attrNameLst>
                                      </p:cBhvr>
                                      <p:tavLst>
                                        <p:tav tm="0">
                                          <p:val>
                                            <p:fltVal val="0"/>
                                          </p:val>
                                        </p:tav>
                                        <p:tav tm="100000">
                                          <p:val>
                                            <p:strVal val="#ppt_w"/>
                                          </p:val>
                                        </p:tav>
                                      </p:tavLst>
                                    </p:anim>
                                    <p:anim calcmode="lin" valueType="num">
                                      <p:cBhvr>
                                        <p:cTn id="69" dur="300" fill="hold"/>
                                        <p:tgtEl>
                                          <p:spTgt spid="26"/>
                                        </p:tgtEl>
                                        <p:attrNameLst>
                                          <p:attrName>ppt_h</p:attrName>
                                        </p:attrNameLst>
                                      </p:cBhvr>
                                      <p:tavLst>
                                        <p:tav tm="0">
                                          <p:val>
                                            <p:fltVal val="0"/>
                                          </p:val>
                                        </p:tav>
                                        <p:tav tm="100000">
                                          <p:val>
                                            <p:strVal val="#ppt_h"/>
                                          </p:val>
                                        </p:tav>
                                      </p:tavLst>
                                    </p:anim>
                                    <p:animEffect transition="in" filter="fade">
                                      <p:cBhvr>
                                        <p:cTn id="70" dur="300"/>
                                        <p:tgtEl>
                                          <p:spTgt spid="26"/>
                                        </p:tgtEl>
                                      </p:cBhvr>
                                    </p:animEffect>
                                  </p:childTnLst>
                                </p:cTn>
                              </p:par>
                              <p:par>
                                <p:cTn id="71" presetID="6" presetClass="emph" presetSubtype="0" autoRev="1" fill="hold" nodeType="withEffect">
                                  <p:stCondLst>
                                    <p:cond delay="700"/>
                                  </p:stCondLst>
                                  <p:childTnLst>
                                    <p:animScale>
                                      <p:cBhvr>
                                        <p:cTn id="72" dur="150" fill="hold"/>
                                        <p:tgtEl>
                                          <p:spTgt spid="2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750" fill="hold"/>
                                        <p:tgtEl>
                                          <p:spTgt spid="14"/>
                                        </p:tgtEl>
                                        <p:attrNameLst>
                                          <p:attrName>ppt_x</p:attrName>
                                        </p:attrNameLst>
                                      </p:cBhvr>
                                      <p:tavLst>
                                        <p:tav tm="0">
                                          <p:val>
                                            <p:strVal val="1+#ppt_w/2"/>
                                          </p:val>
                                        </p:tav>
                                        <p:tav tm="100000">
                                          <p:val>
                                            <p:strVal val="#ppt_x"/>
                                          </p:val>
                                        </p:tav>
                                      </p:tavLst>
                                    </p:anim>
                                    <p:anim calcmode="lin" valueType="num">
                                      <p:cBhvr additive="base">
                                        <p:cTn id="76" dur="750" fill="hold"/>
                                        <p:tgtEl>
                                          <p:spTgt spid="1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8"/>
                                        </p:tgtEl>
                                        <p:attrNameLst>
                                          <p:attrName>style.visibility</p:attrName>
                                        </p:attrNameLst>
                                      </p:cBhvr>
                                      <p:to>
                                        <p:strVal val="visible"/>
                                      </p:to>
                                    </p:set>
                                    <p:anim calcmode="lin" valueType="num">
                                      <p:cBhvr>
                                        <p:cTn id="79" dur="300" fill="hold"/>
                                        <p:tgtEl>
                                          <p:spTgt spid="8"/>
                                        </p:tgtEl>
                                        <p:attrNameLst>
                                          <p:attrName>ppt_w</p:attrName>
                                        </p:attrNameLst>
                                      </p:cBhvr>
                                      <p:tavLst>
                                        <p:tav tm="0">
                                          <p:val>
                                            <p:fltVal val="0"/>
                                          </p:val>
                                        </p:tav>
                                        <p:tav tm="100000">
                                          <p:val>
                                            <p:strVal val="#ppt_w"/>
                                          </p:val>
                                        </p:tav>
                                      </p:tavLst>
                                    </p:anim>
                                    <p:anim calcmode="lin" valueType="num">
                                      <p:cBhvr>
                                        <p:cTn id="80" dur="300" fill="hold"/>
                                        <p:tgtEl>
                                          <p:spTgt spid="8"/>
                                        </p:tgtEl>
                                        <p:attrNameLst>
                                          <p:attrName>ppt_h</p:attrName>
                                        </p:attrNameLst>
                                      </p:cBhvr>
                                      <p:tavLst>
                                        <p:tav tm="0">
                                          <p:val>
                                            <p:fltVal val="0"/>
                                          </p:val>
                                        </p:tav>
                                        <p:tav tm="100000">
                                          <p:val>
                                            <p:strVal val="#ppt_h"/>
                                          </p:val>
                                        </p:tav>
                                      </p:tavLst>
                                    </p:anim>
                                    <p:animEffect transition="in" filter="fade">
                                      <p:cBhvr>
                                        <p:cTn id="81" dur="300"/>
                                        <p:tgtEl>
                                          <p:spTgt spid="8"/>
                                        </p:tgtEl>
                                      </p:cBhvr>
                                    </p:animEffect>
                                  </p:childTnLst>
                                </p:cTn>
                              </p:par>
                              <p:par>
                                <p:cTn id="82" presetID="6" presetClass="emph" presetSubtype="0" autoRev="1" fill="hold" grpId="1" nodeType="withEffect">
                                  <p:stCondLst>
                                    <p:cond delay="700"/>
                                  </p:stCondLst>
                                  <p:childTnLst>
                                    <p:animScale>
                                      <p:cBhvr>
                                        <p:cTn id="83" dur="150" fill="hold"/>
                                        <p:tgtEl>
                                          <p:spTgt spid="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25"/>
                                        </p:tgtEl>
                                        <p:attrNameLst>
                                          <p:attrName>style.visibility</p:attrName>
                                        </p:attrNameLst>
                                      </p:cBhvr>
                                      <p:to>
                                        <p:strVal val="visible"/>
                                      </p:to>
                                    </p:set>
                                    <p:anim calcmode="lin" valueType="num">
                                      <p:cBhvr>
                                        <p:cTn id="86" dur="300" fill="hold"/>
                                        <p:tgtEl>
                                          <p:spTgt spid="25"/>
                                        </p:tgtEl>
                                        <p:attrNameLst>
                                          <p:attrName>ppt_w</p:attrName>
                                        </p:attrNameLst>
                                      </p:cBhvr>
                                      <p:tavLst>
                                        <p:tav tm="0">
                                          <p:val>
                                            <p:fltVal val="0"/>
                                          </p:val>
                                        </p:tav>
                                        <p:tav tm="100000">
                                          <p:val>
                                            <p:strVal val="#ppt_w"/>
                                          </p:val>
                                        </p:tav>
                                      </p:tavLst>
                                    </p:anim>
                                    <p:anim calcmode="lin" valueType="num">
                                      <p:cBhvr>
                                        <p:cTn id="87" dur="300" fill="hold"/>
                                        <p:tgtEl>
                                          <p:spTgt spid="25"/>
                                        </p:tgtEl>
                                        <p:attrNameLst>
                                          <p:attrName>ppt_h</p:attrName>
                                        </p:attrNameLst>
                                      </p:cBhvr>
                                      <p:tavLst>
                                        <p:tav tm="0">
                                          <p:val>
                                            <p:fltVal val="0"/>
                                          </p:val>
                                        </p:tav>
                                        <p:tav tm="100000">
                                          <p:val>
                                            <p:strVal val="#ppt_h"/>
                                          </p:val>
                                        </p:tav>
                                      </p:tavLst>
                                    </p:anim>
                                    <p:animEffect transition="in" filter="fade">
                                      <p:cBhvr>
                                        <p:cTn id="88" dur="300"/>
                                        <p:tgtEl>
                                          <p:spTgt spid="25"/>
                                        </p:tgtEl>
                                      </p:cBhvr>
                                    </p:animEffect>
                                  </p:childTnLst>
                                </p:cTn>
                              </p:par>
                              <p:par>
                                <p:cTn id="89" presetID="6" presetClass="emph" presetSubtype="0" autoRev="1" fill="hold" grpId="1" nodeType="withEffect">
                                  <p:stCondLst>
                                    <p:cond delay="700"/>
                                  </p:stCondLst>
                                  <p:childTnLst>
                                    <p:animScale>
                                      <p:cBhvr>
                                        <p:cTn id="90" dur="150" fill="hold"/>
                                        <p:tgtEl>
                                          <p:spTgt spid="2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9"/>
                                        </p:tgtEl>
                                        <p:attrNameLst>
                                          <p:attrName>style.visibility</p:attrName>
                                        </p:attrNameLst>
                                      </p:cBhvr>
                                      <p:to>
                                        <p:strVal val="visible"/>
                                      </p:to>
                                    </p:set>
                                    <p:animEffect transition="in" filter="wipe(right)">
                                      <p:cBhvr>
                                        <p:cTn id="93" dur="500"/>
                                        <p:tgtEl>
                                          <p:spTgt spid="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750" fill="hold"/>
                                        <p:tgtEl>
                                          <p:spTgt spid="20"/>
                                        </p:tgtEl>
                                        <p:attrNameLst>
                                          <p:attrName>ppt_x</p:attrName>
                                        </p:attrNameLst>
                                      </p:cBhvr>
                                      <p:tavLst>
                                        <p:tav tm="0">
                                          <p:val>
                                            <p:strVal val="0-#ppt_w/2"/>
                                          </p:val>
                                        </p:tav>
                                        <p:tav tm="100000">
                                          <p:val>
                                            <p:strVal val="#ppt_x"/>
                                          </p:val>
                                        </p:tav>
                                      </p:tavLst>
                                    </p:anim>
                                    <p:anim calcmode="lin" valueType="num">
                                      <p:cBhvr additive="base">
                                        <p:cTn id="97" dur="750" fill="hold"/>
                                        <p:tgtEl>
                                          <p:spTgt spid="2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2"/>
                                        </p:tgtEl>
                                        <p:attrNameLst>
                                          <p:attrName>style.visibility</p:attrName>
                                        </p:attrNameLst>
                                      </p:cBhvr>
                                      <p:to>
                                        <p:strVal val="visible"/>
                                      </p:to>
                                    </p:set>
                                    <p:animEffect transition="in" filter="wipe(right)">
                                      <p:cBhvr>
                                        <p:cTn id="100" dur="500"/>
                                        <p:tgtEl>
                                          <p:spTgt spid="1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750" fill="hold"/>
                                        <p:tgtEl>
                                          <p:spTgt spid="19"/>
                                        </p:tgtEl>
                                        <p:attrNameLst>
                                          <p:attrName>ppt_x</p:attrName>
                                        </p:attrNameLst>
                                      </p:cBhvr>
                                      <p:tavLst>
                                        <p:tav tm="0">
                                          <p:val>
                                            <p:strVal val="0-#ppt_w/2"/>
                                          </p:val>
                                        </p:tav>
                                        <p:tav tm="100000">
                                          <p:val>
                                            <p:strVal val="#ppt_x"/>
                                          </p:val>
                                        </p:tav>
                                      </p:tavLst>
                                    </p:anim>
                                    <p:anim calcmode="lin" valueType="num">
                                      <p:cBhvr additive="base">
                                        <p:cTn id="104" dur="750" fill="hold"/>
                                        <p:tgtEl>
                                          <p:spTgt spid="1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0"/>
                                        </p:tgtEl>
                                        <p:attrNameLst>
                                          <p:attrName>style.visibility</p:attrName>
                                        </p:attrNameLst>
                                      </p:cBhvr>
                                      <p:to>
                                        <p:strVal val="visible"/>
                                      </p:to>
                                    </p:set>
                                    <p:animEffect transition="in" filter="wipe(left)">
                                      <p:cBhvr>
                                        <p:cTn id="107" dur="500"/>
                                        <p:tgtEl>
                                          <p:spTgt spid="1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7"/>
                                        </p:tgtEl>
                                        <p:attrNameLst>
                                          <p:attrName>style.visibility</p:attrName>
                                        </p:attrNameLst>
                                      </p:cBhvr>
                                      <p:to>
                                        <p:strVal val="visible"/>
                                      </p:to>
                                    </p:set>
                                    <p:anim calcmode="lin" valueType="num">
                                      <p:cBhvr additive="base">
                                        <p:cTn id="110" dur="750" fill="hold"/>
                                        <p:tgtEl>
                                          <p:spTgt spid="17"/>
                                        </p:tgtEl>
                                        <p:attrNameLst>
                                          <p:attrName>ppt_x</p:attrName>
                                        </p:attrNameLst>
                                      </p:cBhvr>
                                      <p:tavLst>
                                        <p:tav tm="0">
                                          <p:val>
                                            <p:strVal val="1+#ppt_w/2"/>
                                          </p:val>
                                        </p:tav>
                                        <p:tav tm="100000">
                                          <p:val>
                                            <p:strVal val="#ppt_x"/>
                                          </p:val>
                                        </p:tav>
                                      </p:tavLst>
                                    </p:anim>
                                    <p:anim calcmode="lin" valueType="num">
                                      <p:cBhvr additive="base">
                                        <p:cTn id="111" dur="750" fill="hold"/>
                                        <p:tgtEl>
                                          <p:spTgt spid="1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1"/>
                                        </p:tgtEl>
                                        <p:attrNameLst>
                                          <p:attrName>style.visibility</p:attrName>
                                        </p:attrNameLst>
                                      </p:cBhvr>
                                      <p:to>
                                        <p:strVal val="visible"/>
                                      </p:to>
                                    </p:set>
                                    <p:animEffect transition="in" filter="wipe(left)">
                                      <p:cBhvr>
                                        <p:cTn id="114" dur="500"/>
                                        <p:tgtEl>
                                          <p:spTgt spid="1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
                                        </p:tgtEl>
                                        <p:attrNameLst>
                                          <p:attrName>style.visibility</p:attrName>
                                        </p:attrNameLst>
                                      </p:cBhvr>
                                      <p:to>
                                        <p:strVal val="visible"/>
                                      </p:to>
                                    </p:set>
                                    <p:anim calcmode="lin" valueType="num">
                                      <p:cBhvr additive="base">
                                        <p:cTn id="117" dur="750" fill="hold"/>
                                        <p:tgtEl>
                                          <p:spTgt spid="18"/>
                                        </p:tgtEl>
                                        <p:attrNameLst>
                                          <p:attrName>ppt_x</p:attrName>
                                        </p:attrNameLst>
                                      </p:cBhvr>
                                      <p:tavLst>
                                        <p:tav tm="0">
                                          <p:val>
                                            <p:strVal val="1+#ppt_w/2"/>
                                          </p:val>
                                        </p:tav>
                                        <p:tav tm="100000">
                                          <p:val>
                                            <p:strVal val="#ppt_x"/>
                                          </p:val>
                                        </p:tav>
                                      </p:tavLst>
                                    </p:anim>
                                    <p:anim calcmode="lin" valueType="num">
                                      <p:cBhvr additive="base">
                                        <p:cTn id="118" dur="7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animBg="1"/>
      <p:bldP spid="21" grpId="1" animBg="1"/>
      <p:bldP spid="25" grpId="0" animBg="1"/>
      <p:bldP spid="25" grpId="1" animBg="1"/>
      <p:bldP spid="29" grpId="0" animBg="1"/>
      <p:bldP spid="29" grpId="1" animBg="1"/>
    </p:bld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2407</Words>
  <Application>WPS 演示</Application>
  <PresentationFormat>自定义</PresentationFormat>
  <Paragraphs>304</Paragraphs>
  <Slides>26</Slides>
  <Notes>26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26</vt:i4>
      </vt:variant>
    </vt:vector>
  </HeadingPairs>
  <TitlesOfParts>
    <vt:vector size="48" baseType="lpstr">
      <vt:lpstr>Arial</vt:lpstr>
      <vt:lpstr>宋体</vt:lpstr>
      <vt:lpstr>Wingdings</vt:lpstr>
      <vt:lpstr>Calibri</vt:lpstr>
      <vt:lpstr>造字工房明黑（非商用）常规体</vt:lpstr>
      <vt:lpstr>黑体</vt:lpstr>
      <vt:lpstr>造字工房力黑（非商用）常规体</vt:lpstr>
      <vt:lpstr>方正黑体简体</vt:lpstr>
      <vt:lpstr>微软雅黑</vt:lpstr>
      <vt:lpstr>Arial Unicode MS</vt:lpstr>
      <vt:lpstr>等线 Light</vt:lpstr>
      <vt:lpstr>等线</vt:lpstr>
      <vt:lpstr>Arial</vt:lpstr>
      <vt:lpstr>Open Sans</vt:lpstr>
      <vt:lpstr>Segoe Print</vt:lpstr>
      <vt:lpstr>Open Sans</vt:lpstr>
      <vt:lpstr>Open Sans Light</vt:lpstr>
      <vt:lpstr>站酷高端黑</vt:lpstr>
      <vt:lpstr>方正兰亭纤黑_GBK</vt:lpstr>
      <vt:lpstr>等线</vt:lpstr>
      <vt:lpstr>NumberOnly</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dc:description>www.1ppt.com</dc:description>
  <cp:lastModifiedBy>Administrator</cp:lastModifiedBy>
  <cp:revision>20</cp:revision>
  <dcterms:created xsi:type="dcterms:W3CDTF">2018-10-09T06:50:00Z</dcterms:created>
  <dcterms:modified xsi:type="dcterms:W3CDTF">2020-10-26T08:35:44Z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