
<file path=[Content_Types].xml><?xml version="1.0" encoding="utf-8"?>
<Types xmlns="http://schemas.openxmlformats.org/package/2006/content-types"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  <p:sldId id="264" r:id="rId4"/>
    <p:sldId id="261" r:id="rId5"/>
    <p:sldId id="262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777777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819400"/>
            <a:ext cx="7391400" cy="781050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657600"/>
            <a:ext cx="7010400" cy="9906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BE296-8FF8-4A1A-9AD2-F212B3F8BFB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73D0-6C72-4B68-B9AB-718F529B013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867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867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B174B-DE8F-4340-9A24-704056C45AE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586EB-E9DA-4DC8-8D82-2D695C4AE72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69F4-34DD-4FB8-BE79-1F430261581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35F7D-1785-4268-8E79-B08C1904CBD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DBF55-DC95-4FA7-A90C-03BBFAE20FD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41AAE-A136-4725-A1F5-A00349651DB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EE078-B4E6-4EF5-A11E-EA4695E836E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B8732-A30F-40B9-9274-7A97DF39DA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8BC3B-0B0E-47F0-BA8B-C10D7B25F27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077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32AEF4C-CC25-4A5A-816C-CA40F37DCB2E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27584" y="926464"/>
            <a:ext cx="7010400" cy="781050"/>
          </a:xfrm>
        </p:spPr>
        <p:txBody>
          <a:bodyPr/>
          <a:lstStyle/>
          <a:p>
            <a:pPr eaLnBrk="1" hangingPunct="1"/>
            <a:r>
              <a:rPr lang="zh-CN" altLang="en-US" sz="5400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anose="02010609000101010101" pitchFamily="49" charset="-122"/>
                <a:ea typeface="汉仪大宋简" panose="02010609000101010101" pitchFamily="49" charset="-122"/>
              </a:rPr>
              <a:t>卡通南瓜幻灯片模板</a:t>
            </a:r>
            <a:endParaRPr lang="en-US" altLang="zh-CN" sz="54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  <p:pic>
        <p:nvPicPr>
          <p:cNvPr id="4100" name="Picture 7" descr="thanksgiving_basket_harvest_food_sway_hg_clr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5257800"/>
            <a:ext cx="19050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115616" y="1717357"/>
            <a:ext cx="53285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endParaRPr lang="en-US" altLang="zh-CN" sz="2400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宋简" panose="02010609000101010101" pitchFamily="49" charset="-122"/>
              <a:ea typeface="汉仪大宋简" panose="0201060900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thanksgiving_basket_harvest_food_sway_hg_clr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5410200"/>
            <a:ext cx="2133600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1621160" y="6610554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panose="02010600030101010101" pitchFamily="2" charset="-122"/>
              </a:rPr>
              <a:t>Your Topic Goes Here</a:t>
            </a:r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panose="02010600030101010101" pitchFamily="2" charset="-122"/>
              </a:rPr>
              <a:t>YOUR SUBTOPICS GO HERE</a:t>
            </a:r>
            <a:endParaRPr lang="en-US" altLang="zh-CN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7" descr="thanksgiving_basket_harvest_food_sway_hg_clr"/>
          <p:cNvPicPr>
            <a:picLocks noChangeAspect="1" noChangeArrowheads="1" noCrop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5257800"/>
            <a:ext cx="19050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2123728" y="2830635"/>
            <a:ext cx="3647152" cy="886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zh-CN" altLang="en-US" sz="4800" kern="0" spc="6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谢谢观看！</a:t>
            </a:r>
            <a:endParaRPr lang="en-US" altLang="zh-CN" sz="4800" kern="0" spc="6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nkgiving-9">
  <a:themeElements>
    <a:clrScheme name="thankful_turke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ankful_turkey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thankful_turk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thankgiving-9</Template>
  <TotalTime>0</TotalTime>
  <Words>555</Words>
  <Application>WPS 演示</Application>
  <PresentationFormat>全屏显示(4:3)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Calibri</vt:lpstr>
      <vt:lpstr>汉仪大宋简</vt:lpstr>
      <vt:lpstr>方正正大黑简体</vt:lpstr>
      <vt:lpstr>黑体</vt:lpstr>
      <vt:lpstr>微软雅黑</vt:lpstr>
      <vt:lpstr>Arial</vt:lpstr>
      <vt:lpstr>Arial Unicode MS</vt:lpstr>
      <vt:lpstr>thankgiving-9</vt:lpstr>
      <vt:lpstr>卡通南瓜幻灯片模板</vt:lpstr>
      <vt:lpstr>PowerPoint 演示文稿</vt:lpstr>
      <vt:lpstr>PowerPoint 演示文稿</vt:lpstr>
      <vt:lpstr>Your Topic Goes Here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Thanksgiving</dc:title>
  <dc:creator>for_yang@qq.com</dc:creator>
  <cp:lastModifiedBy>Administrator</cp:lastModifiedBy>
  <cp:revision>10</cp:revision>
  <dcterms:created xsi:type="dcterms:W3CDTF">2013-05-27T16:20:00Z</dcterms:created>
  <dcterms:modified xsi:type="dcterms:W3CDTF">2020-10-26T08:34:37Z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