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6" r:id="rId3"/>
    <p:sldId id="258" r:id="rId5"/>
    <p:sldId id="268" r:id="rId6"/>
    <p:sldId id="257" r:id="rId7"/>
    <p:sldId id="259" r:id="rId8"/>
    <p:sldId id="269" r:id="rId9"/>
    <p:sldId id="260" r:id="rId10"/>
    <p:sldId id="261" r:id="rId11"/>
    <p:sldId id="270" r:id="rId12"/>
    <p:sldId id="263" r:id="rId13"/>
    <p:sldId id="262" r:id="rId14"/>
    <p:sldId id="271" r:id="rId15"/>
    <p:sldId id="264" r:id="rId16"/>
    <p:sldId id="265" r:id="rId17"/>
    <p:sldId id="266" r:id="rId18"/>
    <p:sldId id="27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A78"/>
    <a:srgbClr val="FFFFFF"/>
    <a:srgbClr val="E09EA8"/>
    <a:srgbClr val="FCF3E2"/>
    <a:srgbClr val="133F5A"/>
    <a:srgbClr val="164868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516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1.jpeg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5.xml"/><Relationship Id="rId2" Type="http://schemas.openxmlformats.org/officeDocument/2006/relationships/image" Target="../media/image1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6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8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9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0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80.xml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55090" y="1293495"/>
            <a:ext cx="948245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  <a:cs typeface="思源黑体 CN Bold" panose="020B0800000000000000" charset="-122"/>
              </a:rPr>
              <a:t>我们都是追梦人</a:t>
            </a:r>
            <a:endParaRPr lang="zh-CN" altLang="en-US" sz="8800">
              <a:solidFill>
                <a:schemeClr val="bg1"/>
              </a:solidFill>
              <a:latin typeface="汉仪跳跳体简" panose="00020600040101010101" charset="-122"/>
              <a:ea typeface="汉仪跳跳体简" panose="00020600040101010101" charset="-122"/>
              <a:cs typeface="思源黑体 CN Bold" panose="020B08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965" y="2640965"/>
            <a:ext cx="691007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</a:rPr>
              <a:t>This template can change color, shape, content, etc. It is commercially available and pleasant to </a:t>
            </a:r>
            <a:endParaRPr lang="zh-CN" altLang="en-US" sz="1400">
              <a:solidFill>
                <a:schemeClr val="bg1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59ec63669191d"/>
          <p:cNvPicPr>
            <a:picLocks noChangeAspect="1"/>
          </p:cNvPicPr>
          <p:nvPr/>
        </p:nvPicPr>
        <p:blipFill>
          <a:blip r:embed="rId2"/>
          <a:srcRect l="31000" t="20694"/>
          <a:stretch>
            <a:fillRect/>
          </a:stretch>
        </p:blipFill>
        <p:spPr>
          <a:xfrm>
            <a:off x="316865" y="2134870"/>
            <a:ext cx="6176645" cy="3549650"/>
          </a:xfrm>
          <a:prstGeom prst="rect">
            <a:avLst/>
          </a:prstGeom>
        </p:spPr>
      </p:pic>
      <p:sp>
        <p:nvSpPr>
          <p:cNvPr id="3" name="TextBox 7"/>
          <p:cNvSpPr txBox="1"/>
          <p:nvPr/>
        </p:nvSpPr>
        <p:spPr>
          <a:xfrm flipH="1">
            <a:off x="7593965" y="2275205"/>
            <a:ext cx="4123055" cy="589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7"/>
          <p:cNvSpPr txBox="1"/>
          <p:nvPr/>
        </p:nvSpPr>
        <p:spPr>
          <a:xfrm flipH="1">
            <a:off x="7593965" y="3589655"/>
            <a:ext cx="4123055" cy="589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7"/>
          <p:cNvSpPr txBox="1"/>
          <p:nvPr/>
        </p:nvSpPr>
        <p:spPr>
          <a:xfrm flipH="1">
            <a:off x="7593965" y="4904105"/>
            <a:ext cx="4123055" cy="589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864985" y="2354580"/>
            <a:ext cx="469900" cy="469900"/>
          </a:xfrm>
          <a:prstGeom prst="ellipse">
            <a:avLst/>
          </a:prstGeom>
          <a:solidFill>
            <a:srgbClr val="E09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1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864985" y="3649980"/>
            <a:ext cx="469900" cy="469900"/>
          </a:xfrm>
          <a:prstGeom prst="ellipse">
            <a:avLst/>
          </a:prstGeom>
          <a:solidFill>
            <a:srgbClr val="E09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2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64985" y="4983480"/>
            <a:ext cx="469900" cy="469900"/>
          </a:xfrm>
          <a:prstGeom prst="ellipse">
            <a:avLst/>
          </a:prstGeom>
          <a:solidFill>
            <a:srgbClr val="E09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3</a:t>
            </a:r>
            <a:endParaRPr lang="en-US" altLang="zh-CN">
              <a:solidFill>
                <a:schemeClr val="bg1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箭头: V 形 24"/>
          <p:cNvSpPr/>
          <p:nvPr/>
        </p:nvSpPr>
        <p:spPr>
          <a:xfrm rot="16200000">
            <a:off x="4200525" y="2364105"/>
            <a:ext cx="1447165" cy="2320290"/>
          </a:xfrm>
          <a:prstGeom prst="chevron">
            <a:avLst/>
          </a:prstGeom>
          <a:solidFill>
            <a:srgbClr val="E09EA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箭头: V 形 25"/>
          <p:cNvSpPr/>
          <p:nvPr/>
        </p:nvSpPr>
        <p:spPr>
          <a:xfrm rot="16200000" flipH="1">
            <a:off x="4200525" y="3088005"/>
            <a:ext cx="1447165" cy="2320290"/>
          </a:xfrm>
          <a:prstGeom prst="chevron">
            <a:avLst/>
          </a:prstGeom>
          <a:solidFill>
            <a:srgbClr val="2B5A7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箭头: V 形 26"/>
          <p:cNvSpPr/>
          <p:nvPr/>
        </p:nvSpPr>
        <p:spPr>
          <a:xfrm rot="16200000">
            <a:off x="6520815" y="2364105"/>
            <a:ext cx="1447165" cy="2320290"/>
          </a:xfrm>
          <a:prstGeom prst="chevron">
            <a:avLst/>
          </a:prstGeom>
          <a:solidFill>
            <a:srgbClr val="E09EA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箭头: V 形 27"/>
          <p:cNvSpPr/>
          <p:nvPr/>
        </p:nvSpPr>
        <p:spPr>
          <a:xfrm rot="16200000" flipH="1">
            <a:off x="6520815" y="3088005"/>
            <a:ext cx="1447165" cy="2320290"/>
          </a:xfrm>
          <a:prstGeom prst="chevron">
            <a:avLst/>
          </a:prstGeom>
          <a:solidFill>
            <a:srgbClr val="2B5A7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37270" y="3429000"/>
            <a:ext cx="2750820" cy="946785"/>
            <a:chOff x="4715" y="4102"/>
            <a:chExt cx="4332" cy="1491"/>
          </a:xfrm>
        </p:grpSpPr>
        <p:sp>
          <p:nvSpPr>
            <p:cNvPr id="2" name="文本框 1"/>
            <p:cNvSpPr txBox="1"/>
            <p:nvPr/>
          </p:nvSpPr>
          <p:spPr>
            <a:xfrm>
              <a:off x="4715" y="4102"/>
              <a:ext cx="333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715" y="4569"/>
              <a:ext cx="4333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6265" y="3429000"/>
            <a:ext cx="2751455" cy="946785"/>
            <a:chOff x="4715" y="4102"/>
            <a:chExt cx="4333" cy="1491"/>
          </a:xfrm>
        </p:grpSpPr>
        <p:sp>
          <p:nvSpPr>
            <p:cNvPr id="13" name="文本框 12"/>
            <p:cNvSpPr txBox="1"/>
            <p:nvPr/>
          </p:nvSpPr>
          <p:spPr>
            <a:xfrm>
              <a:off x="4715" y="4102"/>
              <a:ext cx="433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15" y="4569"/>
              <a:ext cx="4333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/>
        </p:nvPicPr>
        <p:blipFill>
          <a:blip r:embed="rId1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/>
        </p:nvSpPr>
        <p:spPr>
          <a:xfrm>
            <a:off x="1332230" y="1946275"/>
            <a:ext cx="9528175" cy="911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zh-CN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04-</a:t>
            </a:r>
            <a:r>
              <a:rPr lang="zh-CN" altLang="en-US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请在此添大标题</a:t>
            </a:r>
            <a:endParaRPr lang="zh-CN" altLang="en-US" sz="7200" dirty="0">
              <a:solidFill>
                <a:schemeClr val="bg1"/>
              </a:solidFill>
              <a:latin typeface="汉仪跳跳体简" panose="00020600040101010101" charset="-122"/>
              <a:ea typeface="汉仪跳跳体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9ec63669191d"/>
          <p:cNvPicPr>
            <a:picLocks noChangeAspect="1"/>
          </p:cNvPicPr>
          <p:nvPr/>
        </p:nvPicPr>
        <p:blipFill>
          <a:blip r:embed="rId1"/>
          <a:srcRect l="3324" t="34815" b="5028"/>
          <a:stretch>
            <a:fillRect/>
          </a:stretch>
        </p:blipFill>
        <p:spPr>
          <a:xfrm>
            <a:off x="-7620" y="-8890"/>
            <a:ext cx="12207875" cy="379857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529080" y="3075305"/>
            <a:ext cx="1371600" cy="1371600"/>
          </a:xfrm>
          <a:prstGeom prst="ellipse">
            <a:avLst/>
          </a:prstGeom>
          <a:solidFill>
            <a:srgbClr val="2B5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200525" y="3075305"/>
            <a:ext cx="1371600" cy="1371600"/>
          </a:xfrm>
          <a:prstGeom prst="ellipse">
            <a:avLst/>
          </a:prstGeom>
          <a:solidFill>
            <a:srgbClr val="2B5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871970" y="3075305"/>
            <a:ext cx="1371600" cy="1371600"/>
          </a:xfrm>
          <a:prstGeom prst="ellipse">
            <a:avLst/>
          </a:prstGeom>
          <a:solidFill>
            <a:srgbClr val="2B5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543415" y="3075305"/>
            <a:ext cx="1371600" cy="1371600"/>
          </a:xfrm>
          <a:prstGeom prst="ellipse">
            <a:avLst/>
          </a:prstGeom>
          <a:solidFill>
            <a:srgbClr val="2B5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887220" y="3416300"/>
            <a:ext cx="660400" cy="506730"/>
            <a:chOff x="6221413" y="2209801"/>
            <a:chExt cx="660400" cy="506413"/>
          </a:xfrm>
          <a:solidFill>
            <a:schemeClr val="bg1"/>
          </a:solidFill>
        </p:grpSpPr>
        <p:sp>
          <p:nvSpPr>
            <p:cNvPr id="30" name="Freeform 26"/>
            <p:cNvSpPr/>
            <p:nvPr/>
          </p:nvSpPr>
          <p:spPr bwMode="auto">
            <a:xfrm>
              <a:off x="6221413" y="2698751"/>
              <a:ext cx="660400" cy="17463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6308725" y="2322513"/>
              <a:ext cx="95250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6446838" y="2209801"/>
              <a:ext cx="96838" cy="436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6577013" y="2349501"/>
              <a:ext cx="96838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6726238" y="2444751"/>
              <a:ext cx="952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68" name="Freeform 78"/>
          <p:cNvSpPr>
            <a:spLocks noEditPoints="1"/>
          </p:cNvSpPr>
          <p:nvPr/>
        </p:nvSpPr>
        <p:spPr bwMode="auto">
          <a:xfrm>
            <a:off x="9945370" y="3409950"/>
            <a:ext cx="567690" cy="562610"/>
          </a:xfrm>
          <a:custGeom>
            <a:avLst/>
            <a:gdLst>
              <a:gd name="T0" fmla="*/ 69 w 77"/>
              <a:gd name="T1" fmla="*/ 25 h 76"/>
              <a:gd name="T2" fmla="*/ 40 w 77"/>
              <a:gd name="T3" fmla="*/ 1 h 76"/>
              <a:gd name="T4" fmla="*/ 38 w 77"/>
              <a:gd name="T5" fmla="*/ 1 h 76"/>
              <a:gd name="T6" fmla="*/ 8 w 77"/>
              <a:gd name="T7" fmla="*/ 25 h 76"/>
              <a:gd name="T8" fmla="*/ 0 w 77"/>
              <a:gd name="T9" fmla="*/ 37 h 76"/>
              <a:gd name="T10" fmla="*/ 0 w 77"/>
              <a:gd name="T11" fmla="*/ 62 h 76"/>
              <a:gd name="T12" fmla="*/ 14 w 77"/>
              <a:gd name="T13" fmla="*/ 76 h 76"/>
              <a:gd name="T14" fmla="*/ 64 w 77"/>
              <a:gd name="T15" fmla="*/ 76 h 76"/>
              <a:gd name="T16" fmla="*/ 77 w 77"/>
              <a:gd name="T17" fmla="*/ 62 h 76"/>
              <a:gd name="T18" fmla="*/ 77 w 77"/>
              <a:gd name="T19" fmla="*/ 37 h 76"/>
              <a:gd name="T20" fmla="*/ 69 w 77"/>
              <a:gd name="T21" fmla="*/ 25 h 76"/>
              <a:gd name="T22" fmla="*/ 9 w 77"/>
              <a:gd name="T23" fmla="*/ 27 h 76"/>
              <a:gd name="T24" fmla="*/ 12 w 77"/>
              <a:gd name="T25" fmla="*/ 25 h 76"/>
              <a:gd name="T26" fmla="*/ 14 w 77"/>
              <a:gd name="T27" fmla="*/ 24 h 76"/>
              <a:gd name="T28" fmla="*/ 39 w 77"/>
              <a:gd name="T29" fmla="*/ 4 h 76"/>
              <a:gd name="T30" fmla="*/ 64 w 77"/>
              <a:gd name="T31" fmla="*/ 24 h 76"/>
              <a:gd name="T32" fmla="*/ 65 w 77"/>
              <a:gd name="T33" fmla="*/ 25 h 76"/>
              <a:gd name="T34" fmla="*/ 68 w 77"/>
              <a:gd name="T35" fmla="*/ 27 h 76"/>
              <a:gd name="T36" fmla="*/ 71 w 77"/>
              <a:gd name="T37" fmla="*/ 30 h 76"/>
              <a:gd name="T38" fmla="*/ 39 w 77"/>
              <a:gd name="T39" fmla="*/ 54 h 76"/>
              <a:gd name="T40" fmla="*/ 7 w 77"/>
              <a:gd name="T41" fmla="*/ 29 h 76"/>
              <a:gd name="T42" fmla="*/ 9 w 77"/>
              <a:gd name="T43" fmla="*/ 27 h 76"/>
              <a:gd name="T44" fmla="*/ 75 w 77"/>
              <a:gd name="T45" fmla="*/ 62 h 76"/>
              <a:gd name="T46" fmla="*/ 64 w 77"/>
              <a:gd name="T47" fmla="*/ 73 h 76"/>
              <a:gd name="T48" fmla="*/ 14 w 77"/>
              <a:gd name="T49" fmla="*/ 73 h 76"/>
              <a:gd name="T50" fmla="*/ 3 w 77"/>
              <a:gd name="T51" fmla="*/ 62 h 76"/>
              <a:gd name="T52" fmla="*/ 3 w 77"/>
              <a:gd name="T53" fmla="*/ 37 h 76"/>
              <a:gd name="T54" fmla="*/ 5 w 77"/>
              <a:gd name="T55" fmla="*/ 31 h 76"/>
              <a:gd name="T56" fmla="*/ 38 w 77"/>
              <a:gd name="T57" fmla="*/ 57 h 76"/>
              <a:gd name="T58" fmla="*/ 39 w 77"/>
              <a:gd name="T59" fmla="*/ 57 h 76"/>
              <a:gd name="T60" fmla="*/ 39 w 77"/>
              <a:gd name="T61" fmla="*/ 57 h 76"/>
              <a:gd name="T62" fmla="*/ 73 w 77"/>
              <a:gd name="T63" fmla="*/ 32 h 76"/>
              <a:gd name="T64" fmla="*/ 75 w 77"/>
              <a:gd name="T65" fmla="*/ 37 h 76"/>
              <a:gd name="T66" fmla="*/ 75 w 77"/>
              <a:gd name="T67" fmla="*/ 62 h 76"/>
              <a:gd name="T68" fmla="*/ 57 w 77"/>
              <a:gd name="T69" fmla="*/ 51 h 76"/>
              <a:gd name="T70" fmla="*/ 55 w 77"/>
              <a:gd name="T71" fmla="*/ 51 h 76"/>
              <a:gd name="T72" fmla="*/ 55 w 77"/>
              <a:gd name="T73" fmla="*/ 53 h 76"/>
              <a:gd name="T74" fmla="*/ 70 w 77"/>
              <a:gd name="T75" fmla="*/ 68 h 76"/>
              <a:gd name="T76" fmla="*/ 71 w 77"/>
              <a:gd name="T77" fmla="*/ 69 h 76"/>
              <a:gd name="T78" fmla="*/ 72 w 77"/>
              <a:gd name="T79" fmla="*/ 69 h 76"/>
              <a:gd name="T80" fmla="*/ 72 w 77"/>
              <a:gd name="T81" fmla="*/ 67 h 76"/>
              <a:gd name="T82" fmla="*/ 57 w 77"/>
              <a:gd name="T83" fmla="*/ 51 h 76"/>
              <a:gd name="T84" fmla="*/ 21 w 77"/>
              <a:gd name="T85" fmla="*/ 52 h 76"/>
              <a:gd name="T86" fmla="*/ 6 w 77"/>
              <a:gd name="T87" fmla="*/ 66 h 76"/>
              <a:gd name="T88" fmla="*/ 6 w 77"/>
              <a:gd name="T89" fmla="*/ 68 h 76"/>
              <a:gd name="T90" fmla="*/ 7 w 77"/>
              <a:gd name="T91" fmla="*/ 69 h 76"/>
              <a:gd name="T92" fmla="*/ 8 w 77"/>
              <a:gd name="T93" fmla="*/ 68 h 76"/>
              <a:gd name="T94" fmla="*/ 8 w 77"/>
              <a:gd name="T95" fmla="*/ 68 h 76"/>
              <a:gd name="T96" fmla="*/ 22 w 77"/>
              <a:gd name="T97" fmla="*/ 54 h 76"/>
              <a:gd name="T98" fmla="*/ 22 w 77"/>
              <a:gd name="T99" fmla="*/ 52 h 76"/>
              <a:gd name="T100" fmla="*/ 21 w 77"/>
              <a:gd name="T101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6">
                <a:moveTo>
                  <a:pt x="69" y="25"/>
                </a:move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4" y="27"/>
                  <a:pt x="0" y="32"/>
                  <a:pt x="0" y="3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0"/>
                  <a:pt x="6" y="76"/>
                  <a:pt x="1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71" y="76"/>
                  <a:pt x="77" y="70"/>
                  <a:pt x="77" y="62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1"/>
                  <a:pt x="74" y="27"/>
                  <a:pt x="69" y="25"/>
                </a:cubicBezTo>
                <a:close/>
                <a:moveTo>
                  <a:pt x="9" y="27"/>
                </a:moveTo>
                <a:cubicBezTo>
                  <a:pt x="12" y="25"/>
                  <a:pt x="12" y="25"/>
                  <a:pt x="12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39" y="4"/>
                  <a:pt x="39" y="4"/>
                  <a:pt x="39" y="4"/>
                </a:cubicBez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27"/>
                  <a:pt x="68" y="27"/>
                  <a:pt x="68" y="27"/>
                </a:cubicBezTo>
                <a:cubicBezTo>
                  <a:pt x="71" y="30"/>
                  <a:pt x="71" y="30"/>
                  <a:pt x="71" y="30"/>
                </a:cubicBezTo>
                <a:cubicBezTo>
                  <a:pt x="39" y="54"/>
                  <a:pt x="39" y="54"/>
                  <a:pt x="39" y="54"/>
                </a:cubicBezTo>
                <a:cubicBezTo>
                  <a:pt x="7" y="29"/>
                  <a:pt x="7" y="29"/>
                  <a:pt x="7" y="29"/>
                </a:cubicBezTo>
                <a:lnTo>
                  <a:pt x="9" y="27"/>
                </a:lnTo>
                <a:close/>
                <a:moveTo>
                  <a:pt x="75" y="62"/>
                </a:moveTo>
                <a:cubicBezTo>
                  <a:pt x="75" y="68"/>
                  <a:pt x="70" y="73"/>
                  <a:pt x="6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8" y="73"/>
                  <a:pt x="3" y="68"/>
                  <a:pt x="3" y="62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5"/>
                  <a:pt x="4" y="33"/>
                  <a:pt x="5" y="3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73" y="32"/>
                  <a:pt x="73" y="32"/>
                  <a:pt x="73" y="32"/>
                </a:cubicBezTo>
                <a:cubicBezTo>
                  <a:pt x="74" y="33"/>
                  <a:pt x="75" y="35"/>
                  <a:pt x="75" y="37"/>
                </a:cubicBezTo>
                <a:lnTo>
                  <a:pt x="75" y="62"/>
                </a:lnTo>
                <a:close/>
                <a:moveTo>
                  <a:pt x="57" y="51"/>
                </a:moveTo>
                <a:cubicBezTo>
                  <a:pt x="56" y="51"/>
                  <a:pt x="56" y="51"/>
                  <a:pt x="55" y="51"/>
                </a:cubicBezTo>
                <a:cubicBezTo>
                  <a:pt x="55" y="52"/>
                  <a:pt x="55" y="53"/>
                  <a:pt x="55" y="53"/>
                </a:cubicBezTo>
                <a:cubicBezTo>
                  <a:pt x="60" y="58"/>
                  <a:pt x="65" y="64"/>
                  <a:pt x="70" y="68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8"/>
                  <a:pt x="73" y="67"/>
                  <a:pt x="72" y="67"/>
                </a:cubicBezTo>
                <a:cubicBezTo>
                  <a:pt x="67" y="62"/>
                  <a:pt x="62" y="56"/>
                  <a:pt x="57" y="51"/>
                </a:cubicBezTo>
                <a:close/>
                <a:moveTo>
                  <a:pt x="21" y="52"/>
                </a:moveTo>
                <a:cubicBezTo>
                  <a:pt x="16" y="57"/>
                  <a:pt x="11" y="61"/>
                  <a:pt x="6" y="66"/>
                </a:cubicBezTo>
                <a:cubicBezTo>
                  <a:pt x="6" y="67"/>
                  <a:pt x="6" y="68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3" y="63"/>
                  <a:pt x="17" y="59"/>
                  <a:pt x="22" y="54"/>
                </a:cubicBezTo>
                <a:cubicBezTo>
                  <a:pt x="23" y="53"/>
                  <a:pt x="23" y="52"/>
                  <a:pt x="22" y="52"/>
                </a:cubicBezTo>
                <a:cubicBezTo>
                  <a:pt x="22" y="51"/>
                  <a:pt x="21" y="51"/>
                  <a:pt x="2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07" name="组合 106"/>
          <p:cNvGrpSpPr/>
          <p:nvPr/>
        </p:nvGrpSpPr>
        <p:grpSpPr>
          <a:xfrm>
            <a:off x="7245350" y="3526155"/>
            <a:ext cx="630555" cy="422275"/>
            <a:chOff x="8388350" y="3117851"/>
            <a:chExt cx="730250" cy="488950"/>
          </a:xfrm>
          <a:solidFill>
            <a:schemeClr val="bg1"/>
          </a:solidFill>
        </p:grpSpPr>
        <p:sp>
          <p:nvSpPr>
            <p:cNvPr id="108" name="Freeform 68"/>
            <p:cNvSpPr>
              <a:spLocks noEditPoints="1"/>
            </p:cNvSpPr>
            <p:nvPr/>
          </p:nvSpPr>
          <p:spPr bwMode="auto">
            <a:xfrm>
              <a:off x="8388350" y="3117851"/>
              <a:ext cx="730250" cy="488950"/>
            </a:xfrm>
            <a:custGeom>
              <a:avLst/>
              <a:gdLst>
                <a:gd name="T0" fmla="*/ 6 w 84"/>
                <a:gd name="T1" fmla="*/ 56 h 56"/>
                <a:gd name="T2" fmla="*/ 0 w 84"/>
                <a:gd name="T3" fmla="*/ 50 h 56"/>
                <a:gd name="T4" fmla="*/ 0 w 84"/>
                <a:gd name="T5" fmla="*/ 7 h 56"/>
                <a:gd name="T6" fmla="*/ 6 w 84"/>
                <a:gd name="T7" fmla="*/ 0 h 56"/>
                <a:gd name="T8" fmla="*/ 77 w 84"/>
                <a:gd name="T9" fmla="*/ 0 h 56"/>
                <a:gd name="T10" fmla="*/ 84 w 84"/>
                <a:gd name="T11" fmla="*/ 7 h 56"/>
                <a:gd name="T12" fmla="*/ 84 w 84"/>
                <a:gd name="T13" fmla="*/ 50 h 56"/>
                <a:gd name="T14" fmla="*/ 77 w 84"/>
                <a:gd name="T15" fmla="*/ 56 h 56"/>
                <a:gd name="T16" fmla="*/ 6 w 84"/>
                <a:gd name="T17" fmla="*/ 56 h 56"/>
                <a:gd name="T18" fmla="*/ 2 w 84"/>
                <a:gd name="T19" fmla="*/ 7 h 56"/>
                <a:gd name="T20" fmla="*/ 2 w 84"/>
                <a:gd name="T21" fmla="*/ 50 h 56"/>
                <a:gd name="T22" fmla="*/ 6 w 84"/>
                <a:gd name="T23" fmla="*/ 54 h 56"/>
                <a:gd name="T24" fmla="*/ 77 w 84"/>
                <a:gd name="T25" fmla="*/ 54 h 56"/>
                <a:gd name="T26" fmla="*/ 82 w 84"/>
                <a:gd name="T27" fmla="*/ 50 h 56"/>
                <a:gd name="T28" fmla="*/ 82 w 84"/>
                <a:gd name="T29" fmla="*/ 7 h 56"/>
                <a:gd name="T30" fmla="*/ 77 w 84"/>
                <a:gd name="T31" fmla="*/ 2 h 56"/>
                <a:gd name="T32" fmla="*/ 6 w 84"/>
                <a:gd name="T33" fmla="*/ 2 h 56"/>
                <a:gd name="T34" fmla="*/ 2 w 84"/>
                <a:gd name="T35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56">
                  <a:moveTo>
                    <a:pt x="6" y="56"/>
                  </a:moveTo>
                  <a:cubicBezTo>
                    <a:pt x="2" y="56"/>
                    <a:pt x="0" y="53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1" y="0"/>
                    <a:pt x="84" y="3"/>
                    <a:pt x="84" y="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3"/>
                    <a:pt x="81" y="56"/>
                    <a:pt x="77" y="56"/>
                  </a:cubicBezTo>
                  <a:lnTo>
                    <a:pt x="6" y="56"/>
                  </a:lnTo>
                  <a:close/>
                  <a:moveTo>
                    <a:pt x="2" y="7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2"/>
                    <a:pt x="4" y="54"/>
                    <a:pt x="6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5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4"/>
                    <a:pt x="80" y="2"/>
                    <a:pt x="7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9" name="Freeform 69"/>
            <p:cNvSpPr/>
            <p:nvPr/>
          </p:nvSpPr>
          <p:spPr bwMode="auto">
            <a:xfrm>
              <a:off x="8421688" y="3344863"/>
              <a:ext cx="234950" cy="165100"/>
            </a:xfrm>
            <a:custGeom>
              <a:avLst/>
              <a:gdLst>
                <a:gd name="T0" fmla="*/ 22 w 27"/>
                <a:gd name="T1" fmla="*/ 0 h 19"/>
                <a:gd name="T2" fmla="*/ 20 w 27"/>
                <a:gd name="T3" fmla="*/ 6 h 19"/>
                <a:gd name="T4" fmla="*/ 14 w 27"/>
                <a:gd name="T5" fmla="*/ 19 h 19"/>
                <a:gd name="T6" fmla="*/ 8 w 27"/>
                <a:gd name="T7" fmla="*/ 6 h 19"/>
                <a:gd name="T8" fmla="*/ 6 w 27"/>
                <a:gd name="T9" fmla="*/ 0 h 19"/>
                <a:gd name="T10" fmla="*/ 0 w 27"/>
                <a:gd name="T11" fmla="*/ 11 h 19"/>
                <a:gd name="T12" fmla="*/ 0 w 27"/>
                <a:gd name="T13" fmla="*/ 14 h 19"/>
                <a:gd name="T14" fmla="*/ 14 w 27"/>
                <a:gd name="T15" fmla="*/ 19 h 19"/>
                <a:gd name="T16" fmla="*/ 27 w 27"/>
                <a:gd name="T17" fmla="*/ 14 h 19"/>
                <a:gd name="T18" fmla="*/ 27 w 27"/>
                <a:gd name="T19" fmla="*/ 11 h 19"/>
                <a:gd name="T20" fmla="*/ 22 w 2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2" y="0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"/>
                    <a:pt x="0" y="6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9" y="19"/>
                    <a:pt x="14" y="19"/>
                  </a:cubicBezTo>
                  <a:cubicBezTo>
                    <a:pt x="19" y="19"/>
                    <a:pt x="24" y="17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"/>
                    <a:pt x="25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0" name="Freeform 70"/>
            <p:cNvSpPr/>
            <p:nvPr/>
          </p:nvSpPr>
          <p:spPr bwMode="auto">
            <a:xfrm>
              <a:off x="8526463" y="3387726"/>
              <a:ext cx="34925" cy="87313"/>
            </a:xfrm>
            <a:custGeom>
              <a:avLst/>
              <a:gdLst>
                <a:gd name="T0" fmla="*/ 2 w 4"/>
                <a:gd name="T1" fmla="*/ 0 h 10"/>
                <a:gd name="T2" fmla="*/ 0 w 4"/>
                <a:gd name="T3" fmla="*/ 0 h 10"/>
                <a:gd name="T4" fmla="*/ 0 w 4"/>
                <a:gd name="T5" fmla="*/ 8 h 10"/>
                <a:gd name="T6" fmla="*/ 2 w 4"/>
                <a:gd name="T7" fmla="*/ 10 h 10"/>
                <a:gd name="T8" fmla="*/ 4 w 4"/>
                <a:gd name="T9" fmla="*/ 8 h 10"/>
                <a:gd name="T10" fmla="*/ 3 w 4"/>
                <a:gd name="T11" fmla="*/ 0 h 10"/>
                <a:gd name="T12" fmla="*/ 2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1" name="Freeform 71"/>
            <p:cNvSpPr/>
            <p:nvPr/>
          </p:nvSpPr>
          <p:spPr bwMode="auto">
            <a:xfrm>
              <a:off x="8466138" y="3195638"/>
              <a:ext cx="147638" cy="174625"/>
            </a:xfrm>
            <a:custGeom>
              <a:avLst/>
              <a:gdLst>
                <a:gd name="T0" fmla="*/ 17 w 17"/>
                <a:gd name="T1" fmla="*/ 13 h 20"/>
                <a:gd name="T2" fmla="*/ 9 w 17"/>
                <a:gd name="T3" fmla="*/ 20 h 20"/>
                <a:gd name="T4" fmla="*/ 0 w 17"/>
                <a:gd name="T5" fmla="*/ 13 h 20"/>
                <a:gd name="T6" fmla="*/ 0 w 17"/>
                <a:gd name="T7" fmla="*/ 8 h 20"/>
                <a:gd name="T8" fmla="*/ 9 w 17"/>
                <a:gd name="T9" fmla="*/ 0 h 20"/>
                <a:gd name="T10" fmla="*/ 17 w 17"/>
                <a:gd name="T11" fmla="*/ 8 h 20"/>
                <a:gd name="T12" fmla="*/ 17 w 17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cubicBezTo>
                    <a:pt x="17" y="17"/>
                    <a:pt x="13" y="20"/>
                    <a:pt x="9" y="20"/>
                  </a:cubicBezTo>
                  <a:cubicBezTo>
                    <a:pt x="4" y="20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2" name="Rectangle 72"/>
            <p:cNvSpPr>
              <a:spLocks noChangeArrowheads="1"/>
            </p:cNvSpPr>
            <p:nvPr/>
          </p:nvSpPr>
          <p:spPr bwMode="auto">
            <a:xfrm>
              <a:off x="8743950" y="3265488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27" name="Rectangle 73"/>
            <p:cNvSpPr>
              <a:spLocks noChangeArrowheads="1"/>
            </p:cNvSpPr>
            <p:nvPr/>
          </p:nvSpPr>
          <p:spPr bwMode="auto">
            <a:xfrm>
              <a:off x="8743950" y="3352801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653280" y="3412490"/>
            <a:ext cx="566420" cy="535940"/>
            <a:chOff x="9448800" y="5011738"/>
            <a:chExt cx="757238" cy="715963"/>
          </a:xfrm>
          <a:solidFill>
            <a:schemeClr val="bg1"/>
          </a:solidFill>
        </p:grpSpPr>
        <p:sp>
          <p:nvSpPr>
            <p:cNvPr id="115" name="Freeform 35"/>
            <p:cNvSpPr/>
            <p:nvPr/>
          </p:nvSpPr>
          <p:spPr bwMode="auto">
            <a:xfrm>
              <a:off x="9448800" y="5011738"/>
              <a:ext cx="452438" cy="715963"/>
            </a:xfrm>
            <a:custGeom>
              <a:avLst/>
              <a:gdLst>
                <a:gd name="T0" fmla="*/ 42 w 52"/>
                <a:gd name="T1" fmla="*/ 74 h 82"/>
                <a:gd name="T2" fmla="*/ 41 w 52"/>
                <a:gd name="T3" fmla="*/ 74 h 82"/>
                <a:gd name="T4" fmla="*/ 41 w 52"/>
                <a:gd name="T5" fmla="*/ 73 h 82"/>
                <a:gd name="T6" fmla="*/ 41 w 52"/>
                <a:gd name="T7" fmla="*/ 68 h 82"/>
                <a:gd name="T8" fmla="*/ 52 w 52"/>
                <a:gd name="T9" fmla="*/ 44 h 82"/>
                <a:gd name="T10" fmla="*/ 38 w 52"/>
                <a:gd name="T11" fmla="*/ 32 h 82"/>
                <a:gd name="T12" fmla="*/ 33 w 52"/>
                <a:gd name="T13" fmla="*/ 30 h 82"/>
                <a:gd name="T14" fmla="*/ 37 w 52"/>
                <a:gd name="T15" fmla="*/ 28 h 82"/>
                <a:gd name="T16" fmla="*/ 45 w 52"/>
                <a:gd name="T17" fmla="*/ 15 h 82"/>
                <a:gd name="T18" fmla="*/ 28 w 52"/>
                <a:gd name="T19" fmla="*/ 0 h 82"/>
                <a:gd name="T20" fmla="*/ 11 w 52"/>
                <a:gd name="T21" fmla="*/ 15 h 82"/>
                <a:gd name="T22" fmla="*/ 19 w 52"/>
                <a:gd name="T23" fmla="*/ 28 h 82"/>
                <a:gd name="T24" fmla="*/ 23 w 52"/>
                <a:gd name="T25" fmla="*/ 30 h 82"/>
                <a:gd name="T26" fmla="*/ 19 w 52"/>
                <a:gd name="T27" fmla="*/ 32 h 82"/>
                <a:gd name="T28" fmla="*/ 0 w 52"/>
                <a:gd name="T29" fmla="*/ 63 h 82"/>
                <a:gd name="T30" fmla="*/ 0 w 52"/>
                <a:gd name="T31" fmla="*/ 68 h 82"/>
                <a:gd name="T32" fmla="*/ 28 w 52"/>
                <a:gd name="T33" fmla="*/ 82 h 82"/>
                <a:gd name="T34" fmla="*/ 45 w 52"/>
                <a:gd name="T35" fmla="*/ 78 h 82"/>
                <a:gd name="T36" fmla="*/ 42 w 52"/>
                <a:gd name="T37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82">
                  <a:moveTo>
                    <a:pt x="42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72"/>
                    <a:pt x="41" y="70"/>
                    <a:pt x="41" y="68"/>
                  </a:cubicBezTo>
                  <a:cubicBezTo>
                    <a:pt x="41" y="58"/>
                    <a:pt x="45" y="50"/>
                    <a:pt x="52" y="44"/>
                  </a:cubicBezTo>
                  <a:cubicBezTo>
                    <a:pt x="48" y="39"/>
                    <a:pt x="43" y="34"/>
                    <a:pt x="38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5"/>
                    <a:pt x="45" y="20"/>
                    <a:pt x="45" y="15"/>
                  </a:cubicBezTo>
                  <a:cubicBezTo>
                    <a:pt x="45" y="7"/>
                    <a:pt x="38" y="0"/>
                    <a:pt x="28" y="0"/>
                  </a:cubicBezTo>
                  <a:cubicBezTo>
                    <a:pt x="19" y="0"/>
                    <a:pt x="11" y="7"/>
                    <a:pt x="11" y="15"/>
                  </a:cubicBezTo>
                  <a:cubicBezTo>
                    <a:pt x="11" y="20"/>
                    <a:pt x="14" y="25"/>
                    <a:pt x="19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8" y="36"/>
                    <a:pt x="0" y="48"/>
                    <a:pt x="0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7" y="77"/>
                    <a:pt x="17" y="82"/>
                    <a:pt x="28" y="82"/>
                  </a:cubicBezTo>
                  <a:cubicBezTo>
                    <a:pt x="34" y="82"/>
                    <a:pt x="40" y="80"/>
                    <a:pt x="45" y="78"/>
                  </a:cubicBezTo>
                  <a:cubicBezTo>
                    <a:pt x="44" y="77"/>
                    <a:pt x="43" y="76"/>
                    <a:pt x="42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6" name="Freeform 36"/>
            <p:cNvSpPr/>
            <p:nvPr/>
          </p:nvSpPr>
          <p:spPr bwMode="auto">
            <a:xfrm>
              <a:off x="9840913" y="5194301"/>
              <a:ext cx="365125" cy="533400"/>
            </a:xfrm>
            <a:custGeom>
              <a:avLst/>
              <a:gdLst>
                <a:gd name="T0" fmla="*/ 28 w 42"/>
                <a:gd name="T1" fmla="*/ 24 h 61"/>
                <a:gd name="T2" fmla="*/ 24 w 42"/>
                <a:gd name="T3" fmla="*/ 22 h 61"/>
                <a:gd name="T4" fmla="*/ 28 w 42"/>
                <a:gd name="T5" fmla="*/ 20 h 61"/>
                <a:gd name="T6" fmla="*/ 33 w 42"/>
                <a:gd name="T7" fmla="*/ 11 h 61"/>
                <a:gd name="T8" fmla="*/ 21 w 42"/>
                <a:gd name="T9" fmla="*/ 0 h 61"/>
                <a:gd name="T10" fmla="*/ 9 w 42"/>
                <a:gd name="T11" fmla="*/ 11 h 61"/>
                <a:gd name="T12" fmla="*/ 15 w 42"/>
                <a:gd name="T13" fmla="*/ 20 h 61"/>
                <a:gd name="T14" fmla="*/ 19 w 42"/>
                <a:gd name="T15" fmla="*/ 22 h 61"/>
                <a:gd name="T16" fmla="*/ 14 w 42"/>
                <a:gd name="T17" fmla="*/ 24 h 61"/>
                <a:gd name="T18" fmla="*/ 13 w 42"/>
                <a:gd name="T19" fmla="*/ 25 h 61"/>
                <a:gd name="T20" fmla="*/ 11 w 42"/>
                <a:gd name="T21" fmla="*/ 26 h 61"/>
                <a:gd name="T22" fmla="*/ 9 w 42"/>
                <a:gd name="T23" fmla="*/ 28 h 61"/>
                <a:gd name="T24" fmla="*/ 0 w 42"/>
                <a:gd name="T25" fmla="*/ 47 h 61"/>
                <a:gd name="T26" fmla="*/ 1 w 42"/>
                <a:gd name="T27" fmla="*/ 51 h 61"/>
                <a:gd name="T28" fmla="*/ 4 w 42"/>
                <a:gd name="T29" fmla="*/ 54 h 61"/>
                <a:gd name="T30" fmla="*/ 6 w 42"/>
                <a:gd name="T31" fmla="*/ 56 h 61"/>
                <a:gd name="T32" fmla="*/ 8 w 42"/>
                <a:gd name="T33" fmla="*/ 57 h 61"/>
                <a:gd name="T34" fmla="*/ 21 w 42"/>
                <a:gd name="T35" fmla="*/ 61 h 61"/>
                <a:gd name="T36" fmla="*/ 42 w 42"/>
                <a:gd name="T37" fmla="*/ 51 h 61"/>
                <a:gd name="T38" fmla="*/ 42 w 42"/>
                <a:gd name="T39" fmla="*/ 47 h 61"/>
                <a:gd name="T40" fmla="*/ 28 w 42"/>
                <a:gd name="T41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61">
                  <a:moveTo>
                    <a:pt x="28" y="24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3" y="15"/>
                    <a:pt x="33" y="11"/>
                  </a:cubicBezTo>
                  <a:cubicBezTo>
                    <a:pt x="33" y="5"/>
                    <a:pt x="28" y="0"/>
                    <a:pt x="21" y="0"/>
                  </a:cubicBezTo>
                  <a:cubicBezTo>
                    <a:pt x="14" y="0"/>
                    <a:pt x="9" y="5"/>
                    <a:pt x="9" y="11"/>
                  </a:cubicBezTo>
                  <a:cubicBezTo>
                    <a:pt x="9" y="15"/>
                    <a:pt x="11" y="18"/>
                    <a:pt x="15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5"/>
                    <a:pt x="13" y="25"/>
                  </a:cubicBezTo>
                  <a:cubicBezTo>
                    <a:pt x="12" y="25"/>
                    <a:pt x="11" y="26"/>
                    <a:pt x="11" y="26"/>
                  </a:cubicBezTo>
                  <a:cubicBezTo>
                    <a:pt x="10" y="27"/>
                    <a:pt x="9" y="27"/>
                    <a:pt x="9" y="28"/>
                  </a:cubicBezTo>
                  <a:cubicBezTo>
                    <a:pt x="4" y="32"/>
                    <a:pt x="0" y="39"/>
                    <a:pt x="0" y="47"/>
                  </a:cubicBezTo>
                  <a:cubicBezTo>
                    <a:pt x="0" y="48"/>
                    <a:pt x="1" y="50"/>
                    <a:pt x="1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5"/>
                    <a:pt x="6" y="56"/>
                  </a:cubicBezTo>
                  <a:cubicBezTo>
                    <a:pt x="6" y="56"/>
                    <a:pt x="7" y="57"/>
                    <a:pt x="8" y="57"/>
                  </a:cubicBezTo>
                  <a:cubicBezTo>
                    <a:pt x="12" y="60"/>
                    <a:pt x="16" y="61"/>
                    <a:pt x="21" y="61"/>
                  </a:cubicBezTo>
                  <a:cubicBezTo>
                    <a:pt x="29" y="61"/>
                    <a:pt x="37" y="57"/>
                    <a:pt x="42" y="51"/>
                  </a:cubicBezTo>
                  <a:cubicBezTo>
                    <a:pt x="42" y="50"/>
                    <a:pt x="42" y="48"/>
                    <a:pt x="42" y="47"/>
                  </a:cubicBezTo>
                  <a:cubicBezTo>
                    <a:pt x="42" y="36"/>
                    <a:pt x="36" y="27"/>
                    <a:pt x="2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1" name="TextBox 7"/>
          <p:cNvSpPr txBox="1"/>
          <p:nvPr/>
        </p:nvSpPr>
        <p:spPr>
          <a:xfrm flipH="1">
            <a:off x="1137285" y="4872355"/>
            <a:ext cx="2155190" cy="884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您的内容打在这里，或者通过复制您的文本后在此框中选择粘贴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7"/>
          <p:cNvSpPr txBox="1"/>
          <p:nvPr/>
        </p:nvSpPr>
        <p:spPr>
          <a:xfrm flipH="1">
            <a:off x="3808730" y="4872355"/>
            <a:ext cx="2155190" cy="884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您的内容打在这里，或者通过复制您的文本后在此框中选择粘贴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7"/>
          <p:cNvSpPr txBox="1"/>
          <p:nvPr/>
        </p:nvSpPr>
        <p:spPr>
          <a:xfrm flipH="1">
            <a:off x="6483350" y="4872355"/>
            <a:ext cx="2155190" cy="884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您的内容打在这里，或者通过复制您的文本后在此框中选择粘贴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7"/>
          <p:cNvSpPr txBox="1"/>
          <p:nvPr/>
        </p:nvSpPr>
        <p:spPr>
          <a:xfrm flipH="1">
            <a:off x="9154795" y="4872355"/>
            <a:ext cx="2155190" cy="884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您的内容打在这里，或者通过复制您的文本后在此框中选择粘贴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8"/>
          <p:cNvSpPr/>
          <p:nvPr/>
        </p:nvSpPr>
        <p:spPr bwMode="auto">
          <a:xfrm>
            <a:off x="1141730" y="2559685"/>
            <a:ext cx="973455" cy="973455"/>
          </a:xfrm>
          <a:prstGeom prst="ellipse">
            <a:avLst/>
          </a:prstGeom>
          <a:solidFill>
            <a:srgbClr val="2B5A7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AutoShape 19"/>
          <p:cNvSpPr/>
          <p:nvPr/>
        </p:nvSpPr>
        <p:spPr bwMode="auto">
          <a:xfrm>
            <a:off x="1379220" y="2782570"/>
            <a:ext cx="475615" cy="475615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>
              <a:defRPr/>
            </a:pPr>
            <a:endParaRPr lang="es-ES" sz="36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" name="Oval 40"/>
          <p:cNvSpPr/>
          <p:nvPr/>
        </p:nvSpPr>
        <p:spPr bwMode="auto">
          <a:xfrm>
            <a:off x="6515100" y="2559685"/>
            <a:ext cx="973455" cy="973455"/>
          </a:xfrm>
          <a:prstGeom prst="ellipse">
            <a:avLst/>
          </a:prstGeom>
          <a:solidFill>
            <a:srgbClr val="E09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Freeform 169"/>
          <p:cNvSpPr>
            <a:spLocks noChangeArrowheads="1"/>
          </p:cNvSpPr>
          <p:nvPr/>
        </p:nvSpPr>
        <p:spPr bwMode="auto">
          <a:xfrm>
            <a:off x="6736080" y="2831465"/>
            <a:ext cx="491490" cy="393700"/>
          </a:xfrm>
          <a:custGeom>
            <a:avLst/>
            <a:gdLst>
              <a:gd name="T0" fmla="*/ 478 w 487"/>
              <a:gd name="T1" fmla="*/ 9 h 390"/>
              <a:gd name="T2" fmla="*/ 478 w 487"/>
              <a:gd name="T3" fmla="*/ 9 h 390"/>
              <a:gd name="T4" fmla="*/ 372 w 487"/>
              <a:gd name="T5" fmla="*/ 195 h 390"/>
              <a:gd name="T6" fmla="*/ 345 w 487"/>
              <a:gd name="T7" fmla="*/ 195 h 390"/>
              <a:gd name="T8" fmla="*/ 292 w 487"/>
              <a:gd name="T9" fmla="*/ 150 h 390"/>
              <a:gd name="T10" fmla="*/ 274 w 487"/>
              <a:gd name="T11" fmla="*/ 150 h 390"/>
              <a:gd name="T12" fmla="*/ 194 w 487"/>
              <a:gd name="T13" fmla="*/ 266 h 390"/>
              <a:gd name="T14" fmla="*/ 177 w 487"/>
              <a:gd name="T15" fmla="*/ 266 h 390"/>
              <a:gd name="T16" fmla="*/ 141 w 487"/>
              <a:gd name="T17" fmla="*/ 239 h 390"/>
              <a:gd name="T18" fmla="*/ 123 w 487"/>
              <a:gd name="T19" fmla="*/ 239 h 390"/>
              <a:gd name="T20" fmla="*/ 8 w 487"/>
              <a:gd name="T21" fmla="*/ 381 h 390"/>
              <a:gd name="T22" fmla="*/ 8 w 487"/>
              <a:gd name="T23" fmla="*/ 389 h 390"/>
              <a:gd name="T24" fmla="*/ 486 w 487"/>
              <a:gd name="T25" fmla="*/ 389 h 390"/>
              <a:gd name="T26" fmla="*/ 486 w 487"/>
              <a:gd name="T27" fmla="*/ 9 h 390"/>
              <a:gd name="T28" fmla="*/ 478 w 487"/>
              <a:gd name="T29" fmla="*/ 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7" h="390">
                <a:moveTo>
                  <a:pt x="478" y="9"/>
                </a:moveTo>
                <a:lnTo>
                  <a:pt x="478" y="9"/>
                </a:lnTo>
                <a:cubicBezTo>
                  <a:pt x="372" y="195"/>
                  <a:pt x="372" y="195"/>
                  <a:pt x="372" y="195"/>
                </a:cubicBezTo>
                <a:cubicBezTo>
                  <a:pt x="363" y="204"/>
                  <a:pt x="354" y="204"/>
                  <a:pt x="345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83" y="141"/>
                  <a:pt x="283" y="141"/>
                  <a:pt x="274" y="150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4" y="275"/>
                  <a:pt x="186" y="275"/>
                  <a:pt x="177" y="266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32" y="230"/>
                  <a:pt x="123" y="230"/>
                  <a:pt x="123" y="239"/>
                </a:cubicBezTo>
                <a:cubicBezTo>
                  <a:pt x="8" y="381"/>
                  <a:pt x="8" y="381"/>
                  <a:pt x="8" y="381"/>
                </a:cubicBezTo>
                <a:cubicBezTo>
                  <a:pt x="0" y="389"/>
                  <a:pt x="0" y="389"/>
                  <a:pt x="8" y="389"/>
                </a:cubicBezTo>
                <a:cubicBezTo>
                  <a:pt x="486" y="389"/>
                  <a:pt x="486" y="389"/>
                  <a:pt x="486" y="389"/>
                </a:cubicBezTo>
                <a:cubicBezTo>
                  <a:pt x="486" y="9"/>
                  <a:pt x="486" y="9"/>
                  <a:pt x="486" y="9"/>
                </a:cubicBezTo>
                <a:cubicBezTo>
                  <a:pt x="486" y="0"/>
                  <a:pt x="486" y="0"/>
                  <a:pt x="478" y="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05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Oval 48"/>
          <p:cNvSpPr/>
          <p:nvPr/>
        </p:nvSpPr>
        <p:spPr bwMode="auto">
          <a:xfrm>
            <a:off x="1141730" y="4244975"/>
            <a:ext cx="973455" cy="973455"/>
          </a:xfrm>
          <a:prstGeom prst="ellipse">
            <a:avLst/>
          </a:prstGeom>
          <a:solidFill>
            <a:srgbClr val="E09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AutoShape 124"/>
          <p:cNvSpPr>
            <a:spLocks noChangeAspect="1"/>
          </p:cNvSpPr>
          <p:nvPr/>
        </p:nvSpPr>
        <p:spPr bwMode="auto">
          <a:xfrm flipH="1">
            <a:off x="1413510" y="4548505"/>
            <a:ext cx="484505" cy="395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>
              <a:defRPr/>
            </a:pPr>
            <a:endParaRPr lang="es-ES" sz="36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13" name="Group 4"/>
          <p:cNvGrpSpPr/>
          <p:nvPr/>
        </p:nvGrpSpPr>
        <p:grpSpPr>
          <a:xfrm>
            <a:off x="6504940" y="4259384"/>
            <a:ext cx="973391" cy="973715"/>
            <a:chOff x="13144537" y="8350634"/>
            <a:chExt cx="1553227" cy="1553634"/>
          </a:xfrm>
          <a:solidFill>
            <a:srgbClr val="2B5A78"/>
          </a:solidFill>
        </p:grpSpPr>
        <p:sp>
          <p:nvSpPr>
            <p:cNvPr id="14" name="Oval 54"/>
            <p:cNvSpPr/>
            <p:nvPr/>
          </p:nvSpPr>
          <p:spPr bwMode="auto">
            <a:xfrm>
              <a:off x="13144537" y="8350634"/>
              <a:ext cx="1553227" cy="155363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5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3" name="AutoShape 82"/>
            <p:cNvSpPr/>
            <p:nvPr/>
          </p:nvSpPr>
          <p:spPr bwMode="auto">
            <a:xfrm>
              <a:off x="13621410" y="8827448"/>
              <a:ext cx="630772" cy="63093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36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391410" y="2679700"/>
            <a:ext cx="363537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您的内容打在这里，或者通过复制您的文本后，在此框中选择粘贴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53985" y="2679700"/>
            <a:ext cx="363537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您的内容打在这里，或者通过复制您的文本后，在此框中选择粘贴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91410" y="4391025"/>
            <a:ext cx="363537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您的内容打在这里，或者通过复制您的文本后，在此框中选择粘贴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53985" y="4391025"/>
            <a:ext cx="363537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您的内容打在这里，或者通过复制您的文本后，在此框中选择粘贴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5177327" y="1997857"/>
            <a:ext cx="522288" cy="531812"/>
            <a:chOff x="5106988" y="2174876"/>
            <a:chExt cx="522288" cy="531812"/>
          </a:xfrm>
          <a:solidFill>
            <a:srgbClr val="E09EA8"/>
          </a:solidFill>
        </p:grpSpPr>
        <p:sp>
          <p:nvSpPr>
            <p:cNvPr id="16" name="Freeform 5"/>
            <p:cNvSpPr/>
            <p:nvPr/>
          </p:nvSpPr>
          <p:spPr bwMode="auto">
            <a:xfrm>
              <a:off x="5402263" y="2262188"/>
              <a:ext cx="227013" cy="409575"/>
            </a:xfrm>
            <a:custGeom>
              <a:avLst/>
              <a:gdLst>
                <a:gd name="T0" fmla="*/ 26 w 26"/>
                <a:gd name="T1" fmla="*/ 22 h 47"/>
                <a:gd name="T2" fmla="*/ 26 w 26"/>
                <a:gd name="T3" fmla="*/ 21 h 47"/>
                <a:gd name="T4" fmla="*/ 26 w 26"/>
                <a:gd name="T5" fmla="*/ 19 h 47"/>
                <a:gd name="T6" fmla="*/ 18 w 26"/>
                <a:gd name="T7" fmla="*/ 0 h 47"/>
                <a:gd name="T8" fmla="*/ 1 w 26"/>
                <a:gd name="T9" fmla="*/ 19 h 47"/>
                <a:gd name="T10" fmla="*/ 0 w 26"/>
                <a:gd name="T11" fmla="*/ 21 h 47"/>
                <a:gd name="T12" fmla="*/ 0 w 26"/>
                <a:gd name="T13" fmla="*/ 22 h 47"/>
                <a:gd name="T14" fmla="*/ 10 w 26"/>
                <a:gd name="T15" fmla="*/ 47 h 47"/>
                <a:gd name="T16" fmla="*/ 26 w 26"/>
                <a:gd name="T17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22"/>
                    <a:pt x="26" y="21"/>
                    <a:pt x="26" y="21"/>
                  </a:cubicBezTo>
                  <a:cubicBezTo>
                    <a:pt x="26" y="20"/>
                    <a:pt x="26" y="20"/>
                    <a:pt x="26" y="19"/>
                  </a:cubicBezTo>
                  <a:cubicBezTo>
                    <a:pt x="26" y="12"/>
                    <a:pt x="23" y="5"/>
                    <a:pt x="18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9" y="43"/>
                    <a:pt x="26" y="33"/>
                    <a:pt x="2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5106988" y="2462213"/>
              <a:ext cx="347663" cy="244475"/>
            </a:xfrm>
            <a:custGeom>
              <a:avLst/>
              <a:gdLst>
                <a:gd name="T0" fmla="*/ 40 w 40"/>
                <a:gd name="T1" fmla="*/ 26 h 28"/>
                <a:gd name="T2" fmla="*/ 30 w 40"/>
                <a:gd name="T3" fmla="*/ 1 h 28"/>
                <a:gd name="T4" fmla="*/ 29 w 40"/>
                <a:gd name="T5" fmla="*/ 0 h 28"/>
                <a:gd name="T6" fmla="*/ 27 w 40"/>
                <a:gd name="T7" fmla="*/ 0 h 28"/>
                <a:gd name="T8" fmla="*/ 0 w 40"/>
                <a:gd name="T9" fmla="*/ 0 h 28"/>
                <a:gd name="T10" fmla="*/ 9 w 40"/>
                <a:gd name="T11" fmla="*/ 19 h 28"/>
                <a:gd name="T12" fmla="*/ 12 w 40"/>
                <a:gd name="T13" fmla="*/ 21 h 28"/>
                <a:gd name="T14" fmla="*/ 30 w 40"/>
                <a:gd name="T15" fmla="*/ 28 h 28"/>
                <a:gd name="T16" fmla="*/ 40 w 40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8">
                  <a:moveTo>
                    <a:pt x="40" y="26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4" y="14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7" y="25"/>
                    <a:pt x="23" y="28"/>
                    <a:pt x="30" y="28"/>
                  </a:cubicBezTo>
                  <a:cubicBezTo>
                    <a:pt x="33" y="28"/>
                    <a:pt x="36" y="27"/>
                    <a:pt x="4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5116513" y="2174876"/>
              <a:ext cx="417513" cy="244475"/>
            </a:xfrm>
            <a:custGeom>
              <a:avLst/>
              <a:gdLst>
                <a:gd name="T0" fmla="*/ 29 w 48"/>
                <a:gd name="T1" fmla="*/ 0 h 28"/>
                <a:gd name="T2" fmla="*/ 21 w 48"/>
                <a:gd name="T3" fmla="*/ 2 h 28"/>
                <a:gd name="T4" fmla="*/ 18 w 48"/>
                <a:gd name="T5" fmla="*/ 3 h 28"/>
                <a:gd name="T6" fmla="*/ 4 w 48"/>
                <a:gd name="T7" fmla="*/ 15 h 28"/>
                <a:gd name="T8" fmla="*/ 27 w 48"/>
                <a:gd name="T9" fmla="*/ 15 h 28"/>
                <a:gd name="T10" fmla="*/ 28 w 48"/>
                <a:gd name="T11" fmla="*/ 16 h 28"/>
                <a:gd name="T12" fmla="*/ 28 w 48"/>
                <a:gd name="T13" fmla="*/ 17 h 28"/>
                <a:gd name="T14" fmla="*/ 27 w 48"/>
                <a:gd name="T15" fmla="*/ 18 h 28"/>
                <a:gd name="T16" fmla="*/ 2 w 48"/>
                <a:gd name="T17" fmla="*/ 18 h 28"/>
                <a:gd name="T18" fmla="*/ 2 w 48"/>
                <a:gd name="T19" fmla="*/ 21 h 28"/>
                <a:gd name="T20" fmla="*/ 24 w 48"/>
                <a:gd name="T21" fmla="*/ 21 h 28"/>
                <a:gd name="T22" fmla="*/ 25 w 48"/>
                <a:gd name="T23" fmla="*/ 21 h 28"/>
                <a:gd name="T24" fmla="*/ 25 w 48"/>
                <a:gd name="T25" fmla="*/ 23 h 28"/>
                <a:gd name="T26" fmla="*/ 24 w 48"/>
                <a:gd name="T27" fmla="*/ 23 h 28"/>
                <a:gd name="T28" fmla="*/ 1 w 48"/>
                <a:gd name="T29" fmla="*/ 23 h 28"/>
                <a:gd name="T30" fmla="*/ 0 w 48"/>
                <a:gd name="T31" fmla="*/ 28 h 28"/>
                <a:gd name="T32" fmla="*/ 28 w 48"/>
                <a:gd name="T33" fmla="*/ 28 h 28"/>
                <a:gd name="T34" fmla="*/ 30 w 48"/>
                <a:gd name="T35" fmla="*/ 28 h 28"/>
                <a:gd name="T36" fmla="*/ 31 w 48"/>
                <a:gd name="T37" fmla="*/ 27 h 28"/>
                <a:gd name="T38" fmla="*/ 48 w 48"/>
                <a:gd name="T39" fmla="*/ 7 h 28"/>
                <a:gd name="T40" fmla="*/ 29 w 4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28">
                  <a:moveTo>
                    <a:pt x="29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20" y="2"/>
                    <a:pt x="19" y="2"/>
                    <a:pt x="18" y="3"/>
                  </a:cubicBezTo>
                  <a:cubicBezTo>
                    <a:pt x="12" y="5"/>
                    <a:pt x="7" y="10"/>
                    <a:pt x="4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7" y="18"/>
                    <a:pt x="2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3" y="3"/>
                    <a:pt x="37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15288" y="2015319"/>
            <a:ext cx="549276" cy="549275"/>
            <a:chOff x="4044950" y="2192338"/>
            <a:chExt cx="549276" cy="549275"/>
          </a:xfrm>
          <a:solidFill>
            <a:srgbClr val="E09EA8"/>
          </a:solidFill>
        </p:grpSpPr>
        <p:sp>
          <p:nvSpPr>
            <p:cNvPr id="51" name="Freeform 20"/>
            <p:cNvSpPr/>
            <p:nvPr/>
          </p:nvSpPr>
          <p:spPr bwMode="auto">
            <a:xfrm>
              <a:off x="4044950" y="2192338"/>
              <a:ext cx="549275" cy="549275"/>
            </a:xfrm>
            <a:custGeom>
              <a:avLst/>
              <a:gdLst>
                <a:gd name="T0" fmla="*/ 61 w 63"/>
                <a:gd name="T1" fmla="*/ 54 h 63"/>
                <a:gd name="T2" fmla="*/ 12 w 63"/>
                <a:gd name="T3" fmla="*/ 54 h 63"/>
                <a:gd name="T4" fmla="*/ 12 w 63"/>
                <a:gd name="T5" fmla="*/ 3 h 63"/>
                <a:gd name="T6" fmla="*/ 8 w 63"/>
                <a:gd name="T7" fmla="*/ 3 h 63"/>
                <a:gd name="T8" fmla="*/ 8 w 63"/>
                <a:gd name="T9" fmla="*/ 54 h 63"/>
                <a:gd name="T10" fmla="*/ 3 w 63"/>
                <a:gd name="T11" fmla="*/ 54 h 63"/>
                <a:gd name="T12" fmla="*/ 3 w 63"/>
                <a:gd name="T13" fmla="*/ 58 h 63"/>
                <a:gd name="T14" fmla="*/ 8 w 63"/>
                <a:gd name="T15" fmla="*/ 58 h 63"/>
                <a:gd name="T16" fmla="*/ 8 w 63"/>
                <a:gd name="T17" fmla="*/ 60 h 63"/>
                <a:gd name="T18" fmla="*/ 12 w 63"/>
                <a:gd name="T19" fmla="*/ 60 h 63"/>
                <a:gd name="T20" fmla="*/ 12 w 63"/>
                <a:gd name="T21" fmla="*/ 58 h 63"/>
                <a:gd name="T22" fmla="*/ 61 w 63"/>
                <a:gd name="T23" fmla="*/ 58 h 63"/>
                <a:gd name="T24" fmla="*/ 61 w 63"/>
                <a:gd name="T2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61" y="54"/>
                  </a:moveTo>
                  <a:cubicBezTo>
                    <a:pt x="44" y="54"/>
                    <a:pt x="28" y="54"/>
                    <a:pt x="12" y="54"/>
                  </a:cubicBezTo>
                  <a:cubicBezTo>
                    <a:pt x="12" y="37"/>
                    <a:pt x="12" y="20"/>
                    <a:pt x="12" y="3"/>
                  </a:cubicBezTo>
                  <a:cubicBezTo>
                    <a:pt x="12" y="0"/>
                    <a:pt x="8" y="0"/>
                    <a:pt x="8" y="3"/>
                  </a:cubicBezTo>
                  <a:cubicBezTo>
                    <a:pt x="8" y="20"/>
                    <a:pt x="8" y="37"/>
                    <a:pt x="8" y="54"/>
                  </a:cubicBezTo>
                  <a:cubicBezTo>
                    <a:pt x="6" y="54"/>
                    <a:pt x="5" y="54"/>
                    <a:pt x="3" y="54"/>
                  </a:cubicBezTo>
                  <a:cubicBezTo>
                    <a:pt x="0" y="54"/>
                    <a:pt x="0" y="58"/>
                    <a:pt x="3" y="58"/>
                  </a:cubicBezTo>
                  <a:cubicBezTo>
                    <a:pt x="5" y="58"/>
                    <a:pt x="6" y="58"/>
                    <a:pt x="8" y="58"/>
                  </a:cubicBezTo>
                  <a:cubicBezTo>
                    <a:pt x="8" y="59"/>
                    <a:pt x="8" y="60"/>
                    <a:pt x="8" y="60"/>
                  </a:cubicBezTo>
                  <a:cubicBezTo>
                    <a:pt x="8" y="63"/>
                    <a:pt x="12" y="63"/>
                    <a:pt x="12" y="60"/>
                  </a:cubicBezTo>
                  <a:cubicBezTo>
                    <a:pt x="12" y="60"/>
                    <a:pt x="12" y="59"/>
                    <a:pt x="12" y="58"/>
                  </a:cubicBezTo>
                  <a:cubicBezTo>
                    <a:pt x="28" y="58"/>
                    <a:pt x="44" y="58"/>
                    <a:pt x="61" y="58"/>
                  </a:cubicBezTo>
                  <a:cubicBezTo>
                    <a:pt x="63" y="58"/>
                    <a:pt x="63" y="54"/>
                    <a:pt x="6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52" name="Freeform 21"/>
            <p:cNvSpPr/>
            <p:nvPr/>
          </p:nvSpPr>
          <p:spPr bwMode="auto">
            <a:xfrm>
              <a:off x="4132263" y="2219326"/>
              <a:ext cx="461963" cy="417513"/>
            </a:xfrm>
            <a:custGeom>
              <a:avLst/>
              <a:gdLst>
                <a:gd name="T0" fmla="*/ 53 w 53"/>
                <a:gd name="T1" fmla="*/ 5 h 48"/>
                <a:gd name="T2" fmla="*/ 51 w 53"/>
                <a:gd name="T3" fmla="*/ 3 h 48"/>
                <a:gd name="T4" fmla="*/ 49 w 53"/>
                <a:gd name="T5" fmla="*/ 3 h 48"/>
                <a:gd name="T6" fmla="*/ 47 w 53"/>
                <a:gd name="T7" fmla="*/ 2 h 48"/>
                <a:gd name="T8" fmla="*/ 39 w 53"/>
                <a:gd name="T9" fmla="*/ 1 h 48"/>
                <a:gd name="T10" fmla="*/ 35 w 53"/>
                <a:gd name="T11" fmla="*/ 3 h 48"/>
                <a:gd name="T12" fmla="*/ 37 w 53"/>
                <a:gd name="T13" fmla="*/ 7 h 48"/>
                <a:gd name="T14" fmla="*/ 26 w 53"/>
                <a:gd name="T15" fmla="*/ 20 h 48"/>
                <a:gd name="T16" fmla="*/ 7 w 53"/>
                <a:gd name="T17" fmla="*/ 37 h 48"/>
                <a:gd name="T18" fmla="*/ 10 w 53"/>
                <a:gd name="T19" fmla="*/ 46 h 48"/>
                <a:gd name="T20" fmla="*/ 32 w 53"/>
                <a:gd name="T21" fmla="*/ 30 h 48"/>
                <a:gd name="T22" fmla="*/ 45 w 53"/>
                <a:gd name="T23" fmla="*/ 14 h 48"/>
                <a:gd name="T24" fmla="*/ 44 w 53"/>
                <a:gd name="T25" fmla="*/ 16 h 48"/>
                <a:gd name="T26" fmla="*/ 47 w 53"/>
                <a:gd name="T27" fmla="*/ 20 h 48"/>
                <a:gd name="T28" fmla="*/ 47 w 53"/>
                <a:gd name="T29" fmla="*/ 20 h 48"/>
                <a:gd name="T30" fmla="*/ 51 w 53"/>
                <a:gd name="T31" fmla="*/ 18 h 48"/>
                <a:gd name="T32" fmla="*/ 53 w 53"/>
                <a:gd name="T33" fmla="*/ 7 h 48"/>
                <a:gd name="T34" fmla="*/ 53 w 53"/>
                <a:gd name="T35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48">
                  <a:moveTo>
                    <a:pt x="53" y="5"/>
                  </a:moveTo>
                  <a:cubicBezTo>
                    <a:pt x="52" y="4"/>
                    <a:pt x="51" y="3"/>
                    <a:pt x="51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8" y="2"/>
                    <a:pt x="47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0"/>
                    <a:pt x="35" y="2"/>
                    <a:pt x="35" y="3"/>
                  </a:cubicBezTo>
                  <a:cubicBezTo>
                    <a:pt x="34" y="5"/>
                    <a:pt x="35" y="7"/>
                    <a:pt x="37" y="7"/>
                  </a:cubicBezTo>
                  <a:cubicBezTo>
                    <a:pt x="33" y="11"/>
                    <a:pt x="29" y="15"/>
                    <a:pt x="26" y="20"/>
                  </a:cubicBezTo>
                  <a:cubicBezTo>
                    <a:pt x="21" y="28"/>
                    <a:pt x="16" y="34"/>
                    <a:pt x="7" y="37"/>
                  </a:cubicBezTo>
                  <a:cubicBezTo>
                    <a:pt x="0" y="38"/>
                    <a:pt x="3" y="48"/>
                    <a:pt x="10" y="46"/>
                  </a:cubicBezTo>
                  <a:cubicBezTo>
                    <a:pt x="19" y="44"/>
                    <a:pt x="26" y="38"/>
                    <a:pt x="32" y="30"/>
                  </a:cubicBezTo>
                  <a:cubicBezTo>
                    <a:pt x="36" y="24"/>
                    <a:pt x="39" y="18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8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0" y="19"/>
                    <a:pt x="51" y="1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5"/>
                    <a:pt x="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291751" y="2032783"/>
            <a:ext cx="660400" cy="506413"/>
            <a:chOff x="6221413" y="2209801"/>
            <a:chExt cx="660400" cy="506413"/>
          </a:xfrm>
          <a:solidFill>
            <a:srgbClr val="E09EA8"/>
          </a:solidFill>
        </p:grpSpPr>
        <p:sp>
          <p:nvSpPr>
            <p:cNvPr id="63" name="Freeform 26"/>
            <p:cNvSpPr/>
            <p:nvPr/>
          </p:nvSpPr>
          <p:spPr bwMode="auto">
            <a:xfrm>
              <a:off x="6221413" y="2698751"/>
              <a:ext cx="660400" cy="17463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64" name="Rectangle 27"/>
            <p:cNvSpPr>
              <a:spLocks noChangeArrowheads="1"/>
            </p:cNvSpPr>
            <p:nvPr/>
          </p:nvSpPr>
          <p:spPr bwMode="auto">
            <a:xfrm>
              <a:off x="6308725" y="2322513"/>
              <a:ext cx="95250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6446838" y="2209801"/>
              <a:ext cx="96838" cy="436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6577013" y="2349501"/>
              <a:ext cx="96838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67" name="Rectangle 30"/>
            <p:cNvSpPr>
              <a:spLocks noChangeArrowheads="1"/>
            </p:cNvSpPr>
            <p:nvPr/>
          </p:nvSpPr>
          <p:spPr bwMode="auto">
            <a:xfrm>
              <a:off x="6726238" y="2444751"/>
              <a:ext cx="952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68" name="Freeform 32"/>
          <p:cNvSpPr>
            <a:spLocks noEditPoints="1"/>
          </p:cNvSpPr>
          <p:nvPr/>
        </p:nvSpPr>
        <p:spPr bwMode="auto">
          <a:xfrm>
            <a:off x="5264639" y="4842657"/>
            <a:ext cx="557213" cy="698500"/>
          </a:xfrm>
          <a:custGeom>
            <a:avLst/>
            <a:gdLst>
              <a:gd name="T0" fmla="*/ 15 w 64"/>
              <a:gd name="T1" fmla="*/ 20 h 80"/>
              <a:gd name="T2" fmla="*/ 28 w 64"/>
              <a:gd name="T3" fmla="*/ 9 h 80"/>
              <a:gd name="T4" fmla="*/ 40 w 64"/>
              <a:gd name="T5" fmla="*/ 9 h 80"/>
              <a:gd name="T6" fmla="*/ 40 w 64"/>
              <a:gd name="T7" fmla="*/ 0 h 80"/>
              <a:gd name="T8" fmla="*/ 24 w 64"/>
              <a:gd name="T9" fmla="*/ 0 h 80"/>
              <a:gd name="T10" fmla="*/ 6 w 64"/>
              <a:gd name="T11" fmla="*/ 17 h 80"/>
              <a:gd name="T12" fmla="*/ 6 w 64"/>
              <a:gd name="T13" fmla="*/ 28 h 80"/>
              <a:gd name="T14" fmla="*/ 15 w 64"/>
              <a:gd name="T15" fmla="*/ 28 h 80"/>
              <a:gd name="T16" fmla="*/ 15 w 64"/>
              <a:gd name="T17" fmla="*/ 20 h 80"/>
              <a:gd name="T18" fmla="*/ 64 w 64"/>
              <a:gd name="T19" fmla="*/ 46 h 80"/>
              <a:gd name="T20" fmla="*/ 64 w 64"/>
              <a:gd name="T21" fmla="*/ 38 h 80"/>
              <a:gd name="T22" fmla="*/ 56 w 64"/>
              <a:gd name="T23" fmla="*/ 30 h 80"/>
              <a:gd name="T24" fmla="*/ 8 w 64"/>
              <a:gd name="T25" fmla="*/ 30 h 80"/>
              <a:gd name="T26" fmla="*/ 0 w 64"/>
              <a:gd name="T27" fmla="*/ 38 h 80"/>
              <a:gd name="T28" fmla="*/ 0 w 64"/>
              <a:gd name="T29" fmla="*/ 72 h 80"/>
              <a:gd name="T30" fmla="*/ 8 w 64"/>
              <a:gd name="T31" fmla="*/ 80 h 80"/>
              <a:gd name="T32" fmla="*/ 56 w 64"/>
              <a:gd name="T33" fmla="*/ 80 h 80"/>
              <a:gd name="T34" fmla="*/ 64 w 64"/>
              <a:gd name="T35" fmla="*/ 72 h 80"/>
              <a:gd name="T36" fmla="*/ 64 w 64"/>
              <a:gd name="T37" fmla="*/ 70 h 80"/>
              <a:gd name="T38" fmla="*/ 53 w 64"/>
              <a:gd name="T39" fmla="*/ 70 h 80"/>
              <a:gd name="T40" fmla="*/ 53 w 64"/>
              <a:gd name="T41" fmla="*/ 66 h 80"/>
              <a:gd name="T42" fmla="*/ 64 w 64"/>
              <a:gd name="T43" fmla="*/ 66 h 80"/>
              <a:gd name="T44" fmla="*/ 64 w 64"/>
              <a:gd name="T45" fmla="*/ 60 h 80"/>
              <a:gd name="T46" fmla="*/ 53 w 64"/>
              <a:gd name="T47" fmla="*/ 60 h 80"/>
              <a:gd name="T48" fmla="*/ 53 w 64"/>
              <a:gd name="T49" fmla="*/ 56 h 80"/>
              <a:gd name="T50" fmla="*/ 64 w 64"/>
              <a:gd name="T51" fmla="*/ 56 h 80"/>
              <a:gd name="T52" fmla="*/ 64 w 64"/>
              <a:gd name="T53" fmla="*/ 50 h 80"/>
              <a:gd name="T54" fmla="*/ 53 w 64"/>
              <a:gd name="T55" fmla="*/ 50 h 80"/>
              <a:gd name="T56" fmla="*/ 53 w 64"/>
              <a:gd name="T57" fmla="*/ 46 h 80"/>
              <a:gd name="T58" fmla="*/ 64 w 64"/>
              <a:gd name="T59" fmla="*/ 46 h 80"/>
              <a:gd name="T60" fmla="*/ 35 w 64"/>
              <a:gd name="T61" fmla="*/ 61 h 80"/>
              <a:gd name="T62" fmla="*/ 35 w 64"/>
              <a:gd name="T63" fmla="*/ 66 h 80"/>
              <a:gd name="T64" fmla="*/ 32 w 64"/>
              <a:gd name="T65" fmla="*/ 68 h 80"/>
              <a:gd name="T66" fmla="*/ 29 w 64"/>
              <a:gd name="T67" fmla="*/ 66 h 80"/>
              <a:gd name="T68" fmla="*/ 29 w 64"/>
              <a:gd name="T69" fmla="*/ 61 h 80"/>
              <a:gd name="T70" fmla="*/ 25 w 64"/>
              <a:gd name="T71" fmla="*/ 55 h 80"/>
              <a:gd name="T72" fmla="*/ 32 w 64"/>
              <a:gd name="T73" fmla="*/ 48 h 80"/>
              <a:gd name="T74" fmla="*/ 38 w 64"/>
              <a:gd name="T75" fmla="*/ 55 h 80"/>
              <a:gd name="T76" fmla="*/ 35 w 64"/>
              <a:gd name="T77" fmla="*/ 6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0">
                <a:moveTo>
                  <a:pt x="15" y="20"/>
                </a:moveTo>
                <a:cubicBezTo>
                  <a:pt x="15" y="13"/>
                  <a:pt x="21" y="9"/>
                  <a:pt x="28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4" y="0"/>
                  <a:pt x="6" y="8"/>
                  <a:pt x="6" y="17"/>
                </a:cubicBezTo>
                <a:cubicBezTo>
                  <a:pt x="6" y="28"/>
                  <a:pt x="6" y="28"/>
                  <a:pt x="6" y="28"/>
                </a:cubicBezTo>
                <a:cubicBezTo>
                  <a:pt x="15" y="28"/>
                  <a:pt x="15" y="28"/>
                  <a:pt x="15" y="28"/>
                </a:cubicBezTo>
                <a:lnTo>
                  <a:pt x="15" y="20"/>
                </a:lnTo>
                <a:close/>
                <a:moveTo>
                  <a:pt x="64" y="46"/>
                </a:moveTo>
                <a:cubicBezTo>
                  <a:pt x="64" y="38"/>
                  <a:pt x="64" y="38"/>
                  <a:pt x="64" y="38"/>
                </a:cubicBezTo>
                <a:cubicBezTo>
                  <a:pt x="64" y="34"/>
                  <a:pt x="60" y="30"/>
                  <a:pt x="56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4" y="30"/>
                  <a:pt x="0" y="34"/>
                  <a:pt x="0" y="3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4" y="76"/>
                  <a:pt x="64" y="72"/>
                </a:cubicBezTo>
                <a:cubicBezTo>
                  <a:pt x="64" y="70"/>
                  <a:pt x="64" y="70"/>
                  <a:pt x="64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6"/>
                  <a:pt x="53" y="66"/>
                  <a:pt x="53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0"/>
                  <a:pt x="64" y="60"/>
                  <a:pt x="64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3" y="56"/>
                  <a:pt x="53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0"/>
                  <a:pt x="64" y="50"/>
                  <a:pt x="64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46"/>
                  <a:pt x="53" y="46"/>
                  <a:pt x="53" y="46"/>
                </a:cubicBezTo>
                <a:lnTo>
                  <a:pt x="64" y="46"/>
                </a:lnTo>
                <a:close/>
                <a:moveTo>
                  <a:pt x="35" y="61"/>
                </a:moveTo>
                <a:cubicBezTo>
                  <a:pt x="35" y="66"/>
                  <a:pt x="35" y="66"/>
                  <a:pt x="35" y="66"/>
                </a:cubicBezTo>
                <a:cubicBezTo>
                  <a:pt x="35" y="67"/>
                  <a:pt x="33" y="68"/>
                  <a:pt x="32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1"/>
                  <a:pt x="29" y="61"/>
                  <a:pt x="29" y="61"/>
                </a:cubicBezTo>
                <a:cubicBezTo>
                  <a:pt x="27" y="59"/>
                  <a:pt x="25" y="57"/>
                  <a:pt x="25" y="55"/>
                </a:cubicBezTo>
                <a:cubicBezTo>
                  <a:pt x="25" y="51"/>
                  <a:pt x="28" y="48"/>
                  <a:pt x="32" y="48"/>
                </a:cubicBezTo>
                <a:cubicBezTo>
                  <a:pt x="36" y="48"/>
                  <a:pt x="38" y="51"/>
                  <a:pt x="38" y="55"/>
                </a:cubicBezTo>
                <a:cubicBezTo>
                  <a:pt x="38" y="57"/>
                  <a:pt x="37" y="59"/>
                  <a:pt x="35" y="61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69" name="组合 68"/>
          <p:cNvGrpSpPr/>
          <p:nvPr/>
        </p:nvGrpSpPr>
        <p:grpSpPr>
          <a:xfrm>
            <a:off x="3115163" y="4807732"/>
            <a:ext cx="757239" cy="760412"/>
            <a:chOff x="3044825" y="4984751"/>
            <a:chExt cx="757238" cy="760412"/>
          </a:xfrm>
          <a:solidFill>
            <a:srgbClr val="E09EA8"/>
          </a:solidFill>
        </p:grpSpPr>
        <p:sp>
          <p:nvSpPr>
            <p:cNvPr id="74" name="Freeform 33"/>
            <p:cNvSpPr>
              <a:spLocks noEditPoints="1"/>
            </p:cNvSpPr>
            <p:nvPr/>
          </p:nvSpPr>
          <p:spPr bwMode="auto">
            <a:xfrm>
              <a:off x="3340100" y="4984751"/>
              <a:ext cx="461963" cy="463550"/>
            </a:xfrm>
            <a:custGeom>
              <a:avLst/>
              <a:gdLst>
                <a:gd name="T0" fmla="*/ 43 w 53"/>
                <a:gd name="T1" fmla="*/ 10 h 53"/>
                <a:gd name="T2" fmla="*/ 9 w 53"/>
                <a:gd name="T3" fmla="*/ 10 h 53"/>
                <a:gd name="T4" fmla="*/ 2 w 53"/>
                <a:gd name="T5" fmla="*/ 34 h 53"/>
                <a:gd name="T6" fmla="*/ 4 w 53"/>
                <a:gd name="T7" fmla="*/ 32 h 53"/>
                <a:gd name="T8" fmla="*/ 19 w 53"/>
                <a:gd name="T9" fmla="*/ 34 h 53"/>
                <a:gd name="T10" fmla="*/ 21 w 53"/>
                <a:gd name="T11" fmla="*/ 49 h 53"/>
                <a:gd name="T12" fmla="*/ 19 w 53"/>
                <a:gd name="T13" fmla="*/ 51 h 53"/>
                <a:gd name="T14" fmla="*/ 43 w 53"/>
                <a:gd name="T15" fmla="*/ 44 h 53"/>
                <a:gd name="T16" fmla="*/ 43 w 53"/>
                <a:gd name="T17" fmla="*/ 10 h 53"/>
                <a:gd name="T18" fmla="*/ 39 w 53"/>
                <a:gd name="T19" fmla="*/ 25 h 53"/>
                <a:gd name="T20" fmla="*/ 29 w 53"/>
                <a:gd name="T21" fmla="*/ 25 h 53"/>
                <a:gd name="T22" fmla="*/ 29 w 53"/>
                <a:gd name="T23" fmla="*/ 15 h 53"/>
                <a:gd name="T24" fmla="*/ 39 w 53"/>
                <a:gd name="T25" fmla="*/ 15 h 53"/>
                <a:gd name="T26" fmla="*/ 39 w 53"/>
                <a:gd name="T2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43" y="10"/>
                  </a:moveTo>
                  <a:cubicBezTo>
                    <a:pt x="34" y="0"/>
                    <a:pt x="18" y="0"/>
                    <a:pt x="9" y="10"/>
                  </a:cubicBezTo>
                  <a:cubicBezTo>
                    <a:pt x="2" y="16"/>
                    <a:pt x="0" y="25"/>
                    <a:pt x="2" y="3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7" y="29"/>
                    <a:pt x="14" y="29"/>
                    <a:pt x="19" y="34"/>
                  </a:cubicBezTo>
                  <a:cubicBezTo>
                    <a:pt x="24" y="39"/>
                    <a:pt x="24" y="46"/>
                    <a:pt x="21" y="49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8" y="53"/>
                    <a:pt x="37" y="51"/>
                    <a:pt x="43" y="44"/>
                  </a:cubicBezTo>
                  <a:cubicBezTo>
                    <a:pt x="53" y="35"/>
                    <a:pt x="53" y="19"/>
                    <a:pt x="43" y="10"/>
                  </a:cubicBezTo>
                  <a:close/>
                  <a:moveTo>
                    <a:pt x="39" y="25"/>
                  </a:moveTo>
                  <a:cubicBezTo>
                    <a:pt x="36" y="28"/>
                    <a:pt x="32" y="28"/>
                    <a:pt x="29" y="25"/>
                  </a:cubicBezTo>
                  <a:cubicBezTo>
                    <a:pt x="26" y="22"/>
                    <a:pt x="26" y="18"/>
                    <a:pt x="29" y="15"/>
                  </a:cubicBezTo>
                  <a:cubicBezTo>
                    <a:pt x="32" y="12"/>
                    <a:pt x="36" y="12"/>
                    <a:pt x="39" y="15"/>
                  </a:cubicBezTo>
                  <a:cubicBezTo>
                    <a:pt x="41" y="18"/>
                    <a:pt x="41" y="22"/>
                    <a:pt x="3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75" name="Freeform 34"/>
            <p:cNvSpPr/>
            <p:nvPr/>
          </p:nvSpPr>
          <p:spPr bwMode="auto">
            <a:xfrm>
              <a:off x="3044825" y="5246688"/>
              <a:ext cx="496888" cy="498475"/>
            </a:xfrm>
            <a:custGeom>
              <a:avLst/>
              <a:gdLst>
                <a:gd name="T0" fmla="*/ 52 w 57"/>
                <a:gd name="T1" fmla="*/ 5 h 57"/>
                <a:gd name="T2" fmla="*/ 38 w 57"/>
                <a:gd name="T3" fmla="*/ 4 h 57"/>
                <a:gd name="T4" fmla="*/ 37 w 57"/>
                <a:gd name="T5" fmla="*/ 5 h 57"/>
                <a:gd name="T6" fmla="*/ 4 w 57"/>
                <a:gd name="T7" fmla="*/ 38 h 57"/>
                <a:gd name="T8" fmla="*/ 5 w 57"/>
                <a:gd name="T9" fmla="*/ 52 h 57"/>
                <a:gd name="T10" fmla="*/ 19 w 57"/>
                <a:gd name="T11" fmla="*/ 53 h 57"/>
                <a:gd name="T12" fmla="*/ 19 w 57"/>
                <a:gd name="T13" fmla="*/ 53 h 57"/>
                <a:gd name="T14" fmla="*/ 19 w 57"/>
                <a:gd name="T15" fmla="*/ 53 h 57"/>
                <a:gd name="T16" fmla="*/ 18 w 57"/>
                <a:gd name="T17" fmla="*/ 46 h 57"/>
                <a:gd name="T18" fmla="*/ 25 w 57"/>
                <a:gd name="T19" fmla="*/ 47 h 57"/>
                <a:gd name="T20" fmla="*/ 25 w 57"/>
                <a:gd name="T21" fmla="*/ 47 h 57"/>
                <a:gd name="T22" fmla="*/ 26 w 57"/>
                <a:gd name="T23" fmla="*/ 46 h 57"/>
                <a:gd name="T24" fmla="*/ 26 w 57"/>
                <a:gd name="T25" fmla="*/ 46 h 57"/>
                <a:gd name="T26" fmla="*/ 25 w 57"/>
                <a:gd name="T27" fmla="*/ 39 h 57"/>
                <a:gd name="T28" fmla="*/ 32 w 57"/>
                <a:gd name="T29" fmla="*/ 40 h 57"/>
                <a:gd name="T30" fmla="*/ 32 w 57"/>
                <a:gd name="T31" fmla="*/ 40 h 57"/>
                <a:gd name="T32" fmla="*/ 33 w 57"/>
                <a:gd name="T33" fmla="*/ 39 h 57"/>
                <a:gd name="T34" fmla="*/ 33 w 57"/>
                <a:gd name="T35" fmla="*/ 38 h 57"/>
                <a:gd name="T36" fmla="*/ 32 w 57"/>
                <a:gd name="T37" fmla="*/ 32 h 57"/>
                <a:gd name="T38" fmla="*/ 39 w 57"/>
                <a:gd name="T39" fmla="*/ 33 h 57"/>
                <a:gd name="T40" fmla="*/ 39 w 57"/>
                <a:gd name="T41" fmla="*/ 33 h 57"/>
                <a:gd name="T42" fmla="*/ 41 w 57"/>
                <a:gd name="T43" fmla="*/ 31 h 57"/>
                <a:gd name="T44" fmla="*/ 41 w 57"/>
                <a:gd name="T45" fmla="*/ 31 h 57"/>
                <a:gd name="T46" fmla="*/ 40 w 57"/>
                <a:gd name="T47" fmla="*/ 25 h 57"/>
                <a:gd name="T48" fmla="*/ 46 w 57"/>
                <a:gd name="T49" fmla="*/ 25 h 57"/>
                <a:gd name="T50" fmla="*/ 47 w 57"/>
                <a:gd name="T51" fmla="*/ 26 h 57"/>
                <a:gd name="T52" fmla="*/ 52 w 57"/>
                <a:gd name="T53" fmla="*/ 20 h 57"/>
                <a:gd name="T54" fmla="*/ 53 w 57"/>
                <a:gd name="T55" fmla="*/ 19 h 57"/>
                <a:gd name="T56" fmla="*/ 52 w 57"/>
                <a:gd name="T57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57">
                  <a:moveTo>
                    <a:pt x="52" y="5"/>
                  </a:moveTo>
                  <a:cubicBezTo>
                    <a:pt x="48" y="1"/>
                    <a:pt x="42" y="0"/>
                    <a:pt x="38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2"/>
                    <a:pt x="1" y="48"/>
                    <a:pt x="5" y="52"/>
                  </a:cubicBezTo>
                  <a:cubicBezTo>
                    <a:pt x="9" y="56"/>
                    <a:pt x="15" y="57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7" y="15"/>
                    <a:pt x="56" y="9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9519139" y="4834719"/>
            <a:ext cx="757239" cy="715963"/>
            <a:chOff x="9448800" y="5011738"/>
            <a:chExt cx="757238" cy="715963"/>
          </a:xfrm>
          <a:solidFill>
            <a:srgbClr val="E09EA8"/>
          </a:solidFill>
        </p:grpSpPr>
        <p:sp>
          <p:nvSpPr>
            <p:cNvPr id="115" name="Freeform 35"/>
            <p:cNvSpPr/>
            <p:nvPr/>
          </p:nvSpPr>
          <p:spPr bwMode="auto">
            <a:xfrm>
              <a:off x="9448800" y="5011738"/>
              <a:ext cx="452438" cy="715963"/>
            </a:xfrm>
            <a:custGeom>
              <a:avLst/>
              <a:gdLst>
                <a:gd name="T0" fmla="*/ 42 w 52"/>
                <a:gd name="T1" fmla="*/ 74 h 82"/>
                <a:gd name="T2" fmla="*/ 41 w 52"/>
                <a:gd name="T3" fmla="*/ 74 h 82"/>
                <a:gd name="T4" fmla="*/ 41 w 52"/>
                <a:gd name="T5" fmla="*/ 73 h 82"/>
                <a:gd name="T6" fmla="*/ 41 w 52"/>
                <a:gd name="T7" fmla="*/ 68 h 82"/>
                <a:gd name="T8" fmla="*/ 52 w 52"/>
                <a:gd name="T9" fmla="*/ 44 h 82"/>
                <a:gd name="T10" fmla="*/ 38 w 52"/>
                <a:gd name="T11" fmla="*/ 32 h 82"/>
                <a:gd name="T12" fmla="*/ 33 w 52"/>
                <a:gd name="T13" fmla="*/ 30 h 82"/>
                <a:gd name="T14" fmla="*/ 37 w 52"/>
                <a:gd name="T15" fmla="*/ 28 h 82"/>
                <a:gd name="T16" fmla="*/ 45 w 52"/>
                <a:gd name="T17" fmla="*/ 15 h 82"/>
                <a:gd name="T18" fmla="*/ 28 w 52"/>
                <a:gd name="T19" fmla="*/ 0 h 82"/>
                <a:gd name="T20" fmla="*/ 11 w 52"/>
                <a:gd name="T21" fmla="*/ 15 h 82"/>
                <a:gd name="T22" fmla="*/ 19 w 52"/>
                <a:gd name="T23" fmla="*/ 28 h 82"/>
                <a:gd name="T24" fmla="*/ 23 w 52"/>
                <a:gd name="T25" fmla="*/ 30 h 82"/>
                <a:gd name="T26" fmla="*/ 19 w 52"/>
                <a:gd name="T27" fmla="*/ 32 h 82"/>
                <a:gd name="T28" fmla="*/ 0 w 52"/>
                <a:gd name="T29" fmla="*/ 63 h 82"/>
                <a:gd name="T30" fmla="*/ 0 w 52"/>
                <a:gd name="T31" fmla="*/ 68 h 82"/>
                <a:gd name="T32" fmla="*/ 28 w 52"/>
                <a:gd name="T33" fmla="*/ 82 h 82"/>
                <a:gd name="T34" fmla="*/ 45 w 52"/>
                <a:gd name="T35" fmla="*/ 78 h 82"/>
                <a:gd name="T36" fmla="*/ 42 w 52"/>
                <a:gd name="T37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82">
                  <a:moveTo>
                    <a:pt x="42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72"/>
                    <a:pt x="41" y="70"/>
                    <a:pt x="41" y="68"/>
                  </a:cubicBezTo>
                  <a:cubicBezTo>
                    <a:pt x="41" y="58"/>
                    <a:pt x="45" y="50"/>
                    <a:pt x="52" y="44"/>
                  </a:cubicBezTo>
                  <a:cubicBezTo>
                    <a:pt x="48" y="39"/>
                    <a:pt x="43" y="34"/>
                    <a:pt x="38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5"/>
                    <a:pt x="45" y="20"/>
                    <a:pt x="45" y="15"/>
                  </a:cubicBezTo>
                  <a:cubicBezTo>
                    <a:pt x="45" y="7"/>
                    <a:pt x="38" y="0"/>
                    <a:pt x="28" y="0"/>
                  </a:cubicBezTo>
                  <a:cubicBezTo>
                    <a:pt x="19" y="0"/>
                    <a:pt x="11" y="7"/>
                    <a:pt x="11" y="15"/>
                  </a:cubicBezTo>
                  <a:cubicBezTo>
                    <a:pt x="11" y="20"/>
                    <a:pt x="14" y="25"/>
                    <a:pt x="19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8" y="36"/>
                    <a:pt x="0" y="48"/>
                    <a:pt x="0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7" y="77"/>
                    <a:pt x="17" y="82"/>
                    <a:pt x="28" y="82"/>
                  </a:cubicBezTo>
                  <a:cubicBezTo>
                    <a:pt x="34" y="82"/>
                    <a:pt x="40" y="80"/>
                    <a:pt x="45" y="78"/>
                  </a:cubicBezTo>
                  <a:cubicBezTo>
                    <a:pt x="44" y="77"/>
                    <a:pt x="43" y="76"/>
                    <a:pt x="42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6" name="Freeform 36"/>
            <p:cNvSpPr/>
            <p:nvPr/>
          </p:nvSpPr>
          <p:spPr bwMode="auto">
            <a:xfrm>
              <a:off x="9840913" y="5194301"/>
              <a:ext cx="365125" cy="533400"/>
            </a:xfrm>
            <a:custGeom>
              <a:avLst/>
              <a:gdLst>
                <a:gd name="T0" fmla="*/ 28 w 42"/>
                <a:gd name="T1" fmla="*/ 24 h 61"/>
                <a:gd name="T2" fmla="*/ 24 w 42"/>
                <a:gd name="T3" fmla="*/ 22 h 61"/>
                <a:gd name="T4" fmla="*/ 28 w 42"/>
                <a:gd name="T5" fmla="*/ 20 h 61"/>
                <a:gd name="T6" fmla="*/ 33 w 42"/>
                <a:gd name="T7" fmla="*/ 11 h 61"/>
                <a:gd name="T8" fmla="*/ 21 w 42"/>
                <a:gd name="T9" fmla="*/ 0 h 61"/>
                <a:gd name="T10" fmla="*/ 9 w 42"/>
                <a:gd name="T11" fmla="*/ 11 h 61"/>
                <a:gd name="T12" fmla="*/ 15 w 42"/>
                <a:gd name="T13" fmla="*/ 20 h 61"/>
                <a:gd name="T14" fmla="*/ 19 w 42"/>
                <a:gd name="T15" fmla="*/ 22 h 61"/>
                <a:gd name="T16" fmla="*/ 14 w 42"/>
                <a:gd name="T17" fmla="*/ 24 h 61"/>
                <a:gd name="T18" fmla="*/ 13 w 42"/>
                <a:gd name="T19" fmla="*/ 25 h 61"/>
                <a:gd name="T20" fmla="*/ 11 w 42"/>
                <a:gd name="T21" fmla="*/ 26 h 61"/>
                <a:gd name="T22" fmla="*/ 9 w 42"/>
                <a:gd name="T23" fmla="*/ 28 h 61"/>
                <a:gd name="T24" fmla="*/ 0 w 42"/>
                <a:gd name="T25" fmla="*/ 47 h 61"/>
                <a:gd name="T26" fmla="*/ 1 w 42"/>
                <a:gd name="T27" fmla="*/ 51 h 61"/>
                <a:gd name="T28" fmla="*/ 4 w 42"/>
                <a:gd name="T29" fmla="*/ 54 h 61"/>
                <a:gd name="T30" fmla="*/ 6 w 42"/>
                <a:gd name="T31" fmla="*/ 56 h 61"/>
                <a:gd name="T32" fmla="*/ 8 w 42"/>
                <a:gd name="T33" fmla="*/ 57 h 61"/>
                <a:gd name="T34" fmla="*/ 21 w 42"/>
                <a:gd name="T35" fmla="*/ 61 h 61"/>
                <a:gd name="T36" fmla="*/ 42 w 42"/>
                <a:gd name="T37" fmla="*/ 51 h 61"/>
                <a:gd name="T38" fmla="*/ 42 w 42"/>
                <a:gd name="T39" fmla="*/ 47 h 61"/>
                <a:gd name="T40" fmla="*/ 28 w 42"/>
                <a:gd name="T41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61">
                  <a:moveTo>
                    <a:pt x="28" y="24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3" y="15"/>
                    <a:pt x="33" y="11"/>
                  </a:cubicBezTo>
                  <a:cubicBezTo>
                    <a:pt x="33" y="5"/>
                    <a:pt x="28" y="0"/>
                    <a:pt x="21" y="0"/>
                  </a:cubicBezTo>
                  <a:cubicBezTo>
                    <a:pt x="14" y="0"/>
                    <a:pt x="9" y="5"/>
                    <a:pt x="9" y="11"/>
                  </a:cubicBezTo>
                  <a:cubicBezTo>
                    <a:pt x="9" y="15"/>
                    <a:pt x="11" y="18"/>
                    <a:pt x="15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5"/>
                    <a:pt x="13" y="25"/>
                  </a:cubicBezTo>
                  <a:cubicBezTo>
                    <a:pt x="12" y="25"/>
                    <a:pt x="11" y="26"/>
                    <a:pt x="11" y="26"/>
                  </a:cubicBezTo>
                  <a:cubicBezTo>
                    <a:pt x="10" y="27"/>
                    <a:pt x="9" y="27"/>
                    <a:pt x="9" y="28"/>
                  </a:cubicBezTo>
                  <a:cubicBezTo>
                    <a:pt x="4" y="32"/>
                    <a:pt x="0" y="39"/>
                    <a:pt x="0" y="47"/>
                  </a:cubicBezTo>
                  <a:cubicBezTo>
                    <a:pt x="0" y="48"/>
                    <a:pt x="1" y="50"/>
                    <a:pt x="1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5"/>
                    <a:pt x="6" y="56"/>
                  </a:cubicBezTo>
                  <a:cubicBezTo>
                    <a:pt x="6" y="56"/>
                    <a:pt x="7" y="57"/>
                    <a:pt x="8" y="57"/>
                  </a:cubicBezTo>
                  <a:cubicBezTo>
                    <a:pt x="12" y="60"/>
                    <a:pt x="16" y="61"/>
                    <a:pt x="21" y="61"/>
                  </a:cubicBezTo>
                  <a:cubicBezTo>
                    <a:pt x="29" y="61"/>
                    <a:pt x="37" y="57"/>
                    <a:pt x="42" y="51"/>
                  </a:cubicBezTo>
                  <a:cubicBezTo>
                    <a:pt x="42" y="50"/>
                    <a:pt x="42" y="48"/>
                    <a:pt x="42" y="47"/>
                  </a:cubicBezTo>
                  <a:cubicBezTo>
                    <a:pt x="42" y="36"/>
                    <a:pt x="36" y="27"/>
                    <a:pt x="2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237527" y="4834719"/>
            <a:ext cx="565151" cy="715963"/>
            <a:chOff x="4167188" y="5011738"/>
            <a:chExt cx="565150" cy="715963"/>
          </a:xfrm>
          <a:solidFill>
            <a:srgbClr val="E09EA8"/>
          </a:solidFill>
        </p:grpSpPr>
        <p:sp>
          <p:nvSpPr>
            <p:cNvPr id="77" name="Freeform 37"/>
            <p:cNvSpPr>
              <a:spLocks noEditPoints="1"/>
            </p:cNvSpPr>
            <p:nvPr/>
          </p:nvSpPr>
          <p:spPr bwMode="auto">
            <a:xfrm>
              <a:off x="4167188" y="5281613"/>
              <a:ext cx="565150" cy="446088"/>
            </a:xfrm>
            <a:custGeom>
              <a:avLst/>
              <a:gdLst>
                <a:gd name="T0" fmla="*/ 65 w 65"/>
                <a:gd name="T1" fmla="*/ 16 h 51"/>
                <a:gd name="T2" fmla="*/ 65 w 65"/>
                <a:gd name="T3" fmla="*/ 8 h 51"/>
                <a:gd name="T4" fmla="*/ 56 w 65"/>
                <a:gd name="T5" fmla="*/ 0 h 51"/>
                <a:gd name="T6" fmla="*/ 8 w 65"/>
                <a:gd name="T7" fmla="*/ 0 h 51"/>
                <a:gd name="T8" fmla="*/ 0 w 65"/>
                <a:gd name="T9" fmla="*/ 8 h 51"/>
                <a:gd name="T10" fmla="*/ 0 w 65"/>
                <a:gd name="T11" fmla="*/ 43 h 51"/>
                <a:gd name="T12" fmla="*/ 8 w 65"/>
                <a:gd name="T13" fmla="*/ 51 h 51"/>
                <a:gd name="T14" fmla="*/ 56 w 65"/>
                <a:gd name="T15" fmla="*/ 51 h 51"/>
                <a:gd name="T16" fmla="*/ 65 w 65"/>
                <a:gd name="T17" fmla="*/ 43 h 51"/>
                <a:gd name="T18" fmla="*/ 65 w 65"/>
                <a:gd name="T19" fmla="*/ 41 h 51"/>
                <a:gd name="T20" fmla="*/ 54 w 65"/>
                <a:gd name="T21" fmla="*/ 41 h 51"/>
                <a:gd name="T22" fmla="*/ 54 w 65"/>
                <a:gd name="T23" fmla="*/ 36 h 51"/>
                <a:gd name="T24" fmla="*/ 65 w 65"/>
                <a:gd name="T25" fmla="*/ 36 h 51"/>
                <a:gd name="T26" fmla="*/ 65 w 65"/>
                <a:gd name="T27" fmla="*/ 31 h 51"/>
                <a:gd name="T28" fmla="*/ 54 w 65"/>
                <a:gd name="T29" fmla="*/ 31 h 51"/>
                <a:gd name="T30" fmla="*/ 54 w 65"/>
                <a:gd name="T31" fmla="*/ 26 h 51"/>
                <a:gd name="T32" fmla="*/ 65 w 65"/>
                <a:gd name="T33" fmla="*/ 26 h 51"/>
                <a:gd name="T34" fmla="*/ 65 w 65"/>
                <a:gd name="T35" fmla="*/ 20 h 51"/>
                <a:gd name="T36" fmla="*/ 54 w 65"/>
                <a:gd name="T37" fmla="*/ 20 h 51"/>
                <a:gd name="T38" fmla="*/ 54 w 65"/>
                <a:gd name="T39" fmla="*/ 16 h 51"/>
                <a:gd name="T40" fmla="*/ 65 w 65"/>
                <a:gd name="T41" fmla="*/ 16 h 51"/>
                <a:gd name="T42" fmla="*/ 35 w 65"/>
                <a:gd name="T43" fmla="*/ 30 h 51"/>
                <a:gd name="T44" fmla="*/ 35 w 65"/>
                <a:gd name="T45" fmla="*/ 35 h 51"/>
                <a:gd name="T46" fmla="*/ 32 w 65"/>
                <a:gd name="T47" fmla="*/ 37 h 51"/>
                <a:gd name="T48" fmla="*/ 29 w 65"/>
                <a:gd name="T49" fmla="*/ 35 h 51"/>
                <a:gd name="T50" fmla="*/ 29 w 65"/>
                <a:gd name="T51" fmla="*/ 30 h 51"/>
                <a:gd name="T52" fmla="*/ 25 w 65"/>
                <a:gd name="T53" fmla="*/ 24 h 51"/>
                <a:gd name="T54" fmla="*/ 32 w 65"/>
                <a:gd name="T55" fmla="*/ 17 h 51"/>
                <a:gd name="T56" fmla="*/ 39 w 65"/>
                <a:gd name="T57" fmla="*/ 24 h 51"/>
                <a:gd name="T58" fmla="*/ 35 w 65"/>
                <a:gd name="T5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" h="51">
                  <a:moveTo>
                    <a:pt x="65" y="16"/>
                  </a:moveTo>
                  <a:cubicBezTo>
                    <a:pt x="65" y="8"/>
                    <a:pt x="65" y="8"/>
                    <a:pt x="65" y="8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3" y="51"/>
                    <a:pt x="8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1"/>
                    <a:pt x="65" y="47"/>
                    <a:pt x="65" y="43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6"/>
                    <a:pt x="54" y="16"/>
                    <a:pt x="54" y="16"/>
                  </a:cubicBezTo>
                  <a:lnTo>
                    <a:pt x="65" y="16"/>
                  </a:lnTo>
                  <a:close/>
                  <a:moveTo>
                    <a:pt x="35" y="3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36"/>
                    <a:pt x="34" y="37"/>
                    <a:pt x="32" y="37"/>
                  </a:cubicBezTo>
                  <a:cubicBezTo>
                    <a:pt x="30" y="37"/>
                    <a:pt x="29" y="36"/>
                    <a:pt x="29" y="3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28"/>
                    <a:pt x="25" y="26"/>
                    <a:pt x="25" y="24"/>
                  </a:cubicBezTo>
                  <a:cubicBezTo>
                    <a:pt x="25" y="20"/>
                    <a:pt x="28" y="17"/>
                    <a:pt x="32" y="17"/>
                  </a:cubicBezTo>
                  <a:cubicBezTo>
                    <a:pt x="36" y="17"/>
                    <a:pt x="39" y="20"/>
                    <a:pt x="39" y="24"/>
                  </a:cubicBezTo>
                  <a:cubicBezTo>
                    <a:pt x="39" y="26"/>
                    <a:pt x="37" y="28"/>
                    <a:pt x="3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78" name="Freeform 38"/>
            <p:cNvSpPr/>
            <p:nvPr/>
          </p:nvSpPr>
          <p:spPr bwMode="auto">
            <a:xfrm>
              <a:off x="4219575" y="5011738"/>
              <a:ext cx="452438" cy="252413"/>
            </a:xfrm>
            <a:custGeom>
              <a:avLst/>
              <a:gdLst>
                <a:gd name="T0" fmla="*/ 9 w 52"/>
                <a:gd name="T1" fmla="*/ 20 h 29"/>
                <a:gd name="T2" fmla="*/ 22 w 52"/>
                <a:gd name="T3" fmla="*/ 7 h 29"/>
                <a:gd name="T4" fmla="*/ 30 w 52"/>
                <a:gd name="T5" fmla="*/ 7 h 29"/>
                <a:gd name="T6" fmla="*/ 43 w 52"/>
                <a:gd name="T7" fmla="*/ 20 h 29"/>
                <a:gd name="T8" fmla="*/ 43 w 52"/>
                <a:gd name="T9" fmla="*/ 29 h 29"/>
                <a:gd name="T10" fmla="*/ 52 w 52"/>
                <a:gd name="T11" fmla="*/ 29 h 29"/>
                <a:gd name="T12" fmla="*/ 52 w 52"/>
                <a:gd name="T13" fmla="*/ 18 h 29"/>
                <a:gd name="T14" fmla="*/ 35 w 52"/>
                <a:gd name="T15" fmla="*/ 0 h 29"/>
                <a:gd name="T16" fmla="*/ 18 w 52"/>
                <a:gd name="T17" fmla="*/ 0 h 29"/>
                <a:gd name="T18" fmla="*/ 0 w 52"/>
                <a:gd name="T19" fmla="*/ 18 h 29"/>
                <a:gd name="T20" fmla="*/ 0 w 52"/>
                <a:gd name="T21" fmla="*/ 29 h 29"/>
                <a:gd name="T22" fmla="*/ 9 w 52"/>
                <a:gd name="T23" fmla="*/ 29 h 29"/>
                <a:gd name="T24" fmla="*/ 9 w 52"/>
                <a:gd name="T25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9">
                  <a:moveTo>
                    <a:pt x="9" y="20"/>
                  </a:moveTo>
                  <a:cubicBezTo>
                    <a:pt x="9" y="13"/>
                    <a:pt x="15" y="7"/>
                    <a:pt x="2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7" y="7"/>
                    <a:pt x="43" y="13"/>
                    <a:pt x="43" y="20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8"/>
                    <a:pt x="44" y="0"/>
                    <a:pt x="3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79" name="Freeform 39"/>
          <p:cNvSpPr>
            <a:spLocks noEditPoints="1"/>
          </p:cNvSpPr>
          <p:nvPr/>
        </p:nvSpPr>
        <p:spPr bwMode="auto">
          <a:xfrm>
            <a:off x="6344139" y="4842657"/>
            <a:ext cx="704851" cy="698500"/>
          </a:xfrm>
          <a:custGeom>
            <a:avLst/>
            <a:gdLst>
              <a:gd name="T0" fmla="*/ 46 w 81"/>
              <a:gd name="T1" fmla="*/ 0 h 80"/>
              <a:gd name="T2" fmla="*/ 0 w 81"/>
              <a:gd name="T3" fmla="*/ 65 h 80"/>
              <a:gd name="T4" fmla="*/ 62 w 81"/>
              <a:gd name="T5" fmla="*/ 67 h 80"/>
              <a:gd name="T6" fmla="*/ 62 w 81"/>
              <a:gd name="T7" fmla="*/ 26 h 80"/>
              <a:gd name="T8" fmla="*/ 57 w 81"/>
              <a:gd name="T9" fmla="*/ 10 h 80"/>
              <a:gd name="T10" fmla="*/ 5 w 81"/>
              <a:gd name="T11" fmla="*/ 10 h 80"/>
              <a:gd name="T12" fmla="*/ 42 w 81"/>
              <a:gd name="T13" fmla="*/ 44 h 80"/>
              <a:gd name="T14" fmla="*/ 45 w 81"/>
              <a:gd name="T15" fmla="*/ 44 h 80"/>
              <a:gd name="T16" fmla="*/ 48 w 81"/>
              <a:gd name="T17" fmla="*/ 43 h 80"/>
              <a:gd name="T18" fmla="*/ 47 w 81"/>
              <a:gd name="T19" fmla="*/ 46 h 80"/>
              <a:gd name="T20" fmla="*/ 44 w 81"/>
              <a:gd name="T21" fmla="*/ 47 h 80"/>
              <a:gd name="T22" fmla="*/ 40 w 81"/>
              <a:gd name="T23" fmla="*/ 37 h 80"/>
              <a:gd name="T24" fmla="*/ 48 w 81"/>
              <a:gd name="T25" fmla="*/ 41 h 80"/>
              <a:gd name="T26" fmla="*/ 42 w 81"/>
              <a:gd name="T27" fmla="*/ 43 h 80"/>
              <a:gd name="T28" fmla="*/ 36 w 81"/>
              <a:gd name="T29" fmla="*/ 38 h 80"/>
              <a:gd name="T30" fmla="*/ 32 w 81"/>
              <a:gd name="T31" fmla="*/ 42 h 80"/>
              <a:gd name="T32" fmla="*/ 32 w 81"/>
              <a:gd name="T33" fmla="*/ 36 h 80"/>
              <a:gd name="T34" fmla="*/ 33 w 81"/>
              <a:gd name="T35" fmla="*/ 33 h 80"/>
              <a:gd name="T36" fmla="*/ 38 w 81"/>
              <a:gd name="T37" fmla="*/ 32 h 80"/>
              <a:gd name="T38" fmla="*/ 38 w 81"/>
              <a:gd name="T39" fmla="*/ 35 h 80"/>
              <a:gd name="T40" fmla="*/ 35 w 81"/>
              <a:gd name="T41" fmla="*/ 36 h 80"/>
              <a:gd name="T42" fmla="*/ 31 w 81"/>
              <a:gd name="T43" fmla="*/ 37 h 80"/>
              <a:gd name="T44" fmla="*/ 27 w 81"/>
              <a:gd name="T45" fmla="*/ 46 h 80"/>
              <a:gd name="T46" fmla="*/ 24 w 81"/>
              <a:gd name="T47" fmla="*/ 37 h 80"/>
              <a:gd name="T48" fmla="*/ 25 w 81"/>
              <a:gd name="T49" fmla="*/ 34 h 80"/>
              <a:gd name="T50" fmla="*/ 30 w 81"/>
              <a:gd name="T51" fmla="*/ 32 h 80"/>
              <a:gd name="T52" fmla="*/ 31 w 81"/>
              <a:gd name="T53" fmla="*/ 35 h 80"/>
              <a:gd name="T54" fmla="*/ 28 w 81"/>
              <a:gd name="T55" fmla="*/ 35 h 80"/>
              <a:gd name="T56" fmla="*/ 7 w 81"/>
              <a:gd name="T57" fmla="*/ 44 h 80"/>
              <a:gd name="T58" fmla="*/ 11 w 81"/>
              <a:gd name="T59" fmla="*/ 44 h 80"/>
              <a:gd name="T60" fmla="*/ 12 w 81"/>
              <a:gd name="T61" fmla="*/ 44 h 80"/>
              <a:gd name="T62" fmla="*/ 11 w 81"/>
              <a:gd name="T63" fmla="*/ 46 h 80"/>
              <a:gd name="T64" fmla="*/ 7 w 81"/>
              <a:gd name="T65" fmla="*/ 46 h 80"/>
              <a:gd name="T66" fmla="*/ 3 w 81"/>
              <a:gd name="T67" fmla="*/ 41 h 80"/>
              <a:gd name="T68" fmla="*/ 7 w 81"/>
              <a:gd name="T69" fmla="*/ 36 h 80"/>
              <a:gd name="T70" fmla="*/ 12 w 81"/>
              <a:gd name="T71" fmla="*/ 37 h 80"/>
              <a:gd name="T72" fmla="*/ 11 w 81"/>
              <a:gd name="T73" fmla="*/ 39 h 80"/>
              <a:gd name="T74" fmla="*/ 9 w 81"/>
              <a:gd name="T75" fmla="*/ 38 h 80"/>
              <a:gd name="T76" fmla="*/ 7 w 81"/>
              <a:gd name="T77" fmla="*/ 44 h 80"/>
              <a:gd name="T78" fmla="*/ 22 w 81"/>
              <a:gd name="T79" fmla="*/ 37 h 80"/>
              <a:gd name="T80" fmla="*/ 18 w 81"/>
              <a:gd name="T81" fmla="*/ 47 h 80"/>
              <a:gd name="T82" fmla="*/ 14 w 81"/>
              <a:gd name="T83" fmla="*/ 37 h 80"/>
              <a:gd name="T84" fmla="*/ 13 w 81"/>
              <a:gd name="T85" fmla="*/ 52 h 80"/>
              <a:gd name="T86" fmla="*/ 50 w 81"/>
              <a:gd name="T87" fmla="*/ 52 h 80"/>
              <a:gd name="T88" fmla="*/ 53 w 81"/>
              <a:gd name="T89" fmla="*/ 44 h 80"/>
              <a:gd name="T90" fmla="*/ 56 w 81"/>
              <a:gd name="T91" fmla="*/ 44 h 80"/>
              <a:gd name="T92" fmla="*/ 59 w 81"/>
              <a:gd name="T93" fmla="*/ 43 h 80"/>
              <a:gd name="T94" fmla="*/ 58 w 81"/>
              <a:gd name="T95" fmla="*/ 46 h 80"/>
              <a:gd name="T96" fmla="*/ 55 w 81"/>
              <a:gd name="T97" fmla="*/ 47 h 80"/>
              <a:gd name="T98" fmla="*/ 50 w 81"/>
              <a:gd name="T99" fmla="*/ 37 h 80"/>
              <a:gd name="T100" fmla="*/ 59 w 81"/>
              <a:gd name="T101" fmla="*/ 41 h 80"/>
              <a:gd name="T102" fmla="*/ 74 w 81"/>
              <a:gd name="T103" fmla="*/ 49 h 80"/>
              <a:gd name="T104" fmla="*/ 74 w 81"/>
              <a:gd name="T105" fmla="*/ 44 h 80"/>
              <a:gd name="T106" fmla="*/ 17 w 81"/>
              <a:gd name="T107" fmla="*/ 44 h 80"/>
              <a:gd name="T108" fmla="*/ 19 w 81"/>
              <a:gd name="T109" fmla="*/ 44 h 80"/>
              <a:gd name="T110" fmla="*/ 20 w 81"/>
              <a:gd name="T111" fmla="*/ 40 h 80"/>
              <a:gd name="T112" fmla="*/ 18 w 81"/>
              <a:gd name="T113" fmla="*/ 38 h 80"/>
              <a:gd name="T114" fmla="*/ 16 w 81"/>
              <a:gd name="T115" fmla="*/ 40 h 80"/>
              <a:gd name="T116" fmla="*/ 17 w 81"/>
              <a:gd name="T117" fmla="*/ 44 h 80"/>
              <a:gd name="T118" fmla="*/ 43 w 81"/>
              <a:gd name="T119" fmla="*/ 38 h 80"/>
              <a:gd name="T120" fmla="*/ 45 w 81"/>
              <a:gd name="T121" fmla="*/ 39 h 80"/>
              <a:gd name="T122" fmla="*/ 54 w 81"/>
              <a:gd name="T123" fmla="*/ 38 h 80"/>
              <a:gd name="T124" fmla="*/ 56 w 81"/>
              <a:gd name="T125" fmla="*/ 3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5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54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13" y="3"/>
                </a:moveTo>
                <a:cubicBezTo>
                  <a:pt x="49" y="3"/>
                  <a:pt x="49" y="3"/>
                  <a:pt x="49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4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lose/>
                <a:moveTo>
                  <a:pt x="42" y="43"/>
                </a:moveTo>
                <a:cubicBezTo>
                  <a:pt x="42" y="44"/>
                  <a:pt x="42" y="44"/>
                  <a:pt x="42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43"/>
                  <a:pt x="48" y="44"/>
                  <a:pt x="48" y="44"/>
                </a:cubicBezTo>
                <a:cubicBezTo>
                  <a:pt x="48" y="45"/>
                  <a:pt x="48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6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4" y="47"/>
                </a:cubicBezTo>
                <a:cubicBezTo>
                  <a:pt x="42" y="47"/>
                  <a:pt x="41" y="46"/>
                  <a:pt x="40" y="45"/>
                </a:cubicBezTo>
                <a:cubicBezTo>
                  <a:pt x="39" y="44"/>
                  <a:pt x="38" y="43"/>
                  <a:pt x="38" y="41"/>
                </a:cubicBezTo>
                <a:cubicBezTo>
                  <a:pt x="38" y="40"/>
                  <a:pt x="39" y="38"/>
                  <a:pt x="40" y="37"/>
                </a:cubicBezTo>
                <a:cubicBezTo>
                  <a:pt x="41" y="36"/>
                  <a:pt x="42" y="36"/>
                  <a:pt x="44" y="36"/>
                </a:cubicBezTo>
                <a:cubicBezTo>
                  <a:pt x="45" y="36"/>
                  <a:pt x="46" y="36"/>
                  <a:pt x="47" y="37"/>
                </a:cubicBezTo>
                <a:cubicBezTo>
                  <a:pt x="48" y="38"/>
                  <a:pt x="48" y="39"/>
                  <a:pt x="48" y="41"/>
                </a:cubicBezTo>
                <a:cubicBezTo>
                  <a:pt x="48" y="41"/>
                  <a:pt x="47" y="42"/>
                  <a:pt x="45" y="42"/>
                </a:cubicBezTo>
                <a:cubicBezTo>
                  <a:pt x="43" y="42"/>
                  <a:pt x="41" y="42"/>
                  <a:pt x="41" y="43"/>
                </a:cubicBezTo>
                <a:lnTo>
                  <a:pt x="42" y="43"/>
                </a:lnTo>
                <a:close/>
                <a:moveTo>
                  <a:pt x="36" y="36"/>
                </a:moveTo>
                <a:cubicBezTo>
                  <a:pt x="37" y="36"/>
                  <a:pt x="38" y="37"/>
                  <a:pt x="38" y="37"/>
                </a:cubicBezTo>
                <a:cubicBezTo>
                  <a:pt x="38" y="38"/>
                  <a:pt x="37" y="38"/>
                  <a:pt x="36" y="38"/>
                </a:cubicBez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5" y="46"/>
                  <a:pt x="34" y="46"/>
                </a:cubicBezTo>
                <a:cubicBezTo>
                  <a:pt x="33" y="46"/>
                  <a:pt x="32" y="45"/>
                  <a:pt x="32" y="42"/>
                </a:cubicBezTo>
                <a:cubicBezTo>
                  <a:pt x="32" y="40"/>
                  <a:pt x="32" y="38"/>
                  <a:pt x="32" y="38"/>
                </a:cubicBezTo>
                <a:cubicBezTo>
                  <a:pt x="31" y="38"/>
                  <a:pt x="31" y="38"/>
                  <a:pt x="31" y="37"/>
                </a:cubicBezTo>
                <a:cubicBezTo>
                  <a:pt x="31" y="37"/>
                  <a:pt x="31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2" y="34"/>
                  <a:pt x="32" y="34"/>
                  <a:pt x="33" y="33"/>
                </a:cubicBezTo>
                <a:cubicBezTo>
                  <a:pt x="34" y="33"/>
                  <a:pt x="35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4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6" y="36"/>
                  <a:pt x="36" y="36"/>
                </a:cubicBezTo>
                <a:close/>
                <a:moveTo>
                  <a:pt x="29" y="36"/>
                </a:moveTo>
                <a:cubicBezTo>
                  <a:pt x="30" y="36"/>
                  <a:pt x="31" y="37"/>
                  <a:pt x="31" y="37"/>
                </a:cubicBezTo>
                <a:cubicBezTo>
                  <a:pt x="31" y="38"/>
                  <a:pt x="30" y="38"/>
                  <a:pt x="29" y="38"/>
                </a:cubicBezTo>
                <a:cubicBezTo>
                  <a:pt x="29" y="38"/>
                  <a:pt x="28" y="40"/>
                  <a:pt x="28" y="42"/>
                </a:cubicBezTo>
                <a:cubicBezTo>
                  <a:pt x="28" y="45"/>
                  <a:pt x="28" y="46"/>
                  <a:pt x="27" y="46"/>
                </a:cubicBezTo>
                <a:cubicBezTo>
                  <a:pt x="26" y="46"/>
                  <a:pt x="25" y="45"/>
                  <a:pt x="25" y="42"/>
                </a:cubicBezTo>
                <a:cubicBezTo>
                  <a:pt x="25" y="40"/>
                  <a:pt x="25" y="38"/>
                  <a:pt x="25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7"/>
                  <a:pt x="24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4"/>
                </a:cubicBezTo>
                <a:cubicBezTo>
                  <a:pt x="25" y="34"/>
                  <a:pt x="25" y="34"/>
                  <a:pt x="26" y="33"/>
                </a:cubicBezTo>
                <a:cubicBezTo>
                  <a:pt x="27" y="33"/>
                  <a:pt x="28" y="32"/>
                  <a:pt x="29" y="32"/>
                </a:cubicBezTo>
                <a:cubicBezTo>
                  <a:pt x="29" y="32"/>
                  <a:pt x="30" y="32"/>
                  <a:pt x="30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9" y="35"/>
                  <a:pt x="28" y="35"/>
                </a:cubicBezTo>
                <a:cubicBezTo>
                  <a:pt x="28" y="35"/>
                  <a:pt x="28" y="36"/>
                  <a:pt x="28" y="36"/>
                </a:cubicBezTo>
                <a:cubicBezTo>
                  <a:pt x="28" y="36"/>
                  <a:pt x="29" y="36"/>
                  <a:pt x="29" y="36"/>
                </a:cubicBezTo>
                <a:close/>
                <a:moveTo>
                  <a:pt x="7" y="44"/>
                </a:moveTo>
                <a:cubicBezTo>
                  <a:pt x="8" y="44"/>
                  <a:pt x="8" y="44"/>
                  <a:pt x="9" y="44"/>
                </a:cubicBezTo>
                <a:cubicBezTo>
                  <a:pt x="9" y="44"/>
                  <a:pt x="10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4"/>
                  <a:pt x="12" y="44"/>
                </a:cubicBezTo>
                <a:cubicBezTo>
                  <a:pt x="12" y="45"/>
                  <a:pt x="12" y="46"/>
                  <a:pt x="12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9" y="47"/>
                  <a:pt x="9" y="47"/>
                </a:cubicBezTo>
                <a:cubicBezTo>
                  <a:pt x="8" y="47"/>
                  <a:pt x="7" y="46"/>
                  <a:pt x="7" y="46"/>
                </a:cubicBezTo>
                <a:cubicBezTo>
                  <a:pt x="6" y="46"/>
                  <a:pt x="5" y="46"/>
                  <a:pt x="5" y="45"/>
                </a:cubicBezTo>
                <a:cubicBezTo>
                  <a:pt x="4" y="45"/>
                  <a:pt x="4" y="44"/>
                  <a:pt x="4" y="44"/>
                </a:cubicBezTo>
                <a:cubicBezTo>
                  <a:pt x="3" y="43"/>
                  <a:pt x="3" y="42"/>
                  <a:pt x="3" y="41"/>
                </a:cubicBezTo>
                <a:cubicBezTo>
                  <a:pt x="3" y="40"/>
                  <a:pt x="3" y="40"/>
                  <a:pt x="4" y="39"/>
                </a:cubicBezTo>
                <a:cubicBezTo>
                  <a:pt x="4" y="38"/>
                  <a:pt x="4" y="38"/>
                  <a:pt x="5" y="37"/>
                </a:cubicBezTo>
                <a:cubicBezTo>
                  <a:pt x="5" y="37"/>
                  <a:pt x="6" y="36"/>
                  <a:pt x="7" y="36"/>
                </a:cubicBezTo>
                <a:cubicBezTo>
                  <a:pt x="7" y="36"/>
                  <a:pt x="8" y="36"/>
                  <a:pt x="9" y="36"/>
                </a:cubicBezTo>
                <a:cubicBezTo>
                  <a:pt x="9" y="36"/>
                  <a:pt x="10" y="36"/>
                  <a:pt x="10" y="36"/>
                </a:cubicBezTo>
                <a:cubicBezTo>
                  <a:pt x="11" y="36"/>
                  <a:pt x="12" y="37"/>
                  <a:pt x="12" y="37"/>
                </a:cubicBezTo>
                <a:cubicBezTo>
                  <a:pt x="12" y="38"/>
                  <a:pt x="12" y="39"/>
                  <a:pt x="12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8" y="38"/>
                  <a:pt x="7" y="39"/>
                  <a:pt x="7" y="39"/>
                </a:cubicBezTo>
                <a:cubicBezTo>
                  <a:pt x="7" y="40"/>
                  <a:pt x="6" y="40"/>
                  <a:pt x="6" y="41"/>
                </a:cubicBezTo>
                <a:cubicBezTo>
                  <a:pt x="6" y="42"/>
                  <a:pt x="7" y="43"/>
                  <a:pt x="7" y="44"/>
                </a:cubicBezTo>
                <a:close/>
                <a:moveTo>
                  <a:pt x="14" y="37"/>
                </a:moveTo>
                <a:cubicBezTo>
                  <a:pt x="15" y="36"/>
                  <a:pt x="16" y="36"/>
                  <a:pt x="18" y="36"/>
                </a:cubicBezTo>
                <a:cubicBezTo>
                  <a:pt x="20" y="36"/>
                  <a:pt x="21" y="36"/>
                  <a:pt x="22" y="37"/>
                </a:cubicBezTo>
                <a:cubicBezTo>
                  <a:pt x="23" y="38"/>
                  <a:pt x="23" y="40"/>
                  <a:pt x="23" y="41"/>
                </a:cubicBezTo>
                <a:cubicBezTo>
                  <a:pt x="23" y="43"/>
                  <a:pt x="23" y="44"/>
                  <a:pt x="22" y="45"/>
                </a:cubicBezTo>
                <a:cubicBezTo>
                  <a:pt x="21" y="46"/>
                  <a:pt x="20" y="47"/>
                  <a:pt x="18" y="47"/>
                </a:cubicBezTo>
                <a:cubicBezTo>
                  <a:pt x="16" y="47"/>
                  <a:pt x="15" y="46"/>
                  <a:pt x="14" y="45"/>
                </a:cubicBezTo>
                <a:cubicBezTo>
                  <a:pt x="13" y="44"/>
                  <a:pt x="13" y="43"/>
                  <a:pt x="13" y="41"/>
                </a:cubicBezTo>
                <a:cubicBezTo>
                  <a:pt x="13" y="40"/>
                  <a:pt x="13" y="38"/>
                  <a:pt x="14" y="37"/>
                </a:cubicBezTo>
                <a:close/>
                <a:moveTo>
                  <a:pt x="48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3" y="53"/>
                  <a:pt x="13" y="52"/>
                </a:cubicBezTo>
                <a:cubicBezTo>
                  <a:pt x="13" y="51"/>
                  <a:pt x="14" y="50"/>
                  <a:pt x="15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9" y="50"/>
                  <a:pt x="50" y="51"/>
                  <a:pt x="50" y="52"/>
                </a:cubicBezTo>
                <a:cubicBezTo>
                  <a:pt x="50" y="53"/>
                  <a:pt x="49" y="54"/>
                  <a:pt x="48" y="54"/>
                </a:cubicBezTo>
                <a:close/>
                <a:moveTo>
                  <a:pt x="52" y="43"/>
                </a:move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5" y="44"/>
                  <a:pt x="55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4"/>
                  <a:pt x="57" y="44"/>
                  <a:pt x="57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59" y="45"/>
                  <a:pt x="59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7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3" y="47"/>
                  <a:pt x="52" y="46"/>
                  <a:pt x="51" y="45"/>
                </a:cubicBezTo>
                <a:cubicBezTo>
                  <a:pt x="50" y="44"/>
                  <a:pt x="49" y="43"/>
                  <a:pt x="49" y="41"/>
                </a:cubicBezTo>
                <a:cubicBezTo>
                  <a:pt x="49" y="40"/>
                  <a:pt x="50" y="38"/>
                  <a:pt x="50" y="37"/>
                </a:cubicBezTo>
                <a:cubicBezTo>
                  <a:pt x="51" y="36"/>
                  <a:pt x="53" y="36"/>
                  <a:pt x="54" y="36"/>
                </a:cubicBezTo>
                <a:cubicBezTo>
                  <a:pt x="56" y="36"/>
                  <a:pt x="57" y="36"/>
                  <a:pt x="58" y="37"/>
                </a:cubicBezTo>
                <a:cubicBezTo>
                  <a:pt x="59" y="38"/>
                  <a:pt x="59" y="39"/>
                  <a:pt x="59" y="41"/>
                </a:cubicBezTo>
                <a:cubicBezTo>
                  <a:pt x="59" y="41"/>
                  <a:pt x="57" y="42"/>
                  <a:pt x="56" y="42"/>
                </a:cubicBezTo>
                <a:cubicBezTo>
                  <a:pt x="54" y="42"/>
                  <a:pt x="52" y="42"/>
                  <a:pt x="52" y="43"/>
                </a:cubicBezTo>
                <a:close/>
                <a:moveTo>
                  <a:pt x="74" y="49"/>
                </a:moveTo>
                <a:cubicBezTo>
                  <a:pt x="74" y="55"/>
                  <a:pt x="71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1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17" y="44"/>
                </a:moveTo>
                <a:cubicBezTo>
                  <a:pt x="17" y="44"/>
                  <a:pt x="17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0"/>
                  <a:pt x="20" y="40"/>
                </a:cubicBezTo>
                <a:cubicBezTo>
                  <a:pt x="20" y="39"/>
                  <a:pt x="20" y="39"/>
                  <a:pt x="19" y="39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39"/>
                  <a:pt x="16" y="39"/>
                  <a:pt x="16" y="40"/>
                </a:cubicBezTo>
                <a:cubicBezTo>
                  <a:pt x="16" y="40"/>
                  <a:pt x="16" y="41"/>
                  <a:pt x="16" y="41"/>
                </a:cubicBezTo>
                <a:cubicBezTo>
                  <a:pt x="16" y="42"/>
                  <a:pt x="16" y="42"/>
                  <a:pt x="16" y="43"/>
                </a:cubicBezTo>
                <a:cubicBezTo>
                  <a:pt x="16" y="43"/>
                  <a:pt x="16" y="43"/>
                  <a:pt x="17" y="44"/>
                </a:cubicBezTo>
                <a:close/>
                <a:moveTo>
                  <a:pt x="45" y="39"/>
                </a:moveTo>
                <a:cubicBezTo>
                  <a:pt x="45" y="38"/>
                  <a:pt x="45" y="38"/>
                  <a:pt x="45" y="38"/>
                </a:cubicBezTo>
                <a:cubicBezTo>
                  <a:pt x="44" y="38"/>
                  <a:pt x="44" y="38"/>
                  <a:pt x="43" y="38"/>
                </a:cubicBezTo>
                <a:cubicBezTo>
                  <a:pt x="43" y="38"/>
                  <a:pt x="42" y="38"/>
                  <a:pt x="42" y="39"/>
                </a:cubicBezTo>
                <a:cubicBezTo>
                  <a:pt x="42" y="39"/>
                  <a:pt x="41" y="39"/>
                  <a:pt x="41" y="40"/>
                </a:cubicBezTo>
                <a:cubicBezTo>
                  <a:pt x="43" y="40"/>
                  <a:pt x="45" y="39"/>
                  <a:pt x="45" y="39"/>
                </a:cubicBezTo>
                <a:close/>
                <a:moveTo>
                  <a:pt x="56" y="39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4" y="38"/>
                </a:cubicBezTo>
                <a:cubicBezTo>
                  <a:pt x="54" y="38"/>
                  <a:pt x="53" y="38"/>
                  <a:pt x="53" y="39"/>
                </a:cubicBezTo>
                <a:cubicBezTo>
                  <a:pt x="52" y="39"/>
                  <a:pt x="52" y="39"/>
                  <a:pt x="52" y="40"/>
                </a:cubicBezTo>
                <a:cubicBezTo>
                  <a:pt x="54" y="40"/>
                  <a:pt x="56" y="39"/>
                  <a:pt x="56" y="39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80" name="Freeform 40"/>
          <p:cNvSpPr>
            <a:spLocks noEditPoints="1"/>
          </p:cNvSpPr>
          <p:nvPr/>
        </p:nvSpPr>
        <p:spPr bwMode="auto">
          <a:xfrm>
            <a:off x="7361727" y="4842657"/>
            <a:ext cx="704851" cy="698500"/>
          </a:xfrm>
          <a:custGeom>
            <a:avLst/>
            <a:gdLst>
              <a:gd name="T0" fmla="*/ 62 w 81"/>
              <a:gd name="T1" fmla="*/ 17 h 80"/>
              <a:gd name="T2" fmla="*/ 16 w 81"/>
              <a:gd name="T3" fmla="*/ 0 h 80"/>
              <a:gd name="T4" fmla="*/ 0 w 81"/>
              <a:gd name="T5" fmla="*/ 65 h 80"/>
              <a:gd name="T6" fmla="*/ 47 w 81"/>
              <a:gd name="T7" fmla="*/ 80 h 80"/>
              <a:gd name="T8" fmla="*/ 81 w 81"/>
              <a:gd name="T9" fmla="*/ 52 h 80"/>
              <a:gd name="T10" fmla="*/ 62 w 81"/>
              <a:gd name="T11" fmla="*/ 26 h 80"/>
              <a:gd name="T12" fmla="*/ 15 w 81"/>
              <a:gd name="T13" fmla="*/ 54 h 80"/>
              <a:gd name="T14" fmla="*/ 15 w 81"/>
              <a:gd name="T15" fmla="*/ 50 h 80"/>
              <a:gd name="T16" fmla="*/ 50 w 81"/>
              <a:gd name="T17" fmla="*/ 52 h 80"/>
              <a:gd name="T18" fmla="*/ 21 w 81"/>
              <a:gd name="T19" fmla="*/ 43 h 80"/>
              <a:gd name="T20" fmla="*/ 22 w 81"/>
              <a:gd name="T21" fmla="*/ 44 h 80"/>
              <a:gd name="T22" fmla="*/ 23 w 81"/>
              <a:gd name="T23" fmla="*/ 44 h 80"/>
              <a:gd name="T24" fmla="*/ 24 w 81"/>
              <a:gd name="T25" fmla="*/ 44 h 80"/>
              <a:gd name="T26" fmla="*/ 24 w 81"/>
              <a:gd name="T27" fmla="*/ 46 h 80"/>
              <a:gd name="T28" fmla="*/ 22 w 81"/>
              <a:gd name="T29" fmla="*/ 47 h 80"/>
              <a:gd name="T30" fmla="*/ 18 w 81"/>
              <a:gd name="T31" fmla="*/ 43 h 80"/>
              <a:gd name="T32" fmla="*/ 17 w 81"/>
              <a:gd name="T33" fmla="*/ 37 h 80"/>
              <a:gd name="T34" fmla="*/ 18 w 81"/>
              <a:gd name="T35" fmla="*/ 35 h 80"/>
              <a:gd name="T36" fmla="*/ 21 w 81"/>
              <a:gd name="T37" fmla="*/ 35 h 80"/>
              <a:gd name="T38" fmla="*/ 24 w 81"/>
              <a:gd name="T39" fmla="*/ 37 h 80"/>
              <a:gd name="T40" fmla="*/ 21 w 81"/>
              <a:gd name="T41" fmla="*/ 40 h 80"/>
              <a:gd name="T42" fmla="*/ 28 w 81"/>
              <a:gd name="T43" fmla="*/ 43 h 80"/>
              <a:gd name="T44" fmla="*/ 30 w 81"/>
              <a:gd name="T45" fmla="*/ 44 h 80"/>
              <a:gd name="T46" fmla="*/ 32 w 81"/>
              <a:gd name="T47" fmla="*/ 44 h 80"/>
              <a:gd name="T48" fmla="*/ 34 w 81"/>
              <a:gd name="T49" fmla="*/ 44 h 80"/>
              <a:gd name="T50" fmla="*/ 35 w 81"/>
              <a:gd name="T51" fmla="*/ 44 h 80"/>
              <a:gd name="T52" fmla="*/ 34 w 81"/>
              <a:gd name="T53" fmla="*/ 46 h 80"/>
              <a:gd name="T54" fmla="*/ 32 w 81"/>
              <a:gd name="T55" fmla="*/ 47 h 80"/>
              <a:gd name="T56" fmla="*/ 27 w 81"/>
              <a:gd name="T57" fmla="*/ 45 h 80"/>
              <a:gd name="T58" fmla="*/ 26 w 81"/>
              <a:gd name="T59" fmla="*/ 37 h 80"/>
              <a:gd name="T60" fmla="*/ 34 w 81"/>
              <a:gd name="T61" fmla="*/ 37 h 80"/>
              <a:gd name="T62" fmla="*/ 32 w 81"/>
              <a:gd name="T63" fmla="*/ 42 h 80"/>
              <a:gd name="T64" fmla="*/ 42 w 81"/>
              <a:gd name="T65" fmla="*/ 39 h 80"/>
              <a:gd name="T66" fmla="*/ 40 w 81"/>
              <a:gd name="T67" fmla="*/ 38 h 80"/>
              <a:gd name="T68" fmla="*/ 37 w 81"/>
              <a:gd name="T69" fmla="*/ 39 h 80"/>
              <a:gd name="T70" fmla="*/ 38 w 81"/>
              <a:gd name="T71" fmla="*/ 36 h 80"/>
              <a:gd name="T72" fmla="*/ 40 w 81"/>
              <a:gd name="T73" fmla="*/ 36 h 80"/>
              <a:gd name="T74" fmla="*/ 45 w 81"/>
              <a:gd name="T75" fmla="*/ 39 h 80"/>
              <a:gd name="T76" fmla="*/ 42 w 81"/>
              <a:gd name="T77" fmla="*/ 46 h 80"/>
              <a:gd name="T78" fmla="*/ 42 w 81"/>
              <a:gd name="T79" fmla="*/ 46 h 80"/>
              <a:gd name="T80" fmla="*/ 40 w 81"/>
              <a:gd name="T81" fmla="*/ 46 h 80"/>
              <a:gd name="T82" fmla="*/ 37 w 81"/>
              <a:gd name="T83" fmla="*/ 46 h 80"/>
              <a:gd name="T84" fmla="*/ 36 w 81"/>
              <a:gd name="T85" fmla="*/ 42 h 80"/>
              <a:gd name="T86" fmla="*/ 40 w 81"/>
              <a:gd name="T87" fmla="*/ 40 h 80"/>
              <a:gd name="T88" fmla="*/ 42 w 81"/>
              <a:gd name="T89" fmla="*/ 39 h 80"/>
              <a:gd name="T90" fmla="*/ 13 w 81"/>
              <a:gd name="T91" fmla="*/ 15 h 80"/>
              <a:gd name="T92" fmla="*/ 13 w 81"/>
              <a:gd name="T93" fmla="*/ 3 h 80"/>
              <a:gd name="T94" fmla="*/ 57 w 81"/>
              <a:gd name="T95" fmla="*/ 10 h 80"/>
              <a:gd name="T96" fmla="*/ 74 w 81"/>
              <a:gd name="T97" fmla="*/ 49 h 80"/>
              <a:gd name="T98" fmla="*/ 62 w 81"/>
              <a:gd name="T99" fmla="*/ 32 h 80"/>
              <a:gd name="T100" fmla="*/ 74 w 81"/>
              <a:gd name="T101" fmla="*/ 49 h 80"/>
              <a:gd name="T102" fmla="*/ 31 w 81"/>
              <a:gd name="T103" fmla="*/ 38 h 80"/>
              <a:gd name="T104" fmla="*/ 29 w 81"/>
              <a:gd name="T105" fmla="*/ 39 h 80"/>
              <a:gd name="T106" fmla="*/ 32 w 81"/>
              <a:gd name="T107" fmla="*/ 39 h 80"/>
              <a:gd name="T108" fmla="*/ 39 w 81"/>
              <a:gd name="T109" fmla="*/ 44 h 80"/>
              <a:gd name="T110" fmla="*/ 41 w 81"/>
              <a:gd name="T111" fmla="*/ 44 h 80"/>
              <a:gd name="T112" fmla="*/ 41 w 81"/>
              <a:gd name="T113" fmla="*/ 42 h 80"/>
              <a:gd name="T114" fmla="*/ 40 w 81"/>
              <a:gd name="T115" fmla="*/ 42 h 80"/>
              <a:gd name="T116" fmla="*/ 39 w 81"/>
              <a:gd name="T117" fmla="*/ 4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6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55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49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4" y="53"/>
                  <a:pt x="14" y="52"/>
                </a:cubicBezTo>
                <a:cubicBezTo>
                  <a:pt x="14" y="51"/>
                  <a:pt x="14" y="50"/>
                  <a:pt x="15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50"/>
                  <a:pt x="50" y="51"/>
                  <a:pt x="50" y="52"/>
                </a:cubicBezTo>
                <a:cubicBezTo>
                  <a:pt x="50" y="53"/>
                  <a:pt x="50" y="54"/>
                  <a:pt x="49" y="54"/>
                </a:cubicBezTo>
                <a:close/>
                <a:moveTo>
                  <a:pt x="21" y="43"/>
                </a:move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3" y="44"/>
                  <a:pt x="23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5"/>
                  <a:pt x="24" y="4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3" y="46"/>
                </a:cubicBezTo>
                <a:cubicBezTo>
                  <a:pt x="23" y="46"/>
                  <a:pt x="23" y="47"/>
                  <a:pt x="22" y="47"/>
                </a:cubicBezTo>
                <a:cubicBezTo>
                  <a:pt x="21" y="47"/>
                  <a:pt x="20" y="46"/>
                  <a:pt x="19" y="46"/>
                </a:cubicBezTo>
                <a:cubicBezTo>
                  <a:pt x="19" y="45"/>
                  <a:pt x="18" y="44"/>
                  <a:pt x="18" y="43"/>
                </a:cubicBezTo>
                <a:cubicBezTo>
                  <a:pt x="18" y="41"/>
                  <a:pt x="18" y="38"/>
                  <a:pt x="18" y="38"/>
                </a:cubicBezTo>
                <a:cubicBezTo>
                  <a:pt x="17" y="38"/>
                  <a:pt x="17" y="38"/>
                  <a:pt x="17" y="37"/>
                </a:cubicBezTo>
                <a:cubicBezTo>
                  <a:pt x="17" y="37"/>
                  <a:pt x="17" y="36"/>
                  <a:pt x="18" y="36"/>
                </a:cubicBezTo>
                <a:cubicBezTo>
                  <a:pt x="18" y="36"/>
                  <a:pt x="18" y="36"/>
                  <a:pt x="18" y="35"/>
                </a:cubicBezTo>
                <a:cubicBezTo>
                  <a:pt x="18" y="34"/>
                  <a:pt x="19" y="33"/>
                  <a:pt x="20" y="33"/>
                </a:cubicBezTo>
                <a:cubicBezTo>
                  <a:pt x="21" y="33"/>
                  <a:pt x="21" y="34"/>
                  <a:pt x="21" y="35"/>
                </a:cubicBezTo>
                <a:cubicBezTo>
                  <a:pt x="21" y="36"/>
                  <a:pt x="22" y="36"/>
                  <a:pt x="23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4" y="38"/>
                  <a:pt x="24" y="38"/>
                  <a:pt x="23" y="38"/>
                </a:cubicBezTo>
                <a:cubicBezTo>
                  <a:pt x="22" y="38"/>
                  <a:pt x="21" y="39"/>
                  <a:pt x="21" y="40"/>
                </a:cubicBezTo>
                <a:cubicBezTo>
                  <a:pt x="21" y="41"/>
                  <a:pt x="21" y="42"/>
                  <a:pt x="21" y="43"/>
                </a:cubicBezTo>
                <a:close/>
                <a:moveTo>
                  <a:pt x="28" y="43"/>
                </a:moveTo>
                <a:cubicBezTo>
                  <a:pt x="29" y="44"/>
                  <a:pt x="29" y="44"/>
                  <a:pt x="2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4"/>
                  <a:pt x="35" y="44"/>
                </a:cubicBezTo>
                <a:cubicBezTo>
                  <a:pt x="35" y="45"/>
                  <a:pt x="35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1" y="47"/>
                  <a:pt x="31" y="47"/>
                </a:cubicBezTo>
                <a:cubicBezTo>
                  <a:pt x="29" y="47"/>
                  <a:pt x="28" y="46"/>
                  <a:pt x="27" y="45"/>
                </a:cubicBezTo>
                <a:cubicBezTo>
                  <a:pt x="26" y="44"/>
                  <a:pt x="25" y="43"/>
                  <a:pt x="25" y="41"/>
                </a:cubicBezTo>
                <a:cubicBezTo>
                  <a:pt x="25" y="40"/>
                  <a:pt x="25" y="38"/>
                  <a:pt x="26" y="37"/>
                </a:cubicBezTo>
                <a:cubicBezTo>
                  <a:pt x="27" y="36"/>
                  <a:pt x="29" y="36"/>
                  <a:pt x="30" y="36"/>
                </a:cubicBezTo>
                <a:cubicBezTo>
                  <a:pt x="32" y="36"/>
                  <a:pt x="33" y="36"/>
                  <a:pt x="34" y="37"/>
                </a:cubicBezTo>
                <a:cubicBezTo>
                  <a:pt x="35" y="38"/>
                  <a:pt x="35" y="39"/>
                  <a:pt x="35" y="41"/>
                </a:cubicBezTo>
                <a:cubicBezTo>
                  <a:pt x="35" y="41"/>
                  <a:pt x="33" y="42"/>
                  <a:pt x="32" y="42"/>
                </a:cubicBezTo>
                <a:cubicBezTo>
                  <a:pt x="30" y="42"/>
                  <a:pt x="28" y="42"/>
                  <a:pt x="28" y="43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1" y="38"/>
                  <a:pt x="41" y="38"/>
                  <a:pt x="40" y="38"/>
                </a:cubicBezTo>
                <a:cubicBezTo>
                  <a:pt x="39" y="38"/>
                  <a:pt x="39" y="38"/>
                  <a:pt x="38" y="38"/>
                </a:cubicBezTo>
                <a:cubicBezTo>
                  <a:pt x="38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7" y="37"/>
                  <a:pt x="37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6"/>
                  <a:pt x="40" y="36"/>
                  <a:pt x="40" y="36"/>
                </a:cubicBezTo>
                <a:cubicBezTo>
                  <a:pt x="42" y="36"/>
                  <a:pt x="43" y="36"/>
                  <a:pt x="44" y="37"/>
                </a:cubicBezTo>
                <a:cubicBezTo>
                  <a:pt x="45" y="37"/>
                  <a:pt x="45" y="38"/>
                  <a:pt x="45" y="39"/>
                </a:cubicBezTo>
                <a:cubicBezTo>
                  <a:pt x="45" y="43"/>
                  <a:pt x="45" y="46"/>
                  <a:pt x="44" y="46"/>
                </a:cubicBezTo>
                <a:cubicBezTo>
                  <a:pt x="43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39" y="47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6" y="43"/>
                  <a:pt x="36" y="42"/>
                  <a:pt x="36" y="42"/>
                </a:cubicBezTo>
                <a:cubicBezTo>
                  <a:pt x="37" y="41"/>
                  <a:pt x="37" y="41"/>
                  <a:pt x="38" y="41"/>
                </a:cubicBezTo>
                <a:cubicBezTo>
                  <a:pt x="38" y="40"/>
                  <a:pt x="39" y="40"/>
                  <a:pt x="40" y="40"/>
                </a:cubicBezTo>
                <a:cubicBezTo>
                  <a:pt x="40" y="40"/>
                  <a:pt x="41" y="40"/>
                  <a:pt x="42" y="40"/>
                </a:cubicBezTo>
                <a:cubicBezTo>
                  <a:pt x="42" y="40"/>
                  <a:pt x="42" y="39"/>
                  <a:pt x="42" y="39"/>
                </a:cubicBezTo>
                <a:close/>
                <a:moveTo>
                  <a:pt x="50" y="15"/>
                </a:move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50" y="15"/>
                </a:cubicBezTo>
                <a:close/>
                <a:moveTo>
                  <a:pt x="74" y="49"/>
                </a:moveTo>
                <a:cubicBezTo>
                  <a:pt x="74" y="55"/>
                  <a:pt x="72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2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32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0" y="38"/>
                </a:cubicBezTo>
                <a:cubicBezTo>
                  <a:pt x="30" y="38"/>
                  <a:pt x="29" y="38"/>
                  <a:pt x="29" y="39"/>
                </a:cubicBezTo>
                <a:cubicBezTo>
                  <a:pt x="28" y="39"/>
                  <a:pt x="28" y="39"/>
                  <a:pt x="28" y="40"/>
                </a:cubicBezTo>
                <a:cubicBezTo>
                  <a:pt x="30" y="40"/>
                  <a:pt x="32" y="39"/>
                  <a:pt x="32" y="39"/>
                </a:cubicBezTo>
                <a:close/>
                <a:moveTo>
                  <a:pt x="39" y="43"/>
                </a:moveTo>
                <a:cubicBezTo>
                  <a:pt x="39" y="44"/>
                  <a:pt x="39" y="44"/>
                  <a:pt x="39" y="44"/>
                </a:cubicBezTo>
                <a:cubicBezTo>
                  <a:pt x="40" y="44"/>
                  <a:pt x="40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3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2"/>
                  <a:pt x="39" y="42"/>
                  <a:pt x="39" y="42"/>
                </a:cubicBezTo>
                <a:lnTo>
                  <a:pt x="39" y="43"/>
                </a:ln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81" name="Freeform 41"/>
          <p:cNvSpPr/>
          <p:nvPr/>
        </p:nvSpPr>
        <p:spPr bwMode="auto">
          <a:xfrm>
            <a:off x="1070463" y="4807732"/>
            <a:ext cx="530225" cy="760413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82" name="Freeform 42"/>
          <p:cNvSpPr>
            <a:spLocks noEditPoints="1"/>
          </p:cNvSpPr>
          <p:nvPr/>
        </p:nvSpPr>
        <p:spPr bwMode="auto">
          <a:xfrm>
            <a:off x="2115039" y="4807732"/>
            <a:ext cx="530225" cy="760413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9 w 61"/>
              <a:gd name="T23" fmla="*/ 45 h 87"/>
              <a:gd name="T24" fmla="*/ 30 w 61"/>
              <a:gd name="T25" fmla="*/ 74 h 87"/>
              <a:gd name="T26" fmla="*/ 28 w 61"/>
              <a:gd name="T27" fmla="*/ 76 h 87"/>
              <a:gd name="T28" fmla="*/ 27 w 61"/>
              <a:gd name="T29" fmla="*/ 76 h 87"/>
              <a:gd name="T30" fmla="*/ 25 w 61"/>
              <a:gd name="T31" fmla="*/ 74 h 87"/>
              <a:gd name="T32" fmla="*/ 12 w 61"/>
              <a:gd name="T33" fmla="*/ 57 h 87"/>
              <a:gd name="T34" fmla="*/ 11 w 61"/>
              <a:gd name="T35" fmla="*/ 57 h 87"/>
              <a:gd name="T36" fmla="*/ 19 w 61"/>
              <a:gd name="T37" fmla="*/ 57 h 87"/>
              <a:gd name="T38" fmla="*/ 27 w 61"/>
              <a:gd name="T39" fmla="*/ 67 h 87"/>
              <a:gd name="T40" fmla="*/ 44 w 61"/>
              <a:gd name="T41" fmla="*/ 42 h 87"/>
              <a:gd name="T42" fmla="*/ 48 w 61"/>
              <a:gd name="T43" fmla="*/ 41 h 87"/>
              <a:gd name="T44" fmla="*/ 49 w 61"/>
              <a:gd name="T45" fmla="*/ 4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9" y="45"/>
                </a:moveTo>
                <a:cubicBezTo>
                  <a:pt x="30" y="74"/>
                  <a:pt x="30" y="74"/>
                  <a:pt x="30" y="74"/>
                </a:cubicBezTo>
                <a:cubicBezTo>
                  <a:pt x="30" y="75"/>
                  <a:pt x="29" y="76"/>
                  <a:pt x="28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6"/>
                  <a:pt x="26" y="75"/>
                  <a:pt x="25" y="74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67"/>
                  <a:pt x="27" y="67"/>
                  <a:pt x="27" y="67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1"/>
                  <a:pt x="46" y="40"/>
                  <a:pt x="48" y="41"/>
                </a:cubicBezTo>
                <a:cubicBezTo>
                  <a:pt x="49" y="42"/>
                  <a:pt x="50" y="44"/>
                  <a:pt x="49" y="45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83" name="Freeform 43"/>
          <p:cNvSpPr>
            <a:spLocks noEditPoints="1"/>
          </p:cNvSpPr>
          <p:nvPr/>
        </p:nvSpPr>
        <p:spPr bwMode="auto">
          <a:xfrm>
            <a:off x="8606327" y="4807732"/>
            <a:ext cx="530225" cy="760413"/>
          </a:xfrm>
          <a:custGeom>
            <a:avLst/>
            <a:gdLst>
              <a:gd name="T0" fmla="*/ 41 w 61"/>
              <a:gd name="T1" fmla="*/ 33 h 87"/>
              <a:gd name="T2" fmla="*/ 50 w 61"/>
              <a:gd name="T3" fmla="*/ 18 h 87"/>
              <a:gd name="T4" fmla="*/ 31 w 61"/>
              <a:gd name="T5" fmla="*/ 0 h 87"/>
              <a:gd name="T6" fmla="*/ 12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1 w 61"/>
              <a:gd name="T13" fmla="*/ 72 h 87"/>
              <a:gd name="T14" fmla="*/ 31 w 61"/>
              <a:gd name="T15" fmla="*/ 87 h 87"/>
              <a:gd name="T16" fmla="*/ 61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5 w 61"/>
              <a:gd name="T23" fmla="*/ 71 h 87"/>
              <a:gd name="T24" fmla="*/ 45 w 61"/>
              <a:gd name="T25" fmla="*/ 75 h 87"/>
              <a:gd name="T26" fmla="*/ 43 w 61"/>
              <a:gd name="T27" fmla="*/ 76 h 87"/>
              <a:gd name="T28" fmla="*/ 41 w 61"/>
              <a:gd name="T29" fmla="*/ 75 h 87"/>
              <a:gd name="T30" fmla="*/ 31 w 61"/>
              <a:gd name="T31" fmla="*/ 65 h 87"/>
              <a:gd name="T32" fmla="*/ 20 w 61"/>
              <a:gd name="T33" fmla="*/ 75 h 87"/>
              <a:gd name="T34" fmla="*/ 18 w 61"/>
              <a:gd name="T35" fmla="*/ 76 h 87"/>
              <a:gd name="T36" fmla="*/ 16 w 61"/>
              <a:gd name="T37" fmla="*/ 75 h 87"/>
              <a:gd name="T38" fmla="*/ 16 w 61"/>
              <a:gd name="T39" fmla="*/ 71 h 87"/>
              <a:gd name="T40" fmla="*/ 26 w 61"/>
              <a:gd name="T41" fmla="*/ 60 h 87"/>
              <a:gd name="T42" fmla="*/ 16 w 61"/>
              <a:gd name="T43" fmla="*/ 50 h 87"/>
              <a:gd name="T44" fmla="*/ 16 w 61"/>
              <a:gd name="T45" fmla="*/ 46 h 87"/>
              <a:gd name="T46" fmla="*/ 20 w 61"/>
              <a:gd name="T47" fmla="*/ 46 h 87"/>
              <a:gd name="T48" fmla="*/ 31 w 61"/>
              <a:gd name="T49" fmla="*/ 56 h 87"/>
              <a:gd name="T50" fmla="*/ 41 w 61"/>
              <a:gd name="T51" fmla="*/ 46 h 87"/>
              <a:gd name="T52" fmla="*/ 45 w 61"/>
              <a:gd name="T53" fmla="*/ 46 h 87"/>
              <a:gd name="T54" fmla="*/ 45 w 61"/>
              <a:gd name="T55" fmla="*/ 50 h 87"/>
              <a:gd name="T56" fmla="*/ 35 w 61"/>
              <a:gd name="T57" fmla="*/ 60 h 87"/>
              <a:gd name="T58" fmla="*/ 45 w 61"/>
              <a:gd name="T59" fmla="*/ 7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50" y="24"/>
                  <a:pt x="50" y="18"/>
                </a:cubicBezTo>
                <a:cubicBezTo>
                  <a:pt x="50" y="8"/>
                  <a:pt x="41" y="0"/>
                  <a:pt x="31" y="0"/>
                </a:cubicBezTo>
                <a:cubicBezTo>
                  <a:pt x="20" y="0"/>
                  <a:pt x="12" y="8"/>
                  <a:pt x="12" y="18"/>
                </a:cubicBezTo>
                <a:cubicBezTo>
                  <a:pt x="12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8" y="82"/>
                  <a:pt x="19" y="87"/>
                  <a:pt x="31" y="87"/>
                </a:cubicBezTo>
                <a:cubicBezTo>
                  <a:pt x="43" y="87"/>
                  <a:pt x="53" y="82"/>
                  <a:pt x="61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5" y="71"/>
                </a:moveTo>
                <a:cubicBezTo>
                  <a:pt x="47" y="72"/>
                  <a:pt x="47" y="74"/>
                  <a:pt x="45" y="75"/>
                </a:cubicBezTo>
                <a:cubicBezTo>
                  <a:pt x="45" y="76"/>
                  <a:pt x="44" y="76"/>
                  <a:pt x="43" y="76"/>
                </a:cubicBezTo>
                <a:cubicBezTo>
                  <a:pt x="42" y="76"/>
                  <a:pt x="41" y="76"/>
                  <a:pt x="41" y="75"/>
                </a:cubicBezTo>
                <a:cubicBezTo>
                  <a:pt x="31" y="65"/>
                  <a:pt x="31" y="65"/>
                  <a:pt x="31" y="65"/>
                </a:cubicBezTo>
                <a:cubicBezTo>
                  <a:pt x="20" y="75"/>
                  <a:pt x="20" y="75"/>
                  <a:pt x="20" y="75"/>
                </a:cubicBezTo>
                <a:cubicBezTo>
                  <a:pt x="20" y="76"/>
                  <a:pt x="19" y="76"/>
                  <a:pt x="18" y="76"/>
                </a:cubicBezTo>
                <a:cubicBezTo>
                  <a:pt x="17" y="76"/>
                  <a:pt x="16" y="76"/>
                  <a:pt x="16" y="75"/>
                </a:cubicBezTo>
                <a:cubicBezTo>
                  <a:pt x="15" y="74"/>
                  <a:pt x="15" y="72"/>
                  <a:pt x="16" y="71"/>
                </a:cubicBezTo>
                <a:cubicBezTo>
                  <a:pt x="26" y="60"/>
                  <a:pt x="26" y="60"/>
                  <a:pt x="26" y="60"/>
                </a:cubicBezTo>
                <a:cubicBezTo>
                  <a:pt x="16" y="50"/>
                  <a:pt x="16" y="50"/>
                  <a:pt x="16" y="50"/>
                </a:cubicBezTo>
                <a:cubicBezTo>
                  <a:pt x="15" y="49"/>
                  <a:pt x="15" y="47"/>
                  <a:pt x="16" y="46"/>
                </a:cubicBezTo>
                <a:cubicBezTo>
                  <a:pt x="17" y="44"/>
                  <a:pt x="19" y="44"/>
                  <a:pt x="20" y="46"/>
                </a:cubicBezTo>
                <a:cubicBezTo>
                  <a:pt x="31" y="56"/>
                  <a:pt x="31" y="56"/>
                  <a:pt x="31" y="5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4"/>
                  <a:pt x="44" y="44"/>
                  <a:pt x="45" y="46"/>
                </a:cubicBezTo>
                <a:cubicBezTo>
                  <a:pt x="47" y="47"/>
                  <a:pt x="47" y="49"/>
                  <a:pt x="45" y="50"/>
                </a:cubicBezTo>
                <a:cubicBezTo>
                  <a:pt x="35" y="60"/>
                  <a:pt x="35" y="60"/>
                  <a:pt x="35" y="60"/>
                </a:cubicBezTo>
                <a:lnTo>
                  <a:pt x="45" y="71"/>
                </a:ln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25" name="Freeform 44"/>
          <p:cNvSpPr>
            <a:spLocks noEditPoints="1"/>
          </p:cNvSpPr>
          <p:nvPr/>
        </p:nvSpPr>
        <p:spPr bwMode="auto">
          <a:xfrm>
            <a:off x="10728813" y="4790269"/>
            <a:ext cx="592139" cy="795339"/>
          </a:xfrm>
          <a:custGeom>
            <a:avLst/>
            <a:gdLst>
              <a:gd name="T0" fmla="*/ 52 w 68"/>
              <a:gd name="T1" fmla="*/ 42 h 91"/>
              <a:gd name="T2" fmla="*/ 55 w 68"/>
              <a:gd name="T3" fmla="*/ 32 h 91"/>
              <a:gd name="T4" fmla="*/ 55 w 68"/>
              <a:gd name="T5" fmla="*/ 19 h 91"/>
              <a:gd name="T6" fmla="*/ 34 w 68"/>
              <a:gd name="T7" fmla="*/ 0 h 91"/>
              <a:gd name="T8" fmla="*/ 13 w 68"/>
              <a:gd name="T9" fmla="*/ 19 h 91"/>
              <a:gd name="T10" fmla="*/ 13 w 68"/>
              <a:gd name="T11" fmla="*/ 32 h 91"/>
              <a:gd name="T12" fmla="*/ 16 w 68"/>
              <a:gd name="T13" fmla="*/ 42 h 91"/>
              <a:gd name="T14" fmla="*/ 0 w 68"/>
              <a:gd name="T15" fmla="*/ 71 h 91"/>
              <a:gd name="T16" fmla="*/ 0 w 68"/>
              <a:gd name="T17" fmla="*/ 79 h 91"/>
              <a:gd name="T18" fmla="*/ 34 w 68"/>
              <a:gd name="T19" fmla="*/ 91 h 91"/>
              <a:gd name="T20" fmla="*/ 68 w 68"/>
              <a:gd name="T21" fmla="*/ 79 h 91"/>
              <a:gd name="T22" fmla="*/ 68 w 68"/>
              <a:gd name="T23" fmla="*/ 71 h 91"/>
              <a:gd name="T24" fmla="*/ 52 w 68"/>
              <a:gd name="T25" fmla="*/ 42 h 91"/>
              <a:gd name="T26" fmla="*/ 37 w 68"/>
              <a:gd name="T27" fmla="*/ 54 h 91"/>
              <a:gd name="T28" fmla="*/ 37 w 68"/>
              <a:gd name="T29" fmla="*/ 83 h 91"/>
              <a:gd name="T30" fmla="*/ 30 w 68"/>
              <a:gd name="T31" fmla="*/ 83 h 91"/>
              <a:gd name="T32" fmla="*/ 30 w 68"/>
              <a:gd name="T33" fmla="*/ 54 h 91"/>
              <a:gd name="T34" fmla="*/ 28 w 68"/>
              <a:gd name="T35" fmla="*/ 50 h 91"/>
              <a:gd name="T36" fmla="*/ 34 w 68"/>
              <a:gd name="T37" fmla="*/ 51 h 91"/>
              <a:gd name="T38" fmla="*/ 39 w 68"/>
              <a:gd name="T39" fmla="*/ 50 h 91"/>
              <a:gd name="T40" fmla="*/ 37 w 68"/>
              <a:gd name="T41" fmla="*/ 5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91">
                <a:moveTo>
                  <a:pt x="52" y="42"/>
                </a:moveTo>
                <a:cubicBezTo>
                  <a:pt x="54" y="39"/>
                  <a:pt x="55" y="36"/>
                  <a:pt x="55" y="32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9"/>
                  <a:pt x="45" y="0"/>
                  <a:pt x="34" y="0"/>
                </a:cubicBezTo>
                <a:cubicBezTo>
                  <a:pt x="22" y="0"/>
                  <a:pt x="13" y="9"/>
                  <a:pt x="13" y="1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6"/>
                  <a:pt x="14" y="39"/>
                  <a:pt x="16" y="42"/>
                </a:cubicBezTo>
                <a:cubicBezTo>
                  <a:pt x="6" y="48"/>
                  <a:pt x="0" y="58"/>
                  <a:pt x="0" y="71"/>
                </a:cubicBezTo>
                <a:cubicBezTo>
                  <a:pt x="0" y="79"/>
                  <a:pt x="0" y="79"/>
                  <a:pt x="0" y="79"/>
                </a:cubicBezTo>
                <a:cubicBezTo>
                  <a:pt x="9" y="87"/>
                  <a:pt x="21" y="91"/>
                  <a:pt x="34" y="91"/>
                </a:cubicBezTo>
                <a:cubicBezTo>
                  <a:pt x="47" y="91"/>
                  <a:pt x="59" y="87"/>
                  <a:pt x="68" y="79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58"/>
                  <a:pt x="61" y="48"/>
                  <a:pt x="52" y="42"/>
                </a:cubicBezTo>
                <a:close/>
                <a:moveTo>
                  <a:pt x="37" y="54"/>
                </a:move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3"/>
                  <a:pt x="28" y="52"/>
                  <a:pt x="28" y="50"/>
                </a:cubicBezTo>
                <a:cubicBezTo>
                  <a:pt x="30" y="51"/>
                  <a:pt x="32" y="51"/>
                  <a:pt x="34" y="51"/>
                </a:cubicBezTo>
                <a:cubicBezTo>
                  <a:pt x="36" y="51"/>
                  <a:pt x="38" y="51"/>
                  <a:pt x="39" y="50"/>
                </a:cubicBezTo>
                <a:cubicBezTo>
                  <a:pt x="39" y="52"/>
                  <a:pt x="38" y="53"/>
                  <a:pt x="37" y="54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85" name="Freeform 46"/>
          <p:cNvSpPr>
            <a:spLocks noEditPoints="1"/>
          </p:cNvSpPr>
          <p:nvPr/>
        </p:nvSpPr>
        <p:spPr bwMode="auto">
          <a:xfrm>
            <a:off x="4254988" y="3813957"/>
            <a:ext cx="539751" cy="696913"/>
          </a:xfrm>
          <a:custGeom>
            <a:avLst/>
            <a:gdLst>
              <a:gd name="T0" fmla="*/ 18 w 62"/>
              <a:gd name="T1" fmla="*/ 30 h 80"/>
              <a:gd name="T2" fmla="*/ 18 w 62"/>
              <a:gd name="T3" fmla="*/ 56 h 80"/>
              <a:gd name="T4" fmla="*/ 25 w 62"/>
              <a:gd name="T5" fmla="*/ 63 h 80"/>
              <a:gd name="T6" fmla="*/ 37 w 62"/>
              <a:gd name="T7" fmla="*/ 63 h 80"/>
              <a:gd name="T8" fmla="*/ 43 w 62"/>
              <a:gd name="T9" fmla="*/ 56 h 80"/>
              <a:gd name="T10" fmla="*/ 43 w 62"/>
              <a:gd name="T11" fmla="*/ 30 h 80"/>
              <a:gd name="T12" fmla="*/ 43 w 62"/>
              <a:gd name="T13" fmla="*/ 30 h 80"/>
              <a:gd name="T14" fmla="*/ 48 w 62"/>
              <a:gd name="T15" fmla="*/ 17 h 80"/>
              <a:gd name="T16" fmla="*/ 31 w 62"/>
              <a:gd name="T17" fmla="*/ 0 h 80"/>
              <a:gd name="T18" fmla="*/ 13 w 62"/>
              <a:gd name="T19" fmla="*/ 17 h 80"/>
              <a:gd name="T20" fmla="*/ 18 w 62"/>
              <a:gd name="T21" fmla="*/ 30 h 80"/>
              <a:gd name="T22" fmla="*/ 59 w 62"/>
              <a:gd name="T23" fmla="*/ 36 h 80"/>
              <a:gd name="T24" fmla="*/ 58 w 62"/>
              <a:gd name="T25" fmla="*/ 34 h 80"/>
              <a:gd name="T26" fmla="*/ 50 w 62"/>
              <a:gd name="T27" fmla="*/ 40 h 80"/>
              <a:gd name="T28" fmla="*/ 51 w 62"/>
              <a:gd name="T29" fmla="*/ 41 h 80"/>
              <a:gd name="T30" fmla="*/ 52 w 62"/>
              <a:gd name="T31" fmla="*/ 49 h 80"/>
              <a:gd name="T32" fmla="*/ 31 w 62"/>
              <a:gd name="T33" fmla="*/ 70 h 80"/>
              <a:gd name="T34" fmla="*/ 9 w 62"/>
              <a:gd name="T35" fmla="*/ 49 h 80"/>
              <a:gd name="T36" fmla="*/ 11 w 62"/>
              <a:gd name="T37" fmla="*/ 40 h 80"/>
              <a:gd name="T38" fmla="*/ 12 w 62"/>
              <a:gd name="T39" fmla="*/ 39 h 80"/>
              <a:gd name="T40" fmla="*/ 4 w 62"/>
              <a:gd name="T41" fmla="*/ 33 h 80"/>
              <a:gd name="T42" fmla="*/ 3 w 62"/>
              <a:gd name="T43" fmla="*/ 35 h 80"/>
              <a:gd name="T44" fmla="*/ 0 w 62"/>
              <a:gd name="T45" fmla="*/ 49 h 80"/>
              <a:gd name="T46" fmla="*/ 31 w 62"/>
              <a:gd name="T47" fmla="*/ 80 h 80"/>
              <a:gd name="T48" fmla="*/ 62 w 62"/>
              <a:gd name="T49" fmla="*/ 49 h 80"/>
              <a:gd name="T50" fmla="*/ 59 w 62"/>
              <a:gd name="T51" fmla="*/ 3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80">
                <a:moveTo>
                  <a:pt x="18" y="30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60"/>
                  <a:pt x="21" y="63"/>
                  <a:pt x="25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40" y="63"/>
                  <a:pt x="43" y="60"/>
                  <a:pt x="43" y="56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6" y="27"/>
                  <a:pt x="48" y="22"/>
                  <a:pt x="48" y="17"/>
                </a:cubicBezTo>
                <a:cubicBezTo>
                  <a:pt x="48" y="8"/>
                  <a:pt x="40" y="0"/>
                  <a:pt x="31" y="0"/>
                </a:cubicBezTo>
                <a:cubicBezTo>
                  <a:pt x="21" y="0"/>
                  <a:pt x="13" y="8"/>
                  <a:pt x="13" y="17"/>
                </a:cubicBezTo>
                <a:cubicBezTo>
                  <a:pt x="13" y="22"/>
                  <a:pt x="15" y="27"/>
                  <a:pt x="18" y="30"/>
                </a:cubicBezTo>
                <a:close/>
                <a:moveTo>
                  <a:pt x="59" y="36"/>
                </a:moveTo>
                <a:cubicBezTo>
                  <a:pt x="58" y="34"/>
                  <a:pt x="58" y="34"/>
                  <a:pt x="58" y="34"/>
                </a:cubicBezTo>
                <a:cubicBezTo>
                  <a:pt x="50" y="40"/>
                  <a:pt x="50" y="40"/>
                  <a:pt x="50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3"/>
                  <a:pt x="52" y="46"/>
                  <a:pt x="52" y="49"/>
                </a:cubicBezTo>
                <a:cubicBezTo>
                  <a:pt x="52" y="61"/>
                  <a:pt x="43" y="70"/>
                  <a:pt x="31" y="70"/>
                </a:cubicBezTo>
                <a:cubicBezTo>
                  <a:pt x="19" y="70"/>
                  <a:pt x="9" y="61"/>
                  <a:pt x="9" y="49"/>
                </a:cubicBezTo>
                <a:cubicBezTo>
                  <a:pt x="9" y="46"/>
                  <a:pt x="10" y="43"/>
                  <a:pt x="11" y="40"/>
                </a:cubicBezTo>
                <a:cubicBezTo>
                  <a:pt x="12" y="39"/>
                  <a:pt x="12" y="39"/>
                  <a:pt x="12" y="39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9"/>
                  <a:pt x="0" y="44"/>
                  <a:pt x="0" y="49"/>
                </a:cubicBezTo>
                <a:cubicBezTo>
                  <a:pt x="0" y="66"/>
                  <a:pt x="14" y="80"/>
                  <a:pt x="31" y="80"/>
                </a:cubicBezTo>
                <a:cubicBezTo>
                  <a:pt x="48" y="80"/>
                  <a:pt x="62" y="66"/>
                  <a:pt x="62" y="49"/>
                </a:cubicBezTo>
                <a:cubicBezTo>
                  <a:pt x="62" y="44"/>
                  <a:pt x="61" y="40"/>
                  <a:pt x="59" y="36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29" name="组合 128"/>
          <p:cNvGrpSpPr/>
          <p:nvPr/>
        </p:nvGrpSpPr>
        <p:grpSpPr>
          <a:xfrm>
            <a:off x="9519139" y="3786969"/>
            <a:ext cx="774700" cy="750888"/>
            <a:chOff x="9448800" y="3963988"/>
            <a:chExt cx="774700" cy="750888"/>
          </a:xfrm>
          <a:solidFill>
            <a:srgbClr val="E09EA8"/>
          </a:solidFill>
        </p:grpSpPr>
        <p:sp>
          <p:nvSpPr>
            <p:cNvPr id="130" name="Freeform 47"/>
            <p:cNvSpPr>
              <a:spLocks noEditPoints="1"/>
            </p:cNvSpPr>
            <p:nvPr/>
          </p:nvSpPr>
          <p:spPr bwMode="auto">
            <a:xfrm>
              <a:off x="9448800" y="3963988"/>
              <a:ext cx="774700" cy="750888"/>
            </a:xfrm>
            <a:custGeom>
              <a:avLst/>
              <a:gdLst>
                <a:gd name="T0" fmla="*/ 87 w 89"/>
                <a:gd name="T1" fmla="*/ 22 h 86"/>
                <a:gd name="T2" fmla="*/ 70 w 89"/>
                <a:gd name="T3" fmla="*/ 22 h 86"/>
                <a:gd name="T4" fmla="*/ 70 w 89"/>
                <a:gd name="T5" fmla="*/ 18 h 86"/>
                <a:gd name="T6" fmla="*/ 68 w 89"/>
                <a:gd name="T7" fmla="*/ 6 h 86"/>
                <a:gd name="T8" fmla="*/ 62 w 89"/>
                <a:gd name="T9" fmla="*/ 0 h 86"/>
                <a:gd name="T10" fmla="*/ 56 w 89"/>
                <a:gd name="T11" fmla="*/ 6 h 86"/>
                <a:gd name="T12" fmla="*/ 54 w 89"/>
                <a:gd name="T13" fmla="*/ 18 h 86"/>
                <a:gd name="T14" fmla="*/ 54 w 89"/>
                <a:gd name="T15" fmla="*/ 22 h 86"/>
                <a:gd name="T16" fmla="*/ 35 w 89"/>
                <a:gd name="T17" fmla="*/ 22 h 86"/>
                <a:gd name="T18" fmla="*/ 35 w 89"/>
                <a:gd name="T19" fmla="*/ 18 h 86"/>
                <a:gd name="T20" fmla="*/ 33 w 89"/>
                <a:gd name="T21" fmla="*/ 6 h 86"/>
                <a:gd name="T22" fmla="*/ 27 w 89"/>
                <a:gd name="T23" fmla="*/ 0 h 86"/>
                <a:gd name="T24" fmla="*/ 21 w 89"/>
                <a:gd name="T25" fmla="*/ 6 h 86"/>
                <a:gd name="T26" fmla="*/ 19 w 89"/>
                <a:gd name="T27" fmla="*/ 18 h 86"/>
                <a:gd name="T28" fmla="*/ 19 w 89"/>
                <a:gd name="T29" fmla="*/ 22 h 86"/>
                <a:gd name="T30" fmla="*/ 2 w 89"/>
                <a:gd name="T31" fmla="*/ 22 h 86"/>
                <a:gd name="T32" fmla="*/ 0 w 89"/>
                <a:gd name="T33" fmla="*/ 23 h 86"/>
                <a:gd name="T34" fmla="*/ 0 w 89"/>
                <a:gd name="T35" fmla="*/ 84 h 86"/>
                <a:gd name="T36" fmla="*/ 2 w 89"/>
                <a:gd name="T37" fmla="*/ 86 h 86"/>
                <a:gd name="T38" fmla="*/ 87 w 89"/>
                <a:gd name="T39" fmla="*/ 86 h 86"/>
                <a:gd name="T40" fmla="*/ 89 w 89"/>
                <a:gd name="T41" fmla="*/ 84 h 86"/>
                <a:gd name="T42" fmla="*/ 89 w 89"/>
                <a:gd name="T43" fmla="*/ 23 h 86"/>
                <a:gd name="T44" fmla="*/ 87 w 89"/>
                <a:gd name="T45" fmla="*/ 22 h 86"/>
                <a:gd name="T46" fmla="*/ 57 w 89"/>
                <a:gd name="T47" fmla="*/ 18 h 86"/>
                <a:gd name="T48" fmla="*/ 58 w 89"/>
                <a:gd name="T49" fmla="*/ 6 h 86"/>
                <a:gd name="T50" fmla="*/ 62 w 89"/>
                <a:gd name="T51" fmla="*/ 2 h 86"/>
                <a:gd name="T52" fmla="*/ 66 w 89"/>
                <a:gd name="T53" fmla="*/ 6 h 86"/>
                <a:gd name="T54" fmla="*/ 68 w 89"/>
                <a:gd name="T55" fmla="*/ 18 h 86"/>
                <a:gd name="T56" fmla="*/ 68 w 89"/>
                <a:gd name="T57" fmla="*/ 22 h 86"/>
                <a:gd name="T58" fmla="*/ 57 w 89"/>
                <a:gd name="T59" fmla="*/ 22 h 86"/>
                <a:gd name="T60" fmla="*/ 57 w 89"/>
                <a:gd name="T61" fmla="*/ 18 h 86"/>
                <a:gd name="T62" fmla="*/ 22 w 89"/>
                <a:gd name="T63" fmla="*/ 18 h 86"/>
                <a:gd name="T64" fmla="*/ 23 w 89"/>
                <a:gd name="T65" fmla="*/ 6 h 86"/>
                <a:gd name="T66" fmla="*/ 27 w 89"/>
                <a:gd name="T67" fmla="*/ 2 h 86"/>
                <a:gd name="T68" fmla="*/ 31 w 89"/>
                <a:gd name="T69" fmla="*/ 6 h 86"/>
                <a:gd name="T70" fmla="*/ 33 w 89"/>
                <a:gd name="T71" fmla="*/ 18 h 86"/>
                <a:gd name="T72" fmla="*/ 32 w 89"/>
                <a:gd name="T73" fmla="*/ 22 h 86"/>
                <a:gd name="T74" fmla="*/ 22 w 89"/>
                <a:gd name="T75" fmla="*/ 22 h 86"/>
                <a:gd name="T76" fmla="*/ 22 w 89"/>
                <a:gd name="T77" fmla="*/ 18 h 86"/>
                <a:gd name="T78" fmla="*/ 83 w 89"/>
                <a:gd name="T79" fmla="*/ 80 h 86"/>
                <a:gd name="T80" fmla="*/ 81 w 89"/>
                <a:gd name="T81" fmla="*/ 82 h 86"/>
                <a:gd name="T82" fmla="*/ 8 w 89"/>
                <a:gd name="T83" fmla="*/ 82 h 86"/>
                <a:gd name="T84" fmla="*/ 5 w 89"/>
                <a:gd name="T85" fmla="*/ 80 h 86"/>
                <a:gd name="T86" fmla="*/ 5 w 89"/>
                <a:gd name="T87" fmla="*/ 40 h 86"/>
                <a:gd name="T88" fmla="*/ 8 w 89"/>
                <a:gd name="T89" fmla="*/ 39 h 86"/>
                <a:gd name="T90" fmla="*/ 81 w 89"/>
                <a:gd name="T91" fmla="*/ 39 h 86"/>
                <a:gd name="T92" fmla="*/ 83 w 89"/>
                <a:gd name="T93" fmla="*/ 40 h 86"/>
                <a:gd name="T94" fmla="*/ 83 w 89"/>
                <a:gd name="T95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86">
                  <a:moveTo>
                    <a:pt x="87" y="22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19"/>
                    <a:pt x="70" y="18"/>
                  </a:cubicBezTo>
                  <a:cubicBezTo>
                    <a:pt x="70" y="13"/>
                    <a:pt x="70" y="9"/>
                    <a:pt x="68" y="6"/>
                  </a:cubicBezTo>
                  <a:cubicBezTo>
                    <a:pt x="67" y="2"/>
                    <a:pt x="65" y="0"/>
                    <a:pt x="62" y="0"/>
                  </a:cubicBezTo>
                  <a:cubicBezTo>
                    <a:pt x="59" y="0"/>
                    <a:pt x="57" y="2"/>
                    <a:pt x="56" y="6"/>
                  </a:cubicBezTo>
                  <a:cubicBezTo>
                    <a:pt x="55" y="9"/>
                    <a:pt x="54" y="13"/>
                    <a:pt x="54" y="18"/>
                  </a:cubicBezTo>
                  <a:cubicBezTo>
                    <a:pt x="54" y="19"/>
                    <a:pt x="54" y="21"/>
                    <a:pt x="5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19"/>
                    <a:pt x="35" y="18"/>
                  </a:cubicBezTo>
                  <a:cubicBezTo>
                    <a:pt x="35" y="13"/>
                    <a:pt x="35" y="9"/>
                    <a:pt x="33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20" y="9"/>
                    <a:pt x="19" y="13"/>
                    <a:pt x="19" y="18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8" y="86"/>
                    <a:pt x="89" y="85"/>
                    <a:pt x="89" y="8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2"/>
                    <a:pt x="88" y="22"/>
                    <a:pt x="87" y="22"/>
                  </a:cubicBezTo>
                  <a:close/>
                  <a:moveTo>
                    <a:pt x="57" y="18"/>
                  </a:moveTo>
                  <a:cubicBezTo>
                    <a:pt x="57" y="13"/>
                    <a:pt x="57" y="9"/>
                    <a:pt x="58" y="6"/>
                  </a:cubicBezTo>
                  <a:cubicBezTo>
                    <a:pt x="59" y="3"/>
                    <a:pt x="60" y="2"/>
                    <a:pt x="62" y="2"/>
                  </a:cubicBezTo>
                  <a:cubicBezTo>
                    <a:pt x="64" y="2"/>
                    <a:pt x="65" y="3"/>
                    <a:pt x="66" y="6"/>
                  </a:cubicBezTo>
                  <a:cubicBezTo>
                    <a:pt x="67" y="9"/>
                    <a:pt x="68" y="13"/>
                    <a:pt x="68" y="18"/>
                  </a:cubicBezTo>
                  <a:cubicBezTo>
                    <a:pt x="68" y="19"/>
                    <a:pt x="68" y="21"/>
                    <a:pt x="6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19"/>
                    <a:pt x="57" y="18"/>
                  </a:cubicBezTo>
                  <a:close/>
                  <a:moveTo>
                    <a:pt x="22" y="18"/>
                  </a:moveTo>
                  <a:cubicBezTo>
                    <a:pt x="22" y="13"/>
                    <a:pt x="22" y="9"/>
                    <a:pt x="23" y="6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29" y="2"/>
                    <a:pt x="30" y="3"/>
                    <a:pt x="31" y="6"/>
                  </a:cubicBezTo>
                  <a:cubicBezTo>
                    <a:pt x="32" y="9"/>
                    <a:pt x="33" y="13"/>
                    <a:pt x="33" y="18"/>
                  </a:cubicBezTo>
                  <a:cubicBezTo>
                    <a:pt x="33" y="19"/>
                    <a:pt x="33" y="21"/>
                    <a:pt x="3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19"/>
                    <a:pt x="22" y="18"/>
                  </a:cubicBezTo>
                  <a:close/>
                  <a:moveTo>
                    <a:pt x="83" y="80"/>
                  </a:moveTo>
                  <a:cubicBezTo>
                    <a:pt x="83" y="81"/>
                    <a:pt x="82" y="82"/>
                    <a:pt x="81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6" y="82"/>
                    <a:pt x="5" y="81"/>
                    <a:pt x="5" y="8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9"/>
                    <a:pt x="6" y="39"/>
                    <a:pt x="8" y="3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2" y="39"/>
                    <a:pt x="83" y="39"/>
                    <a:pt x="83" y="40"/>
                  </a:cubicBezTo>
                  <a:lnTo>
                    <a:pt x="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31" name="Freeform 48"/>
            <p:cNvSpPr>
              <a:spLocks noEditPoints="1"/>
            </p:cNvSpPr>
            <p:nvPr/>
          </p:nvSpPr>
          <p:spPr bwMode="auto">
            <a:xfrm>
              <a:off x="9493250" y="4303713"/>
              <a:ext cx="677863" cy="376238"/>
            </a:xfrm>
            <a:custGeom>
              <a:avLst/>
              <a:gdLst>
                <a:gd name="T0" fmla="*/ 76 w 78"/>
                <a:gd name="T1" fmla="*/ 0 h 43"/>
                <a:gd name="T2" fmla="*/ 3 w 78"/>
                <a:gd name="T3" fmla="*/ 0 h 43"/>
                <a:gd name="T4" fmla="*/ 0 w 78"/>
                <a:gd name="T5" fmla="*/ 1 h 43"/>
                <a:gd name="T6" fmla="*/ 0 w 78"/>
                <a:gd name="T7" fmla="*/ 41 h 43"/>
                <a:gd name="T8" fmla="*/ 3 w 78"/>
                <a:gd name="T9" fmla="*/ 43 h 43"/>
                <a:gd name="T10" fmla="*/ 76 w 78"/>
                <a:gd name="T11" fmla="*/ 43 h 43"/>
                <a:gd name="T12" fmla="*/ 78 w 78"/>
                <a:gd name="T13" fmla="*/ 41 h 43"/>
                <a:gd name="T14" fmla="*/ 78 w 78"/>
                <a:gd name="T15" fmla="*/ 1 h 43"/>
                <a:gd name="T16" fmla="*/ 76 w 78"/>
                <a:gd name="T17" fmla="*/ 0 h 43"/>
                <a:gd name="T18" fmla="*/ 77 w 78"/>
                <a:gd name="T19" fmla="*/ 41 h 43"/>
                <a:gd name="T20" fmla="*/ 76 w 78"/>
                <a:gd name="T21" fmla="*/ 43 h 43"/>
                <a:gd name="T22" fmla="*/ 3 w 78"/>
                <a:gd name="T23" fmla="*/ 43 h 43"/>
                <a:gd name="T24" fmla="*/ 1 w 78"/>
                <a:gd name="T25" fmla="*/ 41 h 43"/>
                <a:gd name="T26" fmla="*/ 1 w 78"/>
                <a:gd name="T27" fmla="*/ 1 h 43"/>
                <a:gd name="T28" fmla="*/ 3 w 78"/>
                <a:gd name="T29" fmla="*/ 0 h 43"/>
                <a:gd name="T30" fmla="*/ 76 w 78"/>
                <a:gd name="T31" fmla="*/ 0 h 43"/>
                <a:gd name="T32" fmla="*/ 77 w 78"/>
                <a:gd name="T33" fmla="*/ 1 h 43"/>
                <a:gd name="T34" fmla="*/ 77 w 78"/>
                <a:gd name="T35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43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7" y="43"/>
                    <a:pt x="78" y="42"/>
                    <a:pt x="78" y="4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7" y="0"/>
                    <a:pt x="76" y="0"/>
                  </a:cubicBezTo>
                  <a:close/>
                  <a:moveTo>
                    <a:pt x="77" y="41"/>
                  </a:moveTo>
                  <a:cubicBezTo>
                    <a:pt x="77" y="42"/>
                    <a:pt x="77" y="43"/>
                    <a:pt x="76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2"/>
                    <a:pt x="1" y="4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7" y="1"/>
                    <a:pt x="77" y="1"/>
                  </a:cubicBezTo>
                  <a:lnTo>
                    <a:pt x="77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32" name="Freeform 49"/>
            <p:cNvSpPr/>
            <p:nvPr/>
          </p:nvSpPr>
          <p:spPr bwMode="auto">
            <a:xfrm>
              <a:off x="9623425" y="4348163"/>
              <a:ext cx="200025" cy="287338"/>
            </a:xfrm>
            <a:custGeom>
              <a:avLst/>
              <a:gdLst>
                <a:gd name="T0" fmla="*/ 12 w 23"/>
                <a:gd name="T1" fmla="*/ 25 h 33"/>
                <a:gd name="T2" fmla="*/ 16 w 23"/>
                <a:gd name="T3" fmla="*/ 21 h 33"/>
                <a:gd name="T4" fmla="*/ 20 w 23"/>
                <a:gd name="T5" fmla="*/ 15 h 33"/>
                <a:gd name="T6" fmla="*/ 22 w 23"/>
                <a:gd name="T7" fmla="*/ 10 h 33"/>
                <a:gd name="T8" fmla="*/ 19 w 23"/>
                <a:gd name="T9" fmla="*/ 3 h 33"/>
                <a:gd name="T10" fmla="*/ 10 w 23"/>
                <a:gd name="T11" fmla="*/ 0 h 33"/>
                <a:gd name="T12" fmla="*/ 5 w 23"/>
                <a:gd name="T13" fmla="*/ 1 h 33"/>
                <a:gd name="T14" fmla="*/ 0 w 23"/>
                <a:gd name="T15" fmla="*/ 2 h 33"/>
                <a:gd name="T16" fmla="*/ 0 w 23"/>
                <a:gd name="T17" fmla="*/ 9 h 33"/>
                <a:gd name="T18" fmla="*/ 1 w 23"/>
                <a:gd name="T19" fmla="*/ 9 h 33"/>
                <a:gd name="T20" fmla="*/ 2 w 23"/>
                <a:gd name="T21" fmla="*/ 8 h 33"/>
                <a:gd name="T22" fmla="*/ 4 w 23"/>
                <a:gd name="T23" fmla="*/ 7 h 33"/>
                <a:gd name="T24" fmla="*/ 6 w 23"/>
                <a:gd name="T25" fmla="*/ 7 h 33"/>
                <a:gd name="T26" fmla="*/ 9 w 23"/>
                <a:gd name="T27" fmla="*/ 6 h 33"/>
                <a:gd name="T28" fmla="*/ 12 w 23"/>
                <a:gd name="T29" fmla="*/ 8 h 33"/>
                <a:gd name="T30" fmla="*/ 14 w 23"/>
                <a:gd name="T31" fmla="*/ 11 h 33"/>
                <a:gd name="T32" fmla="*/ 12 w 23"/>
                <a:gd name="T33" fmla="*/ 15 h 33"/>
                <a:gd name="T34" fmla="*/ 9 w 23"/>
                <a:gd name="T35" fmla="*/ 19 h 33"/>
                <a:gd name="T36" fmla="*/ 5 w 23"/>
                <a:gd name="T37" fmla="*/ 23 h 33"/>
                <a:gd name="T38" fmla="*/ 0 w 23"/>
                <a:gd name="T39" fmla="*/ 28 h 33"/>
                <a:gd name="T40" fmla="*/ 0 w 23"/>
                <a:gd name="T41" fmla="*/ 33 h 33"/>
                <a:gd name="T42" fmla="*/ 23 w 23"/>
                <a:gd name="T43" fmla="*/ 33 h 33"/>
                <a:gd name="T44" fmla="*/ 23 w 23"/>
                <a:gd name="T45" fmla="*/ 27 h 33"/>
                <a:gd name="T46" fmla="*/ 10 w 23"/>
                <a:gd name="T47" fmla="*/ 27 h 33"/>
                <a:gd name="T48" fmla="*/ 12 w 23"/>
                <a:gd name="T4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3">
                  <a:moveTo>
                    <a:pt x="12" y="25"/>
                  </a:moveTo>
                  <a:cubicBezTo>
                    <a:pt x="13" y="24"/>
                    <a:pt x="15" y="23"/>
                    <a:pt x="16" y="21"/>
                  </a:cubicBezTo>
                  <a:cubicBezTo>
                    <a:pt x="18" y="19"/>
                    <a:pt x="19" y="17"/>
                    <a:pt x="20" y="15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7"/>
                    <a:pt x="21" y="5"/>
                    <a:pt x="19" y="3"/>
                  </a:cubicBezTo>
                  <a:cubicBezTo>
                    <a:pt x="17" y="1"/>
                    <a:pt x="14" y="0"/>
                    <a:pt x="10" y="0"/>
                  </a:cubicBezTo>
                  <a:cubicBezTo>
                    <a:pt x="8" y="0"/>
                    <a:pt x="7" y="1"/>
                    <a:pt x="5" y="1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3" y="8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8" y="6"/>
                    <a:pt x="9" y="6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8"/>
                    <a:pt x="14" y="10"/>
                    <a:pt x="14" y="11"/>
                  </a:cubicBezTo>
                  <a:cubicBezTo>
                    <a:pt x="14" y="12"/>
                    <a:pt x="13" y="14"/>
                    <a:pt x="12" y="15"/>
                  </a:cubicBezTo>
                  <a:cubicBezTo>
                    <a:pt x="12" y="16"/>
                    <a:pt x="11" y="18"/>
                    <a:pt x="9" y="19"/>
                  </a:cubicBezTo>
                  <a:cubicBezTo>
                    <a:pt x="8" y="20"/>
                    <a:pt x="7" y="22"/>
                    <a:pt x="5" y="23"/>
                  </a:cubicBezTo>
                  <a:cubicBezTo>
                    <a:pt x="3" y="25"/>
                    <a:pt x="2" y="26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33" name="Freeform 50"/>
            <p:cNvSpPr/>
            <p:nvPr/>
          </p:nvSpPr>
          <p:spPr bwMode="auto">
            <a:xfrm>
              <a:off x="9866313" y="4356101"/>
              <a:ext cx="182563" cy="279400"/>
            </a:xfrm>
            <a:custGeom>
              <a:avLst/>
              <a:gdLst>
                <a:gd name="T0" fmla="*/ 15 w 21"/>
                <a:gd name="T1" fmla="*/ 0 h 32"/>
                <a:gd name="T2" fmla="*/ 8 w 21"/>
                <a:gd name="T3" fmla="*/ 0 h 32"/>
                <a:gd name="T4" fmla="*/ 7 w 21"/>
                <a:gd name="T5" fmla="*/ 2 h 32"/>
                <a:gd name="T6" fmla="*/ 6 w 21"/>
                <a:gd name="T7" fmla="*/ 3 h 32"/>
                <a:gd name="T8" fmla="*/ 3 w 21"/>
                <a:gd name="T9" fmla="*/ 4 h 32"/>
                <a:gd name="T10" fmla="*/ 0 w 21"/>
                <a:gd name="T11" fmla="*/ 4 h 32"/>
                <a:gd name="T12" fmla="*/ 0 w 21"/>
                <a:gd name="T13" fmla="*/ 9 h 32"/>
                <a:gd name="T14" fmla="*/ 7 w 21"/>
                <a:gd name="T15" fmla="*/ 9 h 32"/>
                <a:gd name="T16" fmla="*/ 7 w 21"/>
                <a:gd name="T17" fmla="*/ 26 h 32"/>
                <a:gd name="T18" fmla="*/ 0 w 21"/>
                <a:gd name="T19" fmla="*/ 26 h 32"/>
                <a:gd name="T20" fmla="*/ 0 w 21"/>
                <a:gd name="T21" fmla="*/ 32 h 32"/>
                <a:gd name="T22" fmla="*/ 21 w 21"/>
                <a:gd name="T23" fmla="*/ 32 h 32"/>
                <a:gd name="T24" fmla="*/ 21 w 21"/>
                <a:gd name="T25" fmla="*/ 26 h 32"/>
                <a:gd name="T26" fmla="*/ 15 w 21"/>
                <a:gd name="T27" fmla="*/ 26 h 32"/>
                <a:gd name="T28" fmla="*/ 15 w 21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2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326801" y="3761569"/>
            <a:ext cx="792163" cy="793751"/>
            <a:chOff x="7256463" y="3938588"/>
            <a:chExt cx="792163" cy="793750"/>
          </a:xfrm>
          <a:solidFill>
            <a:srgbClr val="E09EA8"/>
          </a:solidFill>
        </p:grpSpPr>
        <p:sp>
          <p:nvSpPr>
            <p:cNvPr id="87" name="Freeform 51"/>
            <p:cNvSpPr>
              <a:spLocks noEditPoints="1"/>
            </p:cNvSpPr>
            <p:nvPr/>
          </p:nvSpPr>
          <p:spPr bwMode="auto">
            <a:xfrm>
              <a:off x="7256463" y="3938588"/>
              <a:ext cx="792163" cy="793750"/>
            </a:xfrm>
            <a:custGeom>
              <a:avLst/>
              <a:gdLst>
                <a:gd name="T0" fmla="*/ 46 w 91"/>
                <a:gd name="T1" fmla="*/ 0 h 91"/>
                <a:gd name="T2" fmla="*/ 0 w 91"/>
                <a:gd name="T3" fmla="*/ 46 h 91"/>
                <a:gd name="T4" fmla="*/ 46 w 91"/>
                <a:gd name="T5" fmla="*/ 91 h 91"/>
                <a:gd name="T6" fmla="*/ 91 w 91"/>
                <a:gd name="T7" fmla="*/ 46 h 91"/>
                <a:gd name="T8" fmla="*/ 46 w 91"/>
                <a:gd name="T9" fmla="*/ 0 h 91"/>
                <a:gd name="T10" fmla="*/ 46 w 91"/>
                <a:gd name="T11" fmla="*/ 86 h 91"/>
                <a:gd name="T12" fmla="*/ 5 w 91"/>
                <a:gd name="T13" fmla="*/ 46 h 91"/>
                <a:gd name="T14" fmla="*/ 46 w 91"/>
                <a:gd name="T15" fmla="*/ 6 h 91"/>
                <a:gd name="T16" fmla="*/ 86 w 91"/>
                <a:gd name="T17" fmla="*/ 46 h 91"/>
                <a:gd name="T18" fmla="*/ 46 w 91"/>
                <a:gd name="T19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21"/>
                    <a:pt x="71" y="0"/>
                    <a:pt x="46" y="0"/>
                  </a:cubicBezTo>
                  <a:close/>
                  <a:moveTo>
                    <a:pt x="46" y="86"/>
                  </a:moveTo>
                  <a:cubicBezTo>
                    <a:pt x="23" y="86"/>
                    <a:pt x="5" y="68"/>
                    <a:pt x="5" y="46"/>
                  </a:cubicBezTo>
                  <a:cubicBezTo>
                    <a:pt x="5" y="24"/>
                    <a:pt x="23" y="6"/>
                    <a:pt x="46" y="6"/>
                  </a:cubicBezTo>
                  <a:cubicBezTo>
                    <a:pt x="68" y="6"/>
                    <a:pt x="86" y="24"/>
                    <a:pt x="86" y="46"/>
                  </a:cubicBezTo>
                  <a:cubicBezTo>
                    <a:pt x="86" y="68"/>
                    <a:pt x="68" y="86"/>
                    <a:pt x="4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8" name="Freeform 52"/>
            <p:cNvSpPr>
              <a:spLocks noEditPoints="1"/>
            </p:cNvSpPr>
            <p:nvPr/>
          </p:nvSpPr>
          <p:spPr bwMode="auto">
            <a:xfrm>
              <a:off x="7343775" y="4025901"/>
              <a:ext cx="617538" cy="627063"/>
            </a:xfrm>
            <a:custGeom>
              <a:avLst/>
              <a:gdLst>
                <a:gd name="T0" fmla="*/ 36 w 71"/>
                <a:gd name="T1" fmla="*/ 0 h 72"/>
                <a:gd name="T2" fmla="*/ 0 w 71"/>
                <a:gd name="T3" fmla="*/ 36 h 72"/>
                <a:gd name="T4" fmla="*/ 36 w 71"/>
                <a:gd name="T5" fmla="*/ 72 h 72"/>
                <a:gd name="T6" fmla="*/ 71 w 71"/>
                <a:gd name="T7" fmla="*/ 36 h 72"/>
                <a:gd name="T8" fmla="*/ 36 w 71"/>
                <a:gd name="T9" fmla="*/ 0 h 72"/>
                <a:gd name="T10" fmla="*/ 36 w 71"/>
                <a:gd name="T11" fmla="*/ 66 h 72"/>
                <a:gd name="T12" fmla="*/ 5 w 71"/>
                <a:gd name="T13" fmla="*/ 36 h 72"/>
                <a:gd name="T14" fmla="*/ 36 w 71"/>
                <a:gd name="T15" fmla="*/ 6 h 72"/>
                <a:gd name="T16" fmla="*/ 66 w 71"/>
                <a:gd name="T17" fmla="*/ 36 h 72"/>
                <a:gd name="T18" fmla="*/ 36 w 71"/>
                <a:gd name="T1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66"/>
                  </a:moveTo>
                  <a:cubicBezTo>
                    <a:pt x="19" y="66"/>
                    <a:pt x="5" y="52"/>
                    <a:pt x="5" y="36"/>
                  </a:cubicBezTo>
                  <a:cubicBezTo>
                    <a:pt x="5" y="19"/>
                    <a:pt x="19" y="6"/>
                    <a:pt x="36" y="6"/>
                  </a:cubicBezTo>
                  <a:cubicBezTo>
                    <a:pt x="52" y="6"/>
                    <a:pt x="66" y="19"/>
                    <a:pt x="66" y="36"/>
                  </a:cubicBezTo>
                  <a:cubicBezTo>
                    <a:pt x="66" y="52"/>
                    <a:pt x="52" y="66"/>
                    <a:pt x="36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7431088" y="4113213"/>
              <a:ext cx="442913" cy="452438"/>
            </a:xfrm>
            <a:custGeom>
              <a:avLst/>
              <a:gdLst>
                <a:gd name="T0" fmla="*/ 26 w 51"/>
                <a:gd name="T1" fmla="*/ 0 h 52"/>
                <a:gd name="T2" fmla="*/ 0 w 51"/>
                <a:gd name="T3" fmla="*/ 26 h 52"/>
                <a:gd name="T4" fmla="*/ 26 w 51"/>
                <a:gd name="T5" fmla="*/ 52 h 52"/>
                <a:gd name="T6" fmla="*/ 51 w 51"/>
                <a:gd name="T7" fmla="*/ 26 h 52"/>
                <a:gd name="T8" fmla="*/ 26 w 51"/>
                <a:gd name="T9" fmla="*/ 0 h 52"/>
                <a:gd name="T10" fmla="*/ 26 w 51"/>
                <a:gd name="T11" fmla="*/ 46 h 52"/>
                <a:gd name="T12" fmla="*/ 6 w 51"/>
                <a:gd name="T13" fmla="*/ 26 h 52"/>
                <a:gd name="T14" fmla="*/ 26 w 51"/>
                <a:gd name="T15" fmla="*/ 6 h 52"/>
                <a:gd name="T16" fmla="*/ 45 w 51"/>
                <a:gd name="T17" fmla="*/ 26 h 52"/>
                <a:gd name="T18" fmla="*/ 26 w 51"/>
                <a:gd name="T1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2">
                  <a:moveTo>
                    <a:pt x="26" y="0"/>
                  </a:moveTo>
                  <a:cubicBezTo>
                    <a:pt x="11" y="0"/>
                    <a:pt x="0" y="12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40" y="52"/>
                    <a:pt x="51" y="40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lose/>
                  <a:moveTo>
                    <a:pt x="26" y="46"/>
                  </a:moveTo>
                  <a:cubicBezTo>
                    <a:pt x="15" y="46"/>
                    <a:pt x="6" y="37"/>
                    <a:pt x="6" y="26"/>
                  </a:cubicBezTo>
                  <a:cubicBezTo>
                    <a:pt x="6" y="15"/>
                    <a:pt x="15" y="6"/>
                    <a:pt x="26" y="6"/>
                  </a:cubicBezTo>
                  <a:cubicBezTo>
                    <a:pt x="36" y="6"/>
                    <a:pt x="45" y="15"/>
                    <a:pt x="45" y="26"/>
                  </a:cubicBezTo>
                  <a:cubicBezTo>
                    <a:pt x="45" y="37"/>
                    <a:pt x="36" y="46"/>
                    <a:pt x="2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0" name="Freeform 54"/>
            <p:cNvSpPr>
              <a:spLocks noEditPoints="1"/>
            </p:cNvSpPr>
            <p:nvPr/>
          </p:nvSpPr>
          <p:spPr bwMode="auto">
            <a:xfrm>
              <a:off x="7508875" y="4191001"/>
              <a:ext cx="287338" cy="296863"/>
            </a:xfrm>
            <a:custGeom>
              <a:avLst/>
              <a:gdLst>
                <a:gd name="T0" fmla="*/ 17 w 33"/>
                <a:gd name="T1" fmla="*/ 0 h 34"/>
                <a:gd name="T2" fmla="*/ 0 w 33"/>
                <a:gd name="T3" fmla="*/ 17 h 34"/>
                <a:gd name="T4" fmla="*/ 17 w 33"/>
                <a:gd name="T5" fmla="*/ 34 h 34"/>
                <a:gd name="T6" fmla="*/ 33 w 33"/>
                <a:gd name="T7" fmla="*/ 17 h 34"/>
                <a:gd name="T8" fmla="*/ 17 w 33"/>
                <a:gd name="T9" fmla="*/ 0 h 34"/>
                <a:gd name="T10" fmla="*/ 17 w 33"/>
                <a:gd name="T11" fmla="*/ 28 h 34"/>
                <a:gd name="T12" fmla="*/ 6 w 33"/>
                <a:gd name="T13" fmla="*/ 17 h 34"/>
                <a:gd name="T14" fmla="*/ 17 w 33"/>
                <a:gd name="T15" fmla="*/ 6 h 34"/>
                <a:gd name="T16" fmla="*/ 27 w 33"/>
                <a:gd name="T17" fmla="*/ 17 h 34"/>
                <a:gd name="T18" fmla="*/ 27 w 33"/>
                <a:gd name="T19" fmla="*/ 17 h 34"/>
                <a:gd name="T20" fmla="*/ 17 w 33"/>
                <a:gd name="T21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  <a:close/>
                  <a:moveTo>
                    <a:pt x="17" y="28"/>
                  </a:moveTo>
                  <a:cubicBezTo>
                    <a:pt x="11" y="28"/>
                    <a:pt x="6" y="23"/>
                    <a:pt x="6" y="17"/>
                  </a:cubicBezTo>
                  <a:cubicBezTo>
                    <a:pt x="6" y="11"/>
                    <a:pt x="11" y="6"/>
                    <a:pt x="17" y="6"/>
                  </a:cubicBezTo>
                  <a:cubicBezTo>
                    <a:pt x="22" y="6"/>
                    <a:pt x="27" y="11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23"/>
                    <a:pt x="22" y="28"/>
                    <a:pt x="1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6" name="Oval 55"/>
            <p:cNvSpPr>
              <a:spLocks noChangeArrowheads="1"/>
            </p:cNvSpPr>
            <p:nvPr/>
          </p:nvSpPr>
          <p:spPr bwMode="auto">
            <a:xfrm>
              <a:off x="7586663" y="4268788"/>
              <a:ext cx="130175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97" name="Freeform 56"/>
          <p:cNvSpPr>
            <a:spLocks noEditPoints="1"/>
          </p:cNvSpPr>
          <p:nvPr/>
        </p:nvSpPr>
        <p:spPr bwMode="auto">
          <a:xfrm>
            <a:off x="8474563" y="3761569"/>
            <a:ext cx="827088" cy="793751"/>
          </a:xfrm>
          <a:custGeom>
            <a:avLst/>
            <a:gdLst>
              <a:gd name="T0" fmla="*/ 75 w 95"/>
              <a:gd name="T1" fmla="*/ 7 h 91"/>
              <a:gd name="T2" fmla="*/ 67 w 95"/>
              <a:gd name="T3" fmla="*/ 20 h 91"/>
              <a:gd name="T4" fmla="*/ 33 w 95"/>
              <a:gd name="T5" fmla="*/ 21 h 91"/>
              <a:gd name="T6" fmla="*/ 5 w 95"/>
              <a:gd name="T7" fmla="*/ 66 h 91"/>
              <a:gd name="T8" fmla="*/ 42 w 95"/>
              <a:gd name="T9" fmla="*/ 86 h 91"/>
              <a:gd name="T10" fmla="*/ 78 w 95"/>
              <a:gd name="T11" fmla="*/ 41 h 91"/>
              <a:gd name="T12" fmla="*/ 69 w 95"/>
              <a:gd name="T13" fmla="*/ 23 h 91"/>
              <a:gd name="T14" fmla="*/ 87 w 95"/>
              <a:gd name="T15" fmla="*/ 13 h 91"/>
              <a:gd name="T16" fmla="*/ 81 w 95"/>
              <a:gd name="T17" fmla="*/ 3 h 91"/>
              <a:gd name="T18" fmla="*/ 27 w 95"/>
              <a:gd name="T19" fmla="*/ 76 h 91"/>
              <a:gd name="T20" fmla="*/ 27 w 95"/>
              <a:gd name="T21" fmla="*/ 73 h 91"/>
              <a:gd name="T22" fmla="*/ 24 w 95"/>
              <a:gd name="T23" fmla="*/ 70 h 91"/>
              <a:gd name="T24" fmla="*/ 18 w 95"/>
              <a:gd name="T25" fmla="*/ 63 h 91"/>
              <a:gd name="T26" fmla="*/ 21 w 95"/>
              <a:gd name="T27" fmla="*/ 63 h 91"/>
              <a:gd name="T28" fmla="*/ 19 w 95"/>
              <a:gd name="T29" fmla="*/ 67 h 91"/>
              <a:gd name="T30" fmla="*/ 29 w 95"/>
              <a:gd name="T31" fmla="*/ 67 h 91"/>
              <a:gd name="T32" fmla="*/ 40 w 95"/>
              <a:gd name="T33" fmla="*/ 61 h 91"/>
              <a:gd name="T34" fmla="*/ 39 w 95"/>
              <a:gd name="T35" fmla="*/ 64 h 91"/>
              <a:gd name="T36" fmla="*/ 31 w 95"/>
              <a:gd name="T37" fmla="*/ 66 h 91"/>
              <a:gd name="T38" fmla="*/ 31 w 95"/>
              <a:gd name="T39" fmla="*/ 53 h 91"/>
              <a:gd name="T40" fmla="*/ 26 w 95"/>
              <a:gd name="T41" fmla="*/ 59 h 91"/>
              <a:gd name="T42" fmla="*/ 27 w 95"/>
              <a:gd name="T43" fmla="*/ 54 h 91"/>
              <a:gd name="T44" fmla="*/ 40 w 95"/>
              <a:gd name="T45" fmla="*/ 58 h 91"/>
              <a:gd name="T46" fmla="*/ 40 w 95"/>
              <a:gd name="T47" fmla="*/ 61 h 91"/>
              <a:gd name="T48" fmla="*/ 38 w 95"/>
              <a:gd name="T49" fmla="*/ 49 h 91"/>
              <a:gd name="T50" fmla="*/ 40 w 95"/>
              <a:gd name="T51" fmla="*/ 47 h 91"/>
              <a:gd name="T52" fmla="*/ 57 w 95"/>
              <a:gd name="T53" fmla="*/ 46 h 91"/>
              <a:gd name="T54" fmla="*/ 45 w 95"/>
              <a:gd name="T55" fmla="*/ 48 h 91"/>
              <a:gd name="T56" fmla="*/ 53 w 95"/>
              <a:gd name="T57" fmla="*/ 37 h 91"/>
              <a:gd name="T58" fmla="*/ 47 w 95"/>
              <a:gd name="T59" fmla="*/ 46 h 91"/>
              <a:gd name="T60" fmla="*/ 57 w 95"/>
              <a:gd name="T61" fmla="*/ 42 h 91"/>
              <a:gd name="T62" fmla="*/ 63 w 95"/>
              <a:gd name="T63" fmla="*/ 35 h 91"/>
              <a:gd name="T64" fmla="*/ 56 w 95"/>
              <a:gd name="T65" fmla="*/ 28 h 91"/>
              <a:gd name="T66" fmla="*/ 63 w 95"/>
              <a:gd name="T67" fmla="*/ 35 h 91"/>
              <a:gd name="T68" fmla="*/ 87 w 95"/>
              <a:gd name="T69" fmla="*/ 12 h 91"/>
              <a:gd name="T70" fmla="*/ 69 w 95"/>
              <a:gd name="T71" fmla="*/ 22 h 91"/>
              <a:gd name="T72" fmla="*/ 67 w 95"/>
              <a:gd name="T73" fmla="*/ 21 h 91"/>
              <a:gd name="T74" fmla="*/ 76 w 95"/>
              <a:gd name="T75" fmla="*/ 8 h 91"/>
              <a:gd name="T76" fmla="*/ 88 w 95"/>
              <a:gd name="T77" fmla="*/ 10 h 91"/>
              <a:gd name="T78" fmla="*/ 35 w 95"/>
              <a:gd name="T79" fmla="*/ 57 h 91"/>
              <a:gd name="T80" fmla="*/ 37 w 95"/>
              <a:gd name="T81" fmla="*/ 64 h 91"/>
              <a:gd name="T82" fmla="*/ 45 w 95"/>
              <a:gd name="T83" fmla="*/ 38 h 91"/>
              <a:gd name="T84" fmla="*/ 51 w 95"/>
              <a:gd name="T85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5" h="91">
                <a:moveTo>
                  <a:pt x="81" y="3"/>
                </a:moveTo>
                <a:cubicBezTo>
                  <a:pt x="78" y="5"/>
                  <a:pt x="77" y="5"/>
                  <a:pt x="75" y="7"/>
                </a:cubicBezTo>
                <a:cubicBezTo>
                  <a:pt x="73" y="10"/>
                  <a:pt x="71" y="12"/>
                  <a:pt x="70" y="14"/>
                </a:cubicBezTo>
                <a:cubicBezTo>
                  <a:pt x="68" y="16"/>
                  <a:pt x="67" y="18"/>
                  <a:pt x="67" y="20"/>
                </a:cubicBezTo>
                <a:cubicBezTo>
                  <a:pt x="62" y="16"/>
                  <a:pt x="55" y="13"/>
                  <a:pt x="50" y="13"/>
                </a:cubicBezTo>
                <a:cubicBezTo>
                  <a:pt x="45" y="13"/>
                  <a:pt x="37" y="17"/>
                  <a:pt x="33" y="21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54"/>
                  <a:pt x="0" y="61"/>
                  <a:pt x="5" y="66"/>
                </a:cubicBezTo>
                <a:cubicBezTo>
                  <a:pt x="25" y="86"/>
                  <a:pt x="25" y="86"/>
                  <a:pt x="25" y="86"/>
                </a:cubicBezTo>
                <a:cubicBezTo>
                  <a:pt x="30" y="91"/>
                  <a:pt x="37" y="91"/>
                  <a:pt x="42" y="86"/>
                </a:cubicBezTo>
                <a:cubicBezTo>
                  <a:pt x="69" y="58"/>
                  <a:pt x="69" y="58"/>
                  <a:pt x="69" y="58"/>
                </a:cubicBezTo>
                <a:cubicBezTo>
                  <a:pt x="74" y="54"/>
                  <a:pt x="78" y="46"/>
                  <a:pt x="78" y="41"/>
                </a:cubicBezTo>
                <a:cubicBezTo>
                  <a:pt x="78" y="36"/>
                  <a:pt x="74" y="28"/>
                  <a:pt x="70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1"/>
                  <a:pt x="82" y="18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8" y="12"/>
                  <a:pt x="89" y="11"/>
                  <a:pt x="90" y="10"/>
                </a:cubicBezTo>
                <a:cubicBezTo>
                  <a:pt x="95" y="3"/>
                  <a:pt x="86" y="1"/>
                  <a:pt x="81" y="3"/>
                </a:cubicBezTo>
                <a:close/>
                <a:moveTo>
                  <a:pt x="29" y="75"/>
                </a:moveTo>
                <a:cubicBezTo>
                  <a:pt x="27" y="76"/>
                  <a:pt x="27" y="76"/>
                  <a:pt x="27" y="76"/>
                </a:cubicBezTo>
                <a:cubicBezTo>
                  <a:pt x="26" y="76"/>
                  <a:pt x="24" y="76"/>
                  <a:pt x="24" y="75"/>
                </a:cubicBezTo>
                <a:cubicBezTo>
                  <a:pt x="25" y="75"/>
                  <a:pt x="26" y="74"/>
                  <a:pt x="27" y="73"/>
                </a:cubicBezTo>
                <a:cubicBezTo>
                  <a:pt x="29" y="72"/>
                  <a:pt x="28" y="70"/>
                  <a:pt x="28" y="70"/>
                </a:cubicBezTo>
                <a:cubicBezTo>
                  <a:pt x="27" y="69"/>
                  <a:pt x="26" y="69"/>
                  <a:pt x="24" y="70"/>
                </a:cubicBezTo>
                <a:cubicBezTo>
                  <a:pt x="21" y="71"/>
                  <a:pt x="19" y="71"/>
                  <a:pt x="18" y="69"/>
                </a:cubicBezTo>
                <a:cubicBezTo>
                  <a:pt x="16" y="68"/>
                  <a:pt x="16" y="65"/>
                  <a:pt x="18" y="63"/>
                </a:cubicBezTo>
                <a:cubicBezTo>
                  <a:pt x="19" y="61"/>
                  <a:pt x="21" y="61"/>
                  <a:pt x="22" y="61"/>
                </a:cubicBezTo>
                <a:cubicBezTo>
                  <a:pt x="22" y="62"/>
                  <a:pt x="22" y="63"/>
                  <a:pt x="21" y="63"/>
                </a:cubicBezTo>
                <a:cubicBezTo>
                  <a:pt x="21" y="63"/>
                  <a:pt x="21" y="63"/>
                  <a:pt x="20" y="64"/>
                </a:cubicBezTo>
                <a:cubicBezTo>
                  <a:pt x="19" y="65"/>
                  <a:pt x="19" y="66"/>
                  <a:pt x="19" y="67"/>
                </a:cubicBezTo>
                <a:cubicBezTo>
                  <a:pt x="20" y="68"/>
                  <a:pt x="21" y="68"/>
                  <a:pt x="23" y="67"/>
                </a:cubicBezTo>
                <a:cubicBezTo>
                  <a:pt x="26" y="66"/>
                  <a:pt x="28" y="66"/>
                  <a:pt x="29" y="67"/>
                </a:cubicBezTo>
                <a:cubicBezTo>
                  <a:pt x="31" y="69"/>
                  <a:pt x="31" y="72"/>
                  <a:pt x="29" y="75"/>
                </a:cubicBezTo>
                <a:close/>
                <a:moveTo>
                  <a:pt x="40" y="61"/>
                </a:moveTo>
                <a:cubicBezTo>
                  <a:pt x="40" y="61"/>
                  <a:pt x="39" y="61"/>
                  <a:pt x="39" y="61"/>
                </a:cubicBezTo>
                <a:cubicBezTo>
                  <a:pt x="39" y="61"/>
                  <a:pt x="39" y="62"/>
                  <a:pt x="39" y="64"/>
                </a:cubicBezTo>
                <a:cubicBezTo>
                  <a:pt x="39" y="64"/>
                  <a:pt x="39" y="64"/>
                  <a:pt x="37" y="66"/>
                </a:cubicBezTo>
                <a:cubicBezTo>
                  <a:pt x="35" y="68"/>
                  <a:pt x="33" y="68"/>
                  <a:pt x="31" y="66"/>
                </a:cubicBezTo>
                <a:cubicBezTo>
                  <a:pt x="29" y="63"/>
                  <a:pt x="29" y="60"/>
                  <a:pt x="34" y="56"/>
                </a:cubicBezTo>
                <a:cubicBezTo>
                  <a:pt x="33" y="55"/>
                  <a:pt x="32" y="54"/>
                  <a:pt x="31" y="53"/>
                </a:cubicBezTo>
                <a:cubicBezTo>
                  <a:pt x="31" y="53"/>
                  <a:pt x="31" y="53"/>
                  <a:pt x="28" y="55"/>
                </a:cubicBezTo>
                <a:cubicBezTo>
                  <a:pt x="27" y="56"/>
                  <a:pt x="27" y="58"/>
                  <a:pt x="26" y="59"/>
                </a:cubicBezTo>
                <a:cubicBezTo>
                  <a:pt x="25" y="58"/>
                  <a:pt x="25" y="57"/>
                  <a:pt x="26" y="55"/>
                </a:cubicBezTo>
                <a:cubicBezTo>
                  <a:pt x="26" y="55"/>
                  <a:pt x="26" y="55"/>
                  <a:pt x="27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3" y="52"/>
                  <a:pt x="38" y="56"/>
                  <a:pt x="40" y="58"/>
                </a:cubicBezTo>
                <a:cubicBezTo>
                  <a:pt x="41" y="59"/>
                  <a:pt x="42" y="60"/>
                  <a:pt x="43" y="60"/>
                </a:cubicBezTo>
                <a:cubicBezTo>
                  <a:pt x="42" y="61"/>
                  <a:pt x="40" y="62"/>
                  <a:pt x="40" y="61"/>
                </a:cubicBezTo>
                <a:close/>
                <a:moveTo>
                  <a:pt x="46" y="56"/>
                </a:moveTo>
                <a:cubicBezTo>
                  <a:pt x="46" y="57"/>
                  <a:pt x="42" y="54"/>
                  <a:pt x="38" y="49"/>
                </a:cubicBezTo>
                <a:cubicBezTo>
                  <a:pt x="33" y="45"/>
                  <a:pt x="30" y="41"/>
                  <a:pt x="31" y="41"/>
                </a:cubicBezTo>
                <a:cubicBezTo>
                  <a:pt x="31" y="40"/>
                  <a:pt x="35" y="43"/>
                  <a:pt x="40" y="47"/>
                </a:cubicBezTo>
                <a:cubicBezTo>
                  <a:pt x="44" y="52"/>
                  <a:pt x="47" y="56"/>
                  <a:pt x="46" y="56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5" y="48"/>
                </a:cubicBezTo>
                <a:cubicBezTo>
                  <a:pt x="52" y="51"/>
                  <a:pt x="48" y="51"/>
                  <a:pt x="45" y="48"/>
                </a:cubicBezTo>
                <a:cubicBezTo>
                  <a:pt x="42" y="44"/>
                  <a:pt x="41" y="40"/>
                  <a:pt x="44" y="37"/>
                </a:cubicBezTo>
                <a:cubicBezTo>
                  <a:pt x="48" y="33"/>
                  <a:pt x="52" y="35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1" y="42"/>
                  <a:pt x="47" y="46"/>
                </a:cubicBezTo>
                <a:cubicBezTo>
                  <a:pt x="49" y="49"/>
                  <a:pt x="52" y="48"/>
                  <a:pt x="54" y="46"/>
                </a:cubicBezTo>
                <a:cubicBezTo>
                  <a:pt x="56" y="45"/>
                  <a:pt x="56" y="44"/>
                  <a:pt x="57" y="42"/>
                </a:cubicBezTo>
                <a:cubicBezTo>
                  <a:pt x="58" y="43"/>
                  <a:pt x="58" y="45"/>
                  <a:pt x="57" y="46"/>
                </a:cubicBezTo>
                <a:close/>
                <a:moveTo>
                  <a:pt x="63" y="35"/>
                </a:moveTo>
                <a:cubicBezTo>
                  <a:pt x="61" y="37"/>
                  <a:pt x="58" y="37"/>
                  <a:pt x="56" y="35"/>
                </a:cubicBezTo>
                <a:cubicBezTo>
                  <a:pt x="54" y="33"/>
                  <a:pt x="54" y="30"/>
                  <a:pt x="56" y="28"/>
                </a:cubicBezTo>
                <a:cubicBezTo>
                  <a:pt x="58" y="26"/>
                  <a:pt x="61" y="26"/>
                  <a:pt x="63" y="28"/>
                </a:cubicBezTo>
                <a:cubicBezTo>
                  <a:pt x="65" y="30"/>
                  <a:pt x="65" y="33"/>
                  <a:pt x="63" y="35"/>
                </a:cubicBezTo>
                <a:close/>
                <a:moveTo>
                  <a:pt x="88" y="10"/>
                </a:moveTo>
                <a:cubicBezTo>
                  <a:pt x="87" y="12"/>
                  <a:pt x="87" y="11"/>
                  <a:pt x="87" y="12"/>
                </a:cubicBezTo>
                <a:cubicBezTo>
                  <a:pt x="86" y="13"/>
                  <a:pt x="86" y="13"/>
                  <a:pt x="86" y="13"/>
                </a:cubicBezTo>
                <a:cubicBezTo>
                  <a:pt x="82" y="17"/>
                  <a:pt x="75" y="20"/>
                  <a:pt x="69" y="22"/>
                </a:cubicBez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9"/>
                  <a:pt x="69" y="17"/>
                  <a:pt x="70" y="14"/>
                </a:cubicBezTo>
                <a:cubicBezTo>
                  <a:pt x="71" y="13"/>
                  <a:pt x="73" y="10"/>
                  <a:pt x="76" y="8"/>
                </a:cubicBezTo>
                <a:cubicBezTo>
                  <a:pt x="78" y="6"/>
                  <a:pt x="78" y="5"/>
                  <a:pt x="81" y="4"/>
                </a:cubicBezTo>
                <a:cubicBezTo>
                  <a:pt x="89" y="0"/>
                  <a:pt x="93" y="5"/>
                  <a:pt x="88" y="10"/>
                </a:cubicBezTo>
                <a:close/>
                <a:moveTo>
                  <a:pt x="37" y="59"/>
                </a:moveTo>
                <a:cubicBezTo>
                  <a:pt x="37" y="59"/>
                  <a:pt x="36" y="58"/>
                  <a:pt x="35" y="57"/>
                </a:cubicBezTo>
                <a:cubicBezTo>
                  <a:pt x="33" y="59"/>
                  <a:pt x="31" y="62"/>
                  <a:pt x="33" y="64"/>
                </a:cubicBezTo>
                <a:cubicBezTo>
                  <a:pt x="34" y="65"/>
                  <a:pt x="36" y="65"/>
                  <a:pt x="37" y="64"/>
                </a:cubicBezTo>
                <a:cubicBezTo>
                  <a:pt x="38" y="62"/>
                  <a:pt x="38" y="61"/>
                  <a:pt x="37" y="59"/>
                </a:cubicBezTo>
                <a:close/>
                <a:moveTo>
                  <a:pt x="45" y="38"/>
                </a:moveTo>
                <a:cubicBezTo>
                  <a:pt x="43" y="40"/>
                  <a:pt x="43" y="40"/>
                  <a:pt x="43" y="40"/>
                </a:cubicBezTo>
                <a:cubicBezTo>
                  <a:pt x="44" y="43"/>
                  <a:pt x="48" y="42"/>
                  <a:pt x="51" y="39"/>
                </a:cubicBezTo>
                <a:cubicBezTo>
                  <a:pt x="50" y="38"/>
                  <a:pt x="47" y="36"/>
                  <a:pt x="45" y="38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1" name="Freeform 57"/>
          <p:cNvSpPr>
            <a:spLocks noEditPoints="1"/>
          </p:cNvSpPr>
          <p:nvPr/>
        </p:nvSpPr>
        <p:spPr bwMode="auto">
          <a:xfrm>
            <a:off x="10624039" y="3752044"/>
            <a:ext cx="809625" cy="811213"/>
          </a:xfrm>
          <a:custGeom>
            <a:avLst/>
            <a:gdLst>
              <a:gd name="T0" fmla="*/ 46 w 93"/>
              <a:gd name="T1" fmla="*/ 0 h 93"/>
              <a:gd name="T2" fmla="*/ 0 w 93"/>
              <a:gd name="T3" fmla="*/ 47 h 93"/>
              <a:gd name="T4" fmla="*/ 46 w 93"/>
              <a:gd name="T5" fmla="*/ 93 h 93"/>
              <a:gd name="T6" fmla="*/ 93 w 93"/>
              <a:gd name="T7" fmla="*/ 47 h 93"/>
              <a:gd name="T8" fmla="*/ 46 w 93"/>
              <a:gd name="T9" fmla="*/ 0 h 93"/>
              <a:gd name="T10" fmla="*/ 46 w 93"/>
              <a:gd name="T11" fmla="*/ 88 h 93"/>
              <a:gd name="T12" fmla="*/ 5 w 93"/>
              <a:gd name="T13" fmla="*/ 47 h 93"/>
              <a:gd name="T14" fmla="*/ 45 w 93"/>
              <a:gd name="T15" fmla="*/ 6 h 93"/>
              <a:gd name="T16" fmla="*/ 43 w 93"/>
              <a:gd name="T17" fmla="*/ 10 h 93"/>
              <a:gd name="T18" fmla="*/ 42 w 93"/>
              <a:gd name="T19" fmla="*/ 12 h 93"/>
              <a:gd name="T20" fmla="*/ 38 w 93"/>
              <a:gd name="T21" fmla="*/ 19 h 93"/>
              <a:gd name="T22" fmla="*/ 43 w 93"/>
              <a:gd name="T23" fmla="*/ 19 h 93"/>
              <a:gd name="T24" fmla="*/ 43 w 93"/>
              <a:gd name="T25" fmla="*/ 45 h 93"/>
              <a:gd name="T26" fmla="*/ 40 w 93"/>
              <a:gd name="T27" fmla="*/ 50 h 93"/>
              <a:gd name="T28" fmla="*/ 45 w 93"/>
              <a:gd name="T29" fmla="*/ 55 h 93"/>
              <a:gd name="T30" fmla="*/ 50 w 93"/>
              <a:gd name="T31" fmla="*/ 52 h 93"/>
              <a:gd name="T32" fmla="*/ 76 w 93"/>
              <a:gd name="T33" fmla="*/ 52 h 93"/>
              <a:gd name="T34" fmla="*/ 76 w 93"/>
              <a:gd name="T35" fmla="*/ 58 h 93"/>
              <a:gd name="T36" fmla="*/ 83 w 93"/>
              <a:gd name="T37" fmla="*/ 54 h 93"/>
              <a:gd name="T38" fmla="*/ 87 w 93"/>
              <a:gd name="T39" fmla="*/ 51 h 93"/>
              <a:gd name="T40" fmla="*/ 46 w 93"/>
              <a:gd name="T41" fmla="*/ 88 h 93"/>
              <a:gd name="T42" fmla="*/ 85 w 93"/>
              <a:gd name="T43" fmla="*/ 47 h 93"/>
              <a:gd name="T44" fmla="*/ 83 w 93"/>
              <a:gd name="T45" fmla="*/ 46 h 93"/>
              <a:gd name="T46" fmla="*/ 76 w 93"/>
              <a:gd name="T47" fmla="*/ 42 h 93"/>
              <a:gd name="T48" fmla="*/ 76 w 93"/>
              <a:gd name="T49" fmla="*/ 47 h 93"/>
              <a:gd name="T50" fmla="*/ 50 w 93"/>
              <a:gd name="T51" fmla="*/ 47 h 93"/>
              <a:gd name="T52" fmla="*/ 48 w 93"/>
              <a:gd name="T53" fmla="*/ 46 h 93"/>
              <a:gd name="T54" fmla="*/ 48 w 93"/>
              <a:gd name="T55" fmla="*/ 19 h 93"/>
              <a:gd name="T56" fmla="*/ 53 w 93"/>
              <a:gd name="T57" fmla="*/ 19 h 93"/>
              <a:gd name="T58" fmla="*/ 49 w 93"/>
              <a:gd name="T59" fmla="*/ 12 h 93"/>
              <a:gd name="T60" fmla="*/ 46 w 93"/>
              <a:gd name="T61" fmla="*/ 6 h 93"/>
              <a:gd name="T62" fmla="*/ 46 w 93"/>
              <a:gd name="T63" fmla="*/ 6 h 93"/>
              <a:gd name="T64" fmla="*/ 87 w 93"/>
              <a:gd name="T65" fmla="*/ 47 h 93"/>
              <a:gd name="T66" fmla="*/ 87 w 93"/>
              <a:gd name="T67" fmla="*/ 48 h 93"/>
              <a:gd name="T68" fmla="*/ 85 w 93"/>
              <a:gd name="T69" fmla="*/ 47 h 93"/>
              <a:gd name="T70" fmla="*/ 45 w 93"/>
              <a:gd name="T71" fmla="*/ 76 h 93"/>
              <a:gd name="T72" fmla="*/ 40 w 93"/>
              <a:gd name="T73" fmla="*/ 81 h 93"/>
              <a:gd name="T74" fmla="*/ 45 w 93"/>
              <a:gd name="T75" fmla="*/ 86 h 93"/>
              <a:gd name="T76" fmla="*/ 51 w 93"/>
              <a:gd name="T77" fmla="*/ 81 h 93"/>
              <a:gd name="T78" fmla="*/ 45 w 93"/>
              <a:gd name="T79" fmla="*/ 76 h 93"/>
              <a:gd name="T80" fmla="*/ 14 w 93"/>
              <a:gd name="T81" fmla="*/ 45 h 93"/>
              <a:gd name="T82" fmla="*/ 9 w 93"/>
              <a:gd name="T83" fmla="*/ 50 h 93"/>
              <a:gd name="T84" fmla="*/ 14 w 93"/>
              <a:gd name="T85" fmla="*/ 55 h 93"/>
              <a:gd name="T86" fmla="*/ 19 w 93"/>
              <a:gd name="T87" fmla="*/ 50 h 93"/>
              <a:gd name="T88" fmla="*/ 14 w 93"/>
              <a:gd name="T89" fmla="*/ 4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" h="93">
                <a:moveTo>
                  <a:pt x="46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3"/>
                  <a:pt x="46" y="93"/>
                </a:cubicBezTo>
                <a:cubicBezTo>
                  <a:pt x="72" y="93"/>
                  <a:pt x="93" y="73"/>
                  <a:pt x="93" y="47"/>
                </a:cubicBezTo>
                <a:cubicBezTo>
                  <a:pt x="93" y="21"/>
                  <a:pt x="72" y="0"/>
                  <a:pt x="46" y="0"/>
                </a:cubicBezTo>
                <a:close/>
                <a:moveTo>
                  <a:pt x="46" y="88"/>
                </a:moveTo>
                <a:cubicBezTo>
                  <a:pt x="24" y="88"/>
                  <a:pt x="6" y="70"/>
                  <a:pt x="5" y="47"/>
                </a:cubicBezTo>
                <a:cubicBezTo>
                  <a:pt x="6" y="25"/>
                  <a:pt x="23" y="7"/>
                  <a:pt x="45" y="6"/>
                </a:cubicBezTo>
                <a:cubicBezTo>
                  <a:pt x="43" y="10"/>
                  <a:pt x="43" y="10"/>
                  <a:pt x="43" y="10"/>
                </a:cubicBezTo>
                <a:cubicBezTo>
                  <a:pt x="42" y="12"/>
                  <a:pt x="42" y="12"/>
                  <a:pt x="42" y="12"/>
                </a:cubicBezTo>
                <a:cubicBezTo>
                  <a:pt x="38" y="19"/>
                  <a:pt x="38" y="19"/>
                  <a:pt x="38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6"/>
                  <a:pt x="40" y="48"/>
                  <a:pt x="40" y="50"/>
                </a:cubicBezTo>
                <a:cubicBezTo>
                  <a:pt x="40" y="53"/>
                  <a:pt x="42" y="55"/>
                  <a:pt x="45" y="55"/>
                </a:cubicBezTo>
                <a:cubicBezTo>
                  <a:pt x="47" y="55"/>
                  <a:pt x="49" y="54"/>
                  <a:pt x="50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8"/>
                  <a:pt x="76" y="58"/>
                  <a:pt x="76" y="58"/>
                </a:cubicBezTo>
                <a:cubicBezTo>
                  <a:pt x="83" y="54"/>
                  <a:pt x="83" y="54"/>
                  <a:pt x="83" y="54"/>
                </a:cubicBezTo>
                <a:cubicBezTo>
                  <a:pt x="87" y="51"/>
                  <a:pt x="87" y="51"/>
                  <a:pt x="87" y="51"/>
                </a:cubicBezTo>
                <a:cubicBezTo>
                  <a:pt x="85" y="72"/>
                  <a:pt x="68" y="88"/>
                  <a:pt x="46" y="88"/>
                </a:cubicBezTo>
                <a:close/>
                <a:moveTo>
                  <a:pt x="85" y="47"/>
                </a:moveTo>
                <a:cubicBezTo>
                  <a:pt x="83" y="46"/>
                  <a:pt x="83" y="46"/>
                  <a:pt x="83" y="46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7"/>
                  <a:pt x="76" y="47"/>
                  <a:pt x="76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9" y="46"/>
                  <a:pt x="49" y="46"/>
                  <a:pt x="48" y="46"/>
                </a:cubicBezTo>
                <a:cubicBezTo>
                  <a:pt x="48" y="19"/>
                  <a:pt x="48" y="19"/>
                  <a:pt x="48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49" y="12"/>
                  <a:pt x="49" y="12"/>
                  <a:pt x="49" y="12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69" y="6"/>
                  <a:pt x="87" y="24"/>
                  <a:pt x="87" y="47"/>
                </a:cubicBezTo>
                <a:cubicBezTo>
                  <a:pt x="87" y="47"/>
                  <a:pt x="87" y="48"/>
                  <a:pt x="87" y="48"/>
                </a:cubicBezTo>
                <a:lnTo>
                  <a:pt x="85" y="47"/>
                </a:lnTo>
                <a:close/>
                <a:moveTo>
                  <a:pt x="45" y="76"/>
                </a:moveTo>
                <a:cubicBezTo>
                  <a:pt x="43" y="76"/>
                  <a:pt x="40" y="78"/>
                  <a:pt x="40" y="81"/>
                </a:cubicBezTo>
                <a:cubicBezTo>
                  <a:pt x="40" y="84"/>
                  <a:pt x="43" y="86"/>
                  <a:pt x="45" y="86"/>
                </a:cubicBezTo>
                <a:cubicBezTo>
                  <a:pt x="48" y="86"/>
                  <a:pt x="51" y="84"/>
                  <a:pt x="51" y="81"/>
                </a:cubicBezTo>
                <a:cubicBezTo>
                  <a:pt x="51" y="78"/>
                  <a:pt x="48" y="76"/>
                  <a:pt x="45" y="76"/>
                </a:cubicBezTo>
                <a:close/>
                <a:moveTo>
                  <a:pt x="14" y="45"/>
                </a:moveTo>
                <a:cubicBezTo>
                  <a:pt x="11" y="45"/>
                  <a:pt x="9" y="47"/>
                  <a:pt x="9" y="50"/>
                </a:cubicBezTo>
                <a:cubicBezTo>
                  <a:pt x="9" y="53"/>
                  <a:pt x="11" y="55"/>
                  <a:pt x="14" y="55"/>
                </a:cubicBezTo>
                <a:cubicBezTo>
                  <a:pt x="17" y="55"/>
                  <a:pt x="19" y="53"/>
                  <a:pt x="19" y="50"/>
                </a:cubicBezTo>
                <a:cubicBezTo>
                  <a:pt x="19" y="47"/>
                  <a:pt x="17" y="45"/>
                  <a:pt x="14" y="45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98" name="Freeform 58"/>
          <p:cNvSpPr/>
          <p:nvPr/>
        </p:nvSpPr>
        <p:spPr bwMode="auto">
          <a:xfrm>
            <a:off x="5229713" y="3848883"/>
            <a:ext cx="635000" cy="627063"/>
          </a:xfrm>
          <a:custGeom>
            <a:avLst/>
            <a:gdLst>
              <a:gd name="T0" fmla="*/ 64 w 73"/>
              <a:gd name="T1" fmla="*/ 0 h 72"/>
              <a:gd name="T2" fmla="*/ 58 w 73"/>
              <a:gd name="T3" fmla="*/ 0 h 72"/>
              <a:gd name="T4" fmla="*/ 58 w 73"/>
              <a:gd name="T5" fmla="*/ 1 h 72"/>
              <a:gd name="T6" fmla="*/ 37 w 73"/>
              <a:gd name="T7" fmla="*/ 18 h 72"/>
              <a:gd name="T8" fmla="*/ 15 w 73"/>
              <a:gd name="T9" fmla="*/ 1 h 72"/>
              <a:gd name="T10" fmla="*/ 15 w 73"/>
              <a:gd name="T11" fmla="*/ 0 h 72"/>
              <a:gd name="T12" fmla="*/ 9 w 73"/>
              <a:gd name="T13" fmla="*/ 0 h 72"/>
              <a:gd name="T14" fmla="*/ 0 w 73"/>
              <a:gd name="T15" fmla="*/ 9 h 72"/>
              <a:gd name="T16" fmla="*/ 0 w 73"/>
              <a:gd name="T17" fmla="*/ 17 h 72"/>
              <a:gd name="T18" fmla="*/ 1 w 73"/>
              <a:gd name="T19" fmla="*/ 17 h 72"/>
              <a:gd name="T20" fmla="*/ 19 w 73"/>
              <a:gd name="T21" fmla="*/ 38 h 72"/>
              <a:gd name="T22" fmla="*/ 1 w 73"/>
              <a:gd name="T23" fmla="*/ 59 h 72"/>
              <a:gd name="T24" fmla="*/ 0 w 73"/>
              <a:gd name="T25" fmla="*/ 59 h 72"/>
              <a:gd name="T26" fmla="*/ 0 w 73"/>
              <a:gd name="T27" fmla="*/ 63 h 72"/>
              <a:gd name="T28" fmla="*/ 9 w 73"/>
              <a:gd name="T29" fmla="*/ 72 h 72"/>
              <a:gd name="T30" fmla="*/ 64 w 73"/>
              <a:gd name="T31" fmla="*/ 72 h 72"/>
              <a:gd name="T32" fmla="*/ 73 w 73"/>
              <a:gd name="T33" fmla="*/ 63 h 72"/>
              <a:gd name="T34" fmla="*/ 73 w 73"/>
              <a:gd name="T35" fmla="*/ 58 h 72"/>
              <a:gd name="T36" fmla="*/ 73 w 73"/>
              <a:gd name="T37" fmla="*/ 58 h 72"/>
              <a:gd name="T38" fmla="*/ 53 w 73"/>
              <a:gd name="T39" fmla="*/ 36 h 72"/>
              <a:gd name="T40" fmla="*/ 73 w 73"/>
              <a:gd name="T41" fmla="*/ 14 h 72"/>
              <a:gd name="T42" fmla="*/ 73 w 73"/>
              <a:gd name="T43" fmla="*/ 14 h 72"/>
              <a:gd name="T44" fmla="*/ 73 w 73"/>
              <a:gd name="T45" fmla="*/ 13 h 72"/>
              <a:gd name="T46" fmla="*/ 73 w 73"/>
              <a:gd name="T47" fmla="*/ 9 h 72"/>
              <a:gd name="T48" fmla="*/ 64 w 73"/>
              <a:gd name="T4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3" h="72">
                <a:moveTo>
                  <a:pt x="64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57" y="11"/>
                  <a:pt x="48" y="18"/>
                  <a:pt x="37" y="18"/>
                </a:cubicBezTo>
                <a:cubicBezTo>
                  <a:pt x="26" y="18"/>
                  <a:pt x="17" y="11"/>
                  <a:pt x="15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1" y="18"/>
                  <a:pt x="19" y="27"/>
                  <a:pt x="19" y="38"/>
                </a:cubicBezTo>
                <a:cubicBezTo>
                  <a:pt x="19" y="49"/>
                  <a:pt x="11" y="58"/>
                  <a:pt x="1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8"/>
                  <a:pt x="4" y="72"/>
                  <a:pt x="9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9" y="72"/>
                  <a:pt x="73" y="68"/>
                  <a:pt x="73" y="63"/>
                </a:cubicBezTo>
                <a:cubicBezTo>
                  <a:pt x="73" y="58"/>
                  <a:pt x="73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62" y="57"/>
                  <a:pt x="53" y="47"/>
                  <a:pt x="53" y="36"/>
                </a:cubicBezTo>
                <a:cubicBezTo>
                  <a:pt x="53" y="24"/>
                  <a:pt x="62" y="15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4"/>
                  <a:pt x="69" y="0"/>
                  <a:pt x="64" y="0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99" name="组合 98"/>
          <p:cNvGrpSpPr/>
          <p:nvPr/>
        </p:nvGrpSpPr>
        <p:grpSpPr>
          <a:xfrm>
            <a:off x="1010139" y="3831419"/>
            <a:ext cx="660400" cy="661988"/>
            <a:chOff x="939800" y="4008438"/>
            <a:chExt cx="660400" cy="661988"/>
          </a:xfrm>
          <a:solidFill>
            <a:srgbClr val="E09EA8"/>
          </a:solidFill>
        </p:grpSpPr>
        <p:sp>
          <p:nvSpPr>
            <p:cNvPr id="100" name="Freeform 59"/>
            <p:cNvSpPr>
              <a:spLocks noEditPoints="1"/>
            </p:cNvSpPr>
            <p:nvPr/>
          </p:nvSpPr>
          <p:spPr bwMode="auto">
            <a:xfrm>
              <a:off x="939800" y="4008438"/>
              <a:ext cx="660400" cy="661988"/>
            </a:xfrm>
            <a:custGeom>
              <a:avLst/>
              <a:gdLst>
                <a:gd name="T0" fmla="*/ 0 w 76"/>
                <a:gd name="T1" fmla="*/ 38 h 76"/>
                <a:gd name="T2" fmla="*/ 38 w 76"/>
                <a:gd name="T3" fmla="*/ 0 h 76"/>
                <a:gd name="T4" fmla="*/ 76 w 76"/>
                <a:gd name="T5" fmla="*/ 38 h 76"/>
                <a:gd name="T6" fmla="*/ 38 w 76"/>
                <a:gd name="T7" fmla="*/ 76 h 76"/>
                <a:gd name="T8" fmla="*/ 0 w 76"/>
                <a:gd name="T9" fmla="*/ 38 h 76"/>
                <a:gd name="T10" fmla="*/ 5 w 76"/>
                <a:gd name="T11" fmla="*/ 38 h 76"/>
                <a:gd name="T12" fmla="*/ 38 w 76"/>
                <a:gd name="T13" fmla="*/ 71 h 76"/>
                <a:gd name="T14" fmla="*/ 72 w 76"/>
                <a:gd name="T15" fmla="*/ 38 h 76"/>
                <a:gd name="T16" fmla="*/ 38 w 76"/>
                <a:gd name="T17" fmla="*/ 4 h 76"/>
                <a:gd name="T18" fmla="*/ 5 w 76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0" y="38"/>
                  </a:move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lose/>
                  <a:moveTo>
                    <a:pt x="5" y="38"/>
                  </a:moveTo>
                  <a:cubicBezTo>
                    <a:pt x="5" y="56"/>
                    <a:pt x="20" y="71"/>
                    <a:pt x="38" y="71"/>
                  </a:cubicBezTo>
                  <a:cubicBezTo>
                    <a:pt x="57" y="71"/>
                    <a:pt x="72" y="56"/>
                    <a:pt x="72" y="38"/>
                  </a:cubicBezTo>
                  <a:cubicBezTo>
                    <a:pt x="72" y="19"/>
                    <a:pt x="57" y="4"/>
                    <a:pt x="38" y="4"/>
                  </a:cubicBezTo>
                  <a:cubicBezTo>
                    <a:pt x="20" y="4"/>
                    <a:pt x="5" y="19"/>
                    <a:pt x="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1" name="Freeform 60"/>
            <p:cNvSpPr/>
            <p:nvPr/>
          </p:nvSpPr>
          <p:spPr bwMode="auto">
            <a:xfrm>
              <a:off x="1130300" y="4078288"/>
              <a:ext cx="182563" cy="409575"/>
            </a:xfrm>
            <a:custGeom>
              <a:avLst/>
              <a:gdLst>
                <a:gd name="T0" fmla="*/ 18 w 21"/>
                <a:gd name="T1" fmla="*/ 26 h 47"/>
                <a:gd name="T2" fmla="*/ 18 w 21"/>
                <a:gd name="T3" fmla="*/ 2 h 47"/>
                <a:gd name="T4" fmla="*/ 16 w 21"/>
                <a:gd name="T5" fmla="*/ 0 h 47"/>
                <a:gd name="T6" fmla="*/ 14 w 21"/>
                <a:gd name="T7" fmla="*/ 2 h 47"/>
                <a:gd name="T8" fmla="*/ 14 w 21"/>
                <a:gd name="T9" fmla="*/ 26 h 47"/>
                <a:gd name="T10" fmla="*/ 11 w 21"/>
                <a:gd name="T11" fmla="*/ 30 h 47"/>
                <a:gd name="T12" fmla="*/ 12 w 21"/>
                <a:gd name="T13" fmla="*/ 32 h 47"/>
                <a:gd name="T14" fmla="*/ 1 w 21"/>
                <a:gd name="T15" fmla="*/ 43 h 47"/>
                <a:gd name="T16" fmla="*/ 1 w 21"/>
                <a:gd name="T17" fmla="*/ 46 h 47"/>
                <a:gd name="T18" fmla="*/ 3 w 21"/>
                <a:gd name="T19" fmla="*/ 47 h 47"/>
                <a:gd name="T20" fmla="*/ 4 w 21"/>
                <a:gd name="T21" fmla="*/ 46 h 47"/>
                <a:gd name="T22" fmla="*/ 15 w 21"/>
                <a:gd name="T23" fmla="*/ 34 h 47"/>
                <a:gd name="T24" fmla="*/ 16 w 21"/>
                <a:gd name="T25" fmla="*/ 35 h 47"/>
                <a:gd name="T26" fmla="*/ 21 w 21"/>
                <a:gd name="T27" fmla="*/ 30 h 47"/>
                <a:gd name="T28" fmla="*/ 18 w 21"/>
                <a:gd name="T29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47">
                  <a:moveTo>
                    <a:pt x="18" y="26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4" y="0"/>
                    <a:pt x="14" y="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26"/>
                    <a:pt x="11" y="28"/>
                    <a:pt x="11" y="30"/>
                  </a:cubicBezTo>
                  <a:cubicBezTo>
                    <a:pt x="11" y="30"/>
                    <a:pt x="11" y="31"/>
                    <a:pt x="12" y="3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7"/>
                    <a:pt x="2" y="47"/>
                    <a:pt x="3" y="47"/>
                  </a:cubicBezTo>
                  <a:cubicBezTo>
                    <a:pt x="3" y="47"/>
                    <a:pt x="4" y="47"/>
                    <a:pt x="4" y="4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6" y="35"/>
                    <a:pt x="16" y="35"/>
                  </a:cubicBezTo>
                  <a:cubicBezTo>
                    <a:pt x="19" y="35"/>
                    <a:pt x="21" y="32"/>
                    <a:pt x="21" y="30"/>
                  </a:cubicBezTo>
                  <a:cubicBezTo>
                    <a:pt x="21" y="28"/>
                    <a:pt x="20" y="26"/>
                    <a:pt x="1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02" name="Freeform 61"/>
          <p:cNvSpPr>
            <a:spLocks noEditPoints="1"/>
          </p:cNvSpPr>
          <p:nvPr/>
        </p:nvSpPr>
        <p:spPr bwMode="auto">
          <a:xfrm>
            <a:off x="6352076" y="3813957"/>
            <a:ext cx="696913" cy="696913"/>
          </a:xfrm>
          <a:custGeom>
            <a:avLst/>
            <a:gdLst>
              <a:gd name="T0" fmla="*/ 0 w 80"/>
              <a:gd name="T1" fmla="*/ 40 h 80"/>
              <a:gd name="T2" fmla="*/ 80 w 80"/>
              <a:gd name="T3" fmla="*/ 40 h 80"/>
              <a:gd name="T4" fmla="*/ 33 w 80"/>
              <a:gd name="T5" fmla="*/ 76 h 80"/>
              <a:gd name="T6" fmla="*/ 39 w 80"/>
              <a:gd name="T7" fmla="*/ 61 h 80"/>
              <a:gd name="T8" fmla="*/ 33 w 80"/>
              <a:gd name="T9" fmla="*/ 76 h 80"/>
              <a:gd name="T10" fmla="*/ 18 w 80"/>
              <a:gd name="T11" fmla="*/ 41 h 80"/>
              <a:gd name="T12" fmla="*/ 8 w 80"/>
              <a:gd name="T13" fmla="*/ 58 h 80"/>
              <a:gd name="T14" fmla="*/ 42 w 80"/>
              <a:gd name="T15" fmla="*/ 19 h 80"/>
              <a:gd name="T16" fmla="*/ 46 w 80"/>
              <a:gd name="T17" fmla="*/ 3 h 80"/>
              <a:gd name="T18" fmla="*/ 42 w 80"/>
              <a:gd name="T19" fmla="*/ 19 h 80"/>
              <a:gd name="T20" fmla="*/ 59 w 80"/>
              <a:gd name="T21" fmla="*/ 38 h 80"/>
              <a:gd name="T22" fmla="*/ 42 w 80"/>
              <a:gd name="T23" fmla="*/ 22 h 80"/>
              <a:gd name="T24" fmla="*/ 39 w 80"/>
              <a:gd name="T25" fmla="*/ 19 h 80"/>
              <a:gd name="T26" fmla="*/ 33 w 80"/>
              <a:gd name="T27" fmla="*/ 3 h 80"/>
              <a:gd name="T28" fmla="*/ 39 w 80"/>
              <a:gd name="T29" fmla="*/ 19 h 80"/>
              <a:gd name="T30" fmla="*/ 39 w 80"/>
              <a:gd name="T31" fmla="*/ 38 h 80"/>
              <a:gd name="T32" fmla="*/ 24 w 80"/>
              <a:gd name="T33" fmla="*/ 22 h 80"/>
              <a:gd name="T34" fmla="*/ 18 w 80"/>
              <a:gd name="T35" fmla="*/ 38 h 80"/>
              <a:gd name="T36" fmla="*/ 8 w 80"/>
              <a:gd name="T37" fmla="*/ 22 h 80"/>
              <a:gd name="T38" fmla="*/ 18 w 80"/>
              <a:gd name="T39" fmla="*/ 38 h 80"/>
              <a:gd name="T40" fmla="*/ 39 w 80"/>
              <a:gd name="T41" fmla="*/ 41 h 80"/>
              <a:gd name="T42" fmla="*/ 24 w 80"/>
              <a:gd name="T43" fmla="*/ 58 h 80"/>
              <a:gd name="T44" fmla="*/ 42 w 80"/>
              <a:gd name="T45" fmla="*/ 61 h 80"/>
              <a:gd name="T46" fmla="*/ 46 w 80"/>
              <a:gd name="T47" fmla="*/ 77 h 80"/>
              <a:gd name="T48" fmla="*/ 42 w 80"/>
              <a:gd name="T49" fmla="*/ 61 h 80"/>
              <a:gd name="T50" fmla="*/ 42 w 80"/>
              <a:gd name="T51" fmla="*/ 41 h 80"/>
              <a:gd name="T52" fmla="*/ 56 w 80"/>
              <a:gd name="T53" fmla="*/ 58 h 80"/>
              <a:gd name="T54" fmla="*/ 61 w 80"/>
              <a:gd name="T55" fmla="*/ 41 h 80"/>
              <a:gd name="T56" fmla="*/ 73 w 80"/>
              <a:gd name="T57" fmla="*/ 58 h 80"/>
              <a:gd name="T58" fmla="*/ 59 w 80"/>
              <a:gd name="T59" fmla="*/ 58 h 80"/>
              <a:gd name="T60" fmla="*/ 61 w 80"/>
              <a:gd name="T61" fmla="*/ 38 h 80"/>
              <a:gd name="T62" fmla="*/ 73 w 80"/>
              <a:gd name="T63" fmla="*/ 22 h 80"/>
              <a:gd name="T64" fmla="*/ 61 w 80"/>
              <a:gd name="T65" fmla="*/ 38 h 80"/>
              <a:gd name="T66" fmla="*/ 58 w 80"/>
              <a:gd name="T67" fmla="*/ 19 h 80"/>
              <a:gd name="T68" fmla="*/ 67 w 80"/>
              <a:gd name="T69" fmla="*/ 13 h 80"/>
              <a:gd name="T70" fmla="*/ 14 w 80"/>
              <a:gd name="T71" fmla="*/ 13 h 80"/>
              <a:gd name="T72" fmla="*/ 22 w 80"/>
              <a:gd name="T73" fmla="*/ 19 h 80"/>
              <a:gd name="T74" fmla="*/ 14 w 80"/>
              <a:gd name="T75" fmla="*/ 13 h 80"/>
              <a:gd name="T76" fmla="*/ 22 w 80"/>
              <a:gd name="T77" fmla="*/ 61 h 80"/>
              <a:gd name="T78" fmla="*/ 14 w 80"/>
              <a:gd name="T79" fmla="*/ 66 h 80"/>
              <a:gd name="T80" fmla="*/ 67 w 80"/>
              <a:gd name="T81" fmla="*/ 66 h 80"/>
              <a:gd name="T82" fmla="*/ 58 w 80"/>
              <a:gd name="T83" fmla="*/ 61 h 80"/>
              <a:gd name="T84" fmla="*/ 67 w 80"/>
              <a:gd name="T85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33" y="76"/>
                </a:moveTo>
                <a:cubicBezTo>
                  <a:pt x="30" y="72"/>
                  <a:pt x="27" y="67"/>
                  <a:pt x="25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77"/>
                  <a:pt x="39" y="77"/>
                  <a:pt x="39" y="77"/>
                </a:cubicBezTo>
                <a:cubicBezTo>
                  <a:pt x="37" y="77"/>
                  <a:pt x="35" y="77"/>
                  <a:pt x="33" y="76"/>
                </a:cubicBezTo>
                <a:close/>
                <a:moveTo>
                  <a:pt x="3" y="41"/>
                </a:moveTo>
                <a:cubicBezTo>
                  <a:pt x="18" y="41"/>
                  <a:pt x="18" y="41"/>
                  <a:pt x="18" y="41"/>
                </a:cubicBezTo>
                <a:cubicBezTo>
                  <a:pt x="19" y="47"/>
                  <a:pt x="19" y="53"/>
                  <a:pt x="21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5" y="53"/>
                  <a:pt x="3" y="47"/>
                  <a:pt x="3" y="41"/>
                </a:cubicBezTo>
                <a:close/>
                <a:moveTo>
                  <a:pt x="42" y="19"/>
                </a:moveTo>
                <a:cubicBezTo>
                  <a:pt x="42" y="3"/>
                  <a:pt x="42" y="3"/>
                  <a:pt x="42" y="3"/>
                </a:cubicBezTo>
                <a:cubicBezTo>
                  <a:pt x="43" y="3"/>
                  <a:pt x="45" y="3"/>
                  <a:pt x="46" y="3"/>
                </a:cubicBezTo>
                <a:cubicBezTo>
                  <a:pt x="50" y="8"/>
                  <a:pt x="53" y="13"/>
                  <a:pt x="55" y="19"/>
                </a:cubicBezTo>
                <a:lnTo>
                  <a:pt x="42" y="19"/>
                </a:lnTo>
                <a:close/>
                <a:moveTo>
                  <a:pt x="56" y="22"/>
                </a:moveTo>
                <a:cubicBezTo>
                  <a:pt x="58" y="27"/>
                  <a:pt x="58" y="33"/>
                  <a:pt x="59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22"/>
                  <a:pt x="42" y="22"/>
                  <a:pt x="42" y="22"/>
                </a:cubicBezTo>
                <a:lnTo>
                  <a:pt x="56" y="22"/>
                </a:lnTo>
                <a:close/>
                <a:moveTo>
                  <a:pt x="39" y="19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3"/>
                  <a:pt x="30" y="8"/>
                  <a:pt x="33" y="3"/>
                </a:cubicBezTo>
                <a:cubicBezTo>
                  <a:pt x="35" y="3"/>
                  <a:pt x="37" y="3"/>
                  <a:pt x="39" y="3"/>
                </a:cubicBezTo>
                <a:lnTo>
                  <a:pt x="39" y="19"/>
                </a:lnTo>
                <a:close/>
                <a:moveTo>
                  <a:pt x="39" y="22"/>
                </a:moveTo>
                <a:cubicBezTo>
                  <a:pt x="39" y="38"/>
                  <a:pt x="39" y="38"/>
                  <a:pt x="39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3"/>
                  <a:pt x="22" y="27"/>
                  <a:pt x="24" y="22"/>
                </a:cubicBezTo>
                <a:lnTo>
                  <a:pt x="39" y="22"/>
                </a:lnTo>
                <a:close/>
                <a:moveTo>
                  <a:pt x="18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32"/>
                  <a:pt x="5" y="27"/>
                  <a:pt x="8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9" y="27"/>
                  <a:pt x="19" y="33"/>
                  <a:pt x="18" y="38"/>
                </a:cubicBezTo>
                <a:close/>
                <a:moveTo>
                  <a:pt x="21" y="41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58"/>
                  <a:pt x="39" y="58"/>
                  <a:pt x="39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2" y="53"/>
                  <a:pt x="21" y="47"/>
                  <a:pt x="21" y="41"/>
                </a:cubicBezTo>
                <a:close/>
                <a:moveTo>
                  <a:pt x="42" y="61"/>
                </a:moveTo>
                <a:cubicBezTo>
                  <a:pt x="55" y="61"/>
                  <a:pt x="55" y="61"/>
                  <a:pt x="55" y="61"/>
                </a:cubicBezTo>
                <a:cubicBezTo>
                  <a:pt x="53" y="67"/>
                  <a:pt x="50" y="72"/>
                  <a:pt x="46" y="77"/>
                </a:cubicBezTo>
                <a:cubicBezTo>
                  <a:pt x="45" y="77"/>
                  <a:pt x="43" y="77"/>
                  <a:pt x="42" y="77"/>
                </a:cubicBezTo>
                <a:lnTo>
                  <a:pt x="42" y="61"/>
                </a:lnTo>
                <a:close/>
                <a:moveTo>
                  <a:pt x="42" y="58"/>
                </a:moveTo>
                <a:cubicBezTo>
                  <a:pt x="42" y="41"/>
                  <a:pt x="42" y="41"/>
                  <a:pt x="42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8" y="47"/>
                  <a:pt x="58" y="53"/>
                  <a:pt x="56" y="58"/>
                </a:cubicBezTo>
                <a:lnTo>
                  <a:pt x="42" y="58"/>
                </a:lnTo>
                <a:close/>
                <a:moveTo>
                  <a:pt x="61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77" y="47"/>
                  <a:pt x="76" y="53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0" y="53"/>
                  <a:pt x="61" y="47"/>
                  <a:pt x="61" y="41"/>
                </a:cubicBezTo>
                <a:close/>
                <a:moveTo>
                  <a:pt x="61" y="38"/>
                </a:moveTo>
                <a:cubicBezTo>
                  <a:pt x="61" y="33"/>
                  <a:pt x="60" y="27"/>
                  <a:pt x="59" y="22"/>
                </a:cubicBezTo>
                <a:cubicBezTo>
                  <a:pt x="73" y="22"/>
                  <a:pt x="73" y="22"/>
                  <a:pt x="73" y="22"/>
                </a:cubicBezTo>
                <a:cubicBezTo>
                  <a:pt x="76" y="27"/>
                  <a:pt x="77" y="32"/>
                  <a:pt x="78" y="38"/>
                </a:cubicBezTo>
                <a:lnTo>
                  <a:pt x="61" y="38"/>
                </a:lnTo>
                <a:close/>
                <a:moveTo>
                  <a:pt x="71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6" y="13"/>
                  <a:pt x="54" y="8"/>
                  <a:pt x="50" y="4"/>
                </a:cubicBezTo>
                <a:cubicBezTo>
                  <a:pt x="57" y="6"/>
                  <a:pt x="62" y="9"/>
                  <a:pt x="67" y="13"/>
                </a:cubicBezTo>
                <a:cubicBezTo>
                  <a:pt x="68" y="15"/>
                  <a:pt x="70" y="17"/>
                  <a:pt x="71" y="19"/>
                </a:cubicBezTo>
                <a:close/>
                <a:moveTo>
                  <a:pt x="14" y="13"/>
                </a:moveTo>
                <a:cubicBezTo>
                  <a:pt x="18" y="9"/>
                  <a:pt x="23" y="6"/>
                  <a:pt x="29" y="4"/>
                </a:cubicBezTo>
                <a:cubicBezTo>
                  <a:pt x="26" y="9"/>
                  <a:pt x="24" y="14"/>
                  <a:pt x="22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7"/>
                  <a:pt x="12" y="15"/>
                  <a:pt x="14" y="13"/>
                </a:cubicBezTo>
                <a:close/>
                <a:moveTo>
                  <a:pt x="9" y="61"/>
                </a:moveTo>
                <a:cubicBezTo>
                  <a:pt x="22" y="61"/>
                  <a:pt x="22" y="61"/>
                  <a:pt x="22" y="61"/>
                </a:cubicBezTo>
                <a:cubicBezTo>
                  <a:pt x="24" y="66"/>
                  <a:pt x="26" y="71"/>
                  <a:pt x="29" y="75"/>
                </a:cubicBezTo>
                <a:cubicBezTo>
                  <a:pt x="23" y="74"/>
                  <a:pt x="18" y="70"/>
                  <a:pt x="14" y="66"/>
                </a:cubicBezTo>
                <a:cubicBezTo>
                  <a:pt x="12" y="65"/>
                  <a:pt x="11" y="63"/>
                  <a:pt x="9" y="61"/>
                </a:cubicBezTo>
                <a:close/>
                <a:moveTo>
                  <a:pt x="67" y="66"/>
                </a:moveTo>
                <a:cubicBezTo>
                  <a:pt x="62" y="71"/>
                  <a:pt x="57" y="74"/>
                  <a:pt x="50" y="76"/>
                </a:cubicBezTo>
                <a:cubicBezTo>
                  <a:pt x="54" y="71"/>
                  <a:pt x="56" y="66"/>
                  <a:pt x="58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3"/>
                  <a:pt x="68" y="65"/>
                  <a:pt x="67" y="66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3" name="Freeform 62"/>
          <p:cNvSpPr/>
          <p:nvPr/>
        </p:nvSpPr>
        <p:spPr bwMode="auto">
          <a:xfrm>
            <a:off x="3132627" y="3796495"/>
            <a:ext cx="730251" cy="723900"/>
          </a:xfrm>
          <a:custGeom>
            <a:avLst/>
            <a:gdLst>
              <a:gd name="T0" fmla="*/ 50 w 84"/>
              <a:gd name="T1" fmla="*/ 69 h 83"/>
              <a:gd name="T2" fmla="*/ 64 w 84"/>
              <a:gd name="T3" fmla="*/ 42 h 83"/>
              <a:gd name="T4" fmla="*/ 69 w 84"/>
              <a:gd name="T5" fmla="*/ 31 h 83"/>
              <a:gd name="T6" fmla="*/ 82 w 84"/>
              <a:gd name="T7" fmla="*/ 4 h 83"/>
              <a:gd name="T8" fmla="*/ 80 w 84"/>
              <a:gd name="T9" fmla="*/ 1 h 83"/>
              <a:gd name="T10" fmla="*/ 52 w 84"/>
              <a:gd name="T11" fmla="*/ 15 h 83"/>
              <a:gd name="T12" fmla="*/ 42 w 84"/>
              <a:gd name="T13" fmla="*/ 20 h 83"/>
              <a:gd name="T14" fmla="*/ 15 w 84"/>
              <a:gd name="T15" fmla="*/ 34 h 83"/>
              <a:gd name="T16" fmla="*/ 14 w 84"/>
              <a:gd name="T17" fmla="*/ 40 h 83"/>
              <a:gd name="T18" fmla="*/ 24 w 84"/>
              <a:gd name="T19" fmla="*/ 50 h 83"/>
              <a:gd name="T20" fmla="*/ 2 w 84"/>
              <a:gd name="T21" fmla="*/ 72 h 83"/>
              <a:gd name="T22" fmla="*/ 1 w 84"/>
              <a:gd name="T23" fmla="*/ 76 h 83"/>
              <a:gd name="T24" fmla="*/ 8 w 84"/>
              <a:gd name="T25" fmla="*/ 82 h 83"/>
              <a:gd name="T26" fmla="*/ 11 w 84"/>
              <a:gd name="T27" fmla="*/ 82 h 83"/>
              <a:gd name="T28" fmla="*/ 33 w 84"/>
              <a:gd name="T29" fmla="*/ 60 h 83"/>
              <a:gd name="T30" fmla="*/ 43 w 84"/>
              <a:gd name="T31" fmla="*/ 70 h 83"/>
              <a:gd name="T32" fmla="*/ 50 w 84"/>
              <a:gd name="T33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4" h="83">
                <a:moveTo>
                  <a:pt x="50" y="69"/>
                </a:moveTo>
                <a:cubicBezTo>
                  <a:pt x="64" y="42"/>
                  <a:pt x="64" y="42"/>
                  <a:pt x="64" y="42"/>
                </a:cubicBezTo>
                <a:cubicBezTo>
                  <a:pt x="65" y="39"/>
                  <a:pt x="67" y="34"/>
                  <a:pt x="69" y="31"/>
                </a:cubicBezTo>
                <a:cubicBezTo>
                  <a:pt x="82" y="4"/>
                  <a:pt x="82" y="4"/>
                  <a:pt x="82" y="4"/>
                </a:cubicBezTo>
                <a:cubicBezTo>
                  <a:pt x="84" y="1"/>
                  <a:pt x="82" y="0"/>
                  <a:pt x="80" y="1"/>
                </a:cubicBezTo>
                <a:cubicBezTo>
                  <a:pt x="52" y="15"/>
                  <a:pt x="52" y="15"/>
                  <a:pt x="52" y="15"/>
                </a:cubicBezTo>
                <a:cubicBezTo>
                  <a:pt x="50" y="16"/>
                  <a:pt x="45" y="19"/>
                  <a:pt x="42" y="20"/>
                </a:cubicBezTo>
                <a:cubicBezTo>
                  <a:pt x="15" y="34"/>
                  <a:pt x="15" y="34"/>
                  <a:pt x="15" y="34"/>
                </a:cubicBezTo>
                <a:cubicBezTo>
                  <a:pt x="12" y="35"/>
                  <a:pt x="11" y="38"/>
                  <a:pt x="14" y="40"/>
                </a:cubicBezTo>
                <a:cubicBezTo>
                  <a:pt x="24" y="50"/>
                  <a:pt x="24" y="50"/>
                  <a:pt x="24" y="50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4"/>
                  <a:pt x="0" y="75"/>
                  <a:pt x="1" y="76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3"/>
                  <a:pt x="10" y="83"/>
                  <a:pt x="11" y="82"/>
                </a:cubicBezTo>
                <a:cubicBezTo>
                  <a:pt x="33" y="60"/>
                  <a:pt x="33" y="60"/>
                  <a:pt x="33" y="60"/>
                </a:cubicBezTo>
                <a:cubicBezTo>
                  <a:pt x="43" y="70"/>
                  <a:pt x="43" y="70"/>
                  <a:pt x="43" y="70"/>
                </a:cubicBezTo>
                <a:cubicBezTo>
                  <a:pt x="46" y="72"/>
                  <a:pt x="49" y="72"/>
                  <a:pt x="50" y="69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4" name="Freeform 63"/>
          <p:cNvSpPr/>
          <p:nvPr/>
        </p:nvSpPr>
        <p:spPr bwMode="auto">
          <a:xfrm>
            <a:off x="2053127" y="3831419"/>
            <a:ext cx="661988" cy="661988"/>
          </a:xfrm>
          <a:custGeom>
            <a:avLst/>
            <a:gdLst>
              <a:gd name="T0" fmla="*/ 66 w 76"/>
              <a:gd name="T1" fmla="*/ 26 h 76"/>
              <a:gd name="T2" fmla="*/ 40 w 76"/>
              <a:gd name="T3" fmla="*/ 16 h 76"/>
              <a:gd name="T4" fmla="*/ 30 w 76"/>
              <a:gd name="T5" fmla="*/ 11 h 76"/>
              <a:gd name="T6" fmla="*/ 4 w 76"/>
              <a:gd name="T7" fmla="*/ 1 h 76"/>
              <a:gd name="T8" fmla="*/ 1 w 76"/>
              <a:gd name="T9" fmla="*/ 4 h 76"/>
              <a:gd name="T10" fmla="*/ 12 w 76"/>
              <a:gd name="T11" fmla="*/ 30 h 76"/>
              <a:gd name="T12" fmla="*/ 16 w 76"/>
              <a:gd name="T13" fmla="*/ 40 h 76"/>
              <a:gd name="T14" fmla="*/ 26 w 76"/>
              <a:gd name="T15" fmla="*/ 66 h 76"/>
              <a:gd name="T16" fmla="*/ 33 w 76"/>
              <a:gd name="T17" fmla="*/ 66 h 76"/>
              <a:gd name="T18" fmla="*/ 44 w 76"/>
              <a:gd name="T19" fmla="*/ 55 h 76"/>
              <a:gd name="T20" fmla="*/ 64 w 76"/>
              <a:gd name="T21" fmla="*/ 74 h 76"/>
              <a:gd name="T22" fmla="*/ 68 w 76"/>
              <a:gd name="T23" fmla="*/ 75 h 76"/>
              <a:gd name="T24" fmla="*/ 75 w 76"/>
              <a:gd name="T25" fmla="*/ 68 h 76"/>
              <a:gd name="T26" fmla="*/ 75 w 76"/>
              <a:gd name="T27" fmla="*/ 64 h 76"/>
              <a:gd name="T28" fmla="*/ 55 w 76"/>
              <a:gd name="T29" fmla="*/ 44 h 76"/>
              <a:gd name="T30" fmla="*/ 66 w 76"/>
              <a:gd name="T31" fmla="*/ 33 h 76"/>
              <a:gd name="T32" fmla="*/ 66 w 76"/>
              <a:gd name="T33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6">
                <a:moveTo>
                  <a:pt x="66" y="26"/>
                </a:moveTo>
                <a:cubicBezTo>
                  <a:pt x="40" y="16"/>
                  <a:pt x="40" y="16"/>
                  <a:pt x="40" y="16"/>
                </a:cubicBezTo>
                <a:cubicBezTo>
                  <a:pt x="37" y="14"/>
                  <a:pt x="33" y="13"/>
                  <a:pt x="30" y="11"/>
                </a:cubicBezTo>
                <a:cubicBezTo>
                  <a:pt x="4" y="1"/>
                  <a:pt x="4" y="1"/>
                  <a:pt x="4" y="1"/>
                </a:cubicBezTo>
                <a:cubicBezTo>
                  <a:pt x="1" y="0"/>
                  <a:pt x="0" y="1"/>
                  <a:pt x="1" y="4"/>
                </a:cubicBezTo>
                <a:cubicBezTo>
                  <a:pt x="12" y="30"/>
                  <a:pt x="12" y="30"/>
                  <a:pt x="12" y="30"/>
                </a:cubicBezTo>
                <a:cubicBezTo>
                  <a:pt x="13" y="33"/>
                  <a:pt x="15" y="37"/>
                  <a:pt x="16" y="40"/>
                </a:cubicBezTo>
                <a:cubicBezTo>
                  <a:pt x="26" y="66"/>
                  <a:pt x="26" y="66"/>
                  <a:pt x="26" y="66"/>
                </a:cubicBezTo>
                <a:cubicBezTo>
                  <a:pt x="27" y="68"/>
                  <a:pt x="30" y="69"/>
                  <a:pt x="33" y="66"/>
                </a:cubicBezTo>
                <a:cubicBezTo>
                  <a:pt x="44" y="55"/>
                  <a:pt x="44" y="55"/>
                  <a:pt x="44" y="55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5"/>
                  <a:pt x="67" y="76"/>
                  <a:pt x="68" y="75"/>
                </a:cubicBezTo>
                <a:cubicBezTo>
                  <a:pt x="75" y="68"/>
                  <a:pt x="75" y="68"/>
                  <a:pt x="75" y="68"/>
                </a:cubicBezTo>
                <a:cubicBezTo>
                  <a:pt x="76" y="67"/>
                  <a:pt x="76" y="65"/>
                  <a:pt x="75" y="64"/>
                </a:cubicBezTo>
                <a:cubicBezTo>
                  <a:pt x="55" y="44"/>
                  <a:pt x="55" y="44"/>
                  <a:pt x="55" y="44"/>
                </a:cubicBezTo>
                <a:cubicBezTo>
                  <a:pt x="66" y="33"/>
                  <a:pt x="66" y="33"/>
                  <a:pt x="66" y="33"/>
                </a:cubicBezTo>
                <a:cubicBezTo>
                  <a:pt x="69" y="30"/>
                  <a:pt x="69" y="27"/>
                  <a:pt x="66" y="26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5" name="Freeform 64"/>
          <p:cNvSpPr>
            <a:spLocks noEditPoints="1"/>
          </p:cNvSpPr>
          <p:nvPr/>
        </p:nvSpPr>
        <p:spPr bwMode="auto">
          <a:xfrm>
            <a:off x="5082076" y="2923369"/>
            <a:ext cx="817563" cy="531813"/>
          </a:xfrm>
          <a:custGeom>
            <a:avLst/>
            <a:gdLst>
              <a:gd name="T0" fmla="*/ 76 w 94"/>
              <a:gd name="T1" fmla="*/ 0 h 61"/>
              <a:gd name="T2" fmla="*/ 18 w 94"/>
              <a:gd name="T3" fmla="*/ 0 h 61"/>
              <a:gd name="T4" fmla="*/ 0 w 94"/>
              <a:gd name="T5" fmla="*/ 17 h 61"/>
              <a:gd name="T6" fmla="*/ 0 w 94"/>
              <a:gd name="T7" fmla="*/ 43 h 61"/>
              <a:gd name="T8" fmla="*/ 18 w 94"/>
              <a:gd name="T9" fmla="*/ 61 h 61"/>
              <a:gd name="T10" fmla="*/ 76 w 94"/>
              <a:gd name="T11" fmla="*/ 61 h 61"/>
              <a:gd name="T12" fmla="*/ 94 w 94"/>
              <a:gd name="T13" fmla="*/ 43 h 61"/>
              <a:gd name="T14" fmla="*/ 94 w 94"/>
              <a:gd name="T15" fmla="*/ 17 h 61"/>
              <a:gd name="T16" fmla="*/ 76 w 94"/>
              <a:gd name="T17" fmla="*/ 0 h 61"/>
              <a:gd name="T18" fmla="*/ 90 w 94"/>
              <a:gd name="T19" fmla="*/ 52 h 61"/>
              <a:gd name="T20" fmla="*/ 88 w 94"/>
              <a:gd name="T21" fmla="*/ 52 h 61"/>
              <a:gd name="T22" fmla="*/ 88 w 94"/>
              <a:gd name="T23" fmla="*/ 52 h 61"/>
              <a:gd name="T24" fmla="*/ 87 w 94"/>
              <a:gd name="T25" fmla="*/ 52 h 61"/>
              <a:gd name="T26" fmla="*/ 62 w 94"/>
              <a:gd name="T27" fmla="*/ 29 h 61"/>
              <a:gd name="T28" fmla="*/ 48 w 94"/>
              <a:gd name="T29" fmla="*/ 41 h 61"/>
              <a:gd name="T30" fmla="*/ 47 w 94"/>
              <a:gd name="T31" fmla="*/ 42 h 61"/>
              <a:gd name="T32" fmla="*/ 46 w 94"/>
              <a:gd name="T33" fmla="*/ 41 h 61"/>
              <a:gd name="T34" fmla="*/ 32 w 94"/>
              <a:gd name="T35" fmla="*/ 29 h 61"/>
              <a:gd name="T36" fmla="*/ 8 w 94"/>
              <a:gd name="T37" fmla="*/ 51 h 61"/>
              <a:gd name="T38" fmla="*/ 7 w 94"/>
              <a:gd name="T39" fmla="*/ 51 h 61"/>
              <a:gd name="T40" fmla="*/ 7 w 94"/>
              <a:gd name="T41" fmla="*/ 51 h 61"/>
              <a:gd name="T42" fmla="*/ 5 w 94"/>
              <a:gd name="T43" fmla="*/ 51 h 61"/>
              <a:gd name="T44" fmla="*/ 5 w 94"/>
              <a:gd name="T45" fmla="*/ 49 h 61"/>
              <a:gd name="T46" fmla="*/ 5 w 94"/>
              <a:gd name="T47" fmla="*/ 49 h 61"/>
              <a:gd name="T48" fmla="*/ 6 w 94"/>
              <a:gd name="T49" fmla="*/ 48 h 61"/>
              <a:gd name="T50" fmla="*/ 29 w 94"/>
              <a:gd name="T51" fmla="*/ 27 h 61"/>
              <a:gd name="T52" fmla="*/ 7 w 94"/>
              <a:gd name="T53" fmla="*/ 9 h 61"/>
              <a:gd name="T54" fmla="*/ 7 w 94"/>
              <a:gd name="T55" fmla="*/ 6 h 61"/>
              <a:gd name="T56" fmla="*/ 10 w 94"/>
              <a:gd name="T57" fmla="*/ 6 h 61"/>
              <a:gd name="T58" fmla="*/ 12 w 94"/>
              <a:gd name="T59" fmla="*/ 8 h 61"/>
              <a:gd name="T60" fmla="*/ 47 w 94"/>
              <a:gd name="T61" fmla="*/ 37 h 61"/>
              <a:gd name="T62" fmla="*/ 82 w 94"/>
              <a:gd name="T63" fmla="*/ 7 h 61"/>
              <a:gd name="T64" fmla="*/ 84 w 94"/>
              <a:gd name="T65" fmla="*/ 6 h 61"/>
              <a:gd name="T66" fmla="*/ 87 w 94"/>
              <a:gd name="T67" fmla="*/ 6 h 61"/>
              <a:gd name="T68" fmla="*/ 87 w 94"/>
              <a:gd name="T69" fmla="*/ 9 h 61"/>
              <a:gd name="T70" fmla="*/ 65 w 94"/>
              <a:gd name="T71" fmla="*/ 27 h 61"/>
              <a:gd name="T72" fmla="*/ 90 w 94"/>
              <a:gd name="T73" fmla="*/ 49 h 61"/>
              <a:gd name="T74" fmla="*/ 90 w 94"/>
              <a:gd name="T75" fmla="*/ 50 h 61"/>
              <a:gd name="T76" fmla="*/ 90 w 94"/>
              <a:gd name="T77" fmla="*/ 50 h 61"/>
              <a:gd name="T78" fmla="*/ 90 w 94"/>
              <a:gd name="T79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" h="61">
                <a:moveTo>
                  <a:pt x="76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3"/>
                  <a:pt x="8" y="61"/>
                  <a:pt x="1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86" y="61"/>
                  <a:pt x="94" y="53"/>
                  <a:pt x="94" y="43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8"/>
                  <a:pt x="86" y="0"/>
                  <a:pt x="76" y="0"/>
                </a:cubicBezTo>
                <a:close/>
                <a:moveTo>
                  <a:pt x="90" y="52"/>
                </a:moveTo>
                <a:cubicBezTo>
                  <a:pt x="89" y="52"/>
                  <a:pt x="89" y="52"/>
                  <a:pt x="88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52"/>
                  <a:pt x="87" y="52"/>
                  <a:pt x="87" y="52"/>
                </a:cubicBezTo>
                <a:cubicBezTo>
                  <a:pt x="62" y="29"/>
                  <a:pt x="62" y="29"/>
                  <a:pt x="62" y="29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2"/>
                  <a:pt x="47" y="42"/>
                </a:cubicBezTo>
                <a:cubicBezTo>
                  <a:pt x="47" y="42"/>
                  <a:pt x="46" y="41"/>
                  <a:pt x="46" y="41"/>
                </a:cubicBezTo>
                <a:cubicBezTo>
                  <a:pt x="32" y="29"/>
                  <a:pt x="32" y="29"/>
                  <a:pt x="32" y="29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1"/>
                  <a:pt x="6" y="51"/>
                  <a:pt x="5" y="51"/>
                </a:cubicBezTo>
                <a:cubicBezTo>
                  <a:pt x="5" y="50"/>
                  <a:pt x="5" y="50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8"/>
                  <a:pt x="6" y="48"/>
                </a:cubicBezTo>
                <a:cubicBezTo>
                  <a:pt x="29" y="27"/>
                  <a:pt x="29" y="27"/>
                  <a:pt x="29" y="27"/>
                </a:cubicBezTo>
                <a:cubicBezTo>
                  <a:pt x="7" y="9"/>
                  <a:pt x="7" y="9"/>
                  <a:pt x="7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9" y="5"/>
                  <a:pt x="10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47" y="37"/>
                  <a:pt x="47" y="37"/>
                  <a:pt x="47" y="3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5"/>
                  <a:pt x="86" y="5"/>
                  <a:pt x="87" y="6"/>
                </a:cubicBezTo>
                <a:cubicBezTo>
                  <a:pt x="88" y="7"/>
                  <a:pt x="88" y="8"/>
                  <a:pt x="87" y="9"/>
                </a:cubicBezTo>
                <a:cubicBezTo>
                  <a:pt x="65" y="27"/>
                  <a:pt x="65" y="27"/>
                  <a:pt x="65" y="27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49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1"/>
                  <a:pt x="90" y="51"/>
                  <a:pt x="90" y="5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6" name="Freeform 65"/>
          <p:cNvSpPr>
            <a:spLocks noEditPoints="1"/>
          </p:cNvSpPr>
          <p:nvPr/>
        </p:nvSpPr>
        <p:spPr bwMode="auto">
          <a:xfrm>
            <a:off x="6309213" y="2853519"/>
            <a:ext cx="669925" cy="671513"/>
          </a:xfrm>
          <a:custGeom>
            <a:avLst/>
            <a:gdLst>
              <a:gd name="T0" fmla="*/ 39 w 77"/>
              <a:gd name="T1" fmla="*/ 0 h 77"/>
              <a:gd name="T2" fmla="*/ 6 w 77"/>
              <a:gd name="T3" fmla="*/ 27 h 77"/>
              <a:gd name="T4" fmla="*/ 3 w 77"/>
              <a:gd name="T5" fmla="*/ 29 h 77"/>
              <a:gd name="T6" fmla="*/ 0 w 77"/>
              <a:gd name="T7" fmla="*/ 38 h 77"/>
              <a:gd name="T8" fmla="*/ 13 w 77"/>
              <a:gd name="T9" fmla="*/ 77 h 77"/>
              <a:gd name="T10" fmla="*/ 77 w 77"/>
              <a:gd name="T11" fmla="*/ 63 h 77"/>
              <a:gd name="T12" fmla="*/ 70 w 77"/>
              <a:gd name="T13" fmla="*/ 26 h 77"/>
              <a:gd name="T14" fmla="*/ 11 w 77"/>
              <a:gd name="T15" fmla="*/ 26 h 77"/>
              <a:gd name="T16" fmla="*/ 38 w 77"/>
              <a:gd name="T17" fmla="*/ 2 h 77"/>
              <a:gd name="T18" fmla="*/ 66 w 77"/>
              <a:gd name="T19" fmla="*/ 26 h 77"/>
              <a:gd name="T20" fmla="*/ 72 w 77"/>
              <a:gd name="T21" fmla="*/ 31 h 77"/>
              <a:gd name="T22" fmla="*/ 61 w 77"/>
              <a:gd name="T23" fmla="*/ 41 h 77"/>
              <a:gd name="T24" fmla="*/ 59 w 77"/>
              <a:gd name="T25" fmla="*/ 29 h 77"/>
              <a:gd name="T26" fmla="*/ 17 w 77"/>
              <a:gd name="T27" fmla="*/ 29 h 77"/>
              <a:gd name="T28" fmla="*/ 16 w 77"/>
              <a:gd name="T29" fmla="*/ 39 h 77"/>
              <a:gd name="T30" fmla="*/ 8 w 77"/>
              <a:gd name="T31" fmla="*/ 29 h 77"/>
              <a:gd name="T32" fmla="*/ 58 w 77"/>
              <a:gd name="T33" fmla="*/ 43 h 77"/>
              <a:gd name="T34" fmla="*/ 19 w 77"/>
              <a:gd name="T35" fmla="*/ 42 h 77"/>
              <a:gd name="T36" fmla="*/ 58 w 77"/>
              <a:gd name="T37" fmla="*/ 31 h 77"/>
              <a:gd name="T38" fmla="*/ 64 w 77"/>
              <a:gd name="T39" fmla="*/ 74 h 77"/>
              <a:gd name="T40" fmla="*/ 3 w 77"/>
              <a:gd name="T41" fmla="*/ 63 h 77"/>
              <a:gd name="T42" fmla="*/ 4 w 77"/>
              <a:gd name="T43" fmla="*/ 32 h 77"/>
              <a:gd name="T44" fmla="*/ 16 w 77"/>
              <a:gd name="T45" fmla="*/ 43 h 77"/>
              <a:gd name="T46" fmla="*/ 39 w 77"/>
              <a:gd name="T47" fmla="*/ 62 h 77"/>
              <a:gd name="T48" fmla="*/ 60 w 77"/>
              <a:gd name="T49" fmla="*/ 45 h 77"/>
              <a:gd name="T50" fmla="*/ 61 w 77"/>
              <a:gd name="T51" fmla="*/ 44 h 77"/>
              <a:gd name="T52" fmla="*/ 73 w 77"/>
              <a:gd name="T53" fmla="*/ 33 h 77"/>
              <a:gd name="T54" fmla="*/ 75 w 77"/>
              <a:gd name="T55" fmla="*/ 63 h 77"/>
              <a:gd name="T56" fmla="*/ 55 w 77"/>
              <a:gd name="T57" fmla="*/ 52 h 77"/>
              <a:gd name="T58" fmla="*/ 55 w 77"/>
              <a:gd name="T59" fmla="*/ 54 h 77"/>
              <a:gd name="T60" fmla="*/ 71 w 77"/>
              <a:gd name="T61" fmla="*/ 70 h 77"/>
              <a:gd name="T62" fmla="*/ 72 w 77"/>
              <a:gd name="T63" fmla="*/ 68 h 77"/>
              <a:gd name="T64" fmla="*/ 21 w 77"/>
              <a:gd name="T65" fmla="*/ 53 h 77"/>
              <a:gd name="T66" fmla="*/ 7 w 77"/>
              <a:gd name="T67" fmla="*/ 69 h 77"/>
              <a:gd name="T68" fmla="*/ 8 w 77"/>
              <a:gd name="T69" fmla="*/ 69 h 77"/>
              <a:gd name="T70" fmla="*/ 23 w 77"/>
              <a:gd name="T71" fmla="*/ 5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0" y="26"/>
                </a:moveTo>
                <a:cubicBezTo>
                  <a:pt x="39" y="0"/>
                  <a:pt x="39" y="0"/>
                  <a:pt x="3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7"/>
                  <a:pt x="4" y="28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" y="32"/>
                  <a:pt x="0" y="35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1"/>
                  <a:pt x="6" y="77"/>
                  <a:pt x="13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71" y="77"/>
                  <a:pt x="77" y="71"/>
                  <a:pt x="77" y="63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3"/>
                  <a:pt x="74" y="28"/>
                  <a:pt x="70" y="26"/>
                </a:cubicBezTo>
                <a:close/>
                <a:moveTo>
                  <a:pt x="8" y="29"/>
                </a:moveTo>
                <a:cubicBezTo>
                  <a:pt x="11" y="26"/>
                  <a:pt x="11" y="26"/>
                  <a:pt x="11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38" y="2"/>
                  <a:pt x="38" y="2"/>
                  <a:pt x="38" y="2"/>
                </a:cubicBezTo>
                <a:cubicBezTo>
                  <a:pt x="64" y="25"/>
                  <a:pt x="64" y="25"/>
                  <a:pt x="64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8"/>
                  <a:pt x="69" y="28"/>
                  <a:pt x="69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30"/>
                  <a:pt x="61" y="30"/>
                  <a:pt x="61" y="30"/>
                </a:cubicBezTo>
                <a:cubicBezTo>
                  <a:pt x="59" y="29"/>
                  <a:pt x="59" y="29"/>
                  <a:pt x="59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9"/>
                  <a:pt x="16" y="39"/>
                  <a:pt x="16" y="39"/>
                </a:cubicBezTo>
                <a:cubicBezTo>
                  <a:pt x="6" y="30"/>
                  <a:pt x="6" y="30"/>
                  <a:pt x="6" y="30"/>
                </a:cubicBezTo>
                <a:lnTo>
                  <a:pt x="8" y="29"/>
                </a:lnTo>
                <a:close/>
                <a:moveTo>
                  <a:pt x="58" y="31"/>
                </a:moveTo>
                <a:cubicBezTo>
                  <a:pt x="58" y="43"/>
                  <a:pt x="58" y="43"/>
                  <a:pt x="58" y="43"/>
                </a:cubicBezTo>
                <a:cubicBezTo>
                  <a:pt x="40" y="59"/>
                  <a:pt x="40" y="59"/>
                  <a:pt x="40" y="59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31"/>
                  <a:pt x="19" y="31"/>
                  <a:pt x="19" y="31"/>
                </a:cubicBezTo>
                <a:lnTo>
                  <a:pt x="58" y="31"/>
                </a:lnTo>
                <a:close/>
                <a:moveTo>
                  <a:pt x="75" y="63"/>
                </a:moveTo>
                <a:cubicBezTo>
                  <a:pt x="75" y="69"/>
                  <a:pt x="70" y="74"/>
                  <a:pt x="64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8" y="74"/>
                  <a:pt x="3" y="69"/>
                  <a:pt x="3" y="63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6"/>
                  <a:pt x="3" y="34"/>
                  <a:pt x="4" y="32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73" y="33"/>
                  <a:pt x="73" y="33"/>
                  <a:pt x="73" y="33"/>
                </a:cubicBezTo>
                <a:cubicBezTo>
                  <a:pt x="74" y="34"/>
                  <a:pt x="75" y="36"/>
                  <a:pt x="75" y="38"/>
                </a:cubicBezTo>
                <a:lnTo>
                  <a:pt x="75" y="63"/>
                </a:lnTo>
                <a:close/>
                <a:moveTo>
                  <a:pt x="57" y="52"/>
                </a:moveTo>
                <a:cubicBezTo>
                  <a:pt x="57" y="52"/>
                  <a:pt x="56" y="52"/>
                  <a:pt x="55" y="52"/>
                </a:cubicBezTo>
                <a:cubicBezTo>
                  <a:pt x="55" y="53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60" y="59"/>
                  <a:pt x="65" y="64"/>
                  <a:pt x="70" y="69"/>
                </a:cubicBezTo>
                <a:cubicBezTo>
                  <a:pt x="71" y="70"/>
                  <a:pt x="71" y="70"/>
                  <a:pt x="71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9"/>
                  <a:pt x="73" y="68"/>
                  <a:pt x="72" y="68"/>
                </a:cubicBezTo>
                <a:cubicBezTo>
                  <a:pt x="67" y="63"/>
                  <a:pt x="62" y="57"/>
                  <a:pt x="57" y="52"/>
                </a:cubicBezTo>
                <a:close/>
                <a:moveTo>
                  <a:pt x="21" y="53"/>
                </a:moveTo>
                <a:cubicBezTo>
                  <a:pt x="16" y="58"/>
                  <a:pt x="11" y="62"/>
                  <a:pt x="7" y="67"/>
                </a:cubicBezTo>
                <a:cubicBezTo>
                  <a:pt x="6" y="68"/>
                  <a:pt x="6" y="69"/>
                  <a:pt x="7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13" y="64"/>
                  <a:pt x="18" y="60"/>
                  <a:pt x="23" y="55"/>
                </a:cubicBezTo>
                <a:cubicBezTo>
                  <a:pt x="23" y="54"/>
                  <a:pt x="23" y="53"/>
                  <a:pt x="23" y="53"/>
                </a:cubicBezTo>
                <a:cubicBezTo>
                  <a:pt x="22" y="52"/>
                  <a:pt x="21" y="52"/>
                  <a:pt x="21" y="53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51" name="组合 150"/>
          <p:cNvGrpSpPr/>
          <p:nvPr/>
        </p:nvGrpSpPr>
        <p:grpSpPr>
          <a:xfrm>
            <a:off x="9493739" y="2896383"/>
            <a:ext cx="704851" cy="585788"/>
            <a:chOff x="9423400" y="3073401"/>
            <a:chExt cx="704850" cy="585788"/>
          </a:xfrm>
          <a:solidFill>
            <a:srgbClr val="E09EA8"/>
          </a:solidFill>
        </p:grpSpPr>
        <p:sp>
          <p:nvSpPr>
            <p:cNvPr id="152" name="Freeform 66"/>
            <p:cNvSpPr>
              <a:spLocks noEditPoints="1"/>
            </p:cNvSpPr>
            <p:nvPr/>
          </p:nvSpPr>
          <p:spPr bwMode="auto">
            <a:xfrm>
              <a:off x="9423400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5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19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9 w 81"/>
                <a:gd name="T43" fmla="*/ 40 h 54"/>
                <a:gd name="T44" fmla="*/ 32 w 81"/>
                <a:gd name="T45" fmla="*/ 40 h 54"/>
                <a:gd name="T46" fmla="*/ 32 w 81"/>
                <a:gd name="T47" fmla="*/ 38 h 54"/>
                <a:gd name="T48" fmla="*/ 37 w 81"/>
                <a:gd name="T49" fmla="*/ 30 h 54"/>
                <a:gd name="T50" fmla="*/ 36 w 81"/>
                <a:gd name="T51" fmla="*/ 27 h 54"/>
                <a:gd name="T52" fmla="*/ 32 w 81"/>
                <a:gd name="T53" fmla="*/ 27 h 54"/>
                <a:gd name="T54" fmla="*/ 32 w 81"/>
                <a:gd name="T55" fmla="*/ 25 h 54"/>
                <a:gd name="T56" fmla="*/ 36 w 81"/>
                <a:gd name="T57" fmla="*/ 25 h 54"/>
                <a:gd name="T58" fmla="*/ 36 w 81"/>
                <a:gd name="T59" fmla="*/ 20 h 54"/>
                <a:gd name="T60" fmla="*/ 44 w 81"/>
                <a:gd name="T61" fmla="*/ 12 h 54"/>
                <a:gd name="T62" fmla="*/ 48 w 81"/>
                <a:gd name="T63" fmla="*/ 13 h 54"/>
                <a:gd name="T64" fmla="*/ 47 w 81"/>
                <a:gd name="T65" fmla="*/ 16 h 54"/>
                <a:gd name="T66" fmla="*/ 44 w 81"/>
                <a:gd name="T67" fmla="*/ 15 h 54"/>
                <a:gd name="T68" fmla="*/ 39 w 81"/>
                <a:gd name="T69" fmla="*/ 20 h 54"/>
                <a:gd name="T70" fmla="*/ 40 w 81"/>
                <a:gd name="T71" fmla="*/ 25 h 54"/>
                <a:gd name="T72" fmla="*/ 46 w 81"/>
                <a:gd name="T73" fmla="*/ 25 h 54"/>
                <a:gd name="T74" fmla="*/ 46 w 81"/>
                <a:gd name="T75" fmla="*/ 27 h 54"/>
                <a:gd name="T76" fmla="*/ 40 w 81"/>
                <a:gd name="T77" fmla="*/ 27 h 54"/>
                <a:gd name="T78" fmla="*/ 40 w 81"/>
                <a:gd name="T79" fmla="*/ 32 h 54"/>
                <a:gd name="T80" fmla="*/ 37 w 81"/>
                <a:gd name="T81" fmla="*/ 37 h 54"/>
                <a:gd name="T82" fmla="*/ 37 w 81"/>
                <a:gd name="T83" fmla="*/ 37 h 54"/>
                <a:gd name="T84" fmla="*/ 49 w 81"/>
                <a:gd name="T85" fmla="*/ 37 h 54"/>
                <a:gd name="T86" fmla="*/ 49 w 81"/>
                <a:gd name="T87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5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9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6"/>
                    <a:pt x="37" y="34"/>
                    <a:pt x="37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3"/>
                    <a:pt x="36" y="22"/>
                    <a:pt x="36" y="20"/>
                  </a:cubicBezTo>
                  <a:cubicBezTo>
                    <a:pt x="36" y="15"/>
                    <a:pt x="39" y="12"/>
                    <a:pt x="44" y="12"/>
                  </a:cubicBezTo>
                  <a:cubicBezTo>
                    <a:pt x="46" y="12"/>
                    <a:pt x="47" y="12"/>
                    <a:pt x="48" y="13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5" y="15"/>
                    <a:pt x="44" y="15"/>
                  </a:cubicBezTo>
                  <a:cubicBezTo>
                    <a:pt x="40" y="15"/>
                    <a:pt x="39" y="17"/>
                    <a:pt x="39" y="20"/>
                  </a:cubicBezTo>
                  <a:cubicBezTo>
                    <a:pt x="39" y="22"/>
                    <a:pt x="39" y="23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9"/>
                    <a:pt x="40" y="31"/>
                    <a:pt x="40" y="32"/>
                  </a:cubicBezTo>
                  <a:cubicBezTo>
                    <a:pt x="39" y="34"/>
                    <a:pt x="38" y="35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53" name="Freeform 67"/>
            <p:cNvSpPr/>
            <p:nvPr/>
          </p:nvSpPr>
          <p:spPr bwMode="auto">
            <a:xfrm>
              <a:off x="9596438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1 w 41"/>
                <a:gd name="T5" fmla="*/ 0 h 16"/>
                <a:gd name="T6" fmla="*/ 0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7 w 41"/>
                <a:gd name="T17" fmla="*/ 3 h 16"/>
                <a:gd name="T18" fmla="*/ 36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2" y="3"/>
                    <a:pt x="35" y="7"/>
                    <a:pt x="36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458688" y="2940832"/>
            <a:ext cx="730251" cy="488951"/>
            <a:chOff x="8388350" y="3117851"/>
            <a:chExt cx="730250" cy="488950"/>
          </a:xfrm>
          <a:solidFill>
            <a:srgbClr val="E09EA8"/>
          </a:solidFill>
        </p:grpSpPr>
        <p:sp>
          <p:nvSpPr>
            <p:cNvPr id="108" name="Freeform 68"/>
            <p:cNvSpPr>
              <a:spLocks noEditPoints="1"/>
            </p:cNvSpPr>
            <p:nvPr/>
          </p:nvSpPr>
          <p:spPr bwMode="auto">
            <a:xfrm>
              <a:off x="8388350" y="3117851"/>
              <a:ext cx="730250" cy="488950"/>
            </a:xfrm>
            <a:custGeom>
              <a:avLst/>
              <a:gdLst>
                <a:gd name="T0" fmla="*/ 6 w 84"/>
                <a:gd name="T1" fmla="*/ 56 h 56"/>
                <a:gd name="T2" fmla="*/ 0 w 84"/>
                <a:gd name="T3" fmla="*/ 50 h 56"/>
                <a:gd name="T4" fmla="*/ 0 w 84"/>
                <a:gd name="T5" fmla="*/ 7 h 56"/>
                <a:gd name="T6" fmla="*/ 6 w 84"/>
                <a:gd name="T7" fmla="*/ 0 h 56"/>
                <a:gd name="T8" fmla="*/ 77 w 84"/>
                <a:gd name="T9" fmla="*/ 0 h 56"/>
                <a:gd name="T10" fmla="*/ 84 w 84"/>
                <a:gd name="T11" fmla="*/ 7 h 56"/>
                <a:gd name="T12" fmla="*/ 84 w 84"/>
                <a:gd name="T13" fmla="*/ 50 h 56"/>
                <a:gd name="T14" fmla="*/ 77 w 84"/>
                <a:gd name="T15" fmla="*/ 56 h 56"/>
                <a:gd name="T16" fmla="*/ 6 w 84"/>
                <a:gd name="T17" fmla="*/ 56 h 56"/>
                <a:gd name="T18" fmla="*/ 2 w 84"/>
                <a:gd name="T19" fmla="*/ 7 h 56"/>
                <a:gd name="T20" fmla="*/ 2 w 84"/>
                <a:gd name="T21" fmla="*/ 50 h 56"/>
                <a:gd name="T22" fmla="*/ 6 w 84"/>
                <a:gd name="T23" fmla="*/ 54 h 56"/>
                <a:gd name="T24" fmla="*/ 77 w 84"/>
                <a:gd name="T25" fmla="*/ 54 h 56"/>
                <a:gd name="T26" fmla="*/ 82 w 84"/>
                <a:gd name="T27" fmla="*/ 50 h 56"/>
                <a:gd name="T28" fmla="*/ 82 w 84"/>
                <a:gd name="T29" fmla="*/ 7 h 56"/>
                <a:gd name="T30" fmla="*/ 77 w 84"/>
                <a:gd name="T31" fmla="*/ 2 h 56"/>
                <a:gd name="T32" fmla="*/ 6 w 84"/>
                <a:gd name="T33" fmla="*/ 2 h 56"/>
                <a:gd name="T34" fmla="*/ 2 w 84"/>
                <a:gd name="T35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56">
                  <a:moveTo>
                    <a:pt x="6" y="56"/>
                  </a:moveTo>
                  <a:cubicBezTo>
                    <a:pt x="2" y="56"/>
                    <a:pt x="0" y="53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1" y="0"/>
                    <a:pt x="84" y="3"/>
                    <a:pt x="84" y="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3"/>
                    <a:pt x="81" y="56"/>
                    <a:pt x="77" y="56"/>
                  </a:cubicBezTo>
                  <a:lnTo>
                    <a:pt x="6" y="56"/>
                  </a:lnTo>
                  <a:close/>
                  <a:moveTo>
                    <a:pt x="2" y="7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2"/>
                    <a:pt x="4" y="54"/>
                    <a:pt x="6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5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4"/>
                    <a:pt x="80" y="2"/>
                    <a:pt x="7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9" name="Freeform 69"/>
            <p:cNvSpPr/>
            <p:nvPr/>
          </p:nvSpPr>
          <p:spPr bwMode="auto">
            <a:xfrm>
              <a:off x="8421688" y="3344863"/>
              <a:ext cx="234950" cy="165100"/>
            </a:xfrm>
            <a:custGeom>
              <a:avLst/>
              <a:gdLst>
                <a:gd name="T0" fmla="*/ 22 w 27"/>
                <a:gd name="T1" fmla="*/ 0 h 19"/>
                <a:gd name="T2" fmla="*/ 20 w 27"/>
                <a:gd name="T3" fmla="*/ 6 h 19"/>
                <a:gd name="T4" fmla="*/ 14 w 27"/>
                <a:gd name="T5" fmla="*/ 19 h 19"/>
                <a:gd name="T6" fmla="*/ 8 w 27"/>
                <a:gd name="T7" fmla="*/ 6 h 19"/>
                <a:gd name="T8" fmla="*/ 6 w 27"/>
                <a:gd name="T9" fmla="*/ 0 h 19"/>
                <a:gd name="T10" fmla="*/ 0 w 27"/>
                <a:gd name="T11" fmla="*/ 11 h 19"/>
                <a:gd name="T12" fmla="*/ 0 w 27"/>
                <a:gd name="T13" fmla="*/ 14 h 19"/>
                <a:gd name="T14" fmla="*/ 14 w 27"/>
                <a:gd name="T15" fmla="*/ 19 h 19"/>
                <a:gd name="T16" fmla="*/ 27 w 27"/>
                <a:gd name="T17" fmla="*/ 14 h 19"/>
                <a:gd name="T18" fmla="*/ 27 w 27"/>
                <a:gd name="T19" fmla="*/ 11 h 19"/>
                <a:gd name="T20" fmla="*/ 22 w 2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2" y="0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"/>
                    <a:pt x="0" y="6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9" y="19"/>
                    <a:pt x="14" y="19"/>
                  </a:cubicBezTo>
                  <a:cubicBezTo>
                    <a:pt x="19" y="19"/>
                    <a:pt x="24" y="17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"/>
                    <a:pt x="25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0" name="Freeform 70"/>
            <p:cNvSpPr/>
            <p:nvPr/>
          </p:nvSpPr>
          <p:spPr bwMode="auto">
            <a:xfrm>
              <a:off x="8526463" y="3387726"/>
              <a:ext cx="34925" cy="87313"/>
            </a:xfrm>
            <a:custGeom>
              <a:avLst/>
              <a:gdLst>
                <a:gd name="T0" fmla="*/ 2 w 4"/>
                <a:gd name="T1" fmla="*/ 0 h 10"/>
                <a:gd name="T2" fmla="*/ 0 w 4"/>
                <a:gd name="T3" fmla="*/ 0 h 10"/>
                <a:gd name="T4" fmla="*/ 0 w 4"/>
                <a:gd name="T5" fmla="*/ 8 h 10"/>
                <a:gd name="T6" fmla="*/ 2 w 4"/>
                <a:gd name="T7" fmla="*/ 10 h 10"/>
                <a:gd name="T8" fmla="*/ 4 w 4"/>
                <a:gd name="T9" fmla="*/ 8 h 10"/>
                <a:gd name="T10" fmla="*/ 3 w 4"/>
                <a:gd name="T11" fmla="*/ 0 h 10"/>
                <a:gd name="T12" fmla="*/ 2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1" name="Freeform 71"/>
            <p:cNvSpPr/>
            <p:nvPr/>
          </p:nvSpPr>
          <p:spPr bwMode="auto">
            <a:xfrm>
              <a:off x="8466138" y="3195638"/>
              <a:ext cx="147638" cy="174625"/>
            </a:xfrm>
            <a:custGeom>
              <a:avLst/>
              <a:gdLst>
                <a:gd name="T0" fmla="*/ 17 w 17"/>
                <a:gd name="T1" fmla="*/ 13 h 20"/>
                <a:gd name="T2" fmla="*/ 9 w 17"/>
                <a:gd name="T3" fmla="*/ 20 h 20"/>
                <a:gd name="T4" fmla="*/ 0 w 17"/>
                <a:gd name="T5" fmla="*/ 13 h 20"/>
                <a:gd name="T6" fmla="*/ 0 w 17"/>
                <a:gd name="T7" fmla="*/ 8 h 20"/>
                <a:gd name="T8" fmla="*/ 9 w 17"/>
                <a:gd name="T9" fmla="*/ 0 h 20"/>
                <a:gd name="T10" fmla="*/ 17 w 17"/>
                <a:gd name="T11" fmla="*/ 8 h 20"/>
                <a:gd name="T12" fmla="*/ 17 w 17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cubicBezTo>
                    <a:pt x="17" y="17"/>
                    <a:pt x="13" y="20"/>
                    <a:pt x="9" y="20"/>
                  </a:cubicBezTo>
                  <a:cubicBezTo>
                    <a:pt x="4" y="20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2" name="Rectangle 72"/>
            <p:cNvSpPr>
              <a:spLocks noChangeArrowheads="1"/>
            </p:cNvSpPr>
            <p:nvPr/>
          </p:nvSpPr>
          <p:spPr bwMode="auto">
            <a:xfrm>
              <a:off x="8743950" y="3265488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27" name="Rectangle 73"/>
            <p:cNvSpPr>
              <a:spLocks noChangeArrowheads="1"/>
            </p:cNvSpPr>
            <p:nvPr/>
          </p:nvSpPr>
          <p:spPr bwMode="auto">
            <a:xfrm>
              <a:off x="8743950" y="3352801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62" name="Freeform 74"/>
          <p:cNvSpPr>
            <a:spLocks noEditPoints="1"/>
          </p:cNvSpPr>
          <p:nvPr/>
        </p:nvSpPr>
        <p:spPr bwMode="auto">
          <a:xfrm>
            <a:off x="930763" y="2896383"/>
            <a:ext cx="704851" cy="585788"/>
          </a:xfrm>
          <a:custGeom>
            <a:avLst/>
            <a:gdLst>
              <a:gd name="T0" fmla="*/ 39 w 81"/>
              <a:gd name="T1" fmla="*/ 35 h 67"/>
              <a:gd name="T2" fmla="*/ 37 w 81"/>
              <a:gd name="T3" fmla="*/ 28 h 67"/>
              <a:gd name="T4" fmla="*/ 41 w 81"/>
              <a:gd name="T5" fmla="*/ 43 h 67"/>
              <a:gd name="T6" fmla="*/ 44 w 81"/>
              <a:gd name="T7" fmla="*/ 51 h 67"/>
              <a:gd name="T8" fmla="*/ 44 w 81"/>
              <a:gd name="T9" fmla="*/ 46 h 67"/>
              <a:gd name="T10" fmla="*/ 64 w 81"/>
              <a:gd name="T11" fmla="*/ 13 h 67"/>
              <a:gd name="T12" fmla="*/ 62 w 81"/>
              <a:gd name="T13" fmla="*/ 17 h 67"/>
              <a:gd name="T14" fmla="*/ 56 w 81"/>
              <a:gd name="T15" fmla="*/ 17 h 67"/>
              <a:gd name="T16" fmla="*/ 55 w 81"/>
              <a:gd name="T17" fmla="*/ 13 h 67"/>
              <a:gd name="T18" fmla="*/ 25 w 81"/>
              <a:gd name="T19" fmla="*/ 17 h 67"/>
              <a:gd name="T20" fmla="*/ 19 w 81"/>
              <a:gd name="T21" fmla="*/ 17 h 67"/>
              <a:gd name="T22" fmla="*/ 19 w 81"/>
              <a:gd name="T23" fmla="*/ 13 h 67"/>
              <a:gd name="T24" fmla="*/ 0 w 81"/>
              <a:gd name="T25" fmla="*/ 30 h 67"/>
              <a:gd name="T26" fmla="*/ 17 w 81"/>
              <a:gd name="T27" fmla="*/ 67 h 67"/>
              <a:gd name="T28" fmla="*/ 81 w 81"/>
              <a:gd name="T29" fmla="*/ 50 h 67"/>
              <a:gd name="T30" fmla="*/ 64 w 81"/>
              <a:gd name="T31" fmla="*/ 13 h 67"/>
              <a:gd name="T32" fmla="*/ 41 w 81"/>
              <a:gd name="T33" fmla="*/ 54 h 67"/>
              <a:gd name="T34" fmla="*/ 39 w 81"/>
              <a:gd name="T35" fmla="*/ 57 h 67"/>
              <a:gd name="T36" fmla="*/ 32 w 81"/>
              <a:gd name="T37" fmla="*/ 51 h 67"/>
              <a:gd name="T38" fmla="*/ 33 w 81"/>
              <a:gd name="T39" fmla="*/ 45 h 67"/>
              <a:gd name="T40" fmla="*/ 39 w 81"/>
              <a:gd name="T41" fmla="*/ 42 h 67"/>
              <a:gd name="T42" fmla="*/ 32 w 81"/>
              <a:gd name="T43" fmla="*/ 33 h 67"/>
              <a:gd name="T44" fmla="*/ 39 w 81"/>
              <a:gd name="T45" fmla="*/ 25 h 67"/>
              <a:gd name="T46" fmla="*/ 41 w 81"/>
              <a:gd name="T47" fmla="*/ 23 h 67"/>
              <a:gd name="T48" fmla="*/ 48 w 81"/>
              <a:gd name="T49" fmla="*/ 28 h 67"/>
              <a:gd name="T50" fmla="*/ 46 w 81"/>
              <a:gd name="T51" fmla="*/ 34 h 67"/>
              <a:gd name="T52" fmla="*/ 41 w 81"/>
              <a:gd name="T53" fmla="*/ 27 h 67"/>
              <a:gd name="T54" fmla="*/ 48 w 81"/>
              <a:gd name="T55" fmla="*/ 42 h 67"/>
              <a:gd name="T56" fmla="*/ 47 w 81"/>
              <a:gd name="T57" fmla="*/ 52 h 67"/>
              <a:gd name="T58" fmla="*/ 34 w 81"/>
              <a:gd name="T59" fmla="*/ 3 h 67"/>
              <a:gd name="T60" fmla="*/ 56 w 81"/>
              <a:gd name="T61" fmla="*/ 13 h 67"/>
              <a:gd name="T62" fmla="*/ 61 w 81"/>
              <a:gd name="T63" fmla="*/ 16 h 67"/>
              <a:gd name="T64" fmla="*/ 50 w 81"/>
              <a:gd name="T65" fmla="*/ 0 h 67"/>
              <a:gd name="T66" fmla="*/ 20 w 81"/>
              <a:gd name="T67" fmla="*/ 13 h 67"/>
              <a:gd name="T68" fmla="*/ 24 w 81"/>
              <a:gd name="T69" fmla="*/ 1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1" h="67">
                <a:moveTo>
                  <a:pt x="35" y="30"/>
                </a:moveTo>
                <a:cubicBezTo>
                  <a:pt x="35" y="32"/>
                  <a:pt x="37" y="33"/>
                  <a:pt x="39" y="35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7" y="27"/>
                  <a:pt x="37" y="28"/>
                </a:cubicBezTo>
                <a:cubicBezTo>
                  <a:pt x="36" y="29"/>
                  <a:pt x="35" y="29"/>
                  <a:pt x="35" y="30"/>
                </a:cubicBezTo>
                <a:close/>
                <a:moveTo>
                  <a:pt x="41" y="43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2"/>
                  <a:pt x="44" y="51"/>
                </a:cubicBezTo>
                <a:cubicBezTo>
                  <a:pt x="45" y="50"/>
                  <a:pt x="45" y="49"/>
                  <a:pt x="45" y="48"/>
                </a:cubicBezTo>
                <a:cubicBezTo>
                  <a:pt x="45" y="47"/>
                  <a:pt x="45" y="47"/>
                  <a:pt x="44" y="46"/>
                </a:cubicBezTo>
                <a:cubicBezTo>
                  <a:pt x="44" y="45"/>
                  <a:pt x="43" y="44"/>
                  <a:pt x="41" y="43"/>
                </a:cubicBezTo>
                <a:close/>
                <a:moveTo>
                  <a:pt x="64" y="13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4"/>
                  <a:pt x="62" y="15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6" y="14"/>
                  <a:pt x="5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"/>
                  <a:pt x="19" y="14"/>
                  <a:pt x="19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8" y="13"/>
                  <a:pt x="0" y="20"/>
                  <a:pt x="0" y="3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8" y="67"/>
                  <a:pt x="17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73" y="67"/>
                  <a:pt x="81" y="59"/>
                  <a:pt x="81" y="50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20"/>
                  <a:pt x="73" y="13"/>
                  <a:pt x="64" y="13"/>
                </a:cubicBezTo>
                <a:close/>
                <a:moveTo>
                  <a:pt x="47" y="52"/>
                </a:moveTo>
                <a:cubicBezTo>
                  <a:pt x="45" y="53"/>
                  <a:pt x="43" y="54"/>
                  <a:pt x="41" y="54"/>
                </a:cubicBezTo>
                <a:cubicBezTo>
                  <a:pt x="41" y="57"/>
                  <a:pt x="41" y="57"/>
                  <a:pt x="4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4"/>
                  <a:pt x="39" y="54"/>
                  <a:pt x="39" y="54"/>
                </a:cubicBezTo>
                <a:cubicBezTo>
                  <a:pt x="36" y="54"/>
                  <a:pt x="34" y="53"/>
                  <a:pt x="32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4" y="50"/>
                  <a:pt x="36" y="52"/>
                  <a:pt x="39" y="52"/>
                </a:cubicBezTo>
                <a:cubicBezTo>
                  <a:pt x="39" y="42"/>
                  <a:pt x="39" y="42"/>
                  <a:pt x="39" y="42"/>
                </a:cubicBezTo>
                <a:cubicBezTo>
                  <a:pt x="36" y="40"/>
                  <a:pt x="34" y="38"/>
                  <a:pt x="33" y="37"/>
                </a:cubicBezTo>
                <a:cubicBezTo>
                  <a:pt x="32" y="36"/>
                  <a:pt x="32" y="34"/>
                  <a:pt x="32" y="33"/>
                </a:cubicBezTo>
                <a:cubicBezTo>
                  <a:pt x="32" y="31"/>
                  <a:pt x="33" y="29"/>
                  <a:pt x="34" y="28"/>
                </a:cubicBezTo>
                <a:cubicBezTo>
                  <a:pt x="36" y="26"/>
                  <a:pt x="37" y="26"/>
                  <a:pt x="39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44" y="26"/>
                  <a:pt x="46" y="26"/>
                  <a:pt x="48" y="28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1"/>
                  <a:pt x="46" y="30"/>
                  <a:pt x="45" y="29"/>
                </a:cubicBezTo>
                <a:cubicBezTo>
                  <a:pt x="44" y="27"/>
                  <a:pt x="42" y="27"/>
                  <a:pt x="41" y="27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8"/>
                  <a:pt x="47" y="40"/>
                  <a:pt x="48" y="42"/>
                </a:cubicBezTo>
                <a:cubicBezTo>
                  <a:pt x="49" y="43"/>
                  <a:pt x="49" y="45"/>
                  <a:pt x="49" y="47"/>
                </a:cubicBezTo>
                <a:cubicBezTo>
                  <a:pt x="49" y="49"/>
                  <a:pt x="49" y="50"/>
                  <a:pt x="47" y="52"/>
                </a:cubicBezTo>
                <a:close/>
                <a:moveTo>
                  <a:pt x="25" y="13"/>
                </a:moveTo>
                <a:cubicBezTo>
                  <a:pt x="26" y="7"/>
                  <a:pt x="29" y="3"/>
                  <a:pt x="34" y="3"/>
                </a:cubicBezTo>
                <a:cubicBezTo>
                  <a:pt x="47" y="3"/>
                  <a:pt x="47" y="3"/>
                  <a:pt x="47" y="3"/>
                </a:cubicBezTo>
                <a:cubicBezTo>
                  <a:pt x="52" y="3"/>
                  <a:pt x="55" y="7"/>
                  <a:pt x="56" y="13"/>
                </a:cubicBezTo>
                <a:cubicBezTo>
                  <a:pt x="57" y="14"/>
                  <a:pt x="57" y="15"/>
                  <a:pt x="57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4"/>
                  <a:pt x="61" y="13"/>
                </a:cubicBezTo>
                <a:cubicBezTo>
                  <a:pt x="59" y="5"/>
                  <a:pt x="55" y="0"/>
                  <a:pt x="5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2" y="5"/>
                  <a:pt x="20" y="13"/>
                </a:cubicBezTo>
                <a:cubicBezTo>
                  <a:pt x="20" y="14"/>
                  <a:pt x="20" y="15"/>
                  <a:pt x="2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5" y="13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63" name="组合 162"/>
          <p:cNvGrpSpPr/>
          <p:nvPr/>
        </p:nvGrpSpPr>
        <p:grpSpPr>
          <a:xfrm>
            <a:off x="10616101" y="2896383"/>
            <a:ext cx="704851" cy="585788"/>
            <a:chOff x="10545763" y="3073401"/>
            <a:chExt cx="704850" cy="585788"/>
          </a:xfrm>
          <a:solidFill>
            <a:srgbClr val="E09EA8"/>
          </a:solidFill>
        </p:grpSpPr>
        <p:sp>
          <p:nvSpPr>
            <p:cNvPr id="164" name="Freeform 75"/>
            <p:cNvSpPr>
              <a:spLocks noEditPoints="1"/>
            </p:cNvSpPr>
            <p:nvPr/>
          </p:nvSpPr>
          <p:spPr bwMode="auto">
            <a:xfrm>
              <a:off x="10545763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6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20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5 w 81"/>
                <a:gd name="T43" fmla="*/ 38 h 54"/>
                <a:gd name="T44" fmla="*/ 36 w 81"/>
                <a:gd name="T45" fmla="*/ 35 h 54"/>
                <a:gd name="T46" fmla="*/ 33 w 81"/>
                <a:gd name="T47" fmla="*/ 29 h 54"/>
                <a:gd name="T48" fmla="*/ 30 w 81"/>
                <a:gd name="T49" fmla="*/ 29 h 54"/>
                <a:gd name="T50" fmla="*/ 30 w 81"/>
                <a:gd name="T51" fmla="*/ 27 h 54"/>
                <a:gd name="T52" fmla="*/ 33 w 81"/>
                <a:gd name="T53" fmla="*/ 27 h 54"/>
                <a:gd name="T54" fmla="*/ 33 w 81"/>
                <a:gd name="T55" fmla="*/ 25 h 54"/>
                <a:gd name="T56" fmla="*/ 33 w 81"/>
                <a:gd name="T57" fmla="*/ 24 h 54"/>
                <a:gd name="T58" fmla="*/ 30 w 81"/>
                <a:gd name="T59" fmla="*/ 24 h 54"/>
                <a:gd name="T60" fmla="*/ 30 w 81"/>
                <a:gd name="T61" fmla="*/ 21 h 54"/>
                <a:gd name="T62" fmla="*/ 33 w 81"/>
                <a:gd name="T63" fmla="*/ 21 h 54"/>
                <a:gd name="T64" fmla="*/ 36 w 81"/>
                <a:gd name="T65" fmla="*/ 16 h 54"/>
                <a:gd name="T66" fmla="*/ 46 w 81"/>
                <a:gd name="T67" fmla="*/ 12 h 54"/>
                <a:gd name="T68" fmla="*/ 51 w 81"/>
                <a:gd name="T69" fmla="*/ 13 h 54"/>
                <a:gd name="T70" fmla="*/ 51 w 81"/>
                <a:gd name="T71" fmla="*/ 16 h 54"/>
                <a:gd name="T72" fmla="*/ 45 w 81"/>
                <a:gd name="T73" fmla="*/ 15 h 54"/>
                <a:gd name="T74" fmla="*/ 39 w 81"/>
                <a:gd name="T75" fmla="*/ 18 h 54"/>
                <a:gd name="T76" fmla="*/ 37 w 81"/>
                <a:gd name="T77" fmla="*/ 21 h 54"/>
                <a:gd name="T78" fmla="*/ 50 w 81"/>
                <a:gd name="T79" fmla="*/ 21 h 54"/>
                <a:gd name="T80" fmla="*/ 50 w 81"/>
                <a:gd name="T81" fmla="*/ 24 h 54"/>
                <a:gd name="T82" fmla="*/ 37 w 81"/>
                <a:gd name="T83" fmla="*/ 24 h 54"/>
                <a:gd name="T84" fmla="*/ 37 w 81"/>
                <a:gd name="T85" fmla="*/ 25 h 54"/>
                <a:gd name="T86" fmla="*/ 37 w 81"/>
                <a:gd name="T87" fmla="*/ 27 h 54"/>
                <a:gd name="T88" fmla="*/ 50 w 81"/>
                <a:gd name="T89" fmla="*/ 27 h 54"/>
                <a:gd name="T90" fmla="*/ 50 w 81"/>
                <a:gd name="T91" fmla="*/ 29 h 54"/>
                <a:gd name="T92" fmla="*/ 37 w 81"/>
                <a:gd name="T93" fmla="*/ 29 h 54"/>
                <a:gd name="T94" fmla="*/ 39 w 81"/>
                <a:gd name="T95" fmla="*/ 32 h 54"/>
                <a:gd name="T96" fmla="*/ 45 w 81"/>
                <a:gd name="T97" fmla="*/ 35 h 54"/>
                <a:gd name="T98" fmla="*/ 51 w 81"/>
                <a:gd name="T99" fmla="*/ 34 h 54"/>
                <a:gd name="T100" fmla="*/ 52 w 81"/>
                <a:gd name="T101" fmla="*/ 37 h 54"/>
                <a:gd name="T102" fmla="*/ 45 w 81"/>
                <a:gd name="T10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5" y="38"/>
                  </a:moveTo>
                  <a:cubicBezTo>
                    <a:pt x="42" y="38"/>
                    <a:pt x="38" y="37"/>
                    <a:pt x="36" y="35"/>
                  </a:cubicBezTo>
                  <a:cubicBezTo>
                    <a:pt x="35" y="33"/>
                    <a:pt x="34" y="31"/>
                    <a:pt x="33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5" y="17"/>
                    <a:pt x="36" y="16"/>
                  </a:cubicBezTo>
                  <a:cubicBezTo>
                    <a:pt x="39" y="13"/>
                    <a:pt x="42" y="12"/>
                    <a:pt x="46" y="12"/>
                  </a:cubicBezTo>
                  <a:cubicBezTo>
                    <a:pt x="48" y="12"/>
                    <a:pt x="50" y="13"/>
                    <a:pt x="51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8" y="15"/>
                    <a:pt x="45" y="15"/>
                  </a:cubicBezTo>
                  <a:cubicBezTo>
                    <a:pt x="43" y="15"/>
                    <a:pt x="41" y="16"/>
                    <a:pt x="39" y="18"/>
                  </a:cubicBezTo>
                  <a:cubicBezTo>
                    <a:pt x="38" y="19"/>
                    <a:pt x="38" y="20"/>
                    <a:pt x="37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5"/>
                    <a:pt x="37" y="25"/>
                  </a:cubicBezTo>
                  <a:cubicBezTo>
                    <a:pt x="37" y="26"/>
                    <a:pt x="37" y="26"/>
                    <a:pt x="37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0"/>
                    <a:pt x="38" y="32"/>
                    <a:pt x="39" y="32"/>
                  </a:cubicBezTo>
                  <a:cubicBezTo>
                    <a:pt x="41" y="34"/>
                    <a:pt x="43" y="35"/>
                    <a:pt x="45" y="35"/>
                  </a:cubicBezTo>
                  <a:cubicBezTo>
                    <a:pt x="48" y="35"/>
                    <a:pt x="50" y="34"/>
                    <a:pt x="51" y="3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7"/>
                    <a:pt x="48" y="38"/>
                    <a:pt x="4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66" name="Freeform 76"/>
            <p:cNvSpPr/>
            <p:nvPr/>
          </p:nvSpPr>
          <p:spPr bwMode="auto">
            <a:xfrm>
              <a:off x="10718800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2 w 41"/>
                <a:gd name="T5" fmla="*/ 0 h 16"/>
                <a:gd name="T6" fmla="*/ 1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8 w 41"/>
                <a:gd name="T17" fmla="*/ 3 h 16"/>
                <a:gd name="T18" fmla="*/ 37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2" y="5"/>
                    <a:pt x="1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3"/>
                    <a:pt x="35" y="7"/>
                    <a:pt x="37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67" name="Freeform 77"/>
          <p:cNvSpPr>
            <a:spLocks noEditPoints="1"/>
          </p:cNvSpPr>
          <p:nvPr/>
        </p:nvSpPr>
        <p:spPr bwMode="auto">
          <a:xfrm>
            <a:off x="2070588" y="2843995"/>
            <a:ext cx="514351" cy="681039"/>
          </a:xfrm>
          <a:custGeom>
            <a:avLst/>
            <a:gdLst>
              <a:gd name="T0" fmla="*/ 57 w 59"/>
              <a:gd name="T1" fmla="*/ 38 h 78"/>
              <a:gd name="T2" fmla="*/ 37 w 59"/>
              <a:gd name="T3" fmla="*/ 12 h 78"/>
              <a:gd name="T4" fmla="*/ 36 w 59"/>
              <a:gd name="T5" fmla="*/ 10 h 78"/>
              <a:gd name="T6" fmla="*/ 38 w 59"/>
              <a:gd name="T7" fmla="*/ 7 h 78"/>
              <a:gd name="T8" fmla="*/ 41 w 59"/>
              <a:gd name="T9" fmla="*/ 3 h 78"/>
              <a:gd name="T10" fmla="*/ 41 w 59"/>
              <a:gd name="T11" fmla="*/ 2 h 78"/>
              <a:gd name="T12" fmla="*/ 40 w 59"/>
              <a:gd name="T13" fmla="*/ 1 h 78"/>
              <a:gd name="T14" fmla="*/ 36 w 59"/>
              <a:gd name="T15" fmla="*/ 2 h 78"/>
              <a:gd name="T16" fmla="*/ 18 w 59"/>
              <a:gd name="T17" fmla="*/ 2 h 78"/>
              <a:gd name="T18" fmla="*/ 19 w 59"/>
              <a:gd name="T19" fmla="*/ 5 h 78"/>
              <a:gd name="T20" fmla="*/ 22 w 59"/>
              <a:gd name="T21" fmla="*/ 11 h 78"/>
              <a:gd name="T22" fmla="*/ 22 w 59"/>
              <a:gd name="T23" fmla="*/ 13 h 78"/>
              <a:gd name="T24" fmla="*/ 0 w 59"/>
              <a:gd name="T25" fmla="*/ 59 h 78"/>
              <a:gd name="T26" fmla="*/ 29 w 59"/>
              <a:gd name="T27" fmla="*/ 78 h 78"/>
              <a:gd name="T28" fmla="*/ 56 w 59"/>
              <a:gd name="T29" fmla="*/ 70 h 78"/>
              <a:gd name="T30" fmla="*/ 59 w 59"/>
              <a:gd name="T31" fmla="*/ 59 h 78"/>
              <a:gd name="T32" fmla="*/ 20 w 59"/>
              <a:gd name="T33" fmla="*/ 4 h 78"/>
              <a:gd name="T34" fmla="*/ 20 w 59"/>
              <a:gd name="T35" fmla="*/ 3 h 78"/>
              <a:gd name="T36" fmla="*/ 36 w 59"/>
              <a:gd name="T37" fmla="*/ 4 h 78"/>
              <a:gd name="T38" fmla="*/ 37 w 59"/>
              <a:gd name="T39" fmla="*/ 6 h 78"/>
              <a:gd name="T40" fmla="*/ 24 w 59"/>
              <a:gd name="T41" fmla="*/ 8 h 78"/>
              <a:gd name="T42" fmla="*/ 36 w 59"/>
              <a:gd name="T43" fmla="*/ 11 h 78"/>
              <a:gd name="T44" fmla="*/ 36 w 59"/>
              <a:gd name="T45" fmla="*/ 12 h 78"/>
              <a:gd name="T46" fmla="*/ 25 w 59"/>
              <a:gd name="T47" fmla="*/ 13 h 78"/>
              <a:gd name="T48" fmla="*/ 23 w 59"/>
              <a:gd name="T49" fmla="*/ 12 h 78"/>
              <a:gd name="T50" fmla="*/ 23 w 59"/>
              <a:gd name="T51" fmla="*/ 11 h 78"/>
              <a:gd name="T52" fmla="*/ 26 w 59"/>
              <a:gd name="T53" fmla="*/ 11 h 78"/>
              <a:gd name="T54" fmla="*/ 35 w 59"/>
              <a:gd name="T55" fmla="*/ 11 h 78"/>
              <a:gd name="T56" fmla="*/ 55 w 59"/>
              <a:gd name="T57" fmla="*/ 70 h 78"/>
              <a:gd name="T58" fmla="*/ 4 w 59"/>
              <a:gd name="T59" fmla="*/ 70 h 78"/>
              <a:gd name="T60" fmla="*/ 4 w 59"/>
              <a:gd name="T61" fmla="*/ 38 h 78"/>
              <a:gd name="T62" fmla="*/ 4 w 59"/>
              <a:gd name="T63" fmla="*/ 38 h 78"/>
              <a:gd name="T64" fmla="*/ 36 w 59"/>
              <a:gd name="T65" fmla="*/ 15 h 78"/>
              <a:gd name="T66" fmla="*/ 55 w 59"/>
              <a:gd name="T67" fmla="*/ 38 h 78"/>
              <a:gd name="T68" fmla="*/ 56 w 59"/>
              <a:gd name="T69" fmla="*/ 45 h 78"/>
              <a:gd name="T70" fmla="*/ 55 w 59"/>
              <a:gd name="T71" fmla="*/ 70 h 78"/>
              <a:gd name="T72" fmla="*/ 30 w 59"/>
              <a:gd name="T73" fmla="*/ 30 h 78"/>
              <a:gd name="T74" fmla="*/ 36 w 59"/>
              <a:gd name="T75" fmla="*/ 38 h 78"/>
              <a:gd name="T76" fmla="*/ 38 w 59"/>
              <a:gd name="T77" fmla="*/ 38 h 78"/>
              <a:gd name="T78" fmla="*/ 39 w 59"/>
              <a:gd name="T79" fmla="*/ 30 h 78"/>
              <a:gd name="T80" fmla="*/ 30 w 59"/>
              <a:gd name="T81" fmla="*/ 24 h 78"/>
              <a:gd name="T82" fmla="*/ 28 w 59"/>
              <a:gd name="T83" fmla="*/ 25 h 78"/>
              <a:gd name="T84" fmla="*/ 21 w 59"/>
              <a:gd name="T85" fmla="*/ 30 h 78"/>
              <a:gd name="T86" fmla="*/ 20 w 59"/>
              <a:gd name="T87" fmla="*/ 42 h 78"/>
              <a:gd name="T88" fmla="*/ 28 w 59"/>
              <a:gd name="T89" fmla="*/ 60 h 78"/>
              <a:gd name="T90" fmla="*/ 21 w 59"/>
              <a:gd name="T91" fmla="*/ 51 h 78"/>
              <a:gd name="T92" fmla="*/ 18 w 59"/>
              <a:gd name="T93" fmla="*/ 59 h 78"/>
              <a:gd name="T94" fmla="*/ 28 w 59"/>
              <a:gd name="T95" fmla="*/ 63 h 78"/>
              <a:gd name="T96" fmla="*/ 30 w 59"/>
              <a:gd name="T97" fmla="*/ 66 h 78"/>
              <a:gd name="T98" fmla="*/ 38 w 59"/>
              <a:gd name="T99" fmla="*/ 60 h 78"/>
              <a:gd name="T100" fmla="*/ 39 w 59"/>
              <a:gd name="T101" fmla="*/ 47 h 78"/>
              <a:gd name="T102" fmla="*/ 28 w 59"/>
              <a:gd name="T103" fmla="*/ 39 h 78"/>
              <a:gd name="T104" fmla="*/ 25 w 59"/>
              <a:gd name="T105" fmla="*/ 31 h 78"/>
              <a:gd name="T106" fmla="*/ 28 w 59"/>
              <a:gd name="T107" fmla="*/ 39 h 78"/>
              <a:gd name="T108" fmla="*/ 30 w 59"/>
              <a:gd name="T109" fmla="*/ 60 h 78"/>
              <a:gd name="T110" fmla="*/ 34 w 59"/>
              <a:gd name="T111" fmla="*/ 53 h 78"/>
              <a:gd name="T112" fmla="*/ 34 w 59"/>
              <a:gd name="T113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78">
                <a:moveTo>
                  <a:pt x="59" y="59"/>
                </a:moveTo>
                <a:cubicBezTo>
                  <a:pt x="59" y="50"/>
                  <a:pt x="57" y="39"/>
                  <a:pt x="57" y="38"/>
                </a:cubicBezTo>
                <a:cubicBezTo>
                  <a:pt x="57" y="27"/>
                  <a:pt x="48" y="18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0"/>
                  <a:pt x="36" y="10"/>
                  <a:pt x="36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8"/>
                  <a:pt x="38" y="7"/>
                </a:cubicBezTo>
                <a:cubicBezTo>
                  <a:pt x="39" y="6"/>
                  <a:pt x="40" y="5"/>
                  <a:pt x="40" y="4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39" y="2"/>
                </a:cubicBezTo>
                <a:cubicBezTo>
                  <a:pt x="39" y="2"/>
                  <a:pt x="38" y="2"/>
                  <a:pt x="36" y="2"/>
                </a:cubicBezTo>
                <a:cubicBezTo>
                  <a:pt x="32" y="2"/>
                  <a:pt x="26" y="0"/>
                  <a:pt x="22" y="0"/>
                </a:cubicBezTo>
                <a:cubicBezTo>
                  <a:pt x="20" y="0"/>
                  <a:pt x="19" y="0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5"/>
                  <a:pt x="19" y="5"/>
                </a:cubicBezTo>
                <a:cubicBezTo>
                  <a:pt x="20" y="7"/>
                  <a:pt x="22" y="9"/>
                  <a:pt x="23" y="10"/>
                </a:cubicBezTo>
                <a:cubicBezTo>
                  <a:pt x="22" y="10"/>
                  <a:pt x="22" y="11"/>
                  <a:pt x="22" y="11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11" y="18"/>
                  <a:pt x="2" y="27"/>
                  <a:pt x="2" y="38"/>
                </a:cubicBezTo>
                <a:cubicBezTo>
                  <a:pt x="2" y="39"/>
                  <a:pt x="0" y="50"/>
                  <a:pt x="0" y="59"/>
                </a:cubicBezTo>
                <a:cubicBezTo>
                  <a:pt x="0" y="64"/>
                  <a:pt x="0" y="69"/>
                  <a:pt x="2" y="71"/>
                </a:cubicBezTo>
                <a:cubicBezTo>
                  <a:pt x="8" y="76"/>
                  <a:pt x="18" y="78"/>
                  <a:pt x="29" y="78"/>
                </a:cubicBezTo>
                <a:cubicBezTo>
                  <a:pt x="40" y="78"/>
                  <a:pt x="51" y="76"/>
                  <a:pt x="57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1"/>
                  <a:pt x="57" y="71"/>
                  <a:pt x="57" y="71"/>
                </a:cubicBezTo>
                <a:cubicBezTo>
                  <a:pt x="59" y="69"/>
                  <a:pt x="59" y="64"/>
                  <a:pt x="59" y="59"/>
                </a:cubicBezTo>
                <a:close/>
                <a:moveTo>
                  <a:pt x="22" y="6"/>
                </a:moveTo>
                <a:cubicBezTo>
                  <a:pt x="21" y="6"/>
                  <a:pt x="21" y="5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1" y="2"/>
                  <a:pt x="22" y="2"/>
                </a:cubicBezTo>
                <a:cubicBezTo>
                  <a:pt x="25" y="2"/>
                  <a:pt x="31" y="4"/>
                  <a:pt x="36" y="4"/>
                </a:cubicBezTo>
                <a:cubicBezTo>
                  <a:pt x="37" y="4"/>
                  <a:pt x="37" y="4"/>
                  <a:pt x="38" y="4"/>
                </a:cubicBezTo>
                <a:cubicBezTo>
                  <a:pt x="37" y="5"/>
                  <a:pt x="37" y="5"/>
                  <a:pt x="37" y="6"/>
                </a:cubicBezTo>
                <a:cubicBezTo>
                  <a:pt x="36" y="7"/>
                  <a:pt x="35" y="8"/>
                  <a:pt x="3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3" y="7"/>
                  <a:pt x="22" y="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3"/>
                  <a:pt x="3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11"/>
                  <a:pt x="25" y="11"/>
                  <a:pt x="26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4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lose/>
                <a:moveTo>
                  <a:pt x="55" y="70"/>
                </a:moveTo>
                <a:cubicBezTo>
                  <a:pt x="51" y="74"/>
                  <a:pt x="40" y="76"/>
                  <a:pt x="29" y="76"/>
                </a:cubicBezTo>
                <a:cubicBezTo>
                  <a:pt x="19" y="76"/>
                  <a:pt x="8" y="74"/>
                  <a:pt x="4" y="70"/>
                </a:cubicBezTo>
                <a:cubicBezTo>
                  <a:pt x="2" y="68"/>
                  <a:pt x="2" y="64"/>
                  <a:pt x="2" y="59"/>
                </a:cubicBezTo>
                <a:cubicBezTo>
                  <a:pt x="2" y="50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8"/>
                  <a:pt x="12" y="19"/>
                  <a:pt x="23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47" y="19"/>
                  <a:pt x="55" y="2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41"/>
                  <a:pt x="56" y="45"/>
                </a:cubicBezTo>
                <a:cubicBezTo>
                  <a:pt x="57" y="49"/>
                  <a:pt x="57" y="55"/>
                  <a:pt x="57" y="59"/>
                </a:cubicBezTo>
                <a:cubicBezTo>
                  <a:pt x="57" y="64"/>
                  <a:pt x="57" y="68"/>
                  <a:pt x="55" y="70"/>
                </a:cubicBezTo>
                <a:close/>
                <a:moveTo>
                  <a:pt x="30" y="40"/>
                </a:moveTo>
                <a:cubicBezTo>
                  <a:pt x="30" y="30"/>
                  <a:pt x="30" y="30"/>
                  <a:pt x="30" y="30"/>
                </a:cubicBezTo>
                <a:cubicBezTo>
                  <a:pt x="32" y="30"/>
                  <a:pt x="33" y="31"/>
                  <a:pt x="34" y="32"/>
                </a:cubicBezTo>
                <a:cubicBezTo>
                  <a:pt x="35" y="33"/>
                  <a:pt x="36" y="35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6" y="28"/>
                  <a:pt x="34" y="27"/>
                  <a:pt x="30" y="27"/>
                </a:cubicBezTo>
                <a:cubicBezTo>
                  <a:pt x="30" y="24"/>
                  <a:pt x="30" y="24"/>
                  <a:pt x="30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7"/>
                  <a:pt x="28" y="27"/>
                  <a:pt x="28" y="27"/>
                </a:cubicBezTo>
                <a:cubicBezTo>
                  <a:pt x="25" y="27"/>
                  <a:pt x="23" y="28"/>
                  <a:pt x="21" y="30"/>
                </a:cubicBezTo>
                <a:cubicBezTo>
                  <a:pt x="19" y="32"/>
                  <a:pt x="18" y="34"/>
                  <a:pt x="18" y="36"/>
                </a:cubicBezTo>
                <a:cubicBezTo>
                  <a:pt x="18" y="38"/>
                  <a:pt x="19" y="40"/>
                  <a:pt x="20" y="42"/>
                </a:cubicBezTo>
                <a:cubicBezTo>
                  <a:pt x="22" y="44"/>
                  <a:pt x="24" y="46"/>
                  <a:pt x="28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59"/>
                  <a:pt x="22" y="57"/>
                  <a:pt x="21" y="52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21" y="61"/>
                  <a:pt x="24" y="63"/>
                  <a:pt x="28" y="63"/>
                </a:cubicBezTo>
                <a:cubicBezTo>
                  <a:pt x="28" y="66"/>
                  <a:pt x="28" y="66"/>
                  <a:pt x="28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30" y="63"/>
                  <a:pt x="30" y="63"/>
                  <a:pt x="30" y="63"/>
                </a:cubicBezTo>
                <a:cubicBezTo>
                  <a:pt x="33" y="63"/>
                  <a:pt x="36" y="62"/>
                  <a:pt x="38" y="60"/>
                </a:cubicBezTo>
                <a:cubicBezTo>
                  <a:pt x="40" y="59"/>
                  <a:pt x="41" y="56"/>
                  <a:pt x="41" y="54"/>
                </a:cubicBezTo>
                <a:cubicBezTo>
                  <a:pt x="41" y="51"/>
                  <a:pt x="40" y="49"/>
                  <a:pt x="39" y="47"/>
                </a:cubicBezTo>
                <a:cubicBezTo>
                  <a:pt x="37" y="46"/>
                  <a:pt x="34" y="43"/>
                  <a:pt x="30" y="40"/>
                </a:cubicBezTo>
                <a:close/>
                <a:moveTo>
                  <a:pt x="28" y="39"/>
                </a:moveTo>
                <a:cubicBezTo>
                  <a:pt x="25" y="37"/>
                  <a:pt x="24" y="35"/>
                  <a:pt x="24" y="33"/>
                </a:cubicBezTo>
                <a:cubicBezTo>
                  <a:pt x="24" y="33"/>
                  <a:pt x="24" y="32"/>
                  <a:pt x="25" y="31"/>
                </a:cubicBezTo>
                <a:cubicBezTo>
                  <a:pt x="26" y="30"/>
                  <a:pt x="27" y="30"/>
                  <a:pt x="28" y="30"/>
                </a:cubicBezTo>
                <a:lnTo>
                  <a:pt x="28" y="39"/>
                </a:lnTo>
                <a:close/>
                <a:moveTo>
                  <a:pt x="34" y="59"/>
                </a:moveTo>
                <a:cubicBezTo>
                  <a:pt x="33" y="59"/>
                  <a:pt x="32" y="60"/>
                  <a:pt x="30" y="60"/>
                </a:cubicBezTo>
                <a:cubicBezTo>
                  <a:pt x="30" y="50"/>
                  <a:pt x="30" y="50"/>
                  <a:pt x="30" y="50"/>
                </a:cubicBezTo>
                <a:cubicBezTo>
                  <a:pt x="32" y="51"/>
                  <a:pt x="33" y="52"/>
                  <a:pt x="34" y="53"/>
                </a:cubicBezTo>
                <a:cubicBezTo>
                  <a:pt x="35" y="54"/>
                  <a:pt x="35" y="55"/>
                  <a:pt x="35" y="56"/>
                </a:cubicBezTo>
                <a:cubicBezTo>
                  <a:pt x="35" y="57"/>
                  <a:pt x="35" y="58"/>
                  <a:pt x="34" y="59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8" name="Freeform 78"/>
          <p:cNvSpPr>
            <a:spLocks noEditPoints="1"/>
          </p:cNvSpPr>
          <p:nvPr/>
        </p:nvSpPr>
        <p:spPr bwMode="auto">
          <a:xfrm>
            <a:off x="7326801" y="2853519"/>
            <a:ext cx="669925" cy="663575"/>
          </a:xfrm>
          <a:custGeom>
            <a:avLst/>
            <a:gdLst>
              <a:gd name="T0" fmla="*/ 69 w 77"/>
              <a:gd name="T1" fmla="*/ 25 h 76"/>
              <a:gd name="T2" fmla="*/ 40 w 77"/>
              <a:gd name="T3" fmla="*/ 1 h 76"/>
              <a:gd name="T4" fmla="*/ 38 w 77"/>
              <a:gd name="T5" fmla="*/ 1 h 76"/>
              <a:gd name="T6" fmla="*/ 8 w 77"/>
              <a:gd name="T7" fmla="*/ 25 h 76"/>
              <a:gd name="T8" fmla="*/ 0 w 77"/>
              <a:gd name="T9" fmla="*/ 37 h 76"/>
              <a:gd name="T10" fmla="*/ 0 w 77"/>
              <a:gd name="T11" fmla="*/ 62 h 76"/>
              <a:gd name="T12" fmla="*/ 14 w 77"/>
              <a:gd name="T13" fmla="*/ 76 h 76"/>
              <a:gd name="T14" fmla="*/ 64 w 77"/>
              <a:gd name="T15" fmla="*/ 76 h 76"/>
              <a:gd name="T16" fmla="*/ 77 w 77"/>
              <a:gd name="T17" fmla="*/ 62 h 76"/>
              <a:gd name="T18" fmla="*/ 77 w 77"/>
              <a:gd name="T19" fmla="*/ 37 h 76"/>
              <a:gd name="T20" fmla="*/ 69 w 77"/>
              <a:gd name="T21" fmla="*/ 25 h 76"/>
              <a:gd name="T22" fmla="*/ 9 w 77"/>
              <a:gd name="T23" fmla="*/ 27 h 76"/>
              <a:gd name="T24" fmla="*/ 12 w 77"/>
              <a:gd name="T25" fmla="*/ 25 h 76"/>
              <a:gd name="T26" fmla="*/ 14 w 77"/>
              <a:gd name="T27" fmla="*/ 24 h 76"/>
              <a:gd name="T28" fmla="*/ 39 w 77"/>
              <a:gd name="T29" fmla="*/ 4 h 76"/>
              <a:gd name="T30" fmla="*/ 64 w 77"/>
              <a:gd name="T31" fmla="*/ 24 h 76"/>
              <a:gd name="T32" fmla="*/ 65 w 77"/>
              <a:gd name="T33" fmla="*/ 25 h 76"/>
              <a:gd name="T34" fmla="*/ 68 w 77"/>
              <a:gd name="T35" fmla="*/ 27 h 76"/>
              <a:gd name="T36" fmla="*/ 71 w 77"/>
              <a:gd name="T37" fmla="*/ 30 h 76"/>
              <a:gd name="T38" fmla="*/ 39 w 77"/>
              <a:gd name="T39" fmla="*/ 54 h 76"/>
              <a:gd name="T40" fmla="*/ 7 w 77"/>
              <a:gd name="T41" fmla="*/ 29 h 76"/>
              <a:gd name="T42" fmla="*/ 9 w 77"/>
              <a:gd name="T43" fmla="*/ 27 h 76"/>
              <a:gd name="T44" fmla="*/ 75 w 77"/>
              <a:gd name="T45" fmla="*/ 62 h 76"/>
              <a:gd name="T46" fmla="*/ 64 w 77"/>
              <a:gd name="T47" fmla="*/ 73 h 76"/>
              <a:gd name="T48" fmla="*/ 14 w 77"/>
              <a:gd name="T49" fmla="*/ 73 h 76"/>
              <a:gd name="T50" fmla="*/ 3 w 77"/>
              <a:gd name="T51" fmla="*/ 62 h 76"/>
              <a:gd name="T52" fmla="*/ 3 w 77"/>
              <a:gd name="T53" fmla="*/ 37 h 76"/>
              <a:gd name="T54" fmla="*/ 5 w 77"/>
              <a:gd name="T55" fmla="*/ 31 h 76"/>
              <a:gd name="T56" fmla="*/ 38 w 77"/>
              <a:gd name="T57" fmla="*/ 57 h 76"/>
              <a:gd name="T58" fmla="*/ 39 w 77"/>
              <a:gd name="T59" fmla="*/ 57 h 76"/>
              <a:gd name="T60" fmla="*/ 39 w 77"/>
              <a:gd name="T61" fmla="*/ 57 h 76"/>
              <a:gd name="T62" fmla="*/ 73 w 77"/>
              <a:gd name="T63" fmla="*/ 32 h 76"/>
              <a:gd name="T64" fmla="*/ 75 w 77"/>
              <a:gd name="T65" fmla="*/ 37 h 76"/>
              <a:gd name="T66" fmla="*/ 75 w 77"/>
              <a:gd name="T67" fmla="*/ 62 h 76"/>
              <a:gd name="T68" fmla="*/ 57 w 77"/>
              <a:gd name="T69" fmla="*/ 51 h 76"/>
              <a:gd name="T70" fmla="*/ 55 w 77"/>
              <a:gd name="T71" fmla="*/ 51 h 76"/>
              <a:gd name="T72" fmla="*/ 55 w 77"/>
              <a:gd name="T73" fmla="*/ 53 h 76"/>
              <a:gd name="T74" fmla="*/ 70 w 77"/>
              <a:gd name="T75" fmla="*/ 68 h 76"/>
              <a:gd name="T76" fmla="*/ 71 w 77"/>
              <a:gd name="T77" fmla="*/ 69 h 76"/>
              <a:gd name="T78" fmla="*/ 72 w 77"/>
              <a:gd name="T79" fmla="*/ 69 h 76"/>
              <a:gd name="T80" fmla="*/ 72 w 77"/>
              <a:gd name="T81" fmla="*/ 67 h 76"/>
              <a:gd name="T82" fmla="*/ 57 w 77"/>
              <a:gd name="T83" fmla="*/ 51 h 76"/>
              <a:gd name="T84" fmla="*/ 21 w 77"/>
              <a:gd name="T85" fmla="*/ 52 h 76"/>
              <a:gd name="T86" fmla="*/ 6 w 77"/>
              <a:gd name="T87" fmla="*/ 66 h 76"/>
              <a:gd name="T88" fmla="*/ 6 w 77"/>
              <a:gd name="T89" fmla="*/ 68 h 76"/>
              <a:gd name="T90" fmla="*/ 7 w 77"/>
              <a:gd name="T91" fmla="*/ 69 h 76"/>
              <a:gd name="T92" fmla="*/ 8 w 77"/>
              <a:gd name="T93" fmla="*/ 68 h 76"/>
              <a:gd name="T94" fmla="*/ 8 w 77"/>
              <a:gd name="T95" fmla="*/ 68 h 76"/>
              <a:gd name="T96" fmla="*/ 22 w 77"/>
              <a:gd name="T97" fmla="*/ 54 h 76"/>
              <a:gd name="T98" fmla="*/ 22 w 77"/>
              <a:gd name="T99" fmla="*/ 52 h 76"/>
              <a:gd name="T100" fmla="*/ 21 w 77"/>
              <a:gd name="T101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6">
                <a:moveTo>
                  <a:pt x="69" y="25"/>
                </a:move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4" y="27"/>
                  <a:pt x="0" y="32"/>
                  <a:pt x="0" y="3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0"/>
                  <a:pt x="6" y="76"/>
                  <a:pt x="1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71" y="76"/>
                  <a:pt x="77" y="70"/>
                  <a:pt x="77" y="62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1"/>
                  <a:pt x="74" y="27"/>
                  <a:pt x="69" y="25"/>
                </a:cubicBezTo>
                <a:close/>
                <a:moveTo>
                  <a:pt x="9" y="27"/>
                </a:moveTo>
                <a:cubicBezTo>
                  <a:pt x="12" y="25"/>
                  <a:pt x="12" y="25"/>
                  <a:pt x="12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39" y="4"/>
                  <a:pt x="39" y="4"/>
                  <a:pt x="39" y="4"/>
                </a:cubicBez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27"/>
                  <a:pt x="68" y="27"/>
                  <a:pt x="68" y="27"/>
                </a:cubicBezTo>
                <a:cubicBezTo>
                  <a:pt x="71" y="30"/>
                  <a:pt x="71" y="30"/>
                  <a:pt x="71" y="30"/>
                </a:cubicBezTo>
                <a:cubicBezTo>
                  <a:pt x="39" y="54"/>
                  <a:pt x="39" y="54"/>
                  <a:pt x="39" y="54"/>
                </a:cubicBezTo>
                <a:cubicBezTo>
                  <a:pt x="7" y="29"/>
                  <a:pt x="7" y="29"/>
                  <a:pt x="7" y="29"/>
                </a:cubicBezTo>
                <a:lnTo>
                  <a:pt x="9" y="27"/>
                </a:lnTo>
                <a:close/>
                <a:moveTo>
                  <a:pt x="75" y="62"/>
                </a:moveTo>
                <a:cubicBezTo>
                  <a:pt x="75" y="68"/>
                  <a:pt x="70" y="73"/>
                  <a:pt x="6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8" y="73"/>
                  <a:pt x="3" y="68"/>
                  <a:pt x="3" y="62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5"/>
                  <a:pt x="4" y="33"/>
                  <a:pt x="5" y="3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73" y="32"/>
                  <a:pt x="73" y="32"/>
                  <a:pt x="73" y="32"/>
                </a:cubicBezTo>
                <a:cubicBezTo>
                  <a:pt x="74" y="33"/>
                  <a:pt x="75" y="35"/>
                  <a:pt x="75" y="37"/>
                </a:cubicBezTo>
                <a:lnTo>
                  <a:pt x="75" y="62"/>
                </a:lnTo>
                <a:close/>
                <a:moveTo>
                  <a:pt x="57" y="51"/>
                </a:moveTo>
                <a:cubicBezTo>
                  <a:pt x="56" y="51"/>
                  <a:pt x="56" y="51"/>
                  <a:pt x="55" y="51"/>
                </a:cubicBezTo>
                <a:cubicBezTo>
                  <a:pt x="55" y="52"/>
                  <a:pt x="55" y="53"/>
                  <a:pt x="55" y="53"/>
                </a:cubicBezTo>
                <a:cubicBezTo>
                  <a:pt x="60" y="58"/>
                  <a:pt x="65" y="64"/>
                  <a:pt x="70" y="68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8"/>
                  <a:pt x="73" y="67"/>
                  <a:pt x="72" y="67"/>
                </a:cubicBezTo>
                <a:cubicBezTo>
                  <a:pt x="67" y="62"/>
                  <a:pt x="62" y="56"/>
                  <a:pt x="57" y="51"/>
                </a:cubicBezTo>
                <a:close/>
                <a:moveTo>
                  <a:pt x="21" y="52"/>
                </a:moveTo>
                <a:cubicBezTo>
                  <a:pt x="16" y="57"/>
                  <a:pt x="11" y="61"/>
                  <a:pt x="6" y="66"/>
                </a:cubicBezTo>
                <a:cubicBezTo>
                  <a:pt x="6" y="67"/>
                  <a:pt x="6" y="68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3" y="63"/>
                  <a:pt x="17" y="59"/>
                  <a:pt x="22" y="54"/>
                </a:cubicBezTo>
                <a:cubicBezTo>
                  <a:pt x="23" y="53"/>
                  <a:pt x="23" y="52"/>
                  <a:pt x="22" y="52"/>
                </a:cubicBezTo>
                <a:cubicBezTo>
                  <a:pt x="22" y="51"/>
                  <a:pt x="21" y="51"/>
                  <a:pt x="21" y="5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9" name="Freeform 79"/>
          <p:cNvSpPr>
            <a:spLocks noEditPoints="1"/>
          </p:cNvSpPr>
          <p:nvPr/>
        </p:nvSpPr>
        <p:spPr bwMode="auto">
          <a:xfrm>
            <a:off x="3115163" y="2861457"/>
            <a:ext cx="652463" cy="646113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4 h 74"/>
              <a:gd name="T6" fmla="*/ 75 w 75"/>
              <a:gd name="T7" fmla="*/ 37 h 74"/>
              <a:gd name="T8" fmla="*/ 37 w 75"/>
              <a:gd name="T9" fmla="*/ 0 h 74"/>
              <a:gd name="T10" fmla="*/ 37 w 75"/>
              <a:gd name="T11" fmla="*/ 68 h 74"/>
              <a:gd name="T12" fmla="*/ 5 w 75"/>
              <a:gd name="T13" fmla="*/ 37 h 74"/>
              <a:gd name="T14" fmla="*/ 37 w 75"/>
              <a:gd name="T15" fmla="*/ 6 h 74"/>
              <a:gd name="T16" fmla="*/ 69 w 75"/>
              <a:gd name="T17" fmla="*/ 37 h 74"/>
              <a:gd name="T18" fmla="*/ 69 w 75"/>
              <a:gd name="T19" fmla="*/ 37 h 74"/>
              <a:gd name="T20" fmla="*/ 37 w 75"/>
              <a:gd name="T21" fmla="*/ 68 h 74"/>
              <a:gd name="T22" fmla="*/ 42 w 75"/>
              <a:gd name="T23" fmla="*/ 20 h 74"/>
              <a:gd name="T24" fmla="*/ 35 w 75"/>
              <a:gd name="T25" fmla="*/ 20 h 74"/>
              <a:gd name="T26" fmla="*/ 34 w 75"/>
              <a:gd name="T27" fmla="*/ 22 h 74"/>
              <a:gd name="T28" fmla="*/ 32 w 75"/>
              <a:gd name="T29" fmla="*/ 23 h 74"/>
              <a:gd name="T30" fmla="*/ 30 w 75"/>
              <a:gd name="T31" fmla="*/ 24 h 74"/>
              <a:gd name="T32" fmla="*/ 27 w 75"/>
              <a:gd name="T33" fmla="*/ 24 h 74"/>
              <a:gd name="T34" fmla="*/ 27 w 75"/>
              <a:gd name="T35" fmla="*/ 29 h 74"/>
              <a:gd name="T36" fmla="*/ 34 w 75"/>
              <a:gd name="T37" fmla="*/ 29 h 74"/>
              <a:gd name="T38" fmla="*/ 34 w 75"/>
              <a:gd name="T39" fmla="*/ 46 h 74"/>
              <a:gd name="T40" fmla="*/ 27 w 75"/>
              <a:gd name="T41" fmla="*/ 46 h 74"/>
              <a:gd name="T42" fmla="*/ 27 w 75"/>
              <a:gd name="T43" fmla="*/ 52 h 74"/>
              <a:gd name="T44" fmla="*/ 49 w 75"/>
              <a:gd name="T45" fmla="*/ 52 h 74"/>
              <a:gd name="T46" fmla="*/ 49 w 75"/>
              <a:gd name="T47" fmla="*/ 46 h 74"/>
              <a:gd name="T48" fmla="*/ 42 w 75"/>
              <a:gd name="T49" fmla="*/ 46 h 74"/>
              <a:gd name="T50" fmla="*/ 42 w 75"/>
              <a:gd name="T51" fmla="*/ 2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6" y="0"/>
                  <a:pt x="0" y="17"/>
                  <a:pt x="0" y="37"/>
                </a:cubicBezTo>
                <a:cubicBezTo>
                  <a:pt x="0" y="57"/>
                  <a:pt x="16" y="74"/>
                  <a:pt x="37" y="74"/>
                </a:cubicBezTo>
                <a:cubicBezTo>
                  <a:pt x="58" y="74"/>
                  <a:pt x="75" y="57"/>
                  <a:pt x="75" y="37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37" y="68"/>
                </a:moveTo>
                <a:cubicBezTo>
                  <a:pt x="19" y="68"/>
                  <a:pt x="5" y="54"/>
                  <a:pt x="5" y="37"/>
                </a:cubicBezTo>
                <a:cubicBezTo>
                  <a:pt x="5" y="20"/>
                  <a:pt x="19" y="6"/>
                  <a:pt x="37" y="6"/>
                </a:cubicBezTo>
                <a:cubicBezTo>
                  <a:pt x="55" y="6"/>
                  <a:pt x="69" y="20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54"/>
                  <a:pt x="55" y="68"/>
                  <a:pt x="37" y="68"/>
                </a:cubicBezTo>
                <a:close/>
                <a:moveTo>
                  <a:pt x="42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4" y="22"/>
                </a:cubicBezTo>
                <a:cubicBezTo>
                  <a:pt x="34" y="22"/>
                  <a:pt x="33" y="23"/>
                  <a:pt x="32" y="23"/>
                </a:cubicBezTo>
                <a:cubicBezTo>
                  <a:pt x="32" y="24"/>
                  <a:pt x="31" y="24"/>
                  <a:pt x="30" y="24"/>
                </a:cubicBezTo>
                <a:cubicBezTo>
                  <a:pt x="29" y="24"/>
                  <a:pt x="28" y="24"/>
                  <a:pt x="27" y="24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46"/>
                  <a:pt x="34" y="46"/>
                  <a:pt x="34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52"/>
                  <a:pt x="27" y="52"/>
                  <a:pt x="2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49" y="46"/>
                  <a:pt x="49" y="46"/>
                </a:cubicBezTo>
                <a:cubicBezTo>
                  <a:pt x="42" y="46"/>
                  <a:pt x="42" y="46"/>
                  <a:pt x="42" y="46"/>
                </a:cubicBezTo>
                <a:lnTo>
                  <a:pt x="42" y="20"/>
                </a:ln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88" name="组合 187"/>
          <p:cNvGrpSpPr/>
          <p:nvPr/>
        </p:nvGrpSpPr>
        <p:grpSpPr>
          <a:xfrm>
            <a:off x="4072427" y="2923369"/>
            <a:ext cx="782639" cy="523875"/>
            <a:chOff x="4002088" y="3100388"/>
            <a:chExt cx="782638" cy="523875"/>
          </a:xfrm>
          <a:solidFill>
            <a:srgbClr val="E09EA8"/>
          </a:solidFill>
        </p:grpSpPr>
        <p:sp>
          <p:nvSpPr>
            <p:cNvPr id="189" name="Freeform 80"/>
            <p:cNvSpPr>
              <a:spLocks noEditPoints="1"/>
            </p:cNvSpPr>
            <p:nvPr/>
          </p:nvSpPr>
          <p:spPr bwMode="auto">
            <a:xfrm>
              <a:off x="4002088" y="3100388"/>
              <a:ext cx="782638" cy="523875"/>
            </a:xfrm>
            <a:custGeom>
              <a:avLst/>
              <a:gdLst>
                <a:gd name="T0" fmla="*/ 83 w 90"/>
                <a:gd name="T1" fmla="*/ 0 h 60"/>
                <a:gd name="T2" fmla="*/ 7 w 90"/>
                <a:gd name="T3" fmla="*/ 0 h 60"/>
                <a:gd name="T4" fmla="*/ 0 w 90"/>
                <a:gd name="T5" fmla="*/ 7 h 60"/>
                <a:gd name="T6" fmla="*/ 0 w 90"/>
                <a:gd name="T7" fmla="*/ 53 h 60"/>
                <a:gd name="T8" fmla="*/ 7 w 90"/>
                <a:gd name="T9" fmla="*/ 60 h 60"/>
                <a:gd name="T10" fmla="*/ 83 w 90"/>
                <a:gd name="T11" fmla="*/ 60 h 60"/>
                <a:gd name="T12" fmla="*/ 90 w 90"/>
                <a:gd name="T13" fmla="*/ 53 h 60"/>
                <a:gd name="T14" fmla="*/ 90 w 90"/>
                <a:gd name="T15" fmla="*/ 7 h 60"/>
                <a:gd name="T16" fmla="*/ 83 w 90"/>
                <a:gd name="T17" fmla="*/ 0 h 60"/>
                <a:gd name="T18" fmla="*/ 7 w 90"/>
                <a:gd name="T19" fmla="*/ 6 h 60"/>
                <a:gd name="T20" fmla="*/ 83 w 90"/>
                <a:gd name="T21" fmla="*/ 6 h 60"/>
                <a:gd name="T22" fmla="*/ 84 w 90"/>
                <a:gd name="T23" fmla="*/ 7 h 60"/>
                <a:gd name="T24" fmla="*/ 84 w 90"/>
                <a:gd name="T25" fmla="*/ 13 h 60"/>
                <a:gd name="T26" fmla="*/ 7 w 90"/>
                <a:gd name="T27" fmla="*/ 13 h 60"/>
                <a:gd name="T28" fmla="*/ 7 w 90"/>
                <a:gd name="T29" fmla="*/ 7 h 60"/>
                <a:gd name="T30" fmla="*/ 7 w 90"/>
                <a:gd name="T31" fmla="*/ 6 h 60"/>
                <a:gd name="T32" fmla="*/ 83 w 90"/>
                <a:gd name="T33" fmla="*/ 54 h 60"/>
                <a:gd name="T34" fmla="*/ 7 w 90"/>
                <a:gd name="T35" fmla="*/ 54 h 60"/>
                <a:gd name="T36" fmla="*/ 7 w 90"/>
                <a:gd name="T37" fmla="*/ 53 h 60"/>
                <a:gd name="T38" fmla="*/ 7 w 90"/>
                <a:gd name="T39" fmla="*/ 28 h 60"/>
                <a:gd name="T40" fmla="*/ 84 w 90"/>
                <a:gd name="T41" fmla="*/ 28 h 60"/>
                <a:gd name="T42" fmla="*/ 84 w 90"/>
                <a:gd name="T43" fmla="*/ 53 h 60"/>
                <a:gd name="T44" fmla="*/ 83 w 90"/>
                <a:gd name="T45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60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4" y="60"/>
                    <a:pt x="7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7" y="60"/>
                    <a:pt x="90" y="57"/>
                    <a:pt x="90" y="5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7" y="0"/>
                    <a:pt x="83" y="0"/>
                  </a:cubicBezTo>
                  <a:close/>
                  <a:moveTo>
                    <a:pt x="7" y="6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4" y="7"/>
                    <a:pt x="84" y="7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lose/>
                  <a:moveTo>
                    <a:pt x="83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3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4"/>
                    <a:pt x="83" y="54"/>
                    <a:pt x="8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90" name="Freeform 81"/>
            <p:cNvSpPr/>
            <p:nvPr/>
          </p:nvSpPr>
          <p:spPr bwMode="auto">
            <a:xfrm>
              <a:off x="40894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91" name="Freeform 82"/>
            <p:cNvSpPr/>
            <p:nvPr/>
          </p:nvSpPr>
          <p:spPr bwMode="auto">
            <a:xfrm>
              <a:off x="41243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92" name="Freeform 83"/>
            <p:cNvSpPr/>
            <p:nvPr/>
          </p:nvSpPr>
          <p:spPr bwMode="auto">
            <a:xfrm>
              <a:off x="41592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93" name="Freeform 84"/>
            <p:cNvSpPr/>
            <p:nvPr/>
          </p:nvSpPr>
          <p:spPr bwMode="auto">
            <a:xfrm>
              <a:off x="419417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18" name="Freeform 85"/>
            <p:cNvSpPr/>
            <p:nvPr/>
          </p:nvSpPr>
          <p:spPr bwMode="auto">
            <a:xfrm>
              <a:off x="42195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6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19" name="Freeform 86"/>
            <p:cNvSpPr/>
            <p:nvPr/>
          </p:nvSpPr>
          <p:spPr bwMode="auto">
            <a:xfrm>
              <a:off x="42545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20" name="Freeform 87"/>
            <p:cNvSpPr/>
            <p:nvPr/>
          </p:nvSpPr>
          <p:spPr bwMode="auto">
            <a:xfrm>
              <a:off x="42894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21" name="Freeform 88"/>
            <p:cNvSpPr/>
            <p:nvPr/>
          </p:nvSpPr>
          <p:spPr bwMode="auto">
            <a:xfrm>
              <a:off x="43243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22" name="Freeform 89"/>
            <p:cNvSpPr/>
            <p:nvPr/>
          </p:nvSpPr>
          <p:spPr bwMode="auto">
            <a:xfrm>
              <a:off x="43497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28" name="Freeform 90"/>
            <p:cNvSpPr/>
            <p:nvPr/>
          </p:nvSpPr>
          <p:spPr bwMode="auto">
            <a:xfrm>
              <a:off x="43846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29" name="Freeform 91"/>
            <p:cNvSpPr/>
            <p:nvPr/>
          </p:nvSpPr>
          <p:spPr bwMode="auto">
            <a:xfrm>
              <a:off x="441960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30" name="Freeform 92"/>
            <p:cNvSpPr/>
            <p:nvPr/>
          </p:nvSpPr>
          <p:spPr bwMode="auto">
            <a:xfrm>
              <a:off x="4446588" y="3405188"/>
              <a:ext cx="17463" cy="34925"/>
            </a:xfrm>
            <a:custGeom>
              <a:avLst/>
              <a:gdLst>
                <a:gd name="T0" fmla="*/ 11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11 w 11"/>
                <a:gd name="T15" fmla="*/ 22 h 22"/>
                <a:gd name="T16" fmla="*/ 11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31" name="Freeform 93"/>
            <p:cNvSpPr/>
            <p:nvPr/>
          </p:nvSpPr>
          <p:spPr bwMode="auto">
            <a:xfrm>
              <a:off x="447992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32" name="Freeform 94"/>
            <p:cNvSpPr/>
            <p:nvPr/>
          </p:nvSpPr>
          <p:spPr bwMode="auto">
            <a:xfrm>
              <a:off x="45148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33" name="Freeform 95"/>
            <p:cNvSpPr/>
            <p:nvPr/>
          </p:nvSpPr>
          <p:spPr bwMode="auto">
            <a:xfrm>
              <a:off x="45497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34" name="Freeform 96"/>
            <p:cNvSpPr/>
            <p:nvPr/>
          </p:nvSpPr>
          <p:spPr bwMode="auto">
            <a:xfrm>
              <a:off x="457676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35" name="Freeform 97"/>
            <p:cNvSpPr/>
            <p:nvPr/>
          </p:nvSpPr>
          <p:spPr bwMode="auto">
            <a:xfrm>
              <a:off x="461168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45" name="Freeform 98"/>
            <p:cNvSpPr/>
            <p:nvPr/>
          </p:nvSpPr>
          <p:spPr bwMode="auto">
            <a:xfrm>
              <a:off x="464661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46" name="Freeform 99"/>
            <p:cNvSpPr/>
            <p:nvPr/>
          </p:nvSpPr>
          <p:spPr bwMode="auto">
            <a:xfrm>
              <a:off x="468153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47" name="Freeform 100"/>
            <p:cNvSpPr/>
            <p:nvPr/>
          </p:nvSpPr>
          <p:spPr bwMode="auto">
            <a:xfrm>
              <a:off x="40894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48" name="Freeform 101"/>
            <p:cNvSpPr/>
            <p:nvPr/>
          </p:nvSpPr>
          <p:spPr bwMode="auto">
            <a:xfrm>
              <a:off x="41243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49" name="Freeform 102"/>
            <p:cNvSpPr/>
            <p:nvPr/>
          </p:nvSpPr>
          <p:spPr bwMode="auto">
            <a:xfrm>
              <a:off x="41592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0" name="Freeform 103"/>
            <p:cNvSpPr/>
            <p:nvPr/>
          </p:nvSpPr>
          <p:spPr bwMode="auto">
            <a:xfrm>
              <a:off x="419417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1" name="Freeform 104"/>
            <p:cNvSpPr/>
            <p:nvPr/>
          </p:nvSpPr>
          <p:spPr bwMode="auto">
            <a:xfrm>
              <a:off x="42195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6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2" name="Freeform 105"/>
            <p:cNvSpPr/>
            <p:nvPr/>
          </p:nvSpPr>
          <p:spPr bwMode="auto">
            <a:xfrm>
              <a:off x="42545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3" name="Freeform 106"/>
            <p:cNvSpPr/>
            <p:nvPr/>
          </p:nvSpPr>
          <p:spPr bwMode="auto">
            <a:xfrm>
              <a:off x="42894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4" name="Freeform 107"/>
            <p:cNvSpPr/>
            <p:nvPr/>
          </p:nvSpPr>
          <p:spPr bwMode="auto">
            <a:xfrm>
              <a:off x="43243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5" name="Freeform 108"/>
            <p:cNvSpPr/>
            <p:nvPr/>
          </p:nvSpPr>
          <p:spPr bwMode="auto">
            <a:xfrm>
              <a:off x="43497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6" name="Freeform 109"/>
            <p:cNvSpPr/>
            <p:nvPr/>
          </p:nvSpPr>
          <p:spPr bwMode="auto">
            <a:xfrm>
              <a:off x="43846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7" name="Freeform 110"/>
            <p:cNvSpPr/>
            <p:nvPr/>
          </p:nvSpPr>
          <p:spPr bwMode="auto">
            <a:xfrm>
              <a:off x="441960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8" name="Freeform 111"/>
            <p:cNvSpPr/>
            <p:nvPr/>
          </p:nvSpPr>
          <p:spPr bwMode="auto">
            <a:xfrm>
              <a:off x="4446588" y="3475038"/>
              <a:ext cx="17463" cy="44450"/>
            </a:xfrm>
            <a:custGeom>
              <a:avLst/>
              <a:gdLst>
                <a:gd name="T0" fmla="*/ 11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11 w 11"/>
                <a:gd name="T15" fmla="*/ 28 h 28"/>
                <a:gd name="T16" fmla="*/ 11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9" name="Freeform 112"/>
            <p:cNvSpPr/>
            <p:nvPr/>
          </p:nvSpPr>
          <p:spPr bwMode="auto">
            <a:xfrm>
              <a:off x="447992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60" name="Freeform 113"/>
            <p:cNvSpPr/>
            <p:nvPr/>
          </p:nvSpPr>
          <p:spPr bwMode="auto">
            <a:xfrm>
              <a:off x="45148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61" name="Freeform 114"/>
            <p:cNvSpPr/>
            <p:nvPr/>
          </p:nvSpPr>
          <p:spPr bwMode="auto">
            <a:xfrm>
              <a:off x="45497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62" name="Freeform 115"/>
            <p:cNvSpPr/>
            <p:nvPr/>
          </p:nvSpPr>
          <p:spPr bwMode="auto">
            <a:xfrm>
              <a:off x="457676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63" name="Freeform 116"/>
            <p:cNvSpPr/>
            <p:nvPr/>
          </p:nvSpPr>
          <p:spPr bwMode="auto">
            <a:xfrm>
              <a:off x="461168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64" name="Freeform 117"/>
            <p:cNvSpPr/>
            <p:nvPr/>
          </p:nvSpPr>
          <p:spPr bwMode="auto">
            <a:xfrm>
              <a:off x="464661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65" name="Freeform 118"/>
            <p:cNvSpPr/>
            <p:nvPr/>
          </p:nvSpPr>
          <p:spPr bwMode="auto">
            <a:xfrm>
              <a:off x="468153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274" name="Freeform 125"/>
          <p:cNvSpPr/>
          <p:nvPr/>
        </p:nvSpPr>
        <p:spPr bwMode="auto">
          <a:xfrm>
            <a:off x="8526951" y="2024844"/>
            <a:ext cx="496888" cy="479425"/>
          </a:xfrm>
          <a:custGeom>
            <a:avLst/>
            <a:gdLst>
              <a:gd name="T0" fmla="*/ 25 w 57"/>
              <a:gd name="T1" fmla="*/ 4 h 55"/>
              <a:gd name="T2" fmla="*/ 31 w 57"/>
              <a:gd name="T3" fmla="*/ 4 h 55"/>
              <a:gd name="T4" fmla="*/ 35 w 57"/>
              <a:gd name="T5" fmla="*/ 11 h 55"/>
              <a:gd name="T6" fmla="*/ 45 w 57"/>
              <a:gd name="T7" fmla="*/ 18 h 55"/>
              <a:gd name="T8" fmla="*/ 52 w 57"/>
              <a:gd name="T9" fmla="*/ 19 h 55"/>
              <a:gd name="T10" fmla="*/ 54 w 57"/>
              <a:gd name="T11" fmla="*/ 25 h 55"/>
              <a:gd name="T12" fmla="*/ 49 w 57"/>
              <a:gd name="T13" fmla="*/ 30 h 55"/>
              <a:gd name="T14" fmla="*/ 45 w 57"/>
              <a:gd name="T15" fmla="*/ 42 h 55"/>
              <a:gd name="T16" fmla="*/ 46 w 57"/>
              <a:gd name="T17" fmla="*/ 50 h 55"/>
              <a:gd name="T18" fmla="*/ 41 w 57"/>
              <a:gd name="T19" fmla="*/ 53 h 55"/>
              <a:gd name="T20" fmla="*/ 35 w 57"/>
              <a:gd name="T21" fmla="*/ 50 h 55"/>
              <a:gd name="T22" fmla="*/ 22 w 57"/>
              <a:gd name="T23" fmla="*/ 50 h 55"/>
              <a:gd name="T24" fmla="*/ 15 w 57"/>
              <a:gd name="T25" fmla="*/ 53 h 55"/>
              <a:gd name="T26" fmla="*/ 10 w 57"/>
              <a:gd name="T27" fmla="*/ 50 h 55"/>
              <a:gd name="T28" fmla="*/ 12 w 57"/>
              <a:gd name="T29" fmla="*/ 42 h 55"/>
              <a:gd name="T30" fmla="*/ 8 w 57"/>
              <a:gd name="T31" fmla="*/ 30 h 55"/>
              <a:gd name="T32" fmla="*/ 2 w 57"/>
              <a:gd name="T33" fmla="*/ 25 h 55"/>
              <a:gd name="T34" fmla="*/ 4 w 57"/>
              <a:gd name="T35" fmla="*/ 19 h 55"/>
              <a:gd name="T36" fmla="*/ 12 w 57"/>
              <a:gd name="T37" fmla="*/ 18 h 55"/>
              <a:gd name="T38" fmla="*/ 22 w 57"/>
              <a:gd name="T39" fmla="*/ 11 h 55"/>
              <a:gd name="T40" fmla="*/ 25 w 57"/>
              <a:gd name="T41" fmla="*/ 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55">
                <a:moveTo>
                  <a:pt x="25" y="4"/>
                </a:moveTo>
                <a:cubicBezTo>
                  <a:pt x="27" y="0"/>
                  <a:pt x="30" y="0"/>
                  <a:pt x="31" y="4"/>
                </a:cubicBezTo>
                <a:cubicBezTo>
                  <a:pt x="35" y="11"/>
                  <a:pt x="35" y="11"/>
                  <a:pt x="35" y="11"/>
                </a:cubicBezTo>
                <a:cubicBezTo>
                  <a:pt x="37" y="14"/>
                  <a:pt x="41" y="18"/>
                  <a:pt x="45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20"/>
                  <a:pt x="57" y="22"/>
                  <a:pt x="54" y="25"/>
                </a:cubicBezTo>
                <a:cubicBezTo>
                  <a:pt x="49" y="30"/>
                  <a:pt x="49" y="30"/>
                  <a:pt x="49" y="30"/>
                </a:cubicBezTo>
                <a:cubicBezTo>
                  <a:pt x="46" y="33"/>
                  <a:pt x="44" y="38"/>
                  <a:pt x="45" y="42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4"/>
                  <a:pt x="45" y="55"/>
                  <a:pt x="41" y="53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8"/>
                  <a:pt x="26" y="48"/>
                  <a:pt x="22" y="50"/>
                </a:cubicBezTo>
                <a:cubicBezTo>
                  <a:pt x="15" y="53"/>
                  <a:pt x="15" y="53"/>
                  <a:pt x="15" y="53"/>
                </a:cubicBezTo>
                <a:cubicBezTo>
                  <a:pt x="12" y="55"/>
                  <a:pt x="10" y="54"/>
                  <a:pt x="10" y="50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1" y="33"/>
                  <a:pt x="8" y="30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2"/>
                  <a:pt x="0" y="20"/>
                  <a:pt x="4" y="19"/>
                </a:cubicBezTo>
                <a:cubicBezTo>
                  <a:pt x="12" y="18"/>
                  <a:pt x="12" y="18"/>
                  <a:pt x="12" y="18"/>
                </a:cubicBezTo>
                <a:cubicBezTo>
                  <a:pt x="16" y="18"/>
                  <a:pt x="20" y="14"/>
                  <a:pt x="22" y="11"/>
                </a:cubicBezTo>
                <a:lnTo>
                  <a:pt x="25" y="4"/>
                </a:ln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275" name="Freeform 126"/>
          <p:cNvSpPr/>
          <p:nvPr/>
        </p:nvSpPr>
        <p:spPr bwMode="auto">
          <a:xfrm>
            <a:off x="7344263" y="2007383"/>
            <a:ext cx="557213" cy="514351"/>
          </a:xfrm>
          <a:custGeom>
            <a:avLst/>
            <a:gdLst>
              <a:gd name="T0" fmla="*/ 61 w 64"/>
              <a:gd name="T1" fmla="*/ 1 h 59"/>
              <a:gd name="T2" fmla="*/ 53 w 64"/>
              <a:gd name="T3" fmla="*/ 3 h 59"/>
              <a:gd name="T4" fmla="*/ 26 w 64"/>
              <a:gd name="T5" fmla="*/ 45 h 59"/>
              <a:gd name="T6" fmla="*/ 13 w 64"/>
              <a:gd name="T7" fmla="*/ 27 h 59"/>
              <a:gd name="T8" fmla="*/ 0 w 64"/>
              <a:gd name="T9" fmla="*/ 27 h 59"/>
              <a:gd name="T10" fmla="*/ 0 w 64"/>
              <a:gd name="T11" fmla="*/ 28 h 59"/>
              <a:gd name="T12" fmla="*/ 23 w 64"/>
              <a:gd name="T13" fmla="*/ 57 h 59"/>
              <a:gd name="T14" fmla="*/ 27 w 64"/>
              <a:gd name="T15" fmla="*/ 59 h 59"/>
              <a:gd name="T16" fmla="*/ 27 w 64"/>
              <a:gd name="T17" fmla="*/ 59 h 59"/>
              <a:gd name="T18" fmla="*/ 31 w 64"/>
              <a:gd name="T19" fmla="*/ 57 h 59"/>
              <a:gd name="T20" fmla="*/ 62 w 64"/>
              <a:gd name="T21" fmla="*/ 9 h 59"/>
              <a:gd name="T22" fmla="*/ 61 w 64"/>
              <a:gd name="T2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59">
                <a:moveTo>
                  <a:pt x="61" y="1"/>
                </a:moveTo>
                <a:cubicBezTo>
                  <a:pt x="58" y="0"/>
                  <a:pt x="55" y="0"/>
                  <a:pt x="53" y="3"/>
                </a:cubicBezTo>
                <a:cubicBezTo>
                  <a:pt x="26" y="45"/>
                  <a:pt x="26" y="45"/>
                  <a:pt x="26" y="45"/>
                </a:cubicBezTo>
                <a:cubicBezTo>
                  <a:pt x="13" y="27"/>
                  <a:pt x="13" y="27"/>
                  <a:pt x="1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23" y="57"/>
                  <a:pt x="23" y="57"/>
                  <a:pt x="23" y="57"/>
                </a:cubicBezTo>
                <a:cubicBezTo>
                  <a:pt x="24" y="58"/>
                  <a:pt x="25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58"/>
                  <a:pt x="31" y="57"/>
                </a:cubicBezTo>
                <a:cubicBezTo>
                  <a:pt x="62" y="9"/>
                  <a:pt x="62" y="9"/>
                  <a:pt x="62" y="9"/>
                </a:cubicBezTo>
                <a:cubicBezTo>
                  <a:pt x="64" y="6"/>
                  <a:pt x="63" y="3"/>
                  <a:pt x="61" y="1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276" name="组合 275"/>
          <p:cNvGrpSpPr/>
          <p:nvPr/>
        </p:nvGrpSpPr>
        <p:grpSpPr>
          <a:xfrm>
            <a:off x="10651027" y="1997857"/>
            <a:ext cx="539751" cy="523875"/>
            <a:chOff x="10580688" y="2174876"/>
            <a:chExt cx="539750" cy="523875"/>
          </a:xfrm>
          <a:solidFill>
            <a:srgbClr val="E09EA8"/>
          </a:solidFill>
        </p:grpSpPr>
        <p:sp>
          <p:nvSpPr>
            <p:cNvPr id="277" name="Freeform 127"/>
            <p:cNvSpPr/>
            <p:nvPr/>
          </p:nvSpPr>
          <p:spPr bwMode="auto">
            <a:xfrm>
              <a:off x="10885488" y="2471738"/>
              <a:ext cx="217488" cy="227013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78" name="Freeform 128"/>
            <p:cNvSpPr/>
            <p:nvPr/>
          </p:nvSpPr>
          <p:spPr bwMode="auto">
            <a:xfrm>
              <a:off x="10945813" y="2322513"/>
              <a:ext cx="174625" cy="2016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79" name="Freeform 129"/>
            <p:cNvSpPr/>
            <p:nvPr/>
          </p:nvSpPr>
          <p:spPr bwMode="auto">
            <a:xfrm>
              <a:off x="10580688" y="2374901"/>
              <a:ext cx="217488" cy="236538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80" name="Freeform 130"/>
            <p:cNvSpPr/>
            <p:nvPr/>
          </p:nvSpPr>
          <p:spPr bwMode="auto">
            <a:xfrm>
              <a:off x="10701338" y="2541588"/>
              <a:ext cx="174625" cy="104775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81" name="Freeform 131"/>
            <p:cNvSpPr/>
            <p:nvPr/>
          </p:nvSpPr>
          <p:spPr bwMode="auto">
            <a:xfrm>
              <a:off x="10798175" y="2174876"/>
              <a:ext cx="252413" cy="174625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82" name="Freeform 132"/>
            <p:cNvSpPr/>
            <p:nvPr/>
          </p:nvSpPr>
          <p:spPr bwMode="auto">
            <a:xfrm>
              <a:off x="10675938" y="2192338"/>
              <a:ext cx="174625" cy="2000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283" name="Freeform 133"/>
          <p:cNvSpPr>
            <a:spLocks noEditPoints="1"/>
          </p:cNvSpPr>
          <p:nvPr/>
        </p:nvSpPr>
        <p:spPr bwMode="auto">
          <a:xfrm>
            <a:off x="9571527" y="2032783"/>
            <a:ext cx="461963" cy="461963"/>
          </a:xfrm>
          <a:custGeom>
            <a:avLst/>
            <a:gdLst>
              <a:gd name="T0" fmla="*/ 26 w 53"/>
              <a:gd name="T1" fmla="*/ 0 h 53"/>
              <a:gd name="T2" fmla="*/ 0 w 53"/>
              <a:gd name="T3" fmla="*/ 27 h 53"/>
              <a:gd name="T4" fmla="*/ 26 w 53"/>
              <a:gd name="T5" fmla="*/ 53 h 53"/>
              <a:gd name="T6" fmla="*/ 53 w 53"/>
              <a:gd name="T7" fmla="*/ 27 h 53"/>
              <a:gd name="T8" fmla="*/ 26 w 53"/>
              <a:gd name="T9" fmla="*/ 0 h 53"/>
              <a:gd name="T10" fmla="*/ 6 w 53"/>
              <a:gd name="T11" fmla="*/ 27 h 53"/>
              <a:gd name="T12" fmla="*/ 26 w 53"/>
              <a:gd name="T13" fmla="*/ 7 h 53"/>
              <a:gd name="T14" fmla="*/ 38 w 53"/>
              <a:gd name="T15" fmla="*/ 10 h 53"/>
              <a:gd name="T16" fmla="*/ 10 w 53"/>
              <a:gd name="T17" fmla="*/ 39 h 53"/>
              <a:gd name="T18" fmla="*/ 6 w 53"/>
              <a:gd name="T19" fmla="*/ 27 h 53"/>
              <a:gd name="T20" fmla="*/ 26 w 53"/>
              <a:gd name="T21" fmla="*/ 47 h 53"/>
              <a:gd name="T22" fmla="*/ 15 w 53"/>
              <a:gd name="T23" fmla="*/ 43 h 53"/>
              <a:gd name="T24" fmla="*/ 42 w 53"/>
              <a:gd name="T25" fmla="*/ 15 h 53"/>
              <a:gd name="T26" fmla="*/ 46 w 53"/>
              <a:gd name="T27" fmla="*/ 27 h 53"/>
              <a:gd name="T28" fmla="*/ 26 w 53"/>
              <a:gd name="T29" fmla="*/ 4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53">
                <a:moveTo>
                  <a:pt x="26" y="0"/>
                </a:moveTo>
                <a:cubicBezTo>
                  <a:pt x="12" y="0"/>
                  <a:pt x="0" y="12"/>
                  <a:pt x="0" y="27"/>
                </a:cubicBezTo>
                <a:cubicBezTo>
                  <a:pt x="0" y="41"/>
                  <a:pt x="12" y="53"/>
                  <a:pt x="26" y="53"/>
                </a:cubicBezTo>
                <a:cubicBezTo>
                  <a:pt x="41" y="53"/>
                  <a:pt x="53" y="41"/>
                  <a:pt x="53" y="27"/>
                </a:cubicBezTo>
                <a:cubicBezTo>
                  <a:pt x="53" y="12"/>
                  <a:pt x="41" y="0"/>
                  <a:pt x="26" y="0"/>
                </a:cubicBezTo>
                <a:close/>
                <a:moveTo>
                  <a:pt x="6" y="27"/>
                </a:moveTo>
                <a:cubicBezTo>
                  <a:pt x="6" y="16"/>
                  <a:pt x="15" y="7"/>
                  <a:pt x="26" y="7"/>
                </a:cubicBezTo>
                <a:cubicBezTo>
                  <a:pt x="31" y="7"/>
                  <a:pt x="34" y="8"/>
                  <a:pt x="38" y="10"/>
                </a:cubicBezTo>
                <a:cubicBezTo>
                  <a:pt x="10" y="39"/>
                  <a:pt x="10" y="39"/>
                  <a:pt x="10" y="39"/>
                </a:cubicBezTo>
                <a:cubicBezTo>
                  <a:pt x="8" y="36"/>
                  <a:pt x="6" y="31"/>
                  <a:pt x="6" y="27"/>
                </a:cubicBezTo>
                <a:close/>
                <a:moveTo>
                  <a:pt x="26" y="47"/>
                </a:moveTo>
                <a:cubicBezTo>
                  <a:pt x="22" y="47"/>
                  <a:pt x="18" y="46"/>
                  <a:pt x="15" y="43"/>
                </a:cubicBezTo>
                <a:cubicBezTo>
                  <a:pt x="42" y="15"/>
                  <a:pt x="42" y="15"/>
                  <a:pt x="42" y="15"/>
                </a:cubicBezTo>
                <a:cubicBezTo>
                  <a:pt x="45" y="18"/>
                  <a:pt x="46" y="22"/>
                  <a:pt x="46" y="27"/>
                </a:cubicBezTo>
                <a:cubicBezTo>
                  <a:pt x="46" y="38"/>
                  <a:pt x="37" y="47"/>
                  <a:pt x="26" y="47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284" name="组合 283"/>
          <p:cNvGrpSpPr/>
          <p:nvPr/>
        </p:nvGrpSpPr>
        <p:grpSpPr>
          <a:xfrm>
            <a:off x="1992801" y="1980395"/>
            <a:ext cx="574675" cy="566739"/>
            <a:chOff x="1922463" y="2157413"/>
            <a:chExt cx="574675" cy="566738"/>
          </a:xfrm>
          <a:solidFill>
            <a:srgbClr val="E09EA8"/>
          </a:solidFill>
        </p:grpSpPr>
        <p:sp>
          <p:nvSpPr>
            <p:cNvPr id="285" name="Freeform 134"/>
            <p:cNvSpPr/>
            <p:nvPr/>
          </p:nvSpPr>
          <p:spPr bwMode="auto">
            <a:xfrm>
              <a:off x="1922463" y="2297113"/>
              <a:ext cx="574675" cy="427038"/>
            </a:xfrm>
            <a:custGeom>
              <a:avLst/>
              <a:gdLst>
                <a:gd name="T0" fmla="*/ 66 w 66"/>
                <a:gd name="T1" fmla="*/ 12 h 49"/>
                <a:gd name="T2" fmla="*/ 54 w 66"/>
                <a:gd name="T3" fmla="*/ 0 h 49"/>
                <a:gd name="T4" fmla="*/ 41 w 66"/>
                <a:gd name="T5" fmla="*/ 0 h 49"/>
                <a:gd name="T6" fmla="*/ 41 w 66"/>
                <a:gd name="T7" fmla="*/ 9 h 49"/>
                <a:gd name="T8" fmla="*/ 54 w 66"/>
                <a:gd name="T9" fmla="*/ 9 h 49"/>
                <a:gd name="T10" fmla="*/ 57 w 66"/>
                <a:gd name="T11" fmla="*/ 12 h 49"/>
                <a:gd name="T12" fmla="*/ 57 w 66"/>
                <a:gd name="T13" fmla="*/ 37 h 49"/>
                <a:gd name="T14" fmla="*/ 54 w 66"/>
                <a:gd name="T15" fmla="*/ 41 h 49"/>
                <a:gd name="T16" fmla="*/ 12 w 66"/>
                <a:gd name="T17" fmla="*/ 41 h 49"/>
                <a:gd name="T18" fmla="*/ 9 w 66"/>
                <a:gd name="T19" fmla="*/ 37 h 49"/>
                <a:gd name="T20" fmla="*/ 9 w 66"/>
                <a:gd name="T21" fmla="*/ 12 h 49"/>
                <a:gd name="T22" fmla="*/ 12 w 66"/>
                <a:gd name="T23" fmla="*/ 9 h 49"/>
                <a:gd name="T24" fmla="*/ 25 w 66"/>
                <a:gd name="T25" fmla="*/ 9 h 49"/>
                <a:gd name="T26" fmla="*/ 25 w 66"/>
                <a:gd name="T27" fmla="*/ 0 h 49"/>
                <a:gd name="T28" fmla="*/ 12 w 66"/>
                <a:gd name="T29" fmla="*/ 0 h 49"/>
                <a:gd name="T30" fmla="*/ 0 w 66"/>
                <a:gd name="T31" fmla="*/ 12 h 49"/>
                <a:gd name="T32" fmla="*/ 0 w 66"/>
                <a:gd name="T33" fmla="*/ 37 h 49"/>
                <a:gd name="T34" fmla="*/ 12 w 66"/>
                <a:gd name="T35" fmla="*/ 49 h 49"/>
                <a:gd name="T36" fmla="*/ 54 w 66"/>
                <a:gd name="T37" fmla="*/ 49 h 49"/>
                <a:gd name="T38" fmla="*/ 66 w 66"/>
                <a:gd name="T39" fmla="*/ 37 h 49"/>
                <a:gd name="T40" fmla="*/ 66 w 66"/>
                <a:gd name="T4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9">
                  <a:moveTo>
                    <a:pt x="66" y="12"/>
                  </a:moveTo>
                  <a:cubicBezTo>
                    <a:pt x="66" y="5"/>
                    <a:pt x="61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6" y="9"/>
                    <a:pt x="57" y="10"/>
                    <a:pt x="57" y="12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6" y="41"/>
                    <a:pt x="54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1"/>
                    <a:pt x="9" y="39"/>
                    <a:pt x="9" y="37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0"/>
                    <a:pt x="10" y="9"/>
                    <a:pt x="12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4"/>
                    <a:pt x="6" y="49"/>
                    <a:pt x="12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1" y="49"/>
                    <a:pt x="66" y="44"/>
                    <a:pt x="66" y="37"/>
                  </a:cubicBez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86" name="Freeform 135"/>
            <p:cNvSpPr/>
            <p:nvPr/>
          </p:nvSpPr>
          <p:spPr bwMode="auto">
            <a:xfrm>
              <a:off x="2079625" y="2157413"/>
              <a:ext cx="269875" cy="471488"/>
            </a:xfrm>
            <a:custGeom>
              <a:avLst/>
              <a:gdLst>
                <a:gd name="T0" fmla="*/ 28 w 31"/>
                <a:gd name="T1" fmla="*/ 29 h 54"/>
                <a:gd name="T2" fmla="*/ 21 w 31"/>
                <a:gd name="T3" fmla="*/ 29 h 54"/>
                <a:gd name="T4" fmla="*/ 21 w 31"/>
                <a:gd name="T5" fmla="*/ 26 h 54"/>
                <a:gd name="T6" fmla="*/ 21 w 31"/>
                <a:gd name="T7" fmla="*/ 18 h 54"/>
                <a:gd name="T8" fmla="*/ 21 w 31"/>
                <a:gd name="T9" fmla="*/ 3 h 54"/>
                <a:gd name="T10" fmla="*/ 19 w 31"/>
                <a:gd name="T11" fmla="*/ 0 h 54"/>
                <a:gd name="T12" fmla="*/ 11 w 31"/>
                <a:gd name="T13" fmla="*/ 0 h 54"/>
                <a:gd name="T14" fmla="*/ 9 w 31"/>
                <a:gd name="T15" fmla="*/ 3 h 54"/>
                <a:gd name="T16" fmla="*/ 9 w 31"/>
                <a:gd name="T17" fmla="*/ 18 h 54"/>
                <a:gd name="T18" fmla="*/ 9 w 31"/>
                <a:gd name="T19" fmla="*/ 26 h 54"/>
                <a:gd name="T20" fmla="*/ 9 w 31"/>
                <a:gd name="T21" fmla="*/ 29 h 54"/>
                <a:gd name="T22" fmla="*/ 3 w 31"/>
                <a:gd name="T23" fmla="*/ 29 h 54"/>
                <a:gd name="T24" fmla="*/ 0 w 31"/>
                <a:gd name="T25" fmla="*/ 32 h 54"/>
                <a:gd name="T26" fmla="*/ 5 w 31"/>
                <a:gd name="T27" fmla="*/ 40 h 54"/>
                <a:gd name="T28" fmla="*/ 9 w 31"/>
                <a:gd name="T29" fmla="*/ 45 h 54"/>
                <a:gd name="T30" fmla="*/ 14 w 31"/>
                <a:gd name="T31" fmla="*/ 52 h 54"/>
                <a:gd name="T32" fmla="*/ 17 w 31"/>
                <a:gd name="T33" fmla="*/ 52 h 54"/>
                <a:gd name="T34" fmla="*/ 22 w 31"/>
                <a:gd name="T35" fmla="*/ 45 h 54"/>
                <a:gd name="T36" fmla="*/ 25 w 31"/>
                <a:gd name="T37" fmla="*/ 40 h 54"/>
                <a:gd name="T38" fmla="*/ 30 w 31"/>
                <a:gd name="T39" fmla="*/ 32 h 54"/>
                <a:gd name="T40" fmla="*/ 28 w 31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4">
                  <a:moveTo>
                    <a:pt x="28" y="29"/>
                  </a:move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1"/>
                    <a:pt x="8" y="43"/>
                    <a:pt x="9" y="4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4"/>
                    <a:pt x="16" y="54"/>
                    <a:pt x="17" y="52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3"/>
                    <a:pt x="24" y="41"/>
                    <a:pt x="25" y="4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1"/>
                    <a:pt x="30" y="29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992676" y="1962932"/>
            <a:ext cx="504825" cy="628651"/>
            <a:chOff x="922338" y="2139951"/>
            <a:chExt cx="504825" cy="628650"/>
          </a:xfrm>
          <a:solidFill>
            <a:srgbClr val="E09EA8"/>
          </a:solidFill>
        </p:grpSpPr>
        <p:sp>
          <p:nvSpPr>
            <p:cNvPr id="288" name="Freeform 136"/>
            <p:cNvSpPr/>
            <p:nvPr/>
          </p:nvSpPr>
          <p:spPr bwMode="auto">
            <a:xfrm>
              <a:off x="922338" y="2139951"/>
              <a:ext cx="504825" cy="384175"/>
            </a:xfrm>
            <a:custGeom>
              <a:avLst/>
              <a:gdLst>
                <a:gd name="T0" fmla="*/ 0 w 58"/>
                <a:gd name="T1" fmla="*/ 33 h 44"/>
                <a:gd name="T2" fmla="*/ 10 w 58"/>
                <a:gd name="T3" fmla="*/ 44 h 44"/>
                <a:gd name="T4" fmla="*/ 22 w 58"/>
                <a:gd name="T5" fmla="*/ 44 h 44"/>
                <a:gd name="T6" fmla="*/ 22 w 58"/>
                <a:gd name="T7" fmla="*/ 36 h 44"/>
                <a:gd name="T8" fmla="*/ 10 w 58"/>
                <a:gd name="T9" fmla="*/ 36 h 44"/>
                <a:gd name="T10" fmla="*/ 7 w 58"/>
                <a:gd name="T11" fmla="*/ 33 h 44"/>
                <a:gd name="T12" fmla="*/ 7 w 58"/>
                <a:gd name="T13" fmla="*/ 11 h 44"/>
                <a:gd name="T14" fmla="*/ 10 w 58"/>
                <a:gd name="T15" fmla="*/ 8 h 44"/>
                <a:gd name="T16" fmla="*/ 48 w 58"/>
                <a:gd name="T17" fmla="*/ 8 h 44"/>
                <a:gd name="T18" fmla="*/ 51 w 58"/>
                <a:gd name="T19" fmla="*/ 11 h 44"/>
                <a:gd name="T20" fmla="*/ 51 w 58"/>
                <a:gd name="T21" fmla="*/ 33 h 44"/>
                <a:gd name="T22" fmla="*/ 48 w 58"/>
                <a:gd name="T23" fmla="*/ 36 h 44"/>
                <a:gd name="T24" fmla="*/ 36 w 58"/>
                <a:gd name="T25" fmla="*/ 36 h 44"/>
                <a:gd name="T26" fmla="*/ 36 w 58"/>
                <a:gd name="T27" fmla="*/ 44 h 44"/>
                <a:gd name="T28" fmla="*/ 48 w 58"/>
                <a:gd name="T29" fmla="*/ 44 h 44"/>
                <a:gd name="T30" fmla="*/ 58 w 58"/>
                <a:gd name="T31" fmla="*/ 33 h 44"/>
                <a:gd name="T32" fmla="*/ 58 w 58"/>
                <a:gd name="T33" fmla="*/ 11 h 44"/>
                <a:gd name="T34" fmla="*/ 48 w 58"/>
                <a:gd name="T35" fmla="*/ 0 h 44"/>
                <a:gd name="T36" fmla="*/ 10 w 58"/>
                <a:gd name="T37" fmla="*/ 0 h 44"/>
                <a:gd name="T38" fmla="*/ 0 w 58"/>
                <a:gd name="T39" fmla="*/ 11 h 44"/>
                <a:gd name="T40" fmla="*/ 0 w 58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44">
                  <a:moveTo>
                    <a:pt x="0" y="33"/>
                  </a:moveTo>
                  <a:cubicBezTo>
                    <a:pt x="0" y="39"/>
                    <a:pt x="5" y="44"/>
                    <a:pt x="10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7" y="35"/>
                    <a:pt x="7" y="33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51" y="9"/>
                    <a:pt x="51" y="1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5"/>
                    <a:pt x="49" y="36"/>
                    <a:pt x="48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3" y="44"/>
                    <a:pt x="58" y="39"/>
                    <a:pt x="58" y="33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3" y="0"/>
                    <a:pt x="4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89" name="Freeform 137"/>
            <p:cNvSpPr/>
            <p:nvPr/>
          </p:nvSpPr>
          <p:spPr bwMode="auto">
            <a:xfrm>
              <a:off x="1052513" y="2349501"/>
              <a:ext cx="242888" cy="419100"/>
            </a:xfrm>
            <a:custGeom>
              <a:avLst/>
              <a:gdLst>
                <a:gd name="T0" fmla="*/ 25 w 28"/>
                <a:gd name="T1" fmla="*/ 26 h 48"/>
                <a:gd name="T2" fmla="*/ 20 w 28"/>
                <a:gd name="T3" fmla="*/ 26 h 48"/>
                <a:gd name="T4" fmla="*/ 20 w 28"/>
                <a:gd name="T5" fmla="*/ 23 h 48"/>
                <a:gd name="T6" fmla="*/ 20 w 28"/>
                <a:gd name="T7" fmla="*/ 16 h 48"/>
                <a:gd name="T8" fmla="*/ 19 w 28"/>
                <a:gd name="T9" fmla="*/ 2 h 48"/>
                <a:gd name="T10" fmla="*/ 17 w 28"/>
                <a:gd name="T11" fmla="*/ 0 h 48"/>
                <a:gd name="T12" fmla="*/ 11 w 28"/>
                <a:gd name="T13" fmla="*/ 0 h 48"/>
                <a:gd name="T14" fmla="*/ 8 w 28"/>
                <a:gd name="T15" fmla="*/ 2 h 48"/>
                <a:gd name="T16" fmla="*/ 8 w 28"/>
                <a:gd name="T17" fmla="*/ 16 h 48"/>
                <a:gd name="T18" fmla="*/ 8 w 28"/>
                <a:gd name="T19" fmla="*/ 23 h 48"/>
                <a:gd name="T20" fmla="*/ 8 w 28"/>
                <a:gd name="T21" fmla="*/ 26 h 48"/>
                <a:gd name="T22" fmla="*/ 3 w 28"/>
                <a:gd name="T23" fmla="*/ 26 h 48"/>
                <a:gd name="T24" fmla="*/ 1 w 28"/>
                <a:gd name="T25" fmla="*/ 28 h 48"/>
                <a:gd name="T26" fmla="*/ 5 w 28"/>
                <a:gd name="T27" fmla="*/ 35 h 48"/>
                <a:gd name="T28" fmla="*/ 8 w 28"/>
                <a:gd name="T29" fmla="*/ 39 h 48"/>
                <a:gd name="T30" fmla="*/ 13 w 28"/>
                <a:gd name="T31" fmla="*/ 46 h 48"/>
                <a:gd name="T32" fmla="*/ 15 w 28"/>
                <a:gd name="T33" fmla="*/ 46 h 48"/>
                <a:gd name="T34" fmla="*/ 20 w 28"/>
                <a:gd name="T35" fmla="*/ 39 h 48"/>
                <a:gd name="T36" fmla="*/ 23 w 28"/>
                <a:gd name="T37" fmla="*/ 35 h 48"/>
                <a:gd name="T38" fmla="*/ 27 w 28"/>
                <a:gd name="T39" fmla="*/ 28 h 48"/>
                <a:gd name="T40" fmla="*/ 25 w 28"/>
                <a:gd name="T41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48">
                  <a:moveTo>
                    <a:pt x="25" y="26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0"/>
                    <a:pt x="1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7"/>
                    <a:pt x="1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8"/>
                    <a:pt x="15" y="48"/>
                    <a:pt x="15" y="4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8"/>
                    <a:pt x="22" y="36"/>
                    <a:pt x="23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7" y="26"/>
                    <a:pt x="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292" name="Freeform 140"/>
          <p:cNvSpPr/>
          <p:nvPr/>
        </p:nvSpPr>
        <p:spPr bwMode="auto">
          <a:xfrm>
            <a:off x="3132627" y="2032783"/>
            <a:ext cx="522288" cy="461963"/>
          </a:xfrm>
          <a:custGeom>
            <a:avLst/>
            <a:gdLst>
              <a:gd name="T0" fmla="*/ 35 w 60"/>
              <a:gd name="T1" fmla="*/ 3 h 53"/>
              <a:gd name="T2" fmla="*/ 40 w 60"/>
              <a:gd name="T3" fmla="*/ 8 h 53"/>
              <a:gd name="T4" fmla="*/ 10 w 60"/>
              <a:gd name="T5" fmla="*/ 34 h 53"/>
              <a:gd name="T6" fmla="*/ 6 w 60"/>
              <a:gd name="T7" fmla="*/ 29 h 53"/>
              <a:gd name="T8" fmla="*/ 3 w 60"/>
              <a:gd name="T9" fmla="*/ 29 h 53"/>
              <a:gd name="T10" fmla="*/ 2 w 60"/>
              <a:gd name="T11" fmla="*/ 37 h 53"/>
              <a:gd name="T12" fmla="*/ 1 w 60"/>
              <a:gd name="T13" fmla="*/ 42 h 53"/>
              <a:gd name="T14" fmla="*/ 0 w 60"/>
              <a:gd name="T15" fmla="*/ 50 h 53"/>
              <a:gd name="T16" fmla="*/ 3 w 60"/>
              <a:gd name="T17" fmla="*/ 53 h 53"/>
              <a:gd name="T18" fmla="*/ 11 w 60"/>
              <a:gd name="T19" fmla="*/ 53 h 53"/>
              <a:gd name="T20" fmla="*/ 16 w 60"/>
              <a:gd name="T21" fmla="*/ 53 h 53"/>
              <a:gd name="T22" fmla="*/ 25 w 60"/>
              <a:gd name="T23" fmla="*/ 53 h 53"/>
              <a:gd name="T24" fmla="*/ 24 w 60"/>
              <a:gd name="T25" fmla="*/ 50 h 53"/>
              <a:gd name="T26" fmla="*/ 20 w 60"/>
              <a:gd name="T27" fmla="*/ 45 h 53"/>
              <a:gd name="T28" fmla="*/ 50 w 60"/>
              <a:gd name="T29" fmla="*/ 20 h 53"/>
              <a:gd name="T30" fmla="*/ 54 w 60"/>
              <a:gd name="T31" fmla="*/ 24 h 53"/>
              <a:gd name="T32" fmla="*/ 57 w 60"/>
              <a:gd name="T33" fmla="*/ 25 h 53"/>
              <a:gd name="T34" fmla="*/ 58 w 60"/>
              <a:gd name="T35" fmla="*/ 17 h 53"/>
              <a:gd name="T36" fmla="*/ 58 w 60"/>
              <a:gd name="T37" fmla="*/ 11 h 53"/>
              <a:gd name="T38" fmla="*/ 59 w 60"/>
              <a:gd name="T39" fmla="*/ 3 h 53"/>
              <a:gd name="T40" fmla="*/ 57 w 60"/>
              <a:gd name="T41" fmla="*/ 0 h 53"/>
              <a:gd name="T42" fmla="*/ 49 w 60"/>
              <a:gd name="T43" fmla="*/ 0 h 53"/>
              <a:gd name="T44" fmla="*/ 43 w 60"/>
              <a:gd name="T45" fmla="*/ 0 h 53"/>
              <a:gd name="T46" fmla="*/ 35 w 60"/>
              <a:gd name="T47" fmla="*/ 0 h 53"/>
              <a:gd name="T48" fmla="*/ 35 w 60"/>
              <a:gd name="T4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53">
                <a:moveTo>
                  <a:pt x="35" y="3"/>
                </a:moveTo>
                <a:cubicBezTo>
                  <a:pt x="40" y="8"/>
                  <a:pt x="40" y="8"/>
                  <a:pt x="40" y="8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7"/>
                  <a:pt x="3" y="27"/>
                  <a:pt x="3" y="29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1" y="41"/>
                  <a:pt x="1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1" y="53"/>
                  <a:pt x="3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5" y="53"/>
                  <a:pt x="1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6" y="52"/>
                  <a:pt x="24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50" y="20"/>
                  <a:pt x="50" y="20"/>
                  <a:pt x="50" y="20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6"/>
                  <a:pt x="57" y="26"/>
                  <a:pt x="57" y="25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5"/>
                  <a:pt x="58" y="13"/>
                  <a:pt x="58" y="11"/>
                </a:cubicBezTo>
                <a:cubicBezTo>
                  <a:pt x="59" y="3"/>
                  <a:pt x="59" y="3"/>
                  <a:pt x="59" y="3"/>
                </a:cubicBezTo>
                <a:cubicBezTo>
                  <a:pt x="60" y="2"/>
                  <a:pt x="58" y="1"/>
                  <a:pt x="5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7" y="0"/>
                  <a:pt x="45" y="0"/>
                  <a:pt x="4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0"/>
                  <a:pt x="34" y="2"/>
                  <a:pt x="35" y="3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/>
        </p:nvPicPr>
        <p:blipFill>
          <a:blip r:embed="rId1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55090" y="1293495"/>
            <a:ext cx="948245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  <a:cs typeface="思源黑体 CN Bold" panose="020B0800000000000000" charset="-122"/>
              </a:rPr>
              <a:t>感谢您的聆听</a:t>
            </a:r>
            <a:endParaRPr lang="zh-CN" altLang="en-US" sz="8800">
              <a:solidFill>
                <a:schemeClr val="bg1"/>
              </a:solidFill>
              <a:latin typeface="汉仪跳跳体简" panose="00020600040101010101" charset="-122"/>
              <a:ea typeface="汉仪跳跳体简" panose="00020600040101010101" charset="-122"/>
              <a:cs typeface="思源黑体 CN Bold" panose="020B08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965" y="2640965"/>
            <a:ext cx="691007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</a:rPr>
              <a:t>This template can change color, shape, content, etc. It is commercially available and pleasant to </a:t>
            </a:r>
            <a:endParaRPr lang="zh-CN" altLang="en-US" sz="140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/>
        </p:nvPicPr>
        <p:blipFill>
          <a:blip r:embed="rId1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32330" y="680085"/>
            <a:ext cx="792734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zh-CN" sz="6000">
                <a:solidFill>
                  <a:schemeClr val="bg1"/>
                </a:solidFill>
                <a:latin typeface="造字工房悦圆（非商用）常规体" charset="-122"/>
                <a:ea typeface="造字工房悦圆（非商用）常规体" charset="-122"/>
              </a:rPr>
              <a:t>目 录</a:t>
            </a:r>
            <a:endParaRPr lang="zh-CN" altLang="zh-CN" sz="6000">
              <a:solidFill>
                <a:schemeClr val="bg1"/>
              </a:solidFill>
              <a:latin typeface="造字工房悦圆（非商用）常规体" charset="-122"/>
              <a:ea typeface="造字工房悦圆（非商用）常规体" charset="-122"/>
            </a:endParaRPr>
          </a:p>
        </p:txBody>
      </p:sp>
      <p:sp>
        <p:nvSpPr>
          <p:cNvPr id="18434" name="标题 3"/>
          <p:cNvSpPr>
            <a:spLocks noGrp="1"/>
          </p:cNvSpPr>
          <p:nvPr/>
        </p:nvSpPr>
        <p:spPr>
          <a:xfrm>
            <a:off x="1638300" y="2219960"/>
            <a:ext cx="434657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01/</a:t>
            </a:r>
            <a:r>
              <a:rPr lang="zh-CN" altLang="en-US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请在此添大标题</a:t>
            </a:r>
            <a:endParaRPr lang="zh-CN" altLang="en-US" sz="2800" dirty="0">
              <a:solidFill>
                <a:schemeClr val="bg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2" name="标题 3"/>
          <p:cNvSpPr>
            <a:spLocks noGrp="1"/>
          </p:cNvSpPr>
          <p:nvPr/>
        </p:nvSpPr>
        <p:spPr>
          <a:xfrm>
            <a:off x="1638300" y="3131185"/>
            <a:ext cx="434657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03/</a:t>
            </a:r>
            <a:r>
              <a:rPr lang="zh-CN" altLang="en-US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请在此添大标题</a:t>
            </a:r>
            <a:endParaRPr lang="zh-CN" altLang="en-US" sz="2800" dirty="0">
              <a:solidFill>
                <a:schemeClr val="bg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5" name="标题 3"/>
          <p:cNvSpPr>
            <a:spLocks noGrp="1"/>
          </p:cNvSpPr>
          <p:nvPr/>
        </p:nvSpPr>
        <p:spPr>
          <a:xfrm>
            <a:off x="6087745" y="2219960"/>
            <a:ext cx="434657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02/</a:t>
            </a:r>
            <a:r>
              <a:rPr lang="zh-CN" altLang="en-US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请在此添大标题</a:t>
            </a:r>
            <a:endParaRPr lang="zh-CN" altLang="en-US" sz="2800" dirty="0">
              <a:solidFill>
                <a:schemeClr val="bg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8" name="标题 3"/>
          <p:cNvSpPr>
            <a:spLocks noGrp="1"/>
          </p:cNvSpPr>
          <p:nvPr/>
        </p:nvSpPr>
        <p:spPr>
          <a:xfrm>
            <a:off x="6087745" y="3131185"/>
            <a:ext cx="434657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04/</a:t>
            </a:r>
            <a:r>
              <a:rPr lang="zh-CN" altLang="en-US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请在此添大标题</a:t>
            </a:r>
            <a:endParaRPr lang="zh-CN" altLang="en-US" sz="2800" dirty="0">
              <a:solidFill>
                <a:schemeClr val="bg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53765" y="1233170"/>
            <a:ext cx="13335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390765" y="1233170"/>
            <a:ext cx="13335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/>
        </p:nvPicPr>
        <p:blipFill>
          <a:blip r:embed="rId1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/>
        </p:nvSpPr>
        <p:spPr>
          <a:xfrm>
            <a:off x="1332230" y="1946275"/>
            <a:ext cx="9528175" cy="911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zh-CN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01-</a:t>
            </a:r>
            <a:r>
              <a:rPr lang="zh-CN" altLang="en-US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请在此添大标题</a:t>
            </a:r>
            <a:endParaRPr lang="zh-CN" altLang="en-US" sz="7200" dirty="0">
              <a:solidFill>
                <a:schemeClr val="bg1"/>
              </a:solidFill>
              <a:latin typeface="汉仪跳跳体简" panose="00020600040101010101" charset="-122"/>
              <a:ea typeface="汉仪跳跳体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3"/>
          <p:cNvSpPr/>
          <p:nvPr/>
        </p:nvSpPr>
        <p:spPr bwMode="auto">
          <a:xfrm>
            <a:off x="4738370" y="2435225"/>
            <a:ext cx="1326515" cy="1326515"/>
          </a:xfrm>
          <a:custGeom>
            <a:avLst/>
            <a:gdLst>
              <a:gd name="T0" fmla="*/ 0 w 1624031"/>
              <a:gd name="T1" fmla="*/ 1623955 h 1624031"/>
              <a:gd name="T2" fmla="*/ 1623955 w 1624031"/>
              <a:gd name="T3" fmla="*/ 0 h 1624031"/>
              <a:gd name="T4" fmla="*/ 1623955 w 1624031"/>
              <a:gd name="T5" fmla="*/ 1623955 h 1624031"/>
              <a:gd name="T6" fmla="*/ 0 w 1624031"/>
              <a:gd name="T7" fmla="*/ 1623955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lIns="409996" tIns="409996" rIns="53328" bIns="53328" anchor="ctr"/>
          <a:lstStyle/>
          <a:p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7 4"/>
          <p:cNvSpPr/>
          <p:nvPr/>
        </p:nvSpPr>
        <p:spPr bwMode="auto">
          <a:xfrm>
            <a:off x="6127750" y="2435225"/>
            <a:ext cx="1326515" cy="1326515"/>
          </a:xfrm>
          <a:custGeom>
            <a:avLst/>
            <a:gdLst>
              <a:gd name="T0" fmla="*/ 0 w 1624031"/>
              <a:gd name="T1" fmla="*/ 0 h 1624031"/>
              <a:gd name="T2" fmla="*/ 1623959 w 1624031"/>
              <a:gd name="T3" fmla="*/ 1623955 h 1624031"/>
              <a:gd name="T4" fmla="*/ 0 w 1624031"/>
              <a:gd name="T5" fmla="*/ 1623955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lIns="53328" tIns="409996" rIns="409996" bIns="53328" anchor="ctr"/>
          <a:lstStyle/>
          <a:p>
            <a:endParaRPr lang="zh-CN" altLang="en-US" sz="135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5"/>
          <p:cNvSpPr/>
          <p:nvPr/>
        </p:nvSpPr>
        <p:spPr bwMode="auto">
          <a:xfrm>
            <a:off x="6127750" y="3823335"/>
            <a:ext cx="1326515" cy="1326515"/>
          </a:xfrm>
          <a:custGeom>
            <a:avLst/>
            <a:gdLst>
              <a:gd name="T0" fmla="*/ 1623959 w 1624031"/>
              <a:gd name="T1" fmla="*/ 0 h 1624031"/>
              <a:gd name="T2" fmla="*/ 0 w 1624031"/>
              <a:gd name="T3" fmla="*/ 1623955 h 1624031"/>
              <a:gd name="T4" fmla="*/ 0 w 1624031"/>
              <a:gd name="T5" fmla="*/ 0 h 1624031"/>
              <a:gd name="T6" fmla="*/ 1623959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lIns="53328" tIns="53329" rIns="409996" bIns="409996" anchor="ctr"/>
          <a:lstStyle/>
          <a:p>
            <a:endParaRPr lang="zh-CN" altLang="en-US" sz="135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>
            <a:off x="4738370" y="3823335"/>
            <a:ext cx="1326515" cy="1326515"/>
          </a:xfrm>
          <a:custGeom>
            <a:avLst/>
            <a:gdLst>
              <a:gd name="T0" fmla="*/ 1623955 w 1624031"/>
              <a:gd name="T1" fmla="*/ 1623955 h 1624031"/>
              <a:gd name="T2" fmla="*/ 0 w 1624031"/>
              <a:gd name="T3" fmla="*/ 0 h 1624031"/>
              <a:gd name="T4" fmla="*/ 1623955 w 1624031"/>
              <a:gd name="T5" fmla="*/ 0 h 1624031"/>
              <a:gd name="T6" fmla="*/ 1623955 w 1624031"/>
              <a:gd name="T7" fmla="*/ 1623955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lIns="409996" tIns="53328" rIns="53328" bIns="409996" anchor="ctr"/>
          <a:lstStyle/>
          <a:p>
            <a:endParaRPr lang="zh-CN" altLang="en-US" sz="135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环形箭头 7"/>
          <p:cNvSpPr/>
          <p:nvPr/>
        </p:nvSpPr>
        <p:spPr bwMode="auto">
          <a:xfrm>
            <a:off x="5866130" y="3517265"/>
            <a:ext cx="459740" cy="398145"/>
          </a:xfrm>
          <a:custGeom>
            <a:avLst/>
            <a:gdLst>
              <a:gd name="T0" fmla="*/ 30747 w 560722"/>
              <a:gd name="T1" fmla="*/ 243348 h 487584"/>
              <a:gd name="T2" fmla="*/ 251893 w 560722"/>
              <a:gd name="T3" fmla="*/ 32031 h 487584"/>
              <a:gd name="T4" fmla="*/ 521061 w 560722"/>
              <a:gd name="T5" fmla="*/ 173521 h 487584"/>
              <a:gd name="T6" fmla="*/ 548907 w 560722"/>
              <a:gd name="T7" fmla="*/ 173521 h 487584"/>
              <a:gd name="T8" fmla="*/ 504256 w 560722"/>
              <a:gd name="T9" fmla="*/ 243348 h 487584"/>
              <a:gd name="T10" fmla="*/ 425918 w 560722"/>
              <a:gd name="T11" fmla="*/ 173521 h 487584"/>
              <a:gd name="T12" fmla="*/ 452230 w 560722"/>
              <a:gd name="T13" fmla="*/ 173521 h 487584"/>
              <a:gd name="T14" fmla="*/ 252514 w 560722"/>
              <a:gd name="T15" fmla="*/ 93198 h 487584"/>
              <a:gd name="T16" fmla="*/ 92242 w 560722"/>
              <a:gd name="T17" fmla="*/ 243348 h 487584"/>
              <a:gd name="T18" fmla="*/ 30747 w 560722"/>
              <a:gd name="T19" fmla="*/ 243348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35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环形箭头 8"/>
          <p:cNvSpPr/>
          <p:nvPr/>
        </p:nvSpPr>
        <p:spPr bwMode="auto">
          <a:xfrm rot="10800000">
            <a:off x="5866130" y="3670300"/>
            <a:ext cx="459740" cy="398145"/>
          </a:xfrm>
          <a:custGeom>
            <a:avLst/>
            <a:gdLst>
              <a:gd name="T0" fmla="*/ 30747 w 560722"/>
              <a:gd name="T1" fmla="*/ 243348 h 487584"/>
              <a:gd name="T2" fmla="*/ 251893 w 560722"/>
              <a:gd name="T3" fmla="*/ 32031 h 487584"/>
              <a:gd name="T4" fmla="*/ 521061 w 560722"/>
              <a:gd name="T5" fmla="*/ 173521 h 487584"/>
              <a:gd name="T6" fmla="*/ 548907 w 560722"/>
              <a:gd name="T7" fmla="*/ 173521 h 487584"/>
              <a:gd name="T8" fmla="*/ 504256 w 560722"/>
              <a:gd name="T9" fmla="*/ 243348 h 487584"/>
              <a:gd name="T10" fmla="*/ 425918 w 560722"/>
              <a:gd name="T11" fmla="*/ 173521 h 487584"/>
              <a:gd name="T12" fmla="*/ 452230 w 560722"/>
              <a:gd name="T13" fmla="*/ 173521 h 487584"/>
              <a:gd name="T14" fmla="*/ 252514 w 560722"/>
              <a:gd name="T15" fmla="*/ 93198 h 487584"/>
              <a:gd name="T16" fmla="*/ 92242 w 560722"/>
              <a:gd name="T17" fmla="*/ 243348 h 487584"/>
              <a:gd name="T18" fmla="*/ 30747 w 560722"/>
              <a:gd name="T19" fmla="*/ 243348 h 4875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722" h="487584">
                <a:moveTo>
                  <a:pt x="30474" y="243792"/>
                </a:moveTo>
                <a:cubicBezTo>
                  <a:pt x="30474" y="136117"/>
                  <a:pt x="124476" y="45322"/>
                  <a:pt x="249654" y="32091"/>
                </a:cubicBezTo>
                <a:cubicBezTo>
                  <a:pt x="366608" y="19729"/>
                  <a:pt x="477783" y="78800"/>
                  <a:pt x="516429" y="173837"/>
                </a:cubicBezTo>
                <a:lnTo>
                  <a:pt x="544028" y="173837"/>
                </a:lnTo>
                <a:lnTo>
                  <a:pt x="499774" y="243792"/>
                </a:lnTo>
                <a:lnTo>
                  <a:pt x="422132" y="173837"/>
                </a:lnTo>
                <a:lnTo>
                  <a:pt x="448210" y="173837"/>
                </a:lnTo>
                <a:cubicBezTo>
                  <a:pt x="410722" y="115338"/>
                  <a:pt x="330879" y="82879"/>
                  <a:pt x="250269" y="93367"/>
                </a:cubicBezTo>
                <a:cubicBezTo>
                  <a:pt x="158720" y="105278"/>
                  <a:pt x="91422" y="169008"/>
                  <a:pt x="91422" y="243792"/>
                </a:cubicBezTo>
                <a:lnTo>
                  <a:pt x="30474" y="2437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35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1"/>
          <p:cNvSpPr txBox="1"/>
          <p:nvPr/>
        </p:nvSpPr>
        <p:spPr>
          <a:xfrm>
            <a:off x="6388100" y="2977515"/>
            <a:ext cx="60261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altLang="zh-CN" sz="2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51"/>
          <p:cNvSpPr txBox="1"/>
          <p:nvPr/>
        </p:nvSpPr>
        <p:spPr>
          <a:xfrm>
            <a:off x="6388100" y="4198620"/>
            <a:ext cx="60261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altLang="zh-CN" sz="2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52"/>
          <p:cNvSpPr txBox="1"/>
          <p:nvPr/>
        </p:nvSpPr>
        <p:spPr>
          <a:xfrm>
            <a:off x="5297170" y="3000375"/>
            <a:ext cx="60261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altLang="zh-CN" sz="2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53"/>
          <p:cNvSpPr txBox="1"/>
          <p:nvPr/>
        </p:nvSpPr>
        <p:spPr>
          <a:xfrm>
            <a:off x="5297170" y="4221480"/>
            <a:ext cx="60261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altLang="zh-CN" sz="27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101330" y="2625090"/>
            <a:ext cx="2750820" cy="946785"/>
            <a:chOff x="4715" y="4102"/>
            <a:chExt cx="4332" cy="1491"/>
          </a:xfrm>
        </p:grpSpPr>
        <p:sp>
          <p:nvSpPr>
            <p:cNvPr id="7" name="文本框 6"/>
            <p:cNvSpPr txBox="1"/>
            <p:nvPr/>
          </p:nvSpPr>
          <p:spPr>
            <a:xfrm>
              <a:off x="4715" y="4102"/>
              <a:ext cx="333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715" y="4569"/>
              <a:ext cx="4333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01330" y="3915410"/>
            <a:ext cx="2750820" cy="946785"/>
            <a:chOff x="4715" y="4102"/>
            <a:chExt cx="4332" cy="1491"/>
          </a:xfrm>
        </p:grpSpPr>
        <p:sp>
          <p:nvSpPr>
            <p:cNvPr id="11" name="文本框 10"/>
            <p:cNvSpPr txBox="1"/>
            <p:nvPr/>
          </p:nvSpPr>
          <p:spPr>
            <a:xfrm>
              <a:off x="4715" y="4102"/>
              <a:ext cx="333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15" y="4569"/>
              <a:ext cx="4333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12240" y="2636520"/>
            <a:ext cx="2751455" cy="946785"/>
            <a:chOff x="4715" y="4102"/>
            <a:chExt cx="4333" cy="1491"/>
          </a:xfrm>
        </p:grpSpPr>
        <p:sp>
          <p:nvSpPr>
            <p:cNvPr id="14" name="文本框 13"/>
            <p:cNvSpPr txBox="1"/>
            <p:nvPr/>
          </p:nvSpPr>
          <p:spPr>
            <a:xfrm>
              <a:off x="4715" y="4102"/>
              <a:ext cx="433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715" y="4569"/>
              <a:ext cx="4333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412240" y="3926840"/>
            <a:ext cx="2751455" cy="946785"/>
            <a:chOff x="4715" y="4102"/>
            <a:chExt cx="4333" cy="1491"/>
          </a:xfrm>
        </p:grpSpPr>
        <p:sp>
          <p:nvSpPr>
            <p:cNvPr id="17" name="文本框 16"/>
            <p:cNvSpPr txBox="1"/>
            <p:nvPr/>
          </p:nvSpPr>
          <p:spPr>
            <a:xfrm>
              <a:off x="4715" y="4102"/>
              <a:ext cx="433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15" y="4569"/>
              <a:ext cx="4333" cy="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PA_矩形 49"/>
          <p:cNvSpPr/>
          <p:nvPr>
            <p:custDataLst>
              <p:tags r:id="rId2"/>
            </p:custDataLst>
          </p:nvPr>
        </p:nvSpPr>
        <p:spPr>
          <a:xfrm>
            <a:off x="1301115" y="5577205"/>
            <a:ext cx="9590405" cy="412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513715"/>
            <a:endParaRPr lang="en-US" sz="1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5" name="PA_任意多边形 6"/>
          <p:cNvSpPr/>
          <p:nvPr>
            <p:custDataLst>
              <p:tags r:id="rId3"/>
            </p:custDataLst>
          </p:nvPr>
        </p:nvSpPr>
        <p:spPr bwMode="auto">
          <a:xfrm>
            <a:off x="1496060" y="5483225"/>
            <a:ext cx="766445" cy="9334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96" name="PA_任意多边形 6"/>
          <p:cNvSpPr/>
          <p:nvPr>
            <p:custDataLst>
              <p:tags r:id="rId4"/>
            </p:custDataLst>
          </p:nvPr>
        </p:nvSpPr>
        <p:spPr bwMode="auto">
          <a:xfrm>
            <a:off x="2262505" y="5346700"/>
            <a:ext cx="766445" cy="23050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97" name="PA_任意多边形 6"/>
          <p:cNvSpPr/>
          <p:nvPr>
            <p:custDataLst>
              <p:tags r:id="rId5"/>
            </p:custDataLst>
          </p:nvPr>
        </p:nvSpPr>
        <p:spPr bwMode="auto">
          <a:xfrm>
            <a:off x="3029585" y="5249545"/>
            <a:ext cx="766445" cy="32702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98" name="PA_任意多边形 6"/>
          <p:cNvSpPr/>
          <p:nvPr>
            <p:custDataLst>
              <p:tags r:id="rId6"/>
            </p:custDataLst>
          </p:nvPr>
        </p:nvSpPr>
        <p:spPr bwMode="auto">
          <a:xfrm>
            <a:off x="3796030" y="5080635"/>
            <a:ext cx="766445" cy="49657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99" name="PA_任意多边形 6"/>
          <p:cNvSpPr/>
          <p:nvPr>
            <p:custDataLst>
              <p:tags r:id="rId7"/>
            </p:custDataLst>
          </p:nvPr>
        </p:nvSpPr>
        <p:spPr bwMode="auto">
          <a:xfrm>
            <a:off x="4563110" y="4935855"/>
            <a:ext cx="766445" cy="64135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0" name="PA_任意多边形 6"/>
          <p:cNvSpPr/>
          <p:nvPr>
            <p:custDataLst>
              <p:tags r:id="rId8"/>
            </p:custDataLst>
          </p:nvPr>
        </p:nvSpPr>
        <p:spPr bwMode="auto">
          <a:xfrm>
            <a:off x="5329555" y="4774565"/>
            <a:ext cx="766445" cy="80264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1" name="PA_任意多边形 6"/>
          <p:cNvSpPr/>
          <p:nvPr>
            <p:custDataLst>
              <p:tags r:id="rId9"/>
            </p:custDataLst>
          </p:nvPr>
        </p:nvSpPr>
        <p:spPr bwMode="auto">
          <a:xfrm>
            <a:off x="6096635" y="4661535"/>
            <a:ext cx="766445" cy="91503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2" name="PA_任意多边形 6"/>
          <p:cNvSpPr/>
          <p:nvPr>
            <p:custDataLst>
              <p:tags r:id="rId10"/>
            </p:custDataLst>
          </p:nvPr>
        </p:nvSpPr>
        <p:spPr bwMode="auto">
          <a:xfrm>
            <a:off x="6863080" y="4404360"/>
            <a:ext cx="766445" cy="117284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3" name="PA_任意多边形 6"/>
          <p:cNvSpPr/>
          <p:nvPr>
            <p:custDataLst>
              <p:tags r:id="rId11"/>
            </p:custDataLst>
          </p:nvPr>
        </p:nvSpPr>
        <p:spPr bwMode="auto">
          <a:xfrm>
            <a:off x="7630160" y="4148455"/>
            <a:ext cx="766445" cy="142811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4" name="PA_任意多边形 6"/>
          <p:cNvSpPr/>
          <p:nvPr>
            <p:custDataLst>
              <p:tags r:id="rId12"/>
            </p:custDataLst>
          </p:nvPr>
        </p:nvSpPr>
        <p:spPr bwMode="auto">
          <a:xfrm>
            <a:off x="8396605" y="3808095"/>
            <a:ext cx="766445" cy="176911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5" name="PA_任意多边形 6"/>
          <p:cNvSpPr/>
          <p:nvPr>
            <p:custDataLst>
              <p:tags r:id="rId13"/>
            </p:custDataLst>
          </p:nvPr>
        </p:nvSpPr>
        <p:spPr bwMode="auto">
          <a:xfrm>
            <a:off x="9163685" y="3453765"/>
            <a:ext cx="766445" cy="212344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2B5A7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106" name="PA_任意多边形 6"/>
          <p:cNvSpPr/>
          <p:nvPr>
            <p:custDataLst>
              <p:tags r:id="rId14"/>
            </p:custDataLst>
          </p:nvPr>
        </p:nvSpPr>
        <p:spPr bwMode="auto">
          <a:xfrm>
            <a:off x="9930130" y="3115310"/>
            <a:ext cx="766445" cy="246189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68579" tIns="34289" rIns="68579" bIns="34289" numCol="1" anchor="t" anchorCtr="0" compatLnSpc="1"/>
          <a:lstStyle/>
          <a:p>
            <a:pPr defTabSz="513715"/>
            <a:endParaRPr lang="ko-KR" altLang="en-US" sz="1400" dirty="0">
              <a:solidFill>
                <a:srgbClr val="262526"/>
              </a:solidFill>
              <a:cs typeface="+mn-ea"/>
              <a:sym typeface="+mn-lt"/>
            </a:endParaRPr>
          </a:p>
        </p:txBody>
      </p:sp>
      <p:sp>
        <p:nvSpPr>
          <p:cNvPr id="32" name="Freeform 46"/>
          <p:cNvSpPr>
            <a:spLocks noEditPoints="1"/>
          </p:cNvSpPr>
          <p:nvPr/>
        </p:nvSpPr>
        <p:spPr bwMode="auto">
          <a:xfrm>
            <a:off x="1546860" y="2291715"/>
            <a:ext cx="664210" cy="6642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E09EA8"/>
          </a:solidFill>
          <a:ln w="9525">
            <a:noFill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20000"/>
              </a:lnSpc>
            </a:pPr>
            <a:endParaRPr lang="en-US" sz="570">
              <a:solidFill>
                <a:srgbClr val="7F7F7F"/>
              </a:solidFill>
              <a:cs typeface="+mn-ea"/>
              <a:sym typeface="+mn-lt"/>
            </a:endParaRP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1546860" y="3364230"/>
            <a:ext cx="664210" cy="6642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2B5A78"/>
          </a:solidFill>
          <a:ln w="9525">
            <a:noFill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20000"/>
              </a:lnSpc>
            </a:pPr>
            <a:endParaRPr lang="en-US" sz="570">
              <a:solidFill>
                <a:srgbClr val="7F7F7F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456815" y="2288540"/>
            <a:ext cx="5374610" cy="667385"/>
            <a:chOff x="4715" y="4102"/>
            <a:chExt cx="4333" cy="1051"/>
          </a:xfrm>
        </p:grpSpPr>
        <p:sp>
          <p:nvSpPr>
            <p:cNvPr id="2" name="文本框 1"/>
            <p:cNvSpPr txBox="1"/>
            <p:nvPr/>
          </p:nvSpPr>
          <p:spPr>
            <a:xfrm>
              <a:off x="4715" y="4102"/>
              <a:ext cx="333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715" y="4569"/>
              <a:ext cx="4333" cy="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56815" y="3361055"/>
            <a:ext cx="5374610" cy="667385"/>
            <a:chOff x="4715" y="4102"/>
            <a:chExt cx="4333" cy="1051"/>
          </a:xfrm>
        </p:grpSpPr>
        <p:sp>
          <p:nvSpPr>
            <p:cNvPr id="9" name="文本框 8"/>
            <p:cNvSpPr txBox="1"/>
            <p:nvPr/>
          </p:nvSpPr>
          <p:spPr>
            <a:xfrm>
              <a:off x="4715" y="4102"/>
              <a:ext cx="333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请在此输入标题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715" y="4569"/>
              <a:ext cx="4333" cy="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请在此添加文本请在此添加文本请在此添加文本请在此添加文本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1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/>
        </p:nvPicPr>
        <p:blipFill>
          <a:blip r:embed="rId1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/>
        </p:nvSpPr>
        <p:spPr>
          <a:xfrm>
            <a:off x="1332230" y="1946275"/>
            <a:ext cx="9528175" cy="911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zh-CN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02-</a:t>
            </a:r>
            <a:r>
              <a:rPr lang="zh-CN" altLang="en-US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请在此添大标题</a:t>
            </a:r>
            <a:endParaRPr lang="zh-CN" altLang="en-US" sz="7200" dirty="0">
              <a:solidFill>
                <a:schemeClr val="bg1"/>
              </a:solidFill>
              <a:latin typeface="汉仪跳跳体简" panose="00020600040101010101" charset="-122"/>
              <a:ea typeface="汉仪跳跳体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938645" y="1926590"/>
            <a:ext cx="3295015" cy="3496945"/>
            <a:chOff x="1694" y="2773"/>
            <a:chExt cx="6095" cy="6468"/>
          </a:xfrm>
          <a:gradFill>
            <a:gsLst>
              <a:gs pos="0">
                <a:srgbClr val="EC7F26"/>
              </a:gs>
              <a:gs pos="100000">
                <a:srgbClr val="FD4708"/>
              </a:gs>
            </a:gsLst>
            <a:lin ang="5400000" scaled="0"/>
          </a:gradFill>
        </p:grpSpPr>
        <p:sp>
          <p:nvSpPr>
            <p:cNvPr id="3" name="Oval 2"/>
            <p:cNvSpPr/>
            <p:nvPr/>
          </p:nvSpPr>
          <p:spPr>
            <a:xfrm>
              <a:off x="1694" y="5355"/>
              <a:ext cx="2210" cy="2210"/>
            </a:xfrm>
            <a:prstGeom prst="ellipse">
              <a:avLst/>
            </a:prstGeom>
            <a:solidFill>
              <a:srgbClr val="2B5A78"/>
            </a:solidFill>
            <a:ln>
              <a:noFill/>
            </a:ln>
            <a:effectLst>
              <a:outerShdw blurRad="50800" dist="508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10%</a:t>
              </a:r>
              <a:endParaRPr lang="en-US" sz="2400" b="1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7" name="Oval 3"/>
            <p:cNvSpPr/>
            <p:nvPr/>
          </p:nvSpPr>
          <p:spPr>
            <a:xfrm>
              <a:off x="2798" y="2773"/>
              <a:ext cx="2868" cy="2868"/>
            </a:xfrm>
            <a:prstGeom prst="ellipse">
              <a:avLst/>
            </a:prstGeom>
            <a:solidFill>
              <a:srgbClr val="2B5A78"/>
            </a:solidFill>
            <a:ln>
              <a:solidFill>
                <a:schemeClr val="bg1"/>
              </a:solidFill>
            </a:ln>
            <a:effectLst>
              <a:outerShdw blurRad="50800" dist="508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20%</a:t>
              </a:r>
              <a:endParaRPr lang="en-US" sz="3200" b="1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9" name="Oval 4"/>
            <p:cNvSpPr/>
            <p:nvPr/>
          </p:nvSpPr>
          <p:spPr>
            <a:xfrm>
              <a:off x="3903" y="5355"/>
              <a:ext cx="3886" cy="3886"/>
            </a:xfrm>
            <a:prstGeom prst="ellipse">
              <a:avLst/>
            </a:prstGeom>
            <a:solidFill>
              <a:srgbClr val="E09EA8"/>
            </a:solidFill>
            <a:ln>
              <a:noFill/>
            </a:ln>
            <a:effectLst>
              <a:outerShdw blurRad="50800" dist="508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50%</a:t>
              </a:r>
              <a:endParaRPr lang="en-US" sz="4800" b="1" dirty="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19885" y="2020570"/>
            <a:ext cx="4679950" cy="822960"/>
            <a:chOff x="9049" y="3068"/>
            <a:chExt cx="7370" cy="1296"/>
          </a:xfrm>
        </p:grpSpPr>
        <p:sp>
          <p:nvSpPr>
            <p:cNvPr id="24" name="椭圆 23"/>
            <p:cNvSpPr/>
            <p:nvPr/>
          </p:nvSpPr>
          <p:spPr>
            <a:xfrm>
              <a:off x="9049" y="3188"/>
              <a:ext cx="711" cy="711"/>
            </a:xfrm>
            <a:prstGeom prst="ellipse">
              <a:avLst/>
            </a:prstGeom>
            <a:solidFill>
              <a:srgbClr val="2B5A78"/>
            </a:solidFill>
            <a:ln>
              <a:noFill/>
            </a:ln>
            <a:effectLst>
              <a:outerShdw blurRad="406400" dist="2413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1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9985" y="3068"/>
              <a:ext cx="6434" cy="1297"/>
              <a:chOff x="874712" y="3387780"/>
              <a:chExt cx="4791529" cy="82328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874712" y="3677812"/>
                <a:ext cx="4791529" cy="53325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用户可以在投影仪或者计算机上进行演示也可以将演示文稿出来</a:t>
                </a:r>
                <a:endPara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74712" y="3387780"/>
                <a:ext cx="2241974" cy="38597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标题文字添加</a:t>
                </a:r>
                <a:endParaRPr lang="zh-CN" altLang="en-US" sz="16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619885" y="4634230"/>
            <a:ext cx="4679950" cy="822960"/>
            <a:chOff x="9049" y="5993"/>
            <a:chExt cx="7370" cy="1296"/>
          </a:xfrm>
        </p:grpSpPr>
        <p:sp>
          <p:nvSpPr>
            <p:cNvPr id="16" name="椭圆 15"/>
            <p:cNvSpPr/>
            <p:nvPr/>
          </p:nvSpPr>
          <p:spPr>
            <a:xfrm>
              <a:off x="9049" y="6112"/>
              <a:ext cx="711" cy="711"/>
            </a:xfrm>
            <a:prstGeom prst="ellipse">
              <a:avLst/>
            </a:prstGeom>
            <a:solidFill>
              <a:srgbClr val="E09EA8"/>
            </a:solidFill>
            <a:ln>
              <a:noFill/>
            </a:ln>
            <a:effectLst>
              <a:outerShdw blurRad="406400" dist="2413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3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9985" y="5993"/>
              <a:ext cx="6434" cy="1297"/>
              <a:chOff x="874712" y="3387780"/>
              <a:chExt cx="4791529" cy="823502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874712" y="3677812"/>
                <a:ext cx="4791529" cy="53347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用户可以在投影仪或者计算机上进行演示也可以将演示文稿出来</a:t>
                </a:r>
                <a:endPara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874712" y="3387780"/>
                <a:ext cx="2241974" cy="38613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标题文字添加</a:t>
                </a:r>
                <a:endParaRPr lang="zh-CN" altLang="en-US" sz="16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619885" y="3327400"/>
            <a:ext cx="4679950" cy="822960"/>
            <a:chOff x="9049" y="4530"/>
            <a:chExt cx="7370" cy="1296"/>
          </a:xfrm>
        </p:grpSpPr>
        <p:sp>
          <p:nvSpPr>
            <p:cNvPr id="20" name="椭圆 19"/>
            <p:cNvSpPr/>
            <p:nvPr/>
          </p:nvSpPr>
          <p:spPr>
            <a:xfrm>
              <a:off x="9049" y="4650"/>
              <a:ext cx="711" cy="711"/>
            </a:xfrm>
            <a:prstGeom prst="ellipse">
              <a:avLst/>
            </a:prstGeom>
            <a:solidFill>
              <a:srgbClr val="2B5A78"/>
            </a:solidFill>
            <a:ln>
              <a:noFill/>
            </a:ln>
            <a:effectLst>
              <a:outerShdw blurRad="406400" dist="2413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985" y="4530"/>
              <a:ext cx="6434" cy="1297"/>
              <a:chOff x="874712" y="3387780"/>
              <a:chExt cx="4791529" cy="82350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874712" y="3677812"/>
                <a:ext cx="4791529" cy="53347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用户可以在投影仪或者计算机上进行演示也可以将演示文稿出来</a:t>
                </a:r>
                <a:endPara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874712" y="3387780"/>
                <a:ext cx="2241974" cy="38613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标题文字添加</a:t>
                </a:r>
                <a:endParaRPr lang="zh-CN" altLang="en-US" sz="16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56"/>
          <p:cNvPicPr>
            <a:picLocks noChangeAspect="1"/>
          </p:cNvPicPr>
          <p:nvPr/>
        </p:nvPicPr>
        <p:blipFill>
          <a:blip r:embed="rId1"/>
          <a:srcRect l="11221"/>
          <a:stretch>
            <a:fillRect/>
          </a:stretch>
        </p:blipFill>
        <p:spPr>
          <a:xfrm>
            <a:off x="-8255" y="-8890"/>
            <a:ext cx="12208510" cy="68757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2065" y="-8890"/>
            <a:ext cx="12212320" cy="6875780"/>
          </a:xfrm>
          <a:prstGeom prst="rect">
            <a:avLst/>
          </a:prstGeom>
          <a:solidFill>
            <a:srgbClr val="133F5A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327525" y="437515"/>
            <a:ext cx="3537585" cy="530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黑荔枝体简" panose="00020600040101010101" charset="-122"/>
                <a:ea typeface="汉仪黑荔枝体简" panose="00020600040101010101" charset="-122"/>
                <a:sym typeface="+mn-ea"/>
              </a:rPr>
              <a:t>路在脚下</a:t>
            </a:r>
            <a:endParaRPr lang="zh-CN" altLang="en-US" sz="4800" dirty="0">
              <a:solidFill>
                <a:schemeClr val="bg1"/>
              </a:solidFill>
              <a:latin typeface="汉仪黑荔枝体简" panose="00020600040101010101" charset="-122"/>
              <a:ea typeface="汉仪黑荔枝体简" panose="00020600040101010101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03900" y="1196975"/>
            <a:ext cx="5797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2"/>
          <p:cNvSpPr/>
          <p:nvPr/>
        </p:nvSpPr>
        <p:spPr bwMode="auto">
          <a:xfrm rot="6735232">
            <a:off x="6108700" y="2318385"/>
            <a:ext cx="2216150" cy="1304925"/>
          </a:xfrm>
          <a:custGeom>
            <a:avLst/>
            <a:gdLst>
              <a:gd name="T0" fmla="*/ 178 w 872"/>
              <a:gd name="T1" fmla="*/ 512 h 512"/>
              <a:gd name="T2" fmla="*/ 158 w 872"/>
              <a:gd name="T3" fmla="*/ 374 h 512"/>
              <a:gd name="T4" fmla="*/ 153 w 872"/>
              <a:gd name="T5" fmla="*/ 317 h 512"/>
              <a:gd name="T6" fmla="*/ 148 w 872"/>
              <a:gd name="T7" fmla="*/ 309 h 512"/>
              <a:gd name="T8" fmla="*/ 140 w 872"/>
              <a:gd name="T9" fmla="*/ 312 h 512"/>
              <a:gd name="T10" fmla="*/ 47 w 872"/>
              <a:gd name="T11" fmla="*/ 327 h 512"/>
              <a:gd name="T12" fmla="*/ 5 w 872"/>
              <a:gd name="T13" fmla="*/ 246 h 512"/>
              <a:gd name="T14" fmla="*/ 71 w 872"/>
              <a:gd name="T15" fmla="*/ 178 h 512"/>
              <a:gd name="T16" fmla="*/ 139 w 872"/>
              <a:gd name="T17" fmla="*/ 199 h 512"/>
              <a:gd name="T18" fmla="*/ 149 w 872"/>
              <a:gd name="T19" fmla="*/ 204 h 512"/>
              <a:gd name="T20" fmla="*/ 154 w 872"/>
              <a:gd name="T21" fmla="*/ 193 h 512"/>
              <a:gd name="T22" fmla="*/ 179 w 872"/>
              <a:gd name="T23" fmla="*/ 6 h 512"/>
              <a:gd name="T24" fmla="*/ 180 w 872"/>
              <a:gd name="T25" fmla="*/ 0 h 512"/>
              <a:gd name="T26" fmla="*/ 221 w 872"/>
              <a:gd name="T27" fmla="*/ 8 h 512"/>
              <a:gd name="T28" fmla="*/ 374 w 872"/>
              <a:gd name="T29" fmla="*/ 27 h 512"/>
              <a:gd name="T30" fmla="*/ 384 w 872"/>
              <a:gd name="T31" fmla="*/ 31 h 512"/>
              <a:gd name="T32" fmla="*/ 380 w 872"/>
              <a:gd name="T33" fmla="*/ 41 h 512"/>
              <a:gd name="T34" fmla="*/ 365 w 872"/>
              <a:gd name="T35" fmla="*/ 132 h 512"/>
              <a:gd name="T36" fmla="*/ 448 w 872"/>
              <a:gd name="T37" fmla="*/ 175 h 512"/>
              <a:gd name="T38" fmla="*/ 514 w 872"/>
              <a:gd name="T39" fmla="*/ 111 h 512"/>
              <a:gd name="T40" fmla="*/ 491 w 872"/>
              <a:gd name="T41" fmla="*/ 39 h 512"/>
              <a:gd name="T42" fmla="*/ 488 w 872"/>
              <a:gd name="T43" fmla="*/ 32 h 512"/>
              <a:gd name="T44" fmla="*/ 496 w 872"/>
              <a:gd name="T45" fmla="*/ 27 h 512"/>
              <a:gd name="T46" fmla="*/ 593 w 872"/>
              <a:gd name="T47" fmla="*/ 17 h 512"/>
              <a:gd name="T48" fmla="*/ 691 w 872"/>
              <a:gd name="T49" fmla="*/ 1 h 512"/>
              <a:gd name="T50" fmla="*/ 697 w 872"/>
              <a:gd name="T51" fmla="*/ 25 h 512"/>
              <a:gd name="T52" fmla="*/ 719 w 872"/>
              <a:gd name="T53" fmla="*/ 196 h 512"/>
              <a:gd name="T54" fmla="*/ 723 w 872"/>
              <a:gd name="T55" fmla="*/ 203 h 512"/>
              <a:gd name="T56" fmla="*/ 732 w 872"/>
              <a:gd name="T57" fmla="*/ 200 h 512"/>
              <a:gd name="T58" fmla="*/ 816 w 872"/>
              <a:gd name="T59" fmla="*/ 182 h 512"/>
              <a:gd name="T60" fmla="*/ 868 w 872"/>
              <a:gd name="T61" fmla="*/ 251 h 512"/>
              <a:gd name="T62" fmla="*/ 799 w 872"/>
              <a:gd name="T63" fmla="*/ 334 h 512"/>
              <a:gd name="T64" fmla="*/ 732 w 872"/>
              <a:gd name="T65" fmla="*/ 312 h 512"/>
              <a:gd name="T66" fmla="*/ 723 w 872"/>
              <a:gd name="T67" fmla="*/ 309 h 512"/>
              <a:gd name="T68" fmla="*/ 718 w 872"/>
              <a:gd name="T69" fmla="*/ 318 h 512"/>
              <a:gd name="T70" fmla="*/ 693 w 872"/>
              <a:gd name="T71" fmla="*/ 506 h 512"/>
              <a:gd name="T72" fmla="*/ 691 w 872"/>
              <a:gd name="T73" fmla="*/ 512 h 512"/>
              <a:gd name="T74" fmla="*/ 641 w 872"/>
              <a:gd name="T75" fmla="*/ 503 h 512"/>
              <a:gd name="T76" fmla="*/ 498 w 872"/>
              <a:gd name="T77" fmla="*/ 486 h 512"/>
              <a:gd name="T78" fmla="*/ 488 w 872"/>
              <a:gd name="T79" fmla="*/ 481 h 512"/>
              <a:gd name="T80" fmla="*/ 492 w 872"/>
              <a:gd name="T81" fmla="*/ 471 h 512"/>
              <a:gd name="T82" fmla="*/ 492 w 872"/>
              <a:gd name="T83" fmla="*/ 360 h 512"/>
              <a:gd name="T84" fmla="*/ 380 w 872"/>
              <a:gd name="T85" fmla="*/ 360 h 512"/>
              <a:gd name="T86" fmla="*/ 380 w 872"/>
              <a:gd name="T87" fmla="*/ 471 h 512"/>
              <a:gd name="T88" fmla="*/ 384 w 872"/>
              <a:gd name="T89" fmla="*/ 481 h 512"/>
              <a:gd name="T90" fmla="*/ 375 w 872"/>
              <a:gd name="T91" fmla="*/ 486 h 512"/>
              <a:gd name="T92" fmla="*/ 189 w 872"/>
              <a:gd name="T93" fmla="*/ 511 h 512"/>
              <a:gd name="T94" fmla="*/ 178 w 872"/>
              <a:gd name="T9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2" h="512">
                <a:moveTo>
                  <a:pt x="178" y="512"/>
                </a:moveTo>
                <a:cubicBezTo>
                  <a:pt x="171" y="465"/>
                  <a:pt x="164" y="420"/>
                  <a:pt x="158" y="374"/>
                </a:cubicBezTo>
                <a:cubicBezTo>
                  <a:pt x="155" y="355"/>
                  <a:pt x="155" y="336"/>
                  <a:pt x="153" y="317"/>
                </a:cubicBezTo>
                <a:cubicBezTo>
                  <a:pt x="153" y="314"/>
                  <a:pt x="151" y="310"/>
                  <a:pt x="148" y="309"/>
                </a:cubicBezTo>
                <a:cubicBezTo>
                  <a:pt x="147" y="308"/>
                  <a:pt x="142" y="310"/>
                  <a:pt x="140" y="312"/>
                </a:cubicBezTo>
                <a:cubicBezTo>
                  <a:pt x="114" y="337"/>
                  <a:pt x="78" y="343"/>
                  <a:pt x="47" y="327"/>
                </a:cubicBezTo>
                <a:cubicBezTo>
                  <a:pt x="17" y="311"/>
                  <a:pt x="0" y="278"/>
                  <a:pt x="5" y="246"/>
                </a:cubicBezTo>
                <a:cubicBezTo>
                  <a:pt x="10" y="211"/>
                  <a:pt x="35" y="184"/>
                  <a:pt x="71" y="178"/>
                </a:cubicBezTo>
                <a:cubicBezTo>
                  <a:pt x="96" y="173"/>
                  <a:pt x="119" y="181"/>
                  <a:pt x="139" y="199"/>
                </a:cubicBezTo>
                <a:cubicBezTo>
                  <a:pt x="141" y="201"/>
                  <a:pt x="145" y="202"/>
                  <a:pt x="149" y="204"/>
                </a:cubicBezTo>
                <a:cubicBezTo>
                  <a:pt x="150" y="200"/>
                  <a:pt x="153" y="197"/>
                  <a:pt x="154" y="193"/>
                </a:cubicBezTo>
                <a:cubicBezTo>
                  <a:pt x="157" y="130"/>
                  <a:pt x="165" y="67"/>
                  <a:pt x="179" y="6"/>
                </a:cubicBezTo>
                <a:cubicBezTo>
                  <a:pt x="179" y="4"/>
                  <a:pt x="180" y="3"/>
                  <a:pt x="180" y="0"/>
                </a:cubicBezTo>
                <a:cubicBezTo>
                  <a:pt x="194" y="3"/>
                  <a:pt x="207" y="6"/>
                  <a:pt x="221" y="8"/>
                </a:cubicBezTo>
                <a:cubicBezTo>
                  <a:pt x="272" y="14"/>
                  <a:pt x="323" y="20"/>
                  <a:pt x="374" y="27"/>
                </a:cubicBezTo>
                <a:cubicBezTo>
                  <a:pt x="377" y="27"/>
                  <a:pt x="381" y="30"/>
                  <a:pt x="384" y="31"/>
                </a:cubicBezTo>
                <a:cubicBezTo>
                  <a:pt x="383" y="34"/>
                  <a:pt x="382" y="38"/>
                  <a:pt x="380" y="41"/>
                </a:cubicBezTo>
                <a:cubicBezTo>
                  <a:pt x="356" y="66"/>
                  <a:pt x="350" y="102"/>
                  <a:pt x="365" y="132"/>
                </a:cubicBezTo>
                <a:cubicBezTo>
                  <a:pt x="381" y="163"/>
                  <a:pt x="413" y="179"/>
                  <a:pt x="448" y="175"/>
                </a:cubicBezTo>
                <a:cubicBezTo>
                  <a:pt x="480" y="170"/>
                  <a:pt x="507" y="145"/>
                  <a:pt x="514" y="111"/>
                </a:cubicBezTo>
                <a:cubicBezTo>
                  <a:pt x="519" y="84"/>
                  <a:pt x="511" y="60"/>
                  <a:pt x="491" y="39"/>
                </a:cubicBezTo>
                <a:cubicBezTo>
                  <a:pt x="489" y="37"/>
                  <a:pt x="487" y="33"/>
                  <a:pt x="488" y="32"/>
                </a:cubicBezTo>
                <a:cubicBezTo>
                  <a:pt x="489" y="29"/>
                  <a:pt x="493" y="27"/>
                  <a:pt x="496" y="27"/>
                </a:cubicBezTo>
                <a:cubicBezTo>
                  <a:pt x="528" y="23"/>
                  <a:pt x="561" y="21"/>
                  <a:pt x="593" y="17"/>
                </a:cubicBezTo>
                <a:cubicBezTo>
                  <a:pt x="626" y="13"/>
                  <a:pt x="658" y="7"/>
                  <a:pt x="691" y="1"/>
                </a:cubicBezTo>
                <a:cubicBezTo>
                  <a:pt x="693" y="8"/>
                  <a:pt x="695" y="16"/>
                  <a:pt x="697" y="25"/>
                </a:cubicBezTo>
                <a:cubicBezTo>
                  <a:pt x="708" y="81"/>
                  <a:pt x="716" y="138"/>
                  <a:pt x="719" y="196"/>
                </a:cubicBezTo>
                <a:cubicBezTo>
                  <a:pt x="719" y="198"/>
                  <a:pt x="721" y="203"/>
                  <a:pt x="723" y="203"/>
                </a:cubicBezTo>
                <a:cubicBezTo>
                  <a:pt x="725" y="204"/>
                  <a:pt x="729" y="202"/>
                  <a:pt x="732" y="200"/>
                </a:cubicBezTo>
                <a:cubicBezTo>
                  <a:pt x="756" y="178"/>
                  <a:pt x="784" y="170"/>
                  <a:pt x="816" y="182"/>
                </a:cubicBezTo>
                <a:cubicBezTo>
                  <a:pt x="847" y="193"/>
                  <a:pt x="864" y="218"/>
                  <a:pt x="868" y="251"/>
                </a:cubicBezTo>
                <a:cubicBezTo>
                  <a:pt x="872" y="290"/>
                  <a:pt x="839" y="330"/>
                  <a:pt x="799" y="334"/>
                </a:cubicBezTo>
                <a:cubicBezTo>
                  <a:pt x="773" y="338"/>
                  <a:pt x="751" y="330"/>
                  <a:pt x="732" y="312"/>
                </a:cubicBezTo>
                <a:cubicBezTo>
                  <a:pt x="730" y="310"/>
                  <a:pt x="725" y="308"/>
                  <a:pt x="723" y="309"/>
                </a:cubicBezTo>
                <a:cubicBezTo>
                  <a:pt x="720" y="310"/>
                  <a:pt x="719" y="315"/>
                  <a:pt x="718" y="318"/>
                </a:cubicBezTo>
                <a:cubicBezTo>
                  <a:pt x="715" y="381"/>
                  <a:pt x="706" y="444"/>
                  <a:pt x="693" y="506"/>
                </a:cubicBezTo>
                <a:cubicBezTo>
                  <a:pt x="693" y="508"/>
                  <a:pt x="692" y="509"/>
                  <a:pt x="691" y="512"/>
                </a:cubicBezTo>
                <a:cubicBezTo>
                  <a:pt x="674" y="509"/>
                  <a:pt x="658" y="505"/>
                  <a:pt x="641" y="503"/>
                </a:cubicBezTo>
                <a:cubicBezTo>
                  <a:pt x="594" y="497"/>
                  <a:pt x="546" y="491"/>
                  <a:pt x="498" y="486"/>
                </a:cubicBezTo>
                <a:cubicBezTo>
                  <a:pt x="495" y="485"/>
                  <a:pt x="491" y="483"/>
                  <a:pt x="488" y="481"/>
                </a:cubicBezTo>
                <a:cubicBezTo>
                  <a:pt x="489" y="478"/>
                  <a:pt x="490" y="474"/>
                  <a:pt x="492" y="471"/>
                </a:cubicBezTo>
                <a:cubicBezTo>
                  <a:pt x="523" y="439"/>
                  <a:pt x="523" y="390"/>
                  <a:pt x="492" y="360"/>
                </a:cubicBezTo>
                <a:cubicBezTo>
                  <a:pt x="461" y="329"/>
                  <a:pt x="411" y="329"/>
                  <a:pt x="380" y="360"/>
                </a:cubicBezTo>
                <a:cubicBezTo>
                  <a:pt x="349" y="391"/>
                  <a:pt x="349" y="439"/>
                  <a:pt x="380" y="471"/>
                </a:cubicBezTo>
                <a:cubicBezTo>
                  <a:pt x="382" y="474"/>
                  <a:pt x="384" y="478"/>
                  <a:pt x="384" y="481"/>
                </a:cubicBezTo>
                <a:cubicBezTo>
                  <a:pt x="384" y="483"/>
                  <a:pt x="378" y="485"/>
                  <a:pt x="375" y="486"/>
                </a:cubicBezTo>
                <a:cubicBezTo>
                  <a:pt x="313" y="489"/>
                  <a:pt x="251" y="497"/>
                  <a:pt x="189" y="511"/>
                </a:cubicBezTo>
                <a:cubicBezTo>
                  <a:pt x="187" y="511"/>
                  <a:pt x="184" y="511"/>
                  <a:pt x="178" y="512"/>
                </a:cubicBezTo>
                <a:close/>
              </a:path>
            </a:pathLst>
          </a:custGeom>
          <a:solidFill>
            <a:srgbClr val="2B5A78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3" name="Freeform 5"/>
          <p:cNvSpPr/>
          <p:nvPr/>
        </p:nvSpPr>
        <p:spPr bwMode="auto">
          <a:xfrm>
            <a:off x="5424805" y="4078605"/>
            <a:ext cx="2216150" cy="1304925"/>
          </a:xfrm>
          <a:custGeom>
            <a:avLst/>
            <a:gdLst>
              <a:gd name="T0" fmla="*/ 178 w 872"/>
              <a:gd name="T1" fmla="*/ 512 h 512"/>
              <a:gd name="T2" fmla="*/ 158 w 872"/>
              <a:gd name="T3" fmla="*/ 374 h 512"/>
              <a:gd name="T4" fmla="*/ 153 w 872"/>
              <a:gd name="T5" fmla="*/ 317 h 512"/>
              <a:gd name="T6" fmla="*/ 148 w 872"/>
              <a:gd name="T7" fmla="*/ 309 h 512"/>
              <a:gd name="T8" fmla="*/ 140 w 872"/>
              <a:gd name="T9" fmla="*/ 312 h 512"/>
              <a:gd name="T10" fmla="*/ 47 w 872"/>
              <a:gd name="T11" fmla="*/ 327 h 512"/>
              <a:gd name="T12" fmla="*/ 5 w 872"/>
              <a:gd name="T13" fmla="*/ 246 h 512"/>
              <a:gd name="T14" fmla="*/ 71 w 872"/>
              <a:gd name="T15" fmla="*/ 178 h 512"/>
              <a:gd name="T16" fmla="*/ 139 w 872"/>
              <a:gd name="T17" fmla="*/ 199 h 512"/>
              <a:gd name="T18" fmla="*/ 149 w 872"/>
              <a:gd name="T19" fmla="*/ 204 h 512"/>
              <a:gd name="T20" fmla="*/ 154 w 872"/>
              <a:gd name="T21" fmla="*/ 193 h 512"/>
              <a:gd name="T22" fmla="*/ 179 w 872"/>
              <a:gd name="T23" fmla="*/ 6 h 512"/>
              <a:gd name="T24" fmla="*/ 180 w 872"/>
              <a:gd name="T25" fmla="*/ 0 h 512"/>
              <a:gd name="T26" fmla="*/ 221 w 872"/>
              <a:gd name="T27" fmla="*/ 8 h 512"/>
              <a:gd name="T28" fmla="*/ 374 w 872"/>
              <a:gd name="T29" fmla="*/ 27 h 512"/>
              <a:gd name="T30" fmla="*/ 384 w 872"/>
              <a:gd name="T31" fmla="*/ 31 h 512"/>
              <a:gd name="T32" fmla="*/ 380 w 872"/>
              <a:gd name="T33" fmla="*/ 41 h 512"/>
              <a:gd name="T34" fmla="*/ 365 w 872"/>
              <a:gd name="T35" fmla="*/ 132 h 512"/>
              <a:gd name="T36" fmla="*/ 448 w 872"/>
              <a:gd name="T37" fmla="*/ 175 h 512"/>
              <a:gd name="T38" fmla="*/ 514 w 872"/>
              <a:gd name="T39" fmla="*/ 111 h 512"/>
              <a:gd name="T40" fmla="*/ 491 w 872"/>
              <a:gd name="T41" fmla="*/ 39 h 512"/>
              <a:gd name="T42" fmla="*/ 488 w 872"/>
              <a:gd name="T43" fmla="*/ 32 h 512"/>
              <a:gd name="T44" fmla="*/ 496 w 872"/>
              <a:gd name="T45" fmla="*/ 27 h 512"/>
              <a:gd name="T46" fmla="*/ 593 w 872"/>
              <a:gd name="T47" fmla="*/ 17 h 512"/>
              <a:gd name="T48" fmla="*/ 691 w 872"/>
              <a:gd name="T49" fmla="*/ 1 h 512"/>
              <a:gd name="T50" fmla="*/ 697 w 872"/>
              <a:gd name="T51" fmla="*/ 25 h 512"/>
              <a:gd name="T52" fmla="*/ 719 w 872"/>
              <a:gd name="T53" fmla="*/ 196 h 512"/>
              <a:gd name="T54" fmla="*/ 723 w 872"/>
              <a:gd name="T55" fmla="*/ 203 h 512"/>
              <a:gd name="T56" fmla="*/ 732 w 872"/>
              <a:gd name="T57" fmla="*/ 200 h 512"/>
              <a:gd name="T58" fmla="*/ 816 w 872"/>
              <a:gd name="T59" fmla="*/ 182 h 512"/>
              <a:gd name="T60" fmla="*/ 868 w 872"/>
              <a:gd name="T61" fmla="*/ 251 h 512"/>
              <a:gd name="T62" fmla="*/ 799 w 872"/>
              <a:gd name="T63" fmla="*/ 334 h 512"/>
              <a:gd name="T64" fmla="*/ 732 w 872"/>
              <a:gd name="T65" fmla="*/ 312 h 512"/>
              <a:gd name="T66" fmla="*/ 723 w 872"/>
              <a:gd name="T67" fmla="*/ 309 h 512"/>
              <a:gd name="T68" fmla="*/ 718 w 872"/>
              <a:gd name="T69" fmla="*/ 318 h 512"/>
              <a:gd name="T70" fmla="*/ 693 w 872"/>
              <a:gd name="T71" fmla="*/ 506 h 512"/>
              <a:gd name="T72" fmla="*/ 691 w 872"/>
              <a:gd name="T73" fmla="*/ 512 h 512"/>
              <a:gd name="T74" fmla="*/ 641 w 872"/>
              <a:gd name="T75" fmla="*/ 503 h 512"/>
              <a:gd name="T76" fmla="*/ 498 w 872"/>
              <a:gd name="T77" fmla="*/ 486 h 512"/>
              <a:gd name="T78" fmla="*/ 488 w 872"/>
              <a:gd name="T79" fmla="*/ 481 h 512"/>
              <a:gd name="T80" fmla="*/ 492 w 872"/>
              <a:gd name="T81" fmla="*/ 471 h 512"/>
              <a:gd name="T82" fmla="*/ 492 w 872"/>
              <a:gd name="T83" fmla="*/ 360 h 512"/>
              <a:gd name="T84" fmla="*/ 380 w 872"/>
              <a:gd name="T85" fmla="*/ 360 h 512"/>
              <a:gd name="T86" fmla="*/ 380 w 872"/>
              <a:gd name="T87" fmla="*/ 471 h 512"/>
              <a:gd name="T88" fmla="*/ 384 w 872"/>
              <a:gd name="T89" fmla="*/ 481 h 512"/>
              <a:gd name="T90" fmla="*/ 375 w 872"/>
              <a:gd name="T91" fmla="*/ 486 h 512"/>
              <a:gd name="T92" fmla="*/ 189 w 872"/>
              <a:gd name="T93" fmla="*/ 511 h 512"/>
              <a:gd name="T94" fmla="*/ 178 w 872"/>
              <a:gd name="T9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2" h="512">
                <a:moveTo>
                  <a:pt x="178" y="512"/>
                </a:moveTo>
                <a:cubicBezTo>
                  <a:pt x="171" y="465"/>
                  <a:pt x="164" y="420"/>
                  <a:pt x="158" y="374"/>
                </a:cubicBezTo>
                <a:cubicBezTo>
                  <a:pt x="155" y="355"/>
                  <a:pt x="155" y="336"/>
                  <a:pt x="153" y="317"/>
                </a:cubicBezTo>
                <a:cubicBezTo>
                  <a:pt x="153" y="314"/>
                  <a:pt x="151" y="310"/>
                  <a:pt x="148" y="309"/>
                </a:cubicBezTo>
                <a:cubicBezTo>
                  <a:pt x="147" y="308"/>
                  <a:pt x="142" y="310"/>
                  <a:pt x="140" y="312"/>
                </a:cubicBezTo>
                <a:cubicBezTo>
                  <a:pt x="114" y="337"/>
                  <a:pt x="78" y="343"/>
                  <a:pt x="47" y="327"/>
                </a:cubicBezTo>
                <a:cubicBezTo>
                  <a:pt x="17" y="311"/>
                  <a:pt x="0" y="278"/>
                  <a:pt x="5" y="246"/>
                </a:cubicBezTo>
                <a:cubicBezTo>
                  <a:pt x="10" y="211"/>
                  <a:pt x="35" y="184"/>
                  <a:pt x="71" y="178"/>
                </a:cubicBezTo>
                <a:cubicBezTo>
                  <a:pt x="96" y="173"/>
                  <a:pt x="119" y="181"/>
                  <a:pt x="139" y="199"/>
                </a:cubicBezTo>
                <a:cubicBezTo>
                  <a:pt x="141" y="201"/>
                  <a:pt x="145" y="202"/>
                  <a:pt x="149" y="204"/>
                </a:cubicBezTo>
                <a:cubicBezTo>
                  <a:pt x="150" y="200"/>
                  <a:pt x="153" y="197"/>
                  <a:pt x="154" y="193"/>
                </a:cubicBezTo>
                <a:cubicBezTo>
                  <a:pt x="157" y="130"/>
                  <a:pt x="165" y="67"/>
                  <a:pt x="179" y="6"/>
                </a:cubicBezTo>
                <a:cubicBezTo>
                  <a:pt x="179" y="4"/>
                  <a:pt x="180" y="3"/>
                  <a:pt x="180" y="0"/>
                </a:cubicBezTo>
                <a:cubicBezTo>
                  <a:pt x="194" y="3"/>
                  <a:pt x="207" y="6"/>
                  <a:pt x="221" y="8"/>
                </a:cubicBezTo>
                <a:cubicBezTo>
                  <a:pt x="272" y="14"/>
                  <a:pt x="323" y="20"/>
                  <a:pt x="374" y="27"/>
                </a:cubicBezTo>
                <a:cubicBezTo>
                  <a:pt x="377" y="27"/>
                  <a:pt x="381" y="30"/>
                  <a:pt x="384" y="31"/>
                </a:cubicBezTo>
                <a:cubicBezTo>
                  <a:pt x="383" y="34"/>
                  <a:pt x="382" y="38"/>
                  <a:pt x="380" y="41"/>
                </a:cubicBezTo>
                <a:cubicBezTo>
                  <a:pt x="356" y="66"/>
                  <a:pt x="350" y="102"/>
                  <a:pt x="365" y="132"/>
                </a:cubicBezTo>
                <a:cubicBezTo>
                  <a:pt x="381" y="163"/>
                  <a:pt x="413" y="179"/>
                  <a:pt x="448" y="175"/>
                </a:cubicBezTo>
                <a:cubicBezTo>
                  <a:pt x="480" y="170"/>
                  <a:pt x="507" y="145"/>
                  <a:pt x="514" y="111"/>
                </a:cubicBezTo>
                <a:cubicBezTo>
                  <a:pt x="519" y="84"/>
                  <a:pt x="511" y="60"/>
                  <a:pt x="491" y="39"/>
                </a:cubicBezTo>
                <a:cubicBezTo>
                  <a:pt x="489" y="37"/>
                  <a:pt x="487" y="33"/>
                  <a:pt x="488" y="32"/>
                </a:cubicBezTo>
                <a:cubicBezTo>
                  <a:pt x="489" y="29"/>
                  <a:pt x="493" y="27"/>
                  <a:pt x="496" y="27"/>
                </a:cubicBezTo>
                <a:cubicBezTo>
                  <a:pt x="528" y="23"/>
                  <a:pt x="561" y="21"/>
                  <a:pt x="593" y="17"/>
                </a:cubicBezTo>
                <a:cubicBezTo>
                  <a:pt x="626" y="13"/>
                  <a:pt x="658" y="7"/>
                  <a:pt x="691" y="1"/>
                </a:cubicBezTo>
                <a:cubicBezTo>
                  <a:pt x="693" y="8"/>
                  <a:pt x="695" y="16"/>
                  <a:pt x="697" y="25"/>
                </a:cubicBezTo>
                <a:cubicBezTo>
                  <a:pt x="708" y="81"/>
                  <a:pt x="716" y="138"/>
                  <a:pt x="719" y="196"/>
                </a:cubicBezTo>
                <a:cubicBezTo>
                  <a:pt x="719" y="198"/>
                  <a:pt x="721" y="203"/>
                  <a:pt x="723" y="203"/>
                </a:cubicBezTo>
                <a:cubicBezTo>
                  <a:pt x="725" y="204"/>
                  <a:pt x="729" y="202"/>
                  <a:pt x="732" y="200"/>
                </a:cubicBezTo>
                <a:cubicBezTo>
                  <a:pt x="756" y="178"/>
                  <a:pt x="784" y="170"/>
                  <a:pt x="816" y="182"/>
                </a:cubicBezTo>
                <a:cubicBezTo>
                  <a:pt x="847" y="193"/>
                  <a:pt x="864" y="218"/>
                  <a:pt x="868" y="251"/>
                </a:cubicBezTo>
                <a:cubicBezTo>
                  <a:pt x="872" y="290"/>
                  <a:pt x="839" y="330"/>
                  <a:pt x="799" y="334"/>
                </a:cubicBezTo>
                <a:cubicBezTo>
                  <a:pt x="773" y="338"/>
                  <a:pt x="751" y="330"/>
                  <a:pt x="732" y="312"/>
                </a:cubicBezTo>
                <a:cubicBezTo>
                  <a:pt x="730" y="310"/>
                  <a:pt x="725" y="308"/>
                  <a:pt x="723" y="309"/>
                </a:cubicBezTo>
                <a:cubicBezTo>
                  <a:pt x="720" y="310"/>
                  <a:pt x="719" y="315"/>
                  <a:pt x="718" y="318"/>
                </a:cubicBezTo>
                <a:cubicBezTo>
                  <a:pt x="715" y="381"/>
                  <a:pt x="706" y="444"/>
                  <a:pt x="693" y="506"/>
                </a:cubicBezTo>
                <a:cubicBezTo>
                  <a:pt x="693" y="508"/>
                  <a:pt x="692" y="509"/>
                  <a:pt x="691" y="512"/>
                </a:cubicBezTo>
                <a:cubicBezTo>
                  <a:pt x="674" y="509"/>
                  <a:pt x="658" y="505"/>
                  <a:pt x="641" y="503"/>
                </a:cubicBezTo>
                <a:cubicBezTo>
                  <a:pt x="594" y="497"/>
                  <a:pt x="546" y="491"/>
                  <a:pt x="498" y="486"/>
                </a:cubicBezTo>
                <a:cubicBezTo>
                  <a:pt x="495" y="485"/>
                  <a:pt x="491" y="483"/>
                  <a:pt x="488" y="481"/>
                </a:cubicBezTo>
                <a:cubicBezTo>
                  <a:pt x="489" y="478"/>
                  <a:pt x="490" y="474"/>
                  <a:pt x="492" y="471"/>
                </a:cubicBezTo>
                <a:cubicBezTo>
                  <a:pt x="523" y="439"/>
                  <a:pt x="523" y="390"/>
                  <a:pt x="492" y="360"/>
                </a:cubicBezTo>
                <a:cubicBezTo>
                  <a:pt x="461" y="329"/>
                  <a:pt x="411" y="329"/>
                  <a:pt x="380" y="360"/>
                </a:cubicBezTo>
                <a:cubicBezTo>
                  <a:pt x="349" y="391"/>
                  <a:pt x="349" y="439"/>
                  <a:pt x="380" y="471"/>
                </a:cubicBezTo>
                <a:cubicBezTo>
                  <a:pt x="382" y="474"/>
                  <a:pt x="384" y="478"/>
                  <a:pt x="384" y="481"/>
                </a:cubicBezTo>
                <a:cubicBezTo>
                  <a:pt x="384" y="483"/>
                  <a:pt x="378" y="485"/>
                  <a:pt x="375" y="486"/>
                </a:cubicBezTo>
                <a:cubicBezTo>
                  <a:pt x="313" y="489"/>
                  <a:pt x="251" y="497"/>
                  <a:pt x="189" y="511"/>
                </a:cubicBezTo>
                <a:cubicBezTo>
                  <a:pt x="187" y="511"/>
                  <a:pt x="184" y="511"/>
                  <a:pt x="178" y="512"/>
                </a:cubicBezTo>
                <a:close/>
              </a:path>
            </a:pathLst>
          </a:custGeom>
          <a:solidFill>
            <a:srgbClr val="E09E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120728" y="2779696"/>
            <a:ext cx="2216149" cy="1304925"/>
            <a:chOff x="4120728" y="2791761"/>
            <a:chExt cx="2216149" cy="1304925"/>
          </a:xfrm>
          <a:solidFill>
            <a:srgbClr val="72BD7F"/>
          </a:solidFill>
        </p:grpSpPr>
        <p:sp>
          <p:nvSpPr>
            <p:cNvPr id="31" name="Freeform 5"/>
            <p:cNvSpPr/>
            <p:nvPr/>
          </p:nvSpPr>
          <p:spPr bwMode="auto">
            <a:xfrm>
              <a:off x="4120728" y="2791761"/>
              <a:ext cx="2216149" cy="1304925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rgbClr val="E09E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98848" y="3269902"/>
              <a:ext cx="295910" cy="3371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1</a:t>
              </a:r>
              <a:endPara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3" name="Freeform 4"/>
          <p:cNvSpPr/>
          <p:nvPr/>
        </p:nvSpPr>
        <p:spPr bwMode="auto">
          <a:xfrm rot="5400000">
            <a:off x="4120515" y="4079240"/>
            <a:ext cx="2216150" cy="1304925"/>
          </a:xfrm>
          <a:custGeom>
            <a:avLst/>
            <a:gdLst>
              <a:gd name="T0" fmla="*/ 178 w 872"/>
              <a:gd name="T1" fmla="*/ 512 h 512"/>
              <a:gd name="T2" fmla="*/ 158 w 872"/>
              <a:gd name="T3" fmla="*/ 374 h 512"/>
              <a:gd name="T4" fmla="*/ 153 w 872"/>
              <a:gd name="T5" fmla="*/ 317 h 512"/>
              <a:gd name="T6" fmla="*/ 148 w 872"/>
              <a:gd name="T7" fmla="*/ 309 h 512"/>
              <a:gd name="T8" fmla="*/ 140 w 872"/>
              <a:gd name="T9" fmla="*/ 312 h 512"/>
              <a:gd name="T10" fmla="*/ 47 w 872"/>
              <a:gd name="T11" fmla="*/ 327 h 512"/>
              <a:gd name="T12" fmla="*/ 5 w 872"/>
              <a:gd name="T13" fmla="*/ 246 h 512"/>
              <a:gd name="T14" fmla="*/ 71 w 872"/>
              <a:gd name="T15" fmla="*/ 178 h 512"/>
              <a:gd name="T16" fmla="*/ 139 w 872"/>
              <a:gd name="T17" fmla="*/ 199 h 512"/>
              <a:gd name="T18" fmla="*/ 149 w 872"/>
              <a:gd name="T19" fmla="*/ 204 h 512"/>
              <a:gd name="T20" fmla="*/ 154 w 872"/>
              <a:gd name="T21" fmla="*/ 193 h 512"/>
              <a:gd name="T22" fmla="*/ 179 w 872"/>
              <a:gd name="T23" fmla="*/ 6 h 512"/>
              <a:gd name="T24" fmla="*/ 180 w 872"/>
              <a:gd name="T25" fmla="*/ 0 h 512"/>
              <a:gd name="T26" fmla="*/ 221 w 872"/>
              <a:gd name="T27" fmla="*/ 8 h 512"/>
              <a:gd name="T28" fmla="*/ 374 w 872"/>
              <a:gd name="T29" fmla="*/ 27 h 512"/>
              <a:gd name="T30" fmla="*/ 384 w 872"/>
              <a:gd name="T31" fmla="*/ 31 h 512"/>
              <a:gd name="T32" fmla="*/ 380 w 872"/>
              <a:gd name="T33" fmla="*/ 41 h 512"/>
              <a:gd name="T34" fmla="*/ 365 w 872"/>
              <a:gd name="T35" fmla="*/ 132 h 512"/>
              <a:gd name="T36" fmla="*/ 448 w 872"/>
              <a:gd name="T37" fmla="*/ 175 h 512"/>
              <a:gd name="T38" fmla="*/ 514 w 872"/>
              <a:gd name="T39" fmla="*/ 111 h 512"/>
              <a:gd name="T40" fmla="*/ 491 w 872"/>
              <a:gd name="T41" fmla="*/ 39 h 512"/>
              <a:gd name="T42" fmla="*/ 488 w 872"/>
              <a:gd name="T43" fmla="*/ 32 h 512"/>
              <a:gd name="T44" fmla="*/ 496 w 872"/>
              <a:gd name="T45" fmla="*/ 27 h 512"/>
              <a:gd name="T46" fmla="*/ 593 w 872"/>
              <a:gd name="T47" fmla="*/ 17 h 512"/>
              <a:gd name="T48" fmla="*/ 691 w 872"/>
              <a:gd name="T49" fmla="*/ 1 h 512"/>
              <a:gd name="T50" fmla="*/ 697 w 872"/>
              <a:gd name="T51" fmla="*/ 25 h 512"/>
              <a:gd name="T52" fmla="*/ 719 w 872"/>
              <a:gd name="T53" fmla="*/ 196 h 512"/>
              <a:gd name="T54" fmla="*/ 723 w 872"/>
              <a:gd name="T55" fmla="*/ 203 h 512"/>
              <a:gd name="T56" fmla="*/ 732 w 872"/>
              <a:gd name="T57" fmla="*/ 200 h 512"/>
              <a:gd name="T58" fmla="*/ 816 w 872"/>
              <a:gd name="T59" fmla="*/ 182 h 512"/>
              <a:gd name="T60" fmla="*/ 868 w 872"/>
              <a:gd name="T61" fmla="*/ 251 h 512"/>
              <a:gd name="T62" fmla="*/ 799 w 872"/>
              <a:gd name="T63" fmla="*/ 334 h 512"/>
              <a:gd name="T64" fmla="*/ 732 w 872"/>
              <a:gd name="T65" fmla="*/ 312 h 512"/>
              <a:gd name="T66" fmla="*/ 723 w 872"/>
              <a:gd name="T67" fmla="*/ 309 h 512"/>
              <a:gd name="T68" fmla="*/ 718 w 872"/>
              <a:gd name="T69" fmla="*/ 318 h 512"/>
              <a:gd name="T70" fmla="*/ 693 w 872"/>
              <a:gd name="T71" fmla="*/ 506 h 512"/>
              <a:gd name="T72" fmla="*/ 691 w 872"/>
              <a:gd name="T73" fmla="*/ 512 h 512"/>
              <a:gd name="T74" fmla="*/ 641 w 872"/>
              <a:gd name="T75" fmla="*/ 503 h 512"/>
              <a:gd name="T76" fmla="*/ 498 w 872"/>
              <a:gd name="T77" fmla="*/ 486 h 512"/>
              <a:gd name="T78" fmla="*/ 488 w 872"/>
              <a:gd name="T79" fmla="*/ 481 h 512"/>
              <a:gd name="T80" fmla="*/ 492 w 872"/>
              <a:gd name="T81" fmla="*/ 471 h 512"/>
              <a:gd name="T82" fmla="*/ 492 w 872"/>
              <a:gd name="T83" fmla="*/ 360 h 512"/>
              <a:gd name="T84" fmla="*/ 380 w 872"/>
              <a:gd name="T85" fmla="*/ 360 h 512"/>
              <a:gd name="T86" fmla="*/ 380 w 872"/>
              <a:gd name="T87" fmla="*/ 471 h 512"/>
              <a:gd name="T88" fmla="*/ 384 w 872"/>
              <a:gd name="T89" fmla="*/ 481 h 512"/>
              <a:gd name="T90" fmla="*/ 375 w 872"/>
              <a:gd name="T91" fmla="*/ 486 h 512"/>
              <a:gd name="T92" fmla="*/ 189 w 872"/>
              <a:gd name="T93" fmla="*/ 511 h 512"/>
              <a:gd name="T94" fmla="*/ 178 w 872"/>
              <a:gd name="T9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2" h="512">
                <a:moveTo>
                  <a:pt x="178" y="512"/>
                </a:moveTo>
                <a:cubicBezTo>
                  <a:pt x="171" y="465"/>
                  <a:pt x="164" y="420"/>
                  <a:pt x="158" y="374"/>
                </a:cubicBezTo>
                <a:cubicBezTo>
                  <a:pt x="155" y="355"/>
                  <a:pt x="155" y="336"/>
                  <a:pt x="153" y="317"/>
                </a:cubicBezTo>
                <a:cubicBezTo>
                  <a:pt x="153" y="314"/>
                  <a:pt x="151" y="310"/>
                  <a:pt x="148" y="309"/>
                </a:cubicBezTo>
                <a:cubicBezTo>
                  <a:pt x="147" y="308"/>
                  <a:pt x="142" y="310"/>
                  <a:pt x="140" y="312"/>
                </a:cubicBezTo>
                <a:cubicBezTo>
                  <a:pt x="114" y="337"/>
                  <a:pt x="78" y="343"/>
                  <a:pt x="47" y="327"/>
                </a:cubicBezTo>
                <a:cubicBezTo>
                  <a:pt x="17" y="311"/>
                  <a:pt x="0" y="278"/>
                  <a:pt x="5" y="246"/>
                </a:cubicBezTo>
                <a:cubicBezTo>
                  <a:pt x="10" y="211"/>
                  <a:pt x="35" y="184"/>
                  <a:pt x="71" y="178"/>
                </a:cubicBezTo>
                <a:cubicBezTo>
                  <a:pt x="96" y="173"/>
                  <a:pt x="119" y="181"/>
                  <a:pt x="139" y="199"/>
                </a:cubicBezTo>
                <a:cubicBezTo>
                  <a:pt x="141" y="201"/>
                  <a:pt x="145" y="202"/>
                  <a:pt x="149" y="204"/>
                </a:cubicBezTo>
                <a:cubicBezTo>
                  <a:pt x="150" y="200"/>
                  <a:pt x="153" y="197"/>
                  <a:pt x="154" y="193"/>
                </a:cubicBezTo>
                <a:cubicBezTo>
                  <a:pt x="157" y="130"/>
                  <a:pt x="165" y="67"/>
                  <a:pt x="179" y="6"/>
                </a:cubicBezTo>
                <a:cubicBezTo>
                  <a:pt x="179" y="4"/>
                  <a:pt x="180" y="3"/>
                  <a:pt x="180" y="0"/>
                </a:cubicBezTo>
                <a:cubicBezTo>
                  <a:pt x="194" y="3"/>
                  <a:pt x="207" y="6"/>
                  <a:pt x="221" y="8"/>
                </a:cubicBezTo>
                <a:cubicBezTo>
                  <a:pt x="272" y="14"/>
                  <a:pt x="323" y="20"/>
                  <a:pt x="374" y="27"/>
                </a:cubicBezTo>
                <a:cubicBezTo>
                  <a:pt x="377" y="27"/>
                  <a:pt x="381" y="30"/>
                  <a:pt x="384" y="31"/>
                </a:cubicBezTo>
                <a:cubicBezTo>
                  <a:pt x="383" y="34"/>
                  <a:pt x="382" y="38"/>
                  <a:pt x="380" y="41"/>
                </a:cubicBezTo>
                <a:cubicBezTo>
                  <a:pt x="356" y="66"/>
                  <a:pt x="350" y="102"/>
                  <a:pt x="365" y="132"/>
                </a:cubicBezTo>
                <a:cubicBezTo>
                  <a:pt x="381" y="163"/>
                  <a:pt x="413" y="179"/>
                  <a:pt x="448" y="175"/>
                </a:cubicBezTo>
                <a:cubicBezTo>
                  <a:pt x="480" y="170"/>
                  <a:pt x="507" y="145"/>
                  <a:pt x="514" y="111"/>
                </a:cubicBezTo>
                <a:cubicBezTo>
                  <a:pt x="519" y="84"/>
                  <a:pt x="511" y="60"/>
                  <a:pt x="491" y="39"/>
                </a:cubicBezTo>
                <a:cubicBezTo>
                  <a:pt x="489" y="37"/>
                  <a:pt x="487" y="33"/>
                  <a:pt x="488" y="32"/>
                </a:cubicBezTo>
                <a:cubicBezTo>
                  <a:pt x="489" y="29"/>
                  <a:pt x="493" y="27"/>
                  <a:pt x="496" y="27"/>
                </a:cubicBezTo>
                <a:cubicBezTo>
                  <a:pt x="528" y="23"/>
                  <a:pt x="561" y="21"/>
                  <a:pt x="593" y="17"/>
                </a:cubicBezTo>
                <a:cubicBezTo>
                  <a:pt x="626" y="13"/>
                  <a:pt x="658" y="7"/>
                  <a:pt x="691" y="1"/>
                </a:cubicBezTo>
                <a:cubicBezTo>
                  <a:pt x="693" y="8"/>
                  <a:pt x="695" y="16"/>
                  <a:pt x="697" y="25"/>
                </a:cubicBezTo>
                <a:cubicBezTo>
                  <a:pt x="708" y="81"/>
                  <a:pt x="716" y="138"/>
                  <a:pt x="719" y="196"/>
                </a:cubicBezTo>
                <a:cubicBezTo>
                  <a:pt x="719" y="198"/>
                  <a:pt x="721" y="203"/>
                  <a:pt x="723" y="203"/>
                </a:cubicBezTo>
                <a:cubicBezTo>
                  <a:pt x="725" y="204"/>
                  <a:pt x="729" y="202"/>
                  <a:pt x="732" y="200"/>
                </a:cubicBezTo>
                <a:cubicBezTo>
                  <a:pt x="756" y="178"/>
                  <a:pt x="784" y="170"/>
                  <a:pt x="816" y="182"/>
                </a:cubicBezTo>
                <a:cubicBezTo>
                  <a:pt x="847" y="193"/>
                  <a:pt x="864" y="218"/>
                  <a:pt x="868" y="251"/>
                </a:cubicBezTo>
                <a:cubicBezTo>
                  <a:pt x="872" y="290"/>
                  <a:pt x="839" y="330"/>
                  <a:pt x="799" y="334"/>
                </a:cubicBezTo>
                <a:cubicBezTo>
                  <a:pt x="773" y="338"/>
                  <a:pt x="751" y="330"/>
                  <a:pt x="732" y="312"/>
                </a:cubicBezTo>
                <a:cubicBezTo>
                  <a:pt x="730" y="310"/>
                  <a:pt x="725" y="308"/>
                  <a:pt x="723" y="309"/>
                </a:cubicBezTo>
                <a:cubicBezTo>
                  <a:pt x="720" y="310"/>
                  <a:pt x="719" y="315"/>
                  <a:pt x="718" y="318"/>
                </a:cubicBezTo>
                <a:cubicBezTo>
                  <a:pt x="715" y="381"/>
                  <a:pt x="706" y="444"/>
                  <a:pt x="693" y="506"/>
                </a:cubicBezTo>
                <a:cubicBezTo>
                  <a:pt x="693" y="508"/>
                  <a:pt x="692" y="509"/>
                  <a:pt x="691" y="512"/>
                </a:cubicBezTo>
                <a:cubicBezTo>
                  <a:pt x="674" y="509"/>
                  <a:pt x="658" y="505"/>
                  <a:pt x="641" y="503"/>
                </a:cubicBezTo>
                <a:cubicBezTo>
                  <a:pt x="594" y="497"/>
                  <a:pt x="546" y="491"/>
                  <a:pt x="498" y="486"/>
                </a:cubicBezTo>
                <a:cubicBezTo>
                  <a:pt x="495" y="485"/>
                  <a:pt x="491" y="483"/>
                  <a:pt x="488" y="481"/>
                </a:cubicBezTo>
                <a:cubicBezTo>
                  <a:pt x="489" y="478"/>
                  <a:pt x="490" y="474"/>
                  <a:pt x="492" y="471"/>
                </a:cubicBezTo>
                <a:cubicBezTo>
                  <a:pt x="523" y="439"/>
                  <a:pt x="523" y="390"/>
                  <a:pt x="492" y="360"/>
                </a:cubicBezTo>
                <a:cubicBezTo>
                  <a:pt x="461" y="329"/>
                  <a:pt x="411" y="329"/>
                  <a:pt x="380" y="360"/>
                </a:cubicBezTo>
                <a:cubicBezTo>
                  <a:pt x="349" y="391"/>
                  <a:pt x="349" y="439"/>
                  <a:pt x="380" y="471"/>
                </a:cubicBezTo>
                <a:cubicBezTo>
                  <a:pt x="382" y="474"/>
                  <a:pt x="384" y="478"/>
                  <a:pt x="384" y="481"/>
                </a:cubicBezTo>
                <a:cubicBezTo>
                  <a:pt x="384" y="483"/>
                  <a:pt x="378" y="485"/>
                  <a:pt x="375" y="486"/>
                </a:cubicBezTo>
                <a:cubicBezTo>
                  <a:pt x="313" y="489"/>
                  <a:pt x="251" y="497"/>
                  <a:pt x="189" y="511"/>
                </a:cubicBezTo>
                <a:cubicBezTo>
                  <a:pt x="187" y="511"/>
                  <a:pt x="184" y="511"/>
                  <a:pt x="178" y="512"/>
                </a:cubicBezTo>
                <a:close/>
              </a:path>
            </a:pathLst>
          </a:custGeom>
          <a:solidFill>
            <a:srgbClr val="2B5A78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5098848" y="4562762"/>
            <a:ext cx="295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2</a:t>
            </a:r>
            <a:endParaRPr 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" name="TextBox 49"/>
          <p:cNvSpPr txBox="1"/>
          <p:nvPr/>
        </p:nvSpPr>
        <p:spPr>
          <a:xfrm>
            <a:off x="7078143" y="2683162"/>
            <a:ext cx="295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3</a:t>
            </a:r>
            <a:endParaRPr 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TextBox 49"/>
          <p:cNvSpPr txBox="1"/>
          <p:nvPr/>
        </p:nvSpPr>
        <p:spPr>
          <a:xfrm>
            <a:off x="6384723" y="4562762"/>
            <a:ext cx="295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4</a:t>
            </a:r>
            <a:endParaRPr 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131570" y="2381885"/>
            <a:ext cx="2780665" cy="1078865"/>
            <a:chOff x="1774" y="5316"/>
            <a:chExt cx="4379" cy="1699"/>
          </a:xfrm>
        </p:grpSpPr>
        <p:sp>
          <p:nvSpPr>
            <p:cNvPr id="26" name="矩形 25"/>
            <p:cNvSpPr/>
            <p:nvPr/>
          </p:nvSpPr>
          <p:spPr>
            <a:xfrm>
              <a:off x="1774" y="5922"/>
              <a:ext cx="4379" cy="10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用户可以在投影仪或者计算机上进行演示也可以将演示文稿出来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198" y="5316"/>
              <a:ext cx="3531" cy="6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131570" y="4206875"/>
            <a:ext cx="2780665" cy="1078865"/>
            <a:chOff x="1774" y="5316"/>
            <a:chExt cx="4379" cy="1699"/>
          </a:xfrm>
        </p:grpSpPr>
        <p:sp>
          <p:nvSpPr>
            <p:cNvPr id="14" name="矩形 13"/>
            <p:cNvSpPr/>
            <p:nvPr/>
          </p:nvSpPr>
          <p:spPr>
            <a:xfrm>
              <a:off x="1774" y="5922"/>
              <a:ext cx="4379" cy="10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用户可以在投影仪或者计算机上进行演示也可以将演示文稿出来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198" y="5316"/>
              <a:ext cx="3531" cy="6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32470" y="2394585"/>
            <a:ext cx="2780665" cy="1078865"/>
            <a:chOff x="1774" y="5316"/>
            <a:chExt cx="4379" cy="1699"/>
          </a:xfrm>
        </p:grpSpPr>
        <p:sp>
          <p:nvSpPr>
            <p:cNvPr id="17" name="矩形 16"/>
            <p:cNvSpPr/>
            <p:nvPr/>
          </p:nvSpPr>
          <p:spPr>
            <a:xfrm>
              <a:off x="1774" y="5922"/>
              <a:ext cx="4379" cy="10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用户可以在投影仪或者计算机上进行演示也可以将演示文稿出来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198" y="5316"/>
              <a:ext cx="3531" cy="6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19770" y="4219575"/>
            <a:ext cx="2780665" cy="1078865"/>
            <a:chOff x="1774" y="5316"/>
            <a:chExt cx="4379" cy="1699"/>
          </a:xfrm>
        </p:grpSpPr>
        <p:sp>
          <p:nvSpPr>
            <p:cNvPr id="20" name="矩形 19"/>
            <p:cNvSpPr/>
            <p:nvPr/>
          </p:nvSpPr>
          <p:spPr>
            <a:xfrm>
              <a:off x="1774" y="5922"/>
              <a:ext cx="4379" cy="10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用户可以在投影仪或者计算机上进行演示也可以将演示文稿出来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98" y="5316"/>
              <a:ext cx="3531" cy="6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9ec63669191d"/>
          <p:cNvPicPr>
            <a:picLocks noChangeAspect="1"/>
          </p:cNvPicPr>
          <p:nvPr/>
        </p:nvPicPr>
        <p:blipFill>
          <a:blip r:embed="rId1"/>
          <a:srcRect l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/>
        </p:nvSpPr>
        <p:spPr>
          <a:xfrm>
            <a:off x="1332230" y="1946275"/>
            <a:ext cx="9528175" cy="911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ln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charset="-122"/>
                <a:ea typeface="等线 Light" panose="02010600030101010101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zh-CN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03-</a:t>
            </a:r>
            <a:r>
              <a:rPr lang="zh-CN" altLang="en-US" sz="7200" dirty="0">
                <a:solidFill>
                  <a:schemeClr val="bg1"/>
                </a:solidFill>
                <a:latin typeface="汉仪跳跳体简" panose="00020600040101010101" charset="-122"/>
                <a:ea typeface="汉仪跳跳体简" panose="00020600040101010101" charset="-122"/>
              </a:rPr>
              <a:t>请在此添大标题</a:t>
            </a:r>
            <a:endParaRPr lang="zh-CN" altLang="en-US" sz="7200" dirty="0">
              <a:solidFill>
                <a:schemeClr val="bg1"/>
              </a:solidFill>
              <a:latin typeface="汉仪跳跳体简" panose="00020600040101010101" charset="-122"/>
              <a:ea typeface="汉仪跳跳体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REFSHAPE" val="295545036"/>
</p:tagLst>
</file>

<file path=ppt/tags/tag6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PA" val="v3.0.1"/>
</p:tagLst>
</file>

<file path=ppt/tags/tag68.xml><?xml version="1.0" encoding="utf-8"?>
<p:tagLst xmlns:p="http://schemas.openxmlformats.org/presentationml/2006/main">
  <p:tag name="PA" val="v3.0.1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PA" val="v3.0.1"/>
</p:tagLst>
</file>

<file path=ppt/tags/tag71.xml><?xml version="1.0" encoding="utf-8"?>
<p:tagLst xmlns:p="http://schemas.openxmlformats.org/presentationml/2006/main">
  <p:tag name="PA" val="v3.0.1"/>
</p:tagLst>
</file>

<file path=ppt/tags/tag72.xml><?xml version="1.0" encoding="utf-8"?>
<p:tagLst xmlns:p="http://schemas.openxmlformats.org/presentationml/2006/main">
  <p:tag name="PA" val="v3.0.1"/>
</p:tagLst>
</file>

<file path=ppt/tags/tag73.xml><?xml version="1.0" encoding="utf-8"?>
<p:tagLst xmlns:p="http://schemas.openxmlformats.org/presentationml/2006/main">
  <p:tag name="PA" val="v3.0.1"/>
</p:tagLst>
</file>

<file path=ppt/tags/tag74.xml><?xml version="1.0" encoding="utf-8"?>
<p:tagLst xmlns:p="http://schemas.openxmlformats.org/presentationml/2006/main">
  <p:tag name="PA" val="v3.0.1"/>
</p:tagLst>
</file>

<file path=ppt/tags/tag75.xml><?xml version="1.0" encoding="utf-8"?>
<p:tagLst xmlns:p="http://schemas.openxmlformats.org/presentationml/2006/main">
  <p:tag name="PA" val="v3.0.1"/>
</p:tagLst>
</file>

<file path=ppt/tags/tag76.xml><?xml version="1.0" encoding="utf-8"?>
<p:tagLst xmlns:p="http://schemas.openxmlformats.org/presentationml/2006/main">
  <p:tag name="PA" val="v3.0.1"/>
</p:tagLst>
</file>

<file path=ppt/tags/tag77.xml><?xml version="1.0" encoding="utf-8"?>
<p:tagLst xmlns:p="http://schemas.openxmlformats.org/presentationml/2006/main">
  <p:tag name="PA" val="v3.0.1"/>
</p:tagLst>
</file>

<file path=ppt/tags/tag78.xml><?xml version="1.0" encoding="utf-8"?>
<p:tagLst xmlns:p="http://schemas.openxmlformats.org/presentationml/2006/main">
  <p:tag name="PA" val="v3.0.1"/>
</p:tagLst>
</file>

<file path=ppt/tags/tag79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7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1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1214</Words>
  <Application>WPS 演示</Application>
  <PresentationFormat>宽屏</PresentationFormat>
  <Paragraphs>158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汉仪跳跳体简</vt:lpstr>
      <vt:lpstr>思源黑体 CN Bold</vt:lpstr>
      <vt:lpstr>造字工房悦圆（非商用）常规体</vt:lpstr>
      <vt:lpstr>等线 Light</vt:lpstr>
      <vt:lpstr>Tempus Sans ITC</vt:lpstr>
      <vt:lpstr>幼圆</vt:lpstr>
      <vt:lpstr>汉仪黑荔枝体简</vt:lpstr>
      <vt:lpstr>黑体</vt:lpstr>
      <vt:lpstr>Gill Sans</vt:lpstr>
      <vt:lpstr>Arial Unicode MS</vt:lpstr>
      <vt:lpstr>Gabriola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一颗西柚科科</cp:lastModifiedBy>
  <cp:revision>14</cp:revision>
  <dcterms:created xsi:type="dcterms:W3CDTF">2019-05-15T05:48:00Z</dcterms:created>
  <dcterms:modified xsi:type="dcterms:W3CDTF">2019-12-10T02:50:12Z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