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98" r:id="rId3"/>
    <p:sldId id="303" r:id="rId4"/>
    <p:sldId id="300" r:id="rId5"/>
    <p:sldId id="349" r:id="rId6"/>
    <p:sldId id="301" r:id="rId7"/>
    <p:sldId id="341" r:id="rId8"/>
    <p:sldId id="306" r:id="rId9"/>
    <p:sldId id="304" r:id="rId10"/>
    <p:sldId id="362" r:id="rId11"/>
    <p:sldId id="351" r:id="rId12"/>
    <p:sldId id="336" r:id="rId13"/>
    <p:sldId id="352" r:id="rId14"/>
    <p:sldId id="353" r:id="rId15"/>
    <p:sldId id="354" r:id="rId16"/>
    <p:sldId id="355" r:id="rId17"/>
    <p:sldId id="406" r:id="rId18"/>
    <p:sldId id="357" r:id="rId19"/>
    <p:sldId id="359" r:id="rId20"/>
    <p:sldId id="361" r:id="rId21"/>
    <p:sldId id="307" r:id="rId22"/>
    <p:sldId id="311" r:id="rId23"/>
    <p:sldId id="366" r:id="rId24"/>
    <p:sldId id="308" r:id="rId25"/>
    <p:sldId id="363" r:id="rId26"/>
    <p:sldId id="364" r:id="rId27"/>
    <p:sldId id="325" r:id="rId28"/>
    <p:sldId id="365" r:id="rId29"/>
    <p:sldId id="309" r:id="rId30"/>
    <p:sldId id="310" r:id="rId31"/>
    <p:sldId id="379" r:id="rId32"/>
    <p:sldId id="368" r:id="rId33"/>
    <p:sldId id="315" r:id="rId34"/>
    <p:sldId id="390" r:id="rId35"/>
    <p:sldId id="389" r:id="rId36"/>
    <p:sldId id="400" r:id="rId37"/>
    <p:sldId id="401" r:id="rId38"/>
    <p:sldId id="402" r:id="rId39"/>
    <p:sldId id="392" r:id="rId40"/>
    <p:sldId id="391" r:id="rId41"/>
    <p:sldId id="317" r:id="rId42"/>
    <p:sldId id="318" r:id="rId43"/>
    <p:sldId id="319" r:id="rId44"/>
    <p:sldId id="393" r:id="rId45"/>
    <p:sldId id="394" r:id="rId46"/>
    <p:sldId id="395" r:id="rId47"/>
    <p:sldId id="396" r:id="rId48"/>
    <p:sldId id="399" r:id="rId49"/>
    <p:sldId id="320" r:id="rId50"/>
    <p:sldId id="398" r:id="rId51"/>
    <p:sldId id="404" r:id="rId52"/>
    <p:sldId id="405" r:id="rId5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207" autoAdjust="0"/>
    <p:restoredTop sz="94660"/>
  </p:normalViewPr>
  <p:slideViewPr>
    <p:cSldViewPr snapToGrid="0" showGuides="1">
      <p:cViewPr varScale="1">
        <p:scale>
          <a:sx n="64" d="100"/>
          <a:sy n="64" d="100"/>
        </p:scale>
        <p:origin x="780" y="36"/>
      </p:cViewPr>
      <p:guideLst>
        <p:guide orient="horz" pos="2228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6" Type="http://schemas.openxmlformats.org/officeDocument/2006/relationships/tableStyles" Target="tableStyles.xml"/><Relationship Id="rId55" Type="http://schemas.openxmlformats.org/officeDocument/2006/relationships/viewProps" Target="viewProps.xml"/><Relationship Id="rId54" Type="http://schemas.openxmlformats.org/officeDocument/2006/relationships/presProps" Target="presProps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9D78E-599E-42F8-A0E0-0B6E37595C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4B110-CDF7-4DDF-8C5C-ACE981BEF5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9D78E-599E-42F8-A0E0-0B6E37595C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4B110-CDF7-4DDF-8C5C-ACE981BEF5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9D78E-599E-42F8-A0E0-0B6E37595C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4B110-CDF7-4DDF-8C5C-ACE981BEF5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9D78E-599E-42F8-A0E0-0B6E37595C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4B110-CDF7-4DDF-8C5C-ACE981BEF5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9D78E-599E-42F8-A0E0-0B6E37595C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4B110-CDF7-4DDF-8C5C-ACE981BEF5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9D78E-599E-42F8-A0E0-0B6E37595C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4B110-CDF7-4DDF-8C5C-ACE981BEF5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9D78E-599E-42F8-A0E0-0B6E37595C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4B110-CDF7-4DDF-8C5C-ACE981BEF5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9D78E-599E-42F8-A0E0-0B6E37595C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4B110-CDF7-4DDF-8C5C-ACE981BEF5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9D78E-599E-42F8-A0E0-0B6E37595C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4B110-CDF7-4DDF-8C5C-ACE981BEF5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9D78E-599E-42F8-A0E0-0B6E37595C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4B110-CDF7-4DDF-8C5C-ACE981BEF5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9D78E-599E-42F8-A0E0-0B6E37595C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4B110-CDF7-4DDF-8C5C-ACE981BEF5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A9D78E-599E-42F8-A0E0-0B6E37595C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14B110-CDF7-4DDF-8C5C-ACE981BEF5E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tags" Target="../tags/tag1.xml"/><Relationship Id="rId3" Type="http://schemas.openxmlformats.org/officeDocument/2006/relationships/image" Target="../media/image1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5.xml"/><Relationship Id="rId2" Type="http://schemas.openxmlformats.org/officeDocument/2006/relationships/image" Target="../media/image3.png"/><Relationship Id="rId1" Type="http://schemas.openxmlformats.org/officeDocument/2006/relationships/tags" Target="../tags/tag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openxmlformats.org/officeDocument/2006/relationships/tags" Target="../tags/tag10.xml"/><Relationship Id="rId7" Type="http://schemas.openxmlformats.org/officeDocument/2006/relationships/image" Target="../media/image6.png"/><Relationship Id="rId6" Type="http://schemas.openxmlformats.org/officeDocument/2006/relationships/tags" Target="../tags/tag9.xml"/><Relationship Id="rId5" Type="http://schemas.openxmlformats.org/officeDocument/2006/relationships/image" Target="../media/image5.png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image" Target="../media/image4.png"/><Relationship Id="rId11" Type="http://schemas.openxmlformats.org/officeDocument/2006/relationships/slideLayout" Target="../slideLayouts/slideLayout7.xml"/><Relationship Id="rId10" Type="http://schemas.openxmlformats.org/officeDocument/2006/relationships/tags" Target="../tags/tag11.xml"/><Relationship Id="rId1" Type="http://schemas.openxmlformats.org/officeDocument/2006/relationships/tags" Target="../tags/tag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.png"/><Relationship Id="rId3" Type="http://schemas.microsoft.com/office/2007/relationships/media" Target="../media/media2.mp3"/><Relationship Id="rId2" Type="http://schemas.openxmlformats.org/officeDocument/2006/relationships/audio" Target="NULL" TargetMode="External"/><Relationship Id="rId1" Type="http://schemas.openxmlformats.org/officeDocument/2006/relationships/tags" Target="../tags/tag1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.png"/><Relationship Id="rId2" Type="http://schemas.microsoft.com/office/2007/relationships/media" Target="../media/media1.mp3"/><Relationship Id="rId1" Type="http://schemas.openxmlformats.org/officeDocument/2006/relationships/audio" Target="NULL" TargetMode="Externa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9" Type="http://schemas.openxmlformats.org/officeDocument/2006/relationships/tags" Target="../tags/tag20.xml"/><Relationship Id="rId8" Type="http://schemas.openxmlformats.org/officeDocument/2006/relationships/image" Target="../media/image9.jpeg"/><Relationship Id="rId7" Type="http://schemas.openxmlformats.org/officeDocument/2006/relationships/tags" Target="../tags/tag19.xml"/><Relationship Id="rId6" Type="http://schemas.openxmlformats.org/officeDocument/2006/relationships/image" Target="../media/image8.jpeg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10.jpeg"/><Relationship Id="rId1" Type="http://schemas.openxmlformats.org/officeDocument/2006/relationships/tags" Target="../tags/tag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tags" Target="../tags/tag21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3.xml"/><Relationship Id="rId2" Type="http://schemas.openxmlformats.org/officeDocument/2006/relationships/image" Target="../media/image3.png"/><Relationship Id="rId1" Type="http://schemas.openxmlformats.org/officeDocument/2006/relationships/tags" Target="../tags/tag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5388114" y="2644170"/>
            <a:ext cx="264687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嘘！</a:t>
            </a:r>
            <a:endParaRPr lang="zh-CN" altLang="en-US" sz="9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苹果发布会107秒背景音乐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-848140" y="598557"/>
            <a:ext cx="609600" cy="609600"/>
          </a:xfrm>
          <a:prstGeom prst="rect">
            <a:avLst/>
          </a:prstGeom>
        </p:spPr>
      </p:pic>
      <p:pic>
        <p:nvPicPr>
          <p:cNvPr id="6" name="PA_图片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8696" y="304800"/>
            <a:ext cx="4576068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1000"/>
    </mc:Choice>
    <mc:Fallback>
      <p:transition advClick="0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63" presetClass="path" presetSubtype="0" repeatCount="5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1.11111E-6 L 0.00398 -0.00023 " pathEditMode="relative" ptsTypes="">
                                      <p:cBhvr>
                                        <p:cTn id="8" dur="83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 from="visible" to="visible" calcmode="discrete" valueType="num">
                                      <p:cBhvr>
                                        <p:cTn id="9" dur="17" fill="hold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3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388114" y="2644170"/>
            <a:ext cx="141577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6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</a:t>
            </a:r>
            <a:endParaRPr lang="zh-CN" altLang="en-US" sz="9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50"/>
    </mc:Choice>
    <mc:Fallback>
      <p:transition spd="slow" advTm="25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537215" y="2644170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6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跟</a:t>
            </a:r>
            <a:endParaRPr lang="zh-CN" altLang="en-US" sz="9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70739" y="2644170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6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</a:t>
            </a:r>
            <a:endParaRPr lang="zh-CN" altLang="en-US" sz="9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Tm="250"/>
    </mc:Choice>
    <mc:Fallback>
      <p:transition advTm="25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085483" y="2644170"/>
            <a:ext cx="402103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6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谈理想</a:t>
            </a:r>
            <a:endParaRPr lang="zh-CN" altLang="en-US" sz="9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250"/>
    </mc:Choice>
    <mc:Fallback>
      <p:transition advTm="25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780247" y="1809283"/>
            <a:ext cx="2313454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6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</a:t>
            </a:r>
            <a:endParaRPr lang="zh-CN" altLang="en-US" sz="16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Requires="p14" p14:dur="250" advTm="250">
        <p15:prstTrans prst="crush"/>
      </p:transition>
    </mc:Choice>
    <mc:Fallback>
      <p:transition advTm="25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509016" y="1739710"/>
            <a:ext cx="2736648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99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道</a:t>
            </a:r>
            <a:endParaRPr lang="zh-CN" altLang="en-US" sz="199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50"/>
    </mc:Choice>
    <mc:Fallback>
      <p:transition spd="slow" advTm="25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263251" y="2501046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6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</a:t>
            </a:r>
            <a:endParaRPr lang="zh-CN" altLang="en-US" sz="9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50"/>
    </mc:Choice>
    <mc:Fallback>
      <p:transition spd="slow" advTm="25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185356" y="2361899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6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endParaRPr lang="zh-CN" altLang="en-US" sz="9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50"/>
    </mc:Choice>
    <mc:Fallback>
      <p:transition spd="slow" advTm="25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772562" y="2725450"/>
            <a:ext cx="264687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6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理想</a:t>
            </a:r>
            <a:endParaRPr lang="zh-CN" altLang="en-US" sz="9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50"/>
    </mc:Choice>
    <mc:Fallback>
      <p:transition spd="slow" advTm="250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499724" y="2752120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6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endParaRPr lang="zh-CN" altLang="en-US" sz="9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50"/>
    </mc:Choice>
    <mc:Fallback>
      <p:transition spd="slow" advTm="250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文本框 6"/>
          <p:cNvSpPr txBox="1"/>
          <p:nvPr>
            <p:custDataLst>
              <p:tags r:id="rId1"/>
            </p:custDataLst>
          </p:nvPr>
        </p:nvSpPr>
        <p:spPr>
          <a:xfrm>
            <a:off x="4933951" y="3200400"/>
            <a:ext cx="2552699" cy="169545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vert="horz" wrap="square" numCol="1" rtlCol="0">
            <a:prstTxWarp prst="textPlain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0"/>
              </a:lnSpc>
            </a:pPr>
            <a:r>
              <a:rPr lang="en-US" altLang="zh-CN" spc="-12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Arial" panose="020B0604020202020204" pitchFamily="34" charset="0"/>
              </a:rPr>
              <a:t>__________</a:t>
            </a:r>
            <a:endParaRPr lang="zh-CN" altLang="en-US" spc="-1200" dirty="0">
              <a:blipFill dpi="0" rotWithShape="1">
                <a:blip r:embed="rId2"/>
                <a:srcRect/>
                <a:stretch>
                  <a:fillRect/>
                </a:stretch>
              </a:blipFill>
              <a:latin typeface="Arial" panose="020B0604020202020204" pitchFamily="34" charset="0"/>
            </a:endParaRPr>
          </a:p>
        </p:txBody>
      </p:sp>
      <p:sp>
        <p:nvSpPr>
          <p:cNvPr id="3" name="PA_文本框 2"/>
          <p:cNvSpPr txBox="1"/>
          <p:nvPr>
            <p:custDataLst>
              <p:tags r:id="rId3"/>
            </p:custDataLst>
          </p:nvPr>
        </p:nvSpPr>
        <p:spPr>
          <a:xfrm>
            <a:off x="3792193" y="3097859"/>
            <a:ext cx="4836214" cy="186204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15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不上班</a:t>
            </a:r>
            <a:endParaRPr lang="zh-CN" altLang="en-US" sz="115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"/>
    </mc:Choice>
    <mc:Fallback>
      <p:transition spd="slow" advClick="0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1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*sin(rand(360))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300000" y="300000"/>
                                    </p:animScale>
                                    <p:animEffect transition="out" filter="fade">
                                      <p:cBhvr>
                                        <p:cTn id="10" dur="8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64" presetClass="path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06 -0.25 L 5E-06 1.85185E-06 E" pathEditMode="relative" ptsTypes="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157007" y="2607658"/>
            <a:ext cx="387798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别眨眼</a:t>
            </a:r>
            <a:endParaRPr lang="zh-CN" altLang="en-US" sz="9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advClick="0" advTm="1000">
        <p15:prstTrans prst="fallOver"/>
      </p:transition>
    </mc:Choice>
    <mc:Fallback>
      <p:transition spd="slow" advClick="0" advTm="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57011" y="2644170"/>
            <a:ext cx="387798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6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别废话</a:t>
            </a:r>
            <a:endParaRPr lang="zh-CN" altLang="en-US" sz="9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50"/>
    </mc:Choice>
    <mc:Fallback>
      <p:transition spd="slow" advTm="250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765652" y="2100223"/>
            <a:ext cx="1415772" cy="58477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zh-CN" altLang="en-US" sz="3200" b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不拖欠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267413" y="2100223"/>
            <a:ext cx="1415773" cy="58477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 defTabSz="685800">
              <a:defRPr/>
            </a:pPr>
            <a:r>
              <a:rPr lang="zh-CN" altLang="en-US" sz="3200" b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不洗脑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65652" y="3694852"/>
            <a:ext cx="1415772" cy="58477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zh-CN" altLang="en-US" sz="3200" b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有双休</a:t>
            </a:r>
            <a:endParaRPr lang="zh-CN" altLang="en-US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830088" y="2100223"/>
            <a:ext cx="1415772" cy="58477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zh-CN" altLang="en-US" sz="3200" b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不套路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267412" y="3694852"/>
            <a:ext cx="1415772" cy="58477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zh-CN" altLang="en-US" sz="3200" b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有社保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830090" y="3694852"/>
            <a:ext cx="1415772" cy="58477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zh-CN" altLang="en-US" sz="3200" b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有前途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Requires="p14" p14:dur="250" advTm="250">
        <p15:prstTrans prst="fracture"/>
      </p:transition>
    </mc:Choice>
    <mc:Fallback>
      <p:transition advTm="25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_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546" y="217212"/>
            <a:ext cx="11819508" cy="6710362"/>
          </a:xfrm>
          <a:prstGeom prst="rect">
            <a:avLst/>
          </a:prstGeom>
        </p:spPr>
      </p:pic>
      <p:sp>
        <p:nvSpPr>
          <p:cNvPr id="3" name="PA_椭圆 2"/>
          <p:cNvSpPr/>
          <p:nvPr>
            <p:custDataLst>
              <p:tags r:id="rId3"/>
            </p:custDataLst>
          </p:nvPr>
        </p:nvSpPr>
        <p:spPr>
          <a:xfrm>
            <a:off x="4425950" y="1111918"/>
            <a:ext cx="3746500" cy="3746500"/>
          </a:xfrm>
          <a:prstGeom prst="ellipse">
            <a:avLst/>
          </a:prstGeom>
          <a:solidFill>
            <a:srgbClr val="FFC000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4" name="PA_图片 3"/>
          <p:cNvPicPr/>
          <p:nvPr>
            <p:custDataLst>
              <p:tags r:id="rId4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800" y="609600"/>
            <a:ext cx="2921000" cy="5188618"/>
          </a:xfrm>
          <a:prstGeom prst="rect">
            <a:avLst/>
          </a:prstGeom>
        </p:spPr>
      </p:pic>
      <p:pic>
        <p:nvPicPr>
          <p:cNvPr id="5" name="PA_图片 4"/>
          <p:cNvPicPr/>
          <p:nvPr>
            <p:custDataLst>
              <p:tags r:id="rId6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800" y="609600"/>
            <a:ext cx="2921000" cy="5188618"/>
          </a:xfrm>
          <a:prstGeom prst="rect">
            <a:avLst/>
          </a:prstGeom>
        </p:spPr>
      </p:pic>
      <p:pic>
        <p:nvPicPr>
          <p:cNvPr id="6" name="PA_图片 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800" y="609600"/>
            <a:ext cx="2921000" cy="5188618"/>
          </a:xfrm>
          <a:prstGeom prst="rect">
            <a:avLst/>
          </a:prstGeom>
        </p:spPr>
      </p:pic>
      <p:pic>
        <p:nvPicPr>
          <p:cNvPr id="7" name="PA_图片 1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800" y="609600"/>
            <a:ext cx="2921000" cy="518861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3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3.7037E-7 L 0.00403 -0.00023 " pathEditMode="relative" rAng="0" ptsTypes="AA">
                                      <p:cBhvr>
                                        <p:cTn id="6" dur="8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00" y="-2300"/>
                                    </p:animMotion>
                                    <p:anim from="visible" to="visible" calcmode="discrete" valueType="num">
                                      <p:cBhvr>
                                        <p:cTn id="7" dur="2" fill="hold">
                                          <p:stCondLst>
                                            <p:cond delay="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66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66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66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13" dur="133" fill="hold">
                                          <p:stCondLst>
                                            <p:cond delay="66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0" presetClass="entr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15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50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" dur="50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50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20" dur="50" fill="hold">
                                          <p:stCondLst>
                                            <p:cond delay="5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1" presetID="0" presetClass="entr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5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" dur="5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" dur="5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632825" y="2644170"/>
            <a:ext cx="492634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96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96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96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zh-CN" altLang="en-US" sz="96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9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50"/>
    </mc:Choice>
    <mc:Fallback>
      <p:transition spd="slow" advTm="250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777959" y="2471450"/>
            <a:ext cx="757130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6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北京人才市场</a:t>
            </a:r>
            <a:endParaRPr lang="zh-CN" altLang="en-US" sz="9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50"/>
    </mc:Choice>
    <mc:Fallback>
      <p:transition spd="slow" advClick="0" advTm="250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083065" y="2717800"/>
            <a:ext cx="217559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96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96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楼</a:t>
            </a:r>
            <a:endParaRPr lang="zh-CN" altLang="en-US" sz="9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50"/>
    </mc:Choice>
    <mc:Fallback>
      <p:transition spd="slow" advClick="0" advTm="250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603442" y="2607657"/>
            <a:ext cx="4288353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8000" smtClean="0">
                <a:ln w="10160">
                  <a:noFill/>
                  <a:prstDash val="solid"/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不见不散</a:t>
            </a:r>
            <a:endParaRPr lang="zh-CN" altLang="en-US" sz="8000" cap="none" spc="0" dirty="0">
              <a:ln w="10160">
                <a:noFill/>
                <a:prstDash val="solid"/>
              </a:ln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32666" y="2361436"/>
            <a:ext cx="7863325" cy="18620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11500" smtClean="0">
                <a:ln w="10160">
                  <a:noFill/>
                  <a:prstDash val="solid"/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不见不散</a:t>
            </a:r>
            <a:endParaRPr lang="zh-CN" altLang="en-US" sz="11500" cap="none" spc="0" dirty="0">
              <a:ln w="10160">
                <a:noFill/>
                <a:prstDash val="solid"/>
              </a:ln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932666" y="2184464"/>
            <a:ext cx="7263528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13800" b="1" smtClean="0">
                <a:ln w="10160">
                  <a:noFill/>
                  <a:prstDash val="solid"/>
                </a:ln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不见不散</a:t>
            </a:r>
            <a:endParaRPr lang="zh-CN" altLang="en-US" sz="13800" b="1" cap="none" spc="0" dirty="0">
              <a:ln w="10160">
                <a:noFill/>
                <a:prstDash val="solid"/>
              </a:ln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50"/>
    </mc:Choice>
    <mc:Fallback>
      <p:transition spd="slow" advClick="0" advTm="2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4.07407E-6 L -4.16667E-6 0.00023 " pathEditMode="relative" rAng="0" ptsTypes="AA">
                                      <p:cBhvr>
                                        <p:cTn id="12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4.81481E-6 L 2.70833E-6 0.00023 " pathEditMode="relative" rAng="0" ptsTypes="AA">
                                      <p:cBhvr>
                                        <p:cTn id="14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5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63406" y="168627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  <p:from x="61197" y="59302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3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4.81481E-6 L 2.70833E-6 0.00023 " pathEditMode="relative" rAng="0" ptsTypes="AA">
                                      <p:cBhvr>
                                        <p:cTn id="27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4.81481E-6 L 2.70833E-6 0.00023 " pathEditMode="relative" rAng="0" ptsTypes="AA">
                                      <p:cBhvr>
                                        <p:cTn id="29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6" presetClass="emph" presetSubtype="0" accel="50000" decel="5000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1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40466" y="142442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3" dur="25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  <p:from x="71192" y="70204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5" grpId="2"/>
      <p:bldP spid="6" grpId="0"/>
      <p:bldP spid="6" grpId="1"/>
      <p:bldP spid="6" grpId="2"/>
      <p:bldP spid="6" grpId="3"/>
      <p:bldP spid="6" grpId="4"/>
      <p:bldP spid="6" grpId="5"/>
      <p:bldP spid="7" grpId="0"/>
      <p:bldP spid="7" grpId="1"/>
      <p:bldP spid="7" grpId="2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_矩形 4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D0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200"/>
    </mc:Choice>
    <mc:Fallback>
      <p:transition advClick="0" advTm="2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157011" y="2644170"/>
            <a:ext cx="387798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6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下面是</a:t>
            </a:r>
            <a:endParaRPr lang="zh-CN" altLang="en-US" sz="9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250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34541" y="2866322"/>
            <a:ext cx="6722918" cy="11826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zh-CN" altLang="en-US" sz="96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我们的要求</a:t>
            </a:r>
            <a:endParaRPr lang="zh-CN" altLang="en-US" sz="9600" b="1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734541" y="2877420"/>
            <a:ext cx="6722918" cy="11826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endParaRPr lang="zh-CN" altLang="en-US" sz="6600" b="1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50"/>
    </mc:Choice>
    <mc:Fallback>
      <p:transition spd="slow" advClick="0" advTm="2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665719" y="2600068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endParaRPr lang="zh-CN" altLang="en-US" sz="9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96000" y="2607658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</a:t>
            </a:r>
            <a:endParaRPr lang="zh-CN" altLang="en-US" sz="9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Tm="250">
        <p14:flythrough/>
      </p:transition>
    </mc:Choice>
    <mc:Fallback>
      <p:transition spd="slow" advTm="25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4.07407E-6 L -0.12252 4.07407E-6 " pathEditMode="relative" rAng="0" ptsTypes="AA">
                                      <p:cBhvr>
                                        <p:cTn id="6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33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1.48148E-6 L -0.12253 1.48148E-6 " pathEditMode="relative" rAng="0" ptsTypes="AA">
                                      <p:cBhvr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3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116408" y="2607657"/>
            <a:ext cx="3262432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8000" smtClean="0">
                <a:ln w="10160">
                  <a:noFill/>
                  <a:prstDash val="solid"/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音乐起</a:t>
            </a:r>
            <a:endParaRPr lang="zh-CN" altLang="en-US" sz="8000" cap="none" spc="0" dirty="0">
              <a:ln w="10160">
                <a:noFill/>
                <a:prstDash val="solid"/>
              </a:ln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15961" y="2315269"/>
            <a:ext cx="7863325" cy="18620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11500" smtClean="0">
                <a:ln w="10160">
                  <a:noFill/>
                  <a:prstDash val="solid"/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音乐起</a:t>
            </a:r>
            <a:endParaRPr lang="zh-CN" altLang="en-US" sz="11500" cap="none" spc="0" dirty="0">
              <a:ln w="10160">
                <a:noFill/>
                <a:prstDash val="solid"/>
              </a:ln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705100" y="2161380"/>
            <a:ext cx="6781800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dist"/>
            <a:r>
              <a:rPr lang="zh-CN" altLang="en-US" sz="13800" b="1" smtClean="0">
                <a:ln w="10160">
                  <a:noFill/>
                  <a:prstDash val="solid"/>
                </a:ln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音乐起</a:t>
            </a:r>
            <a:endParaRPr lang="zh-CN" altLang="en-US" sz="13800" b="1" cap="none" spc="0" dirty="0">
              <a:ln w="10160">
                <a:noFill/>
                <a:prstDash val="solid"/>
              </a:ln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50"/>
    </mc:Choice>
    <mc:Fallback>
      <p:transition spd="slow" advClick="0" advTm="2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4.07407E-6 L -4.16667E-6 0.00023 " pathEditMode="relative" rAng="0" ptsTypes="AA">
                                      <p:cBhvr>
                                        <p:cTn id="12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1.85185E-6 L 3.75E-6 0.00023 " pathEditMode="relative" rAng="0" ptsTypes="AA">
                                      <p:cBhvr>
                                        <p:cTn id="14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5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63406" y="168627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  <p:from x="61197" y="59302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3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1.85185E-6 L 3.75E-6 0.00023 " pathEditMode="relative" rAng="0" ptsTypes="AA">
                                      <p:cBhvr>
                                        <p:cTn id="27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3.7037E-7 L -3.33333E-6 0.00023 " pathEditMode="relative" rAng="0" ptsTypes="AA">
                                      <p:cBhvr>
                                        <p:cTn id="29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6" presetClass="emph" presetSubtype="0" accel="50000" decel="5000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1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40466" y="142442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3" dur="25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  <p:from x="71192" y="70204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5" grpId="2"/>
      <p:bldP spid="6" grpId="0"/>
      <p:bldP spid="6" grpId="1"/>
      <p:bldP spid="6" grpId="2"/>
      <p:bldP spid="6" grpId="3"/>
      <p:bldP spid="6" grpId="4"/>
      <p:bldP spid="6" grpId="5"/>
      <p:bldP spid="7" grpId="0"/>
      <p:bldP spid="7" grpId="1"/>
      <p:bldP spid="7" grpId="2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韦韬_文本框 1"/>
          <p:cNvSpPr txBox="1"/>
          <p:nvPr>
            <p:custDataLst>
              <p:tags r:id="rId1"/>
            </p:custDataLst>
          </p:nvPr>
        </p:nvSpPr>
        <p:spPr>
          <a:xfrm>
            <a:off x="6034199" y="3108196"/>
            <a:ext cx="262750" cy="224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0"/>
              </a:lnSpc>
            </a:pPr>
            <a:r>
              <a:rPr lang="zh-CN" altLang="en-US" sz="4000" dirty="0">
                <a:solidFill>
                  <a:srgbClr val="00B0F0"/>
                </a:solidFill>
              </a:rPr>
              <a:t>♪♪♪♪♪♪♪♪</a:t>
            </a:r>
            <a:endParaRPr lang="zh-CN" altLang="en-US" sz="4000" dirty="0">
              <a:solidFill>
                <a:srgbClr val="00B0F0"/>
              </a:solidFill>
            </a:endParaRPr>
          </a:p>
        </p:txBody>
      </p:sp>
      <p:pic>
        <p:nvPicPr>
          <p:cNvPr id="3" name="Marian Hill - Dow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>
                  <p14:trim st="14066.000000" end="164020.312500"/>
                  <p14:fade in="500.000000" out="750.00000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398375" y="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"/>
    </mc:Choice>
    <mc:Fallback>
      <p:transition spd="slow" advClick="0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60000" y="60000"/>
                                    </p:animScale>
                                    <p:anim to="" calcmode="lin" valueType="num">
                                      <p:cBhvr>
                                        <p:cTn id="8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0.05*sin(11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10" dur="500" de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Effect transition="out" filter="fade">
                                      <p:cBhvr>
                                        <p:cTn id="11" dur="2000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60000" y="60000"/>
                                      <p:to x="100000" y="100000"/>
                                    </p:animScale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999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028274" y="2644170"/>
            <a:ext cx="18473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zh-CN" altLang="en-US" sz="9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047999" y="2904426"/>
            <a:ext cx="6801679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9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招</a:t>
            </a:r>
            <a:r>
              <a:rPr lang="zh-CN" altLang="en-US" sz="96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完美男孩</a:t>
            </a:r>
            <a:br>
              <a:rPr lang="zh-CN" altLang="en-US" sz="9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zh-CN" altLang="en-US" sz="96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600"/>
    </mc:Choice>
    <mc:Fallback>
      <p:transition spd="slow" advClick="0" advTm="6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816100" y="938391"/>
            <a:ext cx="9715500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spc="10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他要坐立笔直，言行端正。</a:t>
            </a:r>
            <a:br>
              <a:rPr lang="zh-CN" altLang="en-US" sz="2800" spc="10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zh-CN" altLang="en-US" sz="2800" spc="10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zh-CN" altLang="en-US" sz="2800" spc="10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2800" spc="10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他要行动迅速，不出声响。</a:t>
            </a:r>
            <a:br>
              <a:rPr lang="zh-CN" altLang="en-US" sz="2800" spc="10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zh-CN" altLang="en-US" sz="2800" spc="10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zh-CN" altLang="en-US" sz="2800" spc="10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2800" spc="10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他可以在大街上吹口哨，但在该保持安静的地方</a:t>
            </a:r>
            <a:r>
              <a:rPr lang="zh-CN" altLang="en-US" sz="2800" spc="100">
                <a:latin typeface="微软雅黑" panose="020B0503020204020204" pitchFamily="34" charset="-122"/>
                <a:ea typeface="微软雅黑" panose="020B0503020204020204" pitchFamily="34" charset="-122"/>
              </a:rPr>
              <a:t>安静</a:t>
            </a:r>
            <a:r>
              <a:rPr lang="zh-CN" altLang="en-US" sz="2800" spc="10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br>
              <a:rPr lang="zh-CN" altLang="en-US" sz="2800" spc="10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zh-CN" altLang="en-US" sz="2800" spc="10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zh-CN" altLang="en-US" sz="2800" spc="10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2800" spc="10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他看起来要精神愉快，对每个人都笑脸相迎，从不生气。</a:t>
            </a:r>
            <a:br>
              <a:rPr lang="zh-CN" altLang="en-US" sz="2800" spc="10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zh-CN" altLang="en-US" sz="2800" spc="10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zh-CN" altLang="en-US" sz="2800" spc="10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zh-CN" altLang="en-US" sz="2800" spc="1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/>
    </mc:Choice>
    <mc:Fallback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981200" y="1191885"/>
            <a:ext cx="93472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spc="100">
                <a:latin typeface="微软雅黑" panose="020B0503020204020204" pitchFamily="34" charset="-122"/>
                <a:ea typeface="微软雅黑" panose="020B0503020204020204" pitchFamily="34" charset="-122"/>
              </a:rPr>
              <a:t>他要礼貌待人，尊重女人</a:t>
            </a:r>
            <a:br>
              <a:rPr lang="zh-CN" altLang="en-US" sz="2800" spc="10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zh-CN" altLang="en-US" sz="2800" spc="10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zh-CN" altLang="en-US" sz="2800" spc="10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2800" spc="100">
                <a:latin typeface="微软雅黑" panose="020B0503020204020204" pitchFamily="34" charset="-122"/>
                <a:ea typeface="微软雅黑" panose="020B0503020204020204" pitchFamily="34" charset="-122"/>
              </a:rPr>
              <a:t>他愿意说一口纯正的普通话，而不是家乡话。</a:t>
            </a:r>
            <a:br>
              <a:rPr lang="zh-CN" altLang="en-US" sz="2800" spc="10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zh-CN" altLang="en-US" sz="2800" spc="10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zh-CN" altLang="en-US" sz="2800" spc="10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2800" spc="100">
                <a:latin typeface="微软雅黑" panose="020B0503020204020204" pitchFamily="34" charset="-122"/>
                <a:ea typeface="微软雅黑" panose="020B0503020204020204" pitchFamily="34" charset="-122"/>
              </a:rPr>
              <a:t>他和自己的母亲相处融洽，与她的关系最为亲近。</a:t>
            </a:r>
            <a:br>
              <a:rPr lang="zh-CN" altLang="en-US" sz="2800" spc="10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zh-CN" altLang="en-US" sz="2800" spc="10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zh-CN" altLang="en-US" sz="2800" spc="10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2800" spc="100">
                <a:latin typeface="微软雅黑" panose="020B0503020204020204" pitchFamily="34" charset="-122"/>
                <a:ea typeface="微软雅黑" panose="020B0503020204020204" pitchFamily="34" charset="-122"/>
              </a:rPr>
              <a:t>他不虚伪，也不假正经，而是健康，快乐，充满活力。 </a:t>
            </a:r>
            <a:endParaRPr lang="zh-CN" altLang="en-US" sz="2800" spc="1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/>
    </mc:Choice>
    <mc:Fallback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60147" y="2730511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15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endParaRPr lang="zh-CN" altLang="en-US" sz="115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苹果发布会107秒背景音乐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1303.000000" end="93666.960938"/>
                </p14:media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-1371600" y="-304800"/>
            <a:ext cx="82804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"/>
    </mc:Choice>
    <mc:Fallback>
      <p:transition spd="slow" advClick="0" advTm="4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50" showWhenStopped="0">
                <p:cTn id="7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144590" y="2750389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15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们</a:t>
            </a:r>
            <a:endParaRPr lang="zh-CN" altLang="en-US" sz="115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50"/>
    </mc:Choice>
    <mc:Fallback>
      <p:transition spd="slow" advTm="250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695631" y="2680815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15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endParaRPr lang="zh-CN" altLang="en-US" sz="115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50"/>
    </mc:Choice>
    <mc:Fallback>
      <p:transition spd="slow" advTm="250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823397" y="2607658"/>
            <a:ext cx="510909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6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工作环境</a:t>
            </a:r>
            <a:endParaRPr lang="zh-CN" altLang="en-US" sz="9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"/>
    </mc:Choice>
    <mc:Fallback>
      <p:transition advTm="200"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椭圆 1"/>
          <p:cNvSpPr/>
          <p:nvPr>
            <p:custDataLst>
              <p:tags r:id="rId1"/>
            </p:custDataLst>
          </p:nvPr>
        </p:nvSpPr>
        <p:spPr>
          <a:xfrm>
            <a:off x="5414320" y="7261470"/>
            <a:ext cx="263478" cy="22231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" name="PA_椭圆 2"/>
          <p:cNvSpPr/>
          <p:nvPr>
            <p:custDataLst>
              <p:tags r:id="rId2"/>
            </p:custDataLst>
          </p:nvPr>
        </p:nvSpPr>
        <p:spPr>
          <a:xfrm>
            <a:off x="5757270" y="7261470"/>
            <a:ext cx="263478" cy="22231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PA_椭圆 3"/>
          <p:cNvSpPr/>
          <p:nvPr>
            <p:custDataLst>
              <p:tags r:id="rId3"/>
            </p:custDataLst>
          </p:nvPr>
        </p:nvSpPr>
        <p:spPr>
          <a:xfrm>
            <a:off x="6100220" y="7261470"/>
            <a:ext cx="263478" cy="22231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PA_椭圆 4"/>
          <p:cNvSpPr/>
          <p:nvPr>
            <p:custDataLst>
              <p:tags r:id="rId4"/>
            </p:custDataLst>
          </p:nvPr>
        </p:nvSpPr>
        <p:spPr>
          <a:xfrm>
            <a:off x="6443170" y="7261470"/>
            <a:ext cx="263478" cy="22231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15" name="图片 14"/>
          <p:cNvPicPr/>
          <p:nvPr>
            <p:custDataLst>
              <p:tags r:id="rId5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1999" cy="6858000"/>
          </a:xfrm>
          <a:prstGeom prst="rect">
            <a:avLst/>
          </a:prstGeom>
        </p:spPr>
      </p:pic>
      <p:pic>
        <p:nvPicPr>
          <p:cNvPr id="14" name="图片 13"/>
          <p:cNvPicPr/>
          <p:nvPr>
            <p:custDataLst>
              <p:tags r:id="rId7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1999" cy="6858000"/>
          </a:xfrm>
          <a:prstGeom prst="rect">
            <a:avLst/>
          </a:prstGeom>
        </p:spPr>
      </p:pic>
      <p:pic>
        <p:nvPicPr>
          <p:cNvPr id="13" name="图片 12"/>
          <p:cNvPicPr/>
          <p:nvPr>
            <p:custDataLst>
              <p:tags r:id="rId9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500"/>
    </mc:Choice>
    <mc:Fallback>
      <p:transition spd="slow" advClick="0" advTm="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442214" y="2600068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</a:t>
            </a:r>
            <a:endParaRPr lang="zh-CN" altLang="en-US" sz="9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72495" y="2607658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来</a:t>
            </a:r>
            <a:endParaRPr lang="zh-CN" altLang="en-US" sz="9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50"/>
    </mc:Choice>
    <mc:Fallback>
      <p:transition spd="slow" advTm="250"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772565" y="2644170"/>
            <a:ext cx="264687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6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老铁</a:t>
            </a:r>
            <a:endParaRPr lang="zh-CN" altLang="en-US" sz="9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50"/>
    </mc:Choice>
    <mc:Fallback>
      <p:transition spd="slow" advTm="250"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10000" y="2644170"/>
            <a:ext cx="264687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6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骚年</a:t>
            </a:r>
            <a:endParaRPr lang="zh-CN" altLang="en-US" sz="9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50"/>
    </mc:Choice>
    <mc:Fallback>
      <p:transition spd="slow" advTm="250"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772561" y="2644170"/>
            <a:ext cx="264687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6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妹子</a:t>
            </a:r>
            <a:endParaRPr lang="zh-CN" altLang="en-US" sz="9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"/>
    </mc:Choice>
    <mc:Fallback>
      <p:transition spd="slow" advTm="200"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9144" y="0"/>
            <a:ext cx="12241143" cy="6858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685274" y="2466370"/>
            <a:ext cx="2313454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燥</a:t>
            </a:r>
            <a:endParaRPr lang="zh-CN" altLang="en-US" sz="1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"/>
    </mc:Choice>
    <mc:Fallback>
      <p:transition advTm="2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4.07407E-6 L -0.13125 -4.07407E-6 " pathEditMode="relative" rAng="0" ptsTypes="AA">
                                      <p:cBhvr>
                                        <p:cTn id="6" dur="1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6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9144" y="0"/>
            <a:ext cx="12241143" cy="6858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118810" y="2644170"/>
            <a:ext cx="1954382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38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起</a:t>
            </a:r>
            <a:endParaRPr lang="zh-CN" altLang="en-US" sz="13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50"/>
    </mc:Choice>
    <mc:Fallback>
      <p:transition advTm="2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3125 0 " pathEditMode="relative" rAng="0" ptsTypes="AA">
                                      <p:cBhvr>
                                        <p:cTn id="6" dur="1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6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9144" y="0"/>
            <a:ext cx="12241143" cy="6858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118810" y="2607658"/>
            <a:ext cx="1954382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38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来</a:t>
            </a:r>
            <a:endParaRPr lang="zh-CN" altLang="en-US" sz="13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50"/>
    </mc:Choice>
    <mc:Fallback>
      <p:transition advTm="2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07407E-6 L -0.13125 4.07407E-6 " pathEditMode="relative" rAng="0" ptsTypes="AA">
                                      <p:cBhvr>
                                        <p:cTn id="6" dur="1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6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9144" y="0"/>
            <a:ext cx="12241143" cy="6858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118810" y="2607658"/>
            <a:ext cx="1954382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38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吧</a:t>
            </a:r>
            <a:endParaRPr lang="zh-CN" altLang="en-US" sz="13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50"/>
    </mc:Choice>
    <mc:Fallback>
      <p:transition advTm="2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07407E-6 L -0.13125 4.07407E-6 " pathEditMode="relative" rAng="0" ptsTypes="AA">
                                      <p:cBhvr>
                                        <p:cTn id="6" dur="1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6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134114" y="2607658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6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让</a:t>
            </a:r>
            <a:endParaRPr lang="zh-CN" altLang="en-US" sz="9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50"/>
    </mc:Choice>
    <mc:Fallback>
      <p:transition advTm="250"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724399" y="2607658"/>
            <a:ext cx="274320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</a:t>
            </a:r>
            <a:endParaRPr lang="zh-CN" altLang="en-US" sz="9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50"/>
    </mc:Choice>
    <mc:Fallback>
      <p:transition spd="slow" advTm="250"/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513482" y="2607658"/>
            <a:ext cx="264687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6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一起</a:t>
            </a:r>
            <a:endParaRPr lang="zh-CN" altLang="en-US" sz="9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50"/>
    </mc:Choice>
    <mc:Fallback>
      <p:transition spd="slow" advTm="25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6249947" y="2600068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界</a:t>
            </a:r>
            <a:endParaRPr lang="zh-CN" altLang="en-US" sz="9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80228" y="2607658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世</a:t>
            </a:r>
            <a:endParaRPr lang="zh-CN" altLang="en-US" sz="9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50"/>
    </mc:Choice>
    <mc:Fallback>
      <p:transition spd="slow" advTm="250"/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3" t="9616" b="9616"/>
          <a:stretch>
            <a:fillRect/>
          </a:stretch>
        </p:blipFill>
        <p:spPr>
          <a:xfrm>
            <a:off x="2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" y="0"/>
            <a:ext cx="12192000" cy="6904201"/>
          </a:xfrm>
          <a:prstGeom prst="rect">
            <a:avLst/>
          </a:prstGeom>
          <a:solidFill>
            <a:schemeClr val="tx1">
              <a:lumMod val="95000"/>
              <a:lumOff val="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724399" y="2607658"/>
            <a:ext cx="274320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出发</a:t>
            </a:r>
            <a:endParaRPr lang="zh-CN" altLang="en-US" sz="9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150"/>
    </mc:Choice>
    <mc:Fallback>
      <p:transition advClick="0" advTm="150"/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矩形 1"/>
          <p:cNvSpPr/>
          <p:nvPr>
            <p:custDataLst>
              <p:tags r:id="rId1"/>
            </p:custDataLst>
          </p:nvPr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" name="PA_矩形 2"/>
          <p:cNvSpPr/>
          <p:nvPr>
            <p:custDataLst>
              <p:tags r:id="rId2"/>
            </p:custDataLst>
          </p:nvPr>
        </p:nvSpPr>
        <p:spPr>
          <a:xfrm>
            <a:off x="0" y="0"/>
            <a:ext cx="12192000" cy="3429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PA_椭圆 3"/>
          <p:cNvSpPr/>
          <p:nvPr>
            <p:custDataLst>
              <p:tags r:id="rId3"/>
            </p:custDataLst>
          </p:nvPr>
        </p:nvSpPr>
        <p:spPr>
          <a:xfrm>
            <a:off x="-3590925" y="3200400"/>
            <a:ext cx="19373850" cy="457200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5" name="PA_组合 4"/>
          <p:cNvGrpSpPr/>
          <p:nvPr>
            <p:custDataLst>
              <p:tags r:id="rId4"/>
            </p:custDataLst>
          </p:nvPr>
        </p:nvGrpSpPr>
        <p:grpSpPr>
          <a:xfrm>
            <a:off x="2667000" y="-85725"/>
            <a:ext cx="6858000" cy="6858000"/>
            <a:chOff x="6810375" y="971550"/>
            <a:chExt cx="7600950" cy="7600950"/>
          </a:xfrm>
        </p:grpSpPr>
        <p:sp>
          <p:nvSpPr>
            <p:cNvPr id="6" name="PA_4-Point Star 6"/>
            <p:cNvSpPr/>
            <p:nvPr>
              <p:custDataLst>
                <p:tags r:id="rId5"/>
              </p:custDataLst>
            </p:nvPr>
          </p:nvSpPr>
          <p:spPr>
            <a:xfrm>
              <a:off x="6810375" y="971550"/>
              <a:ext cx="7600950" cy="7600950"/>
            </a:xfrm>
            <a:prstGeom prst="star4">
              <a:avLst>
                <a:gd name="adj" fmla="val 1974"/>
              </a:avLst>
            </a:prstGeom>
            <a:gradFill flip="none"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7" name="PA_椭圆 7"/>
            <p:cNvSpPr/>
            <p:nvPr>
              <p:custDataLst>
                <p:tags r:id="rId6"/>
              </p:custDataLst>
            </p:nvPr>
          </p:nvSpPr>
          <p:spPr>
            <a:xfrm>
              <a:off x="9448800" y="3657600"/>
              <a:ext cx="2286000" cy="228600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8" name="PA_文本框 8"/>
          <p:cNvSpPr txBox="1"/>
          <p:nvPr>
            <p:custDataLst>
              <p:tags r:id="rId7"/>
            </p:custDataLst>
          </p:nvPr>
        </p:nvSpPr>
        <p:spPr>
          <a:xfrm>
            <a:off x="1854200" y="2760702"/>
            <a:ext cx="84836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6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填写你的公司名称</a:t>
            </a:r>
            <a:endParaRPr lang="zh-CN" altLang="en-US" sz="6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50"/>
    </mc:Choice>
    <mc:Fallback>
      <p:transition spd="slow" advTm="2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mph" presetSubtype="0" fill="hold" nodeType="withEffect">
                                  <p:stCondLst>
                                    <p:cond delay="550"/>
                                  </p:stCondLst>
                                  <p:childTnLst>
                                    <p:animScale>
                                      <p:cBhvr>
                                        <p:cTn id="24" dur="1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6" presetClass="emph" presetSubtype="0" fill="hold" nodeType="withEffect">
                                  <p:stCondLst>
                                    <p:cond delay="650"/>
                                  </p:stCondLst>
                                  <p:childTnLst>
                                    <p:animScale>
                                      <p:cBhvr>
                                        <p:cTn id="26" dur="100" fill="hold"/>
                                        <p:tgtEl>
                                          <p:spTgt spid="5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53" presetClass="exit" presetSubtype="32" fill="hold" grpId="1" nodeType="withEffect">
                                  <p:stCondLst>
                                    <p:cond delay="65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2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mph" presetSubtype="0" repeatCount="indefinite" autoRev="1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36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4" grpId="1" animBg="1"/>
      <p:bldP spid="8" grpId="0"/>
      <p:bldP spid="8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文本框 6"/>
          <p:cNvSpPr txBox="1"/>
          <p:nvPr>
            <p:custDataLst>
              <p:tags r:id="rId1"/>
            </p:custDataLst>
          </p:nvPr>
        </p:nvSpPr>
        <p:spPr>
          <a:xfrm>
            <a:off x="4933951" y="3200400"/>
            <a:ext cx="2552699" cy="169545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vert="horz" wrap="square" numCol="1" rtlCol="0">
            <a:prstTxWarp prst="textPlain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0"/>
              </a:lnSpc>
            </a:pPr>
            <a:r>
              <a:rPr lang="en-US" altLang="zh-CN" spc="-12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Arial" panose="020B0604020202020204" pitchFamily="34" charset="0"/>
              </a:rPr>
              <a:t>__________</a:t>
            </a:r>
            <a:endParaRPr lang="zh-CN" altLang="en-US" spc="-1200" dirty="0">
              <a:blipFill dpi="0" rotWithShape="1">
                <a:blip r:embed="rId2"/>
                <a:srcRect/>
                <a:stretch>
                  <a:fillRect/>
                </a:stretch>
              </a:blipFill>
              <a:latin typeface="Arial" panose="020B0604020202020204" pitchFamily="34" charset="0"/>
            </a:endParaRPr>
          </a:p>
        </p:txBody>
      </p:sp>
      <p:sp>
        <p:nvSpPr>
          <p:cNvPr id="3" name="PA_文本框 2"/>
          <p:cNvSpPr txBox="1"/>
          <p:nvPr>
            <p:custDataLst>
              <p:tags r:id="rId3"/>
            </p:custDataLst>
          </p:nvPr>
        </p:nvSpPr>
        <p:spPr>
          <a:xfrm>
            <a:off x="2749205" y="2342485"/>
            <a:ext cx="6693590" cy="264687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66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500</a:t>
            </a:r>
            <a:r>
              <a:rPr lang="zh-CN" altLang="en-US" sz="166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强</a:t>
            </a:r>
            <a:endParaRPr lang="zh-CN" altLang="en-US" sz="1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"/>
    </mc:Choice>
    <mc:Fallback>
      <p:transition spd="slow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1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*sin(rand(360))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300000" y="300000"/>
                                    </p:animScale>
                                    <p:animEffect transition="out" filter="fade">
                                      <p:cBhvr>
                                        <p:cTn id="10" dur="8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64" presetClass="path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25 L 0 -7.40741E-7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388113" y="2607658"/>
            <a:ext cx="141577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6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endParaRPr lang="zh-CN" altLang="en-US" sz="9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50"/>
    </mc:Choice>
    <mc:Fallback>
      <p:transition spd="slow" advTm="2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07407E-6 L -0.10247 4.07407E-6 " pathEditMode="relative" rAng="0" ptsTypes="AA">
                                      <p:cBhvr>
                                        <p:cTn id="6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3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772561" y="2644170"/>
            <a:ext cx="264687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6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招聘</a:t>
            </a:r>
            <a:endParaRPr lang="zh-CN" altLang="en-US" sz="9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50"/>
    </mc:Choice>
    <mc:Fallback>
      <p:transition spd="slow" advTm="2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3125 0 " pathEditMode="relative" rAng="0" ptsTypes="AA">
                                      <p:cBhvr>
                                        <p:cTn id="6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6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925957" y="2644170"/>
            <a:ext cx="202703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endParaRPr lang="zh-CN" altLang="en-US" sz="9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70739" y="2644170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6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们</a:t>
            </a:r>
            <a:endParaRPr lang="zh-CN" altLang="en-US" sz="9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50"/>
    </mc:Choice>
    <mc:Fallback>
      <p:transition spd="slow" advTm="250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PA" val="v4.2.5"/>
  <p:tag name="RESOURCEID" val="636567236508674231"/>
  <p:tag name="SCENEID" val="Unkown"/>
  <p:tag name="SCENELINKIDS" val="2|3|4|5"/>
  <p:tag name="ANIMSTRING" val="12f4612439df4278c2797d31f0839ae6"/>
  <p:tag name="SCENESHAPETYPE" val="SceneShape"/>
  <p:tag name="SCENESHAPESUBTYPE" val="ScenePicShape"/>
  <p:tag name="SCENESHAPENAME" val="抖音图形"/>
  <p:tag name="LOOPID" val="636567212702586640"/>
</p:tagLst>
</file>

<file path=ppt/tags/tag10.xml><?xml version="1.0" encoding="utf-8"?>
<p:tagLst xmlns:p="http://schemas.openxmlformats.org/presentationml/2006/main">
  <p:tag name="PA" val="v4.2.5"/>
  <p:tag name="RESOURCEID" val="636567257738051682"/>
  <p:tag name="SCENEID" val="Unkown"/>
  <p:tag name="SCENELINKIDS" val="2|3|4|5|6|7"/>
  <p:tag name="ANIMSTRING" val="12f4612439df4278c2797d31f0839ae6"/>
  <p:tag name="SCENESHAPETYPE" val="SceneShape"/>
  <p:tag name="SCENESHAPESUBTYPE" val="ScenePicShape"/>
  <p:tag name="SCENESHAPENAME" val="抖音图形"/>
  <p:tag name="LOOPID" val="636567248168505959"/>
</p:tagLst>
</file>

<file path=ppt/tags/tag11.xml><?xml version="1.0" encoding="utf-8"?>
<p:tagLst xmlns:p="http://schemas.openxmlformats.org/presentationml/2006/main">
  <p:tag name="PA" val="v4.2.5"/>
  <p:tag name="RESOURCEID" val="636567257738051682"/>
  <p:tag name="SCENEID" val="Unkown"/>
  <p:tag name="SCENELINKIDS" val="2|3|4|5|6|7"/>
  <p:tag name="ANIMSTRING" val="12f4612439df4278c2797d31f0839ae6"/>
  <p:tag name="SCENESHAPETYPE" val="SceneShape"/>
  <p:tag name="SCENESHAPESUBTYPE" val="ScenePicShape"/>
  <p:tag name="SCENESHAPENAME" val="抖音图形"/>
  <p:tag name="LOOPID" val="636567248168505959"/>
</p:tagLst>
</file>

<file path=ppt/tags/tag12.xml><?xml version="1.0" encoding="utf-8"?>
<p:tagLst xmlns:p="http://schemas.openxmlformats.org/presentationml/2006/main">
  <p:tag name="PA" val="v4.2.5"/>
  <p:tag name="RESOURCEID" val="636481788602927220"/>
  <p:tag name="SCENEID" val="Unkown"/>
  <p:tag name="SCENELINKIDS" val="2|3|4|5"/>
  <p:tag name="ANIMSTRING" val="23af955fb9c1b2c6ed64c8168aba23cd"/>
  <p:tag name="SCENESHAPETYPE" val="SceneShape"/>
  <p:tag name="SCENESHAPESUBTYPE" val="SceneSimpleShape"/>
  <p:tag name="SWITCHPICID" val="4"/>
  <p:tag name="SCENECOLOR-FILL" val="Color_Theme"/>
  <p:tag name="SCENECOLOR-FILL-VALUE" val="5"/>
  <p:tag name="SCENECOLOR-TEXT" val="Color_Theme"/>
  <p:tag name="SCENECOLOR-TEXT-VALUE" val="1"/>
</p:tagLst>
</file>

<file path=ppt/tags/tag13.xml><?xml version="1.0" encoding="utf-8"?>
<p:tagLst xmlns:p="http://schemas.openxmlformats.org/presentationml/2006/main">
  <p:tag name="PA" val="v4.2.5"/>
  <p:tag name="RESOURCEID" val="636435211326600587"/>
  <p:tag name="SCENEID" val="Unkown"/>
  <p:tag name="SCENELINKIDS" val="2"/>
  <p:tag name="ANIMSTRING" val="6220fb5fbbf7f9e6a5e486fbb284d82a"/>
  <p:tag name="SCENESHAPETYPE" val="SceneText"/>
  <p:tag name="SCENESHAPESUBTYPE" val="SceneContenText"/>
  <p:tag name="SCENESHAPENAME" val="粒子文本"/>
  <p:tag name="SCENECOLOR-TEXT" val="Color_Theme"/>
  <p:tag name="SCENECOLOR-TEXT-VALUE" val="2"/>
</p:tagLst>
</file>

<file path=ppt/tags/tag14.xml><?xml version="1.0" encoding="utf-8"?>
<p:tagLst xmlns:p="http://schemas.openxmlformats.org/presentationml/2006/main">
  <p:tag name="PA" val="v4.2.5"/>
  <p:tag name="RESOURCEID" val="636454199444332241"/>
  <p:tag name="SCENEID" val="Unkown"/>
  <p:tag name="ANIMSTRING" val="3779fefc32b8f3740e495906ad7d2209"/>
  <p:tag name="SCENESHAPETYPE" val="SceneShape"/>
  <p:tag name="SCENESHAPESUBTYPE" val="SceneSimpleShape"/>
  <p:tag name="SCENECOLOR-FILL" val="Color_Theme"/>
  <p:tag name="SCENECOLOR-FILL-VALUE" val="2"/>
  <p:tag name="SCENECOLOR-TEXT" val="Color_Theme"/>
  <p:tag name="SCENECOLOR-TEXT-VALUE" val="1"/>
  <p:tag name="SCENELINKIDS" val="2|3|4|5|18|15|14|13"/>
</p:tagLst>
</file>

<file path=ppt/tags/tag15.xml><?xml version="1.0" encoding="utf-8"?>
<p:tagLst xmlns:p="http://schemas.openxmlformats.org/presentationml/2006/main">
  <p:tag name="PA" val="v4.2.5"/>
  <p:tag name="RESOURCEID" val="636454199444332241"/>
  <p:tag name="SCENEID" val="Unkown"/>
  <p:tag name="ANIMSTRING" val="3779fefc32b8f3740e495906ad7d2209"/>
  <p:tag name="SCENESHAPETYPE" val="SceneShape"/>
  <p:tag name="SCENESHAPESUBTYPE" val="SceneSimpleShape"/>
  <p:tag name="SCENECOLOR-FILL" val="Color_Theme"/>
  <p:tag name="SCENECOLOR-FILL-VALUE" val="3"/>
  <p:tag name="SCENECOLOR-TEXT" val="Color_Theme"/>
  <p:tag name="SCENECOLOR-TEXT-VALUE" val="1"/>
  <p:tag name="SCENELINKIDS" val="2|3|4|5|18|15|14|13"/>
</p:tagLst>
</file>

<file path=ppt/tags/tag16.xml><?xml version="1.0" encoding="utf-8"?>
<p:tagLst xmlns:p="http://schemas.openxmlformats.org/presentationml/2006/main">
  <p:tag name="PA" val="v4.2.5"/>
  <p:tag name="RESOURCEID" val="636454199444332241"/>
  <p:tag name="SCENEID" val="Unkown"/>
  <p:tag name="ANIMSTRING" val="3779fefc32b8f3740e495906ad7d2209"/>
  <p:tag name="SCENESHAPETYPE" val="SceneShape"/>
  <p:tag name="SCENESHAPESUBTYPE" val="SceneSimpleShape"/>
  <p:tag name="SCENECOLOR-FILL" val="Color_Theme"/>
  <p:tag name="SCENECOLOR-FILL-VALUE" val="2"/>
  <p:tag name="SCENECOLOR-TEXT" val="Color_Theme"/>
  <p:tag name="SCENECOLOR-TEXT-VALUE" val="1"/>
  <p:tag name="SCENELINKIDS" val="2|3|4|5|18|15|14|13"/>
</p:tagLst>
</file>

<file path=ppt/tags/tag17.xml><?xml version="1.0" encoding="utf-8"?>
<p:tagLst xmlns:p="http://schemas.openxmlformats.org/presentationml/2006/main">
  <p:tag name="PA" val="v4.2.5"/>
  <p:tag name="RESOURCEID" val="636454199444332241"/>
  <p:tag name="SCENEID" val="Unkown"/>
  <p:tag name="ANIMSTRING" val="3779fefc32b8f3740e495906ad7d2209"/>
  <p:tag name="SCENESHAPETYPE" val="SceneShape"/>
  <p:tag name="SCENESHAPESUBTYPE" val="SceneSimpleShape"/>
  <p:tag name="SCENECOLOR-FILL" val="Color_Theme"/>
  <p:tag name="SCENECOLOR-FILL-VALUE" val="2"/>
  <p:tag name="SCENECOLOR-TEXT" val="Color_Theme"/>
  <p:tag name="SCENECOLOR-TEXT-VALUE" val="1"/>
  <p:tag name="SCENELINKIDS" val="2|3|4|5|18|15|14|13"/>
</p:tagLst>
</file>

<file path=ppt/tags/tag18.xml><?xml version="1.0" encoding="utf-8"?>
<p:tagLst xmlns:p="http://schemas.openxmlformats.org/presentationml/2006/main">
  <p:tag name="PA" val="v4.2.5"/>
  <p:tag name="RESOURCEID" val="636454199444332241"/>
  <p:tag name="SCENEID" val="Unkown"/>
  <p:tag name="ANIMSTRING" val="3779fefc32b8f3740e495906ad7d2209"/>
  <p:tag name="SCENESHAPETYPE" val="SceneShape"/>
  <p:tag name="SCENESHAPESUBTYPE" val="ScenePicShape"/>
  <p:tag name="SCENESHAPENAME" val="轮播图形"/>
  <p:tag name="IGADD" val="true"/>
  <p:tag name="SCENELINKIDS" val="2|3|4|5|18|15|14|13"/>
</p:tagLst>
</file>

<file path=ppt/tags/tag19.xml><?xml version="1.0" encoding="utf-8"?>
<p:tagLst xmlns:p="http://schemas.openxmlformats.org/presentationml/2006/main">
  <p:tag name="PA" val="v4.2.5"/>
  <p:tag name="RESOURCEID" val="636454199444332241"/>
  <p:tag name="SCENEID" val="Unkown"/>
  <p:tag name="ANIMSTRING" val="3779fefc32b8f3740e495906ad7d2209"/>
  <p:tag name="SCENESHAPETYPE" val="SceneShape"/>
  <p:tag name="SCENESHAPESUBTYPE" val="ScenePicShape"/>
  <p:tag name="SCENESHAPENAME" val="轮播图形"/>
  <p:tag name="SCENELINKIDS" val="2|3|4|5|18|15|14|13"/>
</p:tagLst>
</file>

<file path=ppt/tags/tag2.xml><?xml version="1.0" encoding="utf-8"?>
<p:tagLst xmlns:p="http://schemas.openxmlformats.org/presentationml/2006/main">
  <p:tag name="PA" val="v4.2.5"/>
  <p:tag name="RESOURCEID" val="636440342935487115"/>
  <p:tag name="SCENEID" val="Unkown"/>
  <p:tag name="SCENELINKIDS" val="2|3"/>
  <p:tag name="ANIMSTRING" val="06845e1e48f104eaaa8e41c400262d67"/>
  <p:tag name="SCENESHAPETYPE" val="SceneShape"/>
  <p:tag name="SCENESHAPESUBTYPE" val="SceneSimpleShape"/>
  <p:tag name="SCENECOLOR-TEXT" val="Color_Theme"/>
  <p:tag name="SCENECOLOR-TEXT-VALUE" val="2"/>
</p:tagLst>
</file>

<file path=ppt/tags/tag20.xml><?xml version="1.0" encoding="utf-8"?>
<p:tagLst xmlns:p="http://schemas.openxmlformats.org/presentationml/2006/main">
  <p:tag name="PA" val="v4.2.5"/>
  <p:tag name="RESOURCEID" val="636454199444332241"/>
  <p:tag name="SCENEID" val="Unkown"/>
  <p:tag name="ANIMSTRING" val="3779fefc32b8f3740e495906ad7d2209"/>
  <p:tag name="SCENESHAPETYPE" val="SceneShape"/>
  <p:tag name="SCENESHAPESUBTYPE" val="ScenePicShape"/>
  <p:tag name="SCENESHAPENAME" val="轮播图形"/>
  <p:tag name="SCENELINKIDS" val="2|3|4|5|18|15|14|13"/>
</p:tagLst>
</file>

<file path=ppt/tags/tag21.xml><?xml version="1.0" encoding="utf-8"?>
<p:tagLst xmlns:p="http://schemas.openxmlformats.org/presentationml/2006/main">
  <p:tag name="PA" val="v4.2.5"/>
  <p:tag name="RESOURCEID" val="636446388094045238"/>
  <p:tag name="SCENEID" val="Unkown"/>
  <p:tag name="SCENELINKIDS" val="2|3|4|5|6"/>
  <p:tag name="ANIMSTRING" val="d1dd70cd889b374e7c55db7b03822ba8"/>
  <p:tag name="SCENESHAPETYPE" val="SceneShape"/>
  <p:tag name="SCENESHAPESUBTYPE" val="SceneSimpleShape"/>
  <p:tag name="SCENECOLOR-FILL" val="Color_Theme"/>
  <p:tag name="SCENECOLOR-FILL-VALUE" val="2"/>
  <p:tag name="SCENECOLOR-TEXT" val="Color_Theme"/>
  <p:tag name="SCENECOLOR-TEXT-VALUE" val="1"/>
</p:tagLst>
</file>

<file path=ppt/tags/tag22.xml><?xml version="1.0" encoding="utf-8"?>
<p:tagLst xmlns:p="http://schemas.openxmlformats.org/presentationml/2006/main">
  <p:tag name="PA" val="v4.2.5"/>
  <p:tag name="RESOURCEID" val="636446388094045238"/>
  <p:tag name="SCENEID" val="Unkown"/>
  <p:tag name="SCENELINKIDS" val="2|3|4|5|6"/>
  <p:tag name="ANIMSTRING" val="d1dd70cd889b374e7c55db7b03822ba8"/>
  <p:tag name="SCENESHAPETYPE" val="SceneShape"/>
  <p:tag name="SCENESHAPESUBTYPE" val="SceneSimpleShape"/>
  <p:tag name="SCENECOLOR-FILL" val="Color_Theme"/>
  <p:tag name="SCENECOLOR-FILL-VALUE" val="2"/>
  <p:tag name="SCENECOLOR-TEXT" val="Color_Theme"/>
  <p:tag name="SCENECOLOR-TEXT-VALUE" val="1"/>
</p:tagLst>
</file>

<file path=ppt/tags/tag23.xml><?xml version="1.0" encoding="utf-8"?>
<p:tagLst xmlns:p="http://schemas.openxmlformats.org/presentationml/2006/main">
  <p:tag name="PA" val="v4.2.5"/>
  <p:tag name="RESOURCEID" val="636446388094045238"/>
  <p:tag name="SCENEID" val="Unkown"/>
  <p:tag name="SCENELINKIDS" val="2|3|4|5|6"/>
  <p:tag name="ANIMSTRING" val="d1dd70cd889b374e7c55db7b03822ba8"/>
  <p:tag name="SCENESHAPETYPE" val="SceneShape"/>
  <p:tag name="SCENESHAPESUBTYPE" val="SceneSimpleShape"/>
  <p:tag name="SCENECOLOR-TEXT" val="Color_Theme"/>
  <p:tag name="SCENECOLOR-TEXT-VALUE" val="1"/>
</p:tagLst>
</file>

<file path=ppt/tags/tag24.xml><?xml version="1.0" encoding="utf-8"?>
<p:tagLst xmlns:p="http://schemas.openxmlformats.org/presentationml/2006/main">
  <p:tag name="PA" val="v4.2.5"/>
  <p:tag name="RESOURCEID" val="636446388094045238"/>
  <p:tag name="SCENEID" val="Unkown"/>
  <p:tag name="SCENELINKIDS" val="2|3|4|5|6"/>
  <p:tag name="ANIMSTRING" val="d1dd70cd889b374e7c55db7b03822ba8"/>
  <p:tag name="SCENESHAPETYPE" val="SceneShape"/>
  <p:tag name="SCENESHAPESUBTYPE" val="SceneSimpleShape"/>
</p:tagLst>
</file>

<file path=ppt/tags/tag25.xml><?xml version="1.0" encoding="utf-8"?>
<p:tagLst xmlns:p="http://schemas.openxmlformats.org/presentationml/2006/main">
  <p:tag name="PA" val="v4.2.5"/>
  <p:tag name="SCENECOLOR-TEXT" val="1"/>
  <p:tag name="SCENECOLOR-TEXT-VALUE" val="Color_Theme"/>
</p:tagLst>
</file>

<file path=ppt/tags/tag26.xml><?xml version="1.0" encoding="utf-8"?>
<p:tagLst xmlns:p="http://schemas.openxmlformats.org/presentationml/2006/main">
  <p:tag name="PA" val="v4.2.5"/>
  <p:tag name="SCENECOLOR-TEXT" val="2"/>
  <p:tag name="SCENECOLOR-TEXT-VALUE" val="Color_Theme"/>
</p:tagLst>
</file>

<file path=ppt/tags/tag27.xml><?xml version="1.0" encoding="utf-8"?>
<p:tagLst xmlns:p="http://schemas.openxmlformats.org/presentationml/2006/main">
  <p:tag name="PA" val="v4.2.5"/>
  <p:tag name="RESOURCEID" val="636446388094045238"/>
  <p:tag name="SCENEID" val="Unkown"/>
  <p:tag name="SCENELINKIDS" val="2|3|4|5|6"/>
  <p:tag name="ANIMSTRING" val="d1dd70cd889b374e7c55db7b03822ba8"/>
  <p:tag name="SCENESHAPETYPE" val="SceneText"/>
  <p:tag name="SCENESHAPESUBTYPE" val="SceneTitleText"/>
  <p:tag name="SCENECOLOR-TEXT" val="Color_Theme"/>
  <p:tag name="SCENECOLOR-TEXT-VALUE" val="2"/>
</p:tagLst>
</file>

<file path=ppt/tags/tag3.xml><?xml version="1.0" encoding="utf-8"?>
<p:tagLst xmlns:p="http://schemas.openxmlformats.org/presentationml/2006/main">
  <p:tag name="PA" val="v4.2.5"/>
  <p:tag name="RESOURCEID" val="636440342935487115"/>
  <p:tag name="SCENEID" val="Unkown"/>
  <p:tag name="SCENELINKIDS" val="2|3"/>
  <p:tag name="ANIMSTRING" val="06845e1e48f104eaaa8e41c400262d67"/>
  <p:tag name="SCENESHAPETYPE" val="SceneText"/>
  <p:tag name="SCENESHAPESUBTYPE" val="SceneTitleText"/>
  <p:tag name="SCENESHAPENAME" val="下落文本"/>
  <p:tag name="SCENECOLOR-TEXT" val="Color_Theme"/>
  <p:tag name="SCENECOLOR-TEXT-VALUE" val="2"/>
</p:tagLst>
</file>

<file path=ppt/tags/tag4.xml><?xml version="1.0" encoding="utf-8"?>
<p:tagLst xmlns:p="http://schemas.openxmlformats.org/presentationml/2006/main">
  <p:tag name="PA" val="v4.2.5"/>
  <p:tag name="RESOURCEID" val="636440342935487115"/>
  <p:tag name="SCENEID" val="Unkown"/>
  <p:tag name="SCENELINKIDS" val="2|3"/>
  <p:tag name="ANIMSTRING" val="06845e1e48f104eaaa8e41c400262d67"/>
  <p:tag name="SCENESHAPETYPE" val="SceneShape"/>
  <p:tag name="SCENESHAPESUBTYPE" val="SceneSimpleShape"/>
  <p:tag name="SCENECOLOR-TEXT" val="Color_Theme"/>
  <p:tag name="SCENECOLOR-TEXT-VALUE" val="2"/>
</p:tagLst>
</file>

<file path=ppt/tags/tag5.xml><?xml version="1.0" encoding="utf-8"?>
<p:tagLst xmlns:p="http://schemas.openxmlformats.org/presentationml/2006/main">
  <p:tag name="PA" val="v4.2.5"/>
  <p:tag name="RESOURCEID" val="636440342935487115"/>
  <p:tag name="SCENEID" val="Unkown"/>
  <p:tag name="SCENELINKIDS" val="2|3"/>
  <p:tag name="ANIMSTRING" val="06845e1e48f104eaaa8e41c400262d67"/>
  <p:tag name="SCENESHAPETYPE" val="SceneText"/>
  <p:tag name="SCENESHAPESUBTYPE" val="SceneTitleText"/>
  <p:tag name="SCENESHAPENAME" val="下落文本"/>
  <p:tag name="SCENECOLOR-TEXT" val="Color_Theme"/>
  <p:tag name="SCENECOLOR-TEXT-VALUE" val="2"/>
</p:tagLst>
</file>

<file path=ppt/tags/tag6.xml><?xml version="1.0" encoding="utf-8"?>
<p:tagLst xmlns:p="http://schemas.openxmlformats.org/presentationml/2006/main">
  <p:tag name="PA" val="v4.2.5"/>
  <p:tag name="RESOURCEID" val="636567257738051682"/>
  <p:tag name="SCENEID" val="Unkown"/>
  <p:tag name="SCENELINKIDS" val="2|3|4|5|6|7"/>
  <p:tag name="ANIMSTRING" val="12f4612439df4278c2797d31f0839ae6"/>
</p:tagLst>
</file>

<file path=ppt/tags/tag7.xml><?xml version="1.0" encoding="utf-8"?>
<p:tagLst xmlns:p="http://schemas.openxmlformats.org/presentationml/2006/main">
  <p:tag name="PA" val="v4.2.5"/>
  <p:tag name="RESOURCEID" val="636567257738051682"/>
  <p:tag name="SCENEID" val="Unkown"/>
  <p:tag name="SCENELINKIDS" val="2|3|4|5|6|7"/>
  <p:tag name="ANIMSTRING" val="12f4612439df4278c2797d31f0839ae6"/>
</p:tagLst>
</file>

<file path=ppt/tags/tag8.xml><?xml version="1.0" encoding="utf-8"?>
<p:tagLst xmlns:p="http://schemas.openxmlformats.org/presentationml/2006/main">
  <p:tag name="PA" val="v4.2.5"/>
  <p:tag name="RESOURCEID" val="636567257738051682"/>
  <p:tag name="SCENEID" val="Unkown"/>
  <p:tag name="SCENELINKIDS" val="2|3|4|5|6|7"/>
  <p:tag name="ANIMSTRING" val="12f4612439df4278c2797d31f0839ae6"/>
  <p:tag name="SCENESHAPETYPE" val="SceneShape"/>
  <p:tag name="SCENESHAPESUBTYPE" val="ScenePicShape"/>
  <p:tag name="SCENESHAPENAME" val="抖音图形"/>
  <p:tag name="LOOPID" val="636567248168505959"/>
  <p:tag name="FIXEDCOLORSHADOW" val="5385211"/>
</p:tagLst>
</file>

<file path=ppt/tags/tag9.xml><?xml version="1.0" encoding="utf-8"?>
<p:tagLst xmlns:p="http://schemas.openxmlformats.org/presentationml/2006/main">
  <p:tag name="PA" val="v4.2.5"/>
  <p:tag name="RESOURCEID" val="636567257738051682"/>
  <p:tag name="SCENEID" val="Unkown"/>
  <p:tag name="SCENELINKIDS" val="2|3|4|5|6|7"/>
  <p:tag name="ANIMSTRING" val="12f4612439df4278c2797d31f0839ae6"/>
  <p:tag name="SCENESHAPETYPE" val="SceneShape"/>
  <p:tag name="SCENESHAPESUBTYPE" val="ScenePicShape"/>
  <p:tag name="SCENESHAPENAME" val="抖音图形"/>
  <p:tag name="LOOPID" val="636567248168505959"/>
  <p:tag name="FIXEDCOLORSHADOW" val="15594532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337</Words>
  <Application>WPS 演示</Application>
  <PresentationFormat>宽屏</PresentationFormat>
  <Paragraphs>128</Paragraphs>
  <Slides>51</Slides>
  <Notes>0</Notes>
  <HiddenSlides>0</HiddenSlides>
  <MMClips>3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51</vt:i4>
      </vt:variant>
    </vt:vector>
  </HeadingPairs>
  <TitlesOfParts>
    <vt:vector size="60" baseType="lpstr">
      <vt:lpstr>Arial</vt:lpstr>
      <vt:lpstr>宋体</vt:lpstr>
      <vt:lpstr>Wingdings</vt:lpstr>
      <vt:lpstr>微软雅黑</vt:lpstr>
      <vt:lpstr>等线</vt:lpstr>
      <vt:lpstr>Arial Unicode MS</vt:lpstr>
      <vt:lpstr>等线 Light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123</dc:creator>
  <cp:lastModifiedBy>Moment123</cp:lastModifiedBy>
  <cp:revision>106</cp:revision>
  <dcterms:created xsi:type="dcterms:W3CDTF">2017-05-17T14:25:00Z</dcterms:created>
  <dcterms:modified xsi:type="dcterms:W3CDTF">2018-04-16T01:53:47Z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2052-10.1.0.7223</vt:lpwstr>
  </property>
</Properties>
</file>